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35"/>
  </p:notesMasterIdLst>
  <p:sldIdLst>
    <p:sldId id="279" r:id="rId3"/>
    <p:sldId id="280" r:id="rId4"/>
    <p:sldId id="281" r:id="rId5"/>
    <p:sldId id="282" r:id="rId6"/>
    <p:sldId id="308" r:id="rId7"/>
    <p:sldId id="309" r:id="rId8"/>
    <p:sldId id="283" r:id="rId9"/>
    <p:sldId id="284" r:id="rId10"/>
    <p:sldId id="285" r:id="rId11"/>
    <p:sldId id="307" r:id="rId12"/>
    <p:sldId id="310" r:id="rId13"/>
    <p:sldId id="311" r:id="rId14"/>
    <p:sldId id="312" r:id="rId15"/>
    <p:sldId id="313" r:id="rId16"/>
    <p:sldId id="257" r:id="rId17"/>
    <p:sldId id="305" r:id="rId18"/>
    <p:sldId id="306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314" r:id="rId31"/>
    <p:sldId id="316" r:id="rId32"/>
    <p:sldId id="317" r:id="rId33"/>
    <p:sldId id="31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5E0B"/>
    <a:srgbClr val="F29424"/>
    <a:srgbClr val="B6343C"/>
    <a:srgbClr val="E4BCA8"/>
    <a:srgbClr val="DBB3B2"/>
    <a:srgbClr val="110F10"/>
    <a:srgbClr val="E2536C"/>
    <a:srgbClr val="721120"/>
    <a:srgbClr val="1CABA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278" autoAdjust="0"/>
  </p:normalViewPr>
  <p:slideViewPr>
    <p:cSldViewPr snapToGrid="0" showGuides="1">
      <p:cViewPr varScale="1">
        <p:scale>
          <a:sx n="59" d="100"/>
          <a:sy n="59" d="100"/>
        </p:scale>
        <p:origin x="860" y="6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45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9C65D-8465-4753-BA08-CA6084667344}" type="datetimeFigureOut">
              <a:rPr lang="es-AR" smtClean="0"/>
              <a:t>2/4/2022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3980-A34B-48E5-9A7C-12C49999FA0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4687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c4bd8d3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c4bd8d3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6201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affaafa68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affaafa68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334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8d8e9c849d_0_1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8d8e9c849d_0_1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4427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8d44b15066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8d44b15066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902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g8d44b15066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6" name="Google Shape;2256;g8d44b15066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822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8d44b1506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8d44b1506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272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2" name="Google Shape;4312;ge4625bd1ce_1_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3" name="Google Shape;4313;ge4625bd1ce_1_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348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8ed22aa031_0_2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8ed22aa031_0_2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459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9" name="Google Shape;4349;ge4625bd1ce_1_1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0" name="Google Shape;4350;ge4625bd1ce_1_1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6307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5" name="Google Shape;5065;ge536feb177_0_2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6" name="Google Shape;5066;ge536feb177_0_2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8011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5" name="Google Shape;5065;ge536feb177_0_2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6" name="Google Shape;5066;ge536feb177_0_2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7009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d8e9c849d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d8e9c849d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799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5" name="Google Shape;5065;ge536feb177_0_2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6" name="Google Shape;5066;ge536feb177_0_2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527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5" name="Google Shape;5065;ge536feb177_0_2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6" name="Google Shape;5066;ge536feb177_0_2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0708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0" name="Google Shape;4250;ge6092eeaef_0_5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1" name="Google Shape;4251;ge6092eeaef_0_5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241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8b087c8887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8b087c8887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3352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gaef873d0f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1" name="Google Shape;1641;gaef873d0f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489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badc59791_2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badc59791_2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09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g101618d414f_2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g101618d414f_2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334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" name="Google Shape;2365;g89156866df_0_1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6" name="Google Shape;2366;g89156866df_0_1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771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a36fffb0fd_0_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a36fffb0fd_0_8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948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E99BD-E3B8-4360-B86D-0A9CC0BE1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A7AEE-E3C2-4A9F-9080-602E90D5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6C8C9-7035-4F12-8590-FFA841145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BE1-7B63-46F3-8508-BC27D2BAB7FD}" type="datetimeFigureOut">
              <a:rPr lang="en-PH" smtClean="0"/>
              <a:t>02/04/2022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D0303-CE76-44D9-8F92-99489B0F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2B318-97FB-4466-BD26-54702096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DBE4-D628-4DA2-9FBD-3B582E173B2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8479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D24F4-4C14-4D11-B527-17D7DD7EB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C657B-1D22-470E-80CE-9D7326ADB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1B706-98A8-4BA7-B7D9-8197C5B10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BE1-7B63-46F3-8508-BC27D2BAB7FD}" type="datetimeFigureOut">
              <a:rPr lang="en-PH" smtClean="0"/>
              <a:t>02/04/2022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2F9C4-19DD-447E-955E-558EE31B3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7503D-EA86-475C-929C-C87341C3C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DBE4-D628-4DA2-9FBD-3B582E173B2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4800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8DCCF8-7502-49C8-BED2-742CBBD586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EF265-AE52-48E1-AC9E-5483332E3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81343-B9B8-4411-A415-2C8B998E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BE1-7B63-46F3-8508-BC27D2BAB7FD}" type="datetimeFigureOut">
              <a:rPr lang="en-PH" smtClean="0"/>
              <a:t>02/04/2022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97ABB-57B3-486C-831A-27CBB2839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95EB4-07B5-4599-9310-1197A913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DBE4-D628-4DA2-9FBD-3B582E173B2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12383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6659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9237" y="162661"/>
            <a:ext cx="1763620" cy="3879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9981" y="0"/>
            <a:ext cx="6685613" cy="12262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506387" y="5646740"/>
            <a:ext cx="6685613" cy="12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24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21"/>
          <p:cNvSpPr txBox="1">
            <a:spLocks noGrp="1"/>
          </p:cNvSpPr>
          <p:nvPr>
            <p:ph type="title" hasCustomPrompt="1"/>
          </p:nvPr>
        </p:nvSpPr>
        <p:spPr>
          <a:xfrm>
            <a:off x="1714367" y="1561100"/>
            <a:ext cx="2201600" cy="624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7" name="Google Shape;1757;p21"/>
          <p:cNvSpPr txBox="1">
            <a:spLocks noGrp="1"/>
          </p:cNvSpPr>
          <p:nvPr>
            <p:ph type="subTitle" idx="1"/>
          </p:nvPr>
        </p:nvSpPr>
        <p:spPr>
          <a:xfrm>
            <a:off x="1460767" y="4456067"/>
            <a:ext cx="2708800" cy="7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8" name="Google Shape;1758;p21"/>
          <p:cNvSpPr txBox="1">
            <a:spLocks noGrp="1"/>
          </p:cNvSpPr>
          <p:nvPr>
            <p:ph type="title" idx="2" hasCustomPrompt="1"/>
          </p:nvPr>
        </p:nvSpPr>
        <p:spPr>
          <a:xfrm>
            <a:off x="4995200" y="1561100"/>
            <a:ext cx="2201600" cy="624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9" name="Google Shape;1759;p21"/>
          <p:cNvSpPr txBox="1">
            <a:spLocks noGrp="1"/>
          </p:cNvSpPr>
          <p:nvPr>
            <p:ph type="subTitle" idx="3"/>
          </p:nvPr>
        </p:nvSpPr>
        <p:spPr>
          <a:xfrm>
            <a:off x="4741600" y="4456067"/>
            <a:ext cx="2708800" cy="7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0" name="Google Shape;1760;p21"/>
          <p:cNvSpPr txBox="1">
            <a:spLocks noGrp="1"/>
          </p:cNvSpPr>
          <p:nvPr>
            <p:ph type="title" idx="4" hasCustomPrompt="1"/>
          </p:nvPr>
        </p:nvSpPr>
        <p:spPr>
          <a:xfrm>
            <a:off x="8276000" y="1561100"/>
            <a:ext cx="2201600" cy="624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61" name="Google Shape;1761;p21"/>
          <p:cNvSpPr txBox="1">
            <a:spLocks noGrp="1"/>
          </p:cNvSpPr>
          <p:nvPr>
            <p:ph type="subTitle" idx="5"/>
          </p:nvPr>
        </p:nvSpPr>
        <p:spPr>
          <a:xfrm>
            <a:off x="8022400" y="4456067"/>
            <a:ext cx="2708800" cy="7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2" name="Google Shape;1782;p21"/>
          <p:cNvSpPr txBox="1">
            <a:spLocks noGrp="1"/>
          </p:cNvSpPr>
          <p:nvPr>
            <p:ph type="title" idx="6"/>
          </p:nvPr>
        </p:nvSpPr>
        <p:spPr>
          <a:xfrm>
            <a:off x="1460767" y="3881700"/>
            <a:ext cx="27088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3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83" name="Google Shape;1783;p21"/>
          <p:cNvSpPr txBox="1">
            <a:spLocks noGrp="1"/>
          </p:cNvSpPr>
          <p:nvPr>
            <p:ph type="title" idx="7"/>
          </p:nvPr>
        </p:nvSpPr>
        <p:spPr>
          <a:xfrm>
            <a:off x="4741600" y="3881700"/>
            <a:ext cx="27088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3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84" name="Google Shape;1784;p21"/>
          <p:cNvSpPr txBox="1">
            <a:spLocks noGrp="1"/>
          </p:cNvSpPr>
          <p:nvPr>
            <p:ph type="title" idx="8"/>
          </p:nvPr>
        </p:nvSpPr>
        <p:spPr>
          <a:xfrm>
            <a:off x="8022400" y="3881700"/>
            <a:ext cx="27088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3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85" name="Google Shape;1785;p21"/>
          <p:cNvSpPr/>
          <p:nvPr/>
        </p:nvSpPr>
        <p:spPr>
          <a:xfrm flipH="1">
            <a:off x="-582375" y="378296"/>
            <a:ext cx="2708772" cy="810637"/>
          </a:xfrm>
          <a:custGeom>
            <a:avLst/>
            <a:gdLst/>
            <a:ahLst/>
            <a:cxnLst/>
            <a:rect l="l" t="t" r="r" b="b"/>
            <a:pathLst>
              <a:path w="33011" h="9879" extrusionOk="0">
                <a:moveTo>
                  <a:pt x="13253" y="0"/>
                </a:moveTo>
                <a:cubicBezTo>
                  <a:pt x="9575" y="0"/>
                  <a:pt x="8360" y="6505"/>
                  <a:pt x="8360" y="6505"/>
                </a:cubicBezTo>
                <a:cubicBezTo>
                  <a:pt x="8360" y="6505"/>
                  <a:pt x="7425" y="4847"/>
                  <a:pt x="5107" y="4847"/>
                </a:cubicBezTo>
                <a:cubicBezTo>
                  <a:pt x="4780" y="4847"/>
                  <a:pt x="4426" y="4879"/>
                  <a:pt x="4043" y="4954"/>
                </a:cubicBezTo>
                <a:cubicBezTo>
                  <a:pt x="913" y="5562"/>
                  <a:pt x="1" y="9879"/>
                  <a:pt x="1" y="9879"/>
                </a:cubicBezTo>
                <a:lnTo>
                  <a:pt x="33010" y="9879"/>
                </a:lnTo>
                <a:cubicBezTo>
                  <a:pt x="32829" y="7114"/>
                  <a:pt x="30883" y="6559"/>
                  <a:pt x="29350" y="6559"/>
                </a:cubicBezTo>
                <a:cubicBezTo>
                  <a:pt x="28322" y="6559"/>
                  <a:pt x="27478" y="6809"/>
                  <a:pt x="27478" y="6809"/>
                </a:cubicBezTo>
                <a:cubicBezTo>
                  <a:pt x="26727" y="5142"/>
                  <a:pt x="25193" y="4811"/>
                  <a:pt x="24091" y="4811"/>
                </a:cubicBezTo>
                <a:cubicBezTo>
                  <a:pt x="23365" y="4811"/>
                  <a:pt x="22828" y="4954"/>
                  <a:pt x="22828" y="4954"/>
                </a:cubicBezTo>
                <a:cubicBezTo>
                  <a:pt x="22530" y="3962"/>
                  <a:pt x="21636" y="3697"/>
                  <a:pt x="20768" y="3697"/>
                </a:cubicBezTo>
                <a:cubicBezTo>
                  <a:pt x="19775" y="3697"/>
                  <a:pt x="18816" y="4043"/>
                  <a:pt x="18816" y="4043"/>
                </a:cubicBezTo>
                <a:cubicBezTo>
                  <a:pt x="18208" y="2158"/>
                  <a:pt x="16962" y="0"/>
                  <a:pt x="13253" y="0"/>
                </a:cubicBezTo>
                <a:close/>
              </a:path>
            </a:pathLst>
          </a:custGeom>
          <a:solidFill>
            <a:srgbClr val="E5E9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9" name="Google Shape;1789;p21"/>
          <p:cNvSpPr txBox="1">
            <a:spLocks noGrp="1"/>
          </p:cNvSpPr>
          <p:nvPr>
            <p:ph type="title" idx="9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001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5" name="Google Shape;3185;p32"/>
          <p:cNvSpPr txBox="1">
            <a:spLocks noGrp="1"/>
          </p:cNvSpPr>
          <p:nvPr>
            <p:ph type="title"/>
          </p:nvPr>
        </p:nvSpPr>
        <p:spPr>
          <a:xfrm>
            <a:off x="952400" y="529600"/>
            <a:ext cx="5143600" cy="88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186" name="Google Shape;3186;p32"/>
          <p:cNvSpPr txBox="1">
            <a:spLocks noGrp="1"/>
          </p:cNvSpPr>
          <p:nvPr>
            <p:ph type="subTitle" idx="1"/>
          </p:nvPr>
        </p:nvSpPr>
        <p:spPr>
          <a:xfrm>
            <a:off x="952400" y="1346200"/>
            <a:ext cx="5143600" cy="19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3473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981" y="0"/>
            <a:ext cx="6685613" cy="12262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506387" y="5646740"/>
            <a:ext cx="6685613" cy="12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5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960487" y="2305100"/>
            <a:ext cx="29624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2"/>
          </p:nvPr>
        </p:nvSpPr>
        <p:spPr>
          <a:xfrm>
            <a:off x="4615551" y="2305100"/>
            <a:ext cx="29712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3"/>
          </p:nvPr>
        </p:nvSpPr>
        <p:spPr>
          <a:xfrm>
            <a:off x="8263151" y="2305100"/>
            <a:ext cx="29664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4"/>
          </p:nvPr>
        </p:nvSpPr>
        <p:spPr>
          <a:xfrm>
            <a:off x="958487" y="4625200"/>
            <a:ext cx="29664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5"/>
          </p:nvPr>
        </p:nvSpPr>
        <p:spPr>
          <a:xfrm>
            <a:off x="4615551" y="4625200"/>
            <a:ext cx="29712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6"/>
          </p:nvPr>
        </p:nvSpPr>
        <p:spPr>
          <a:xfrm>
            <a:off x="8263151" y="4625200"/>
            <a:ext cx="29664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7"/>
          </p:nvPr>
        </p:nvSpPr>
        <p:spPr>
          <a:xfrm>
            <a:off x="4623067" y="2854533"/>
            <a:ext cx="297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8"/>
          </p:nvPr>
        </p:nvSpPr>
        <p:spPr>
          <a:xfrm>
            <a:off x="8265967" y="2854533"/>
            <a:ext cx="297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9"/>
          </p:nvPr>
        </p:nvSpPr>
        <p:spPr>
          <a:xfrm>
            <a:off x="980167" y="2854533"/>
            <a:ext cx="297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13"/>
          </p:nvPr>
        </p:nvSpPr>
        <p:spPr>
          <a:xfrm>
            <a:off x="4623067" y="5171200"/>
            <a:ext cx="297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4"/>
          </p:nvPr>
        </p:nvSpPr>
        <p:spPr>
          <a:xfrm>
            <a:off x="8265967" y="5171200"/>
            <a:ext cx="297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15"/>
          </p:nvPr>
        </p:nvSpPr>
        <p:spPr>
          <a:xfrm>
            <a:off x="980167" y="5171200"/>
            <a:ext cx="297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5605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9"/>
          <p:cNvSpPr txBox="1">
            <a:spLocks noGrp="1"/>
          </p:cNvSpPr>
          <p:nvPr>
            <p:ph type="title"/>
          </p:nvPr>
        </p:nvSpPr>
        <p:spPr>
          <a:xfrm>
            <a:off x="960000" y="463433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pic>
        <p:nvPicPr>
          <p:cNvPr id="36" name="Imagen 3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9981" y="0"/>
            <a:ext cx="6685613" cy="122625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506387" y="5646740"/>
            <a:ext cx="6685613" cy="12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27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600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03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AB980-9B48-42A3-9447-36947543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FCBAB-9E51-4573-AF24-30B4EE4BA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DBFBD-6F47-4635-8922-E1B8BC5D5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BE1-7B63-46F3-8508-BC27D2BAB7FD}" type="datetimeFigureOut">
              <a:rPr lang="en-PH" smtClean="0"/>
              <a:t>02/04/2022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C3732-43D3-457B-B9B6-DA9311899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66FA5-40B4-4102-82F2-26F9FF87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DBE4-D628-4DA2-9FBD-3B582E173B2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37761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984C5-3F8F-4B27-89C8-CEE96AA2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CEB35D-2818-4DDA-8360-13F0120FF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D7D923-599A-4D59-B449-79243CD2B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116C0-9799-476B-B8BC-9C76959252DE}" type="datetimeFigureOut">
              <a:rPr lang="es-PE" smtClean="0"/>
              <a:t>2/04/2022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6E40CC-A4B9-4383-8FDB-204AC1A2B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E192BE-2C85-48FA-AD64-86E38EE2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92D7-AA5C-4090-B5FF-83CD360852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0166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6470AC-B7A5-4FE7-9F65-6527AF969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29B45-31C6-4511-8D70-738019450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8D2953-94C0-4BBE-8210-752CB1FE9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116C0-9799-476B-B8BC-9C76959252DE}" type="datetimeFigureOut">
              <a:rPr lang="es-PE" smtClean="0"/>
              <a:t>2/04/2022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9934D8-6B2C-422F-8C6A-2ED64D26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5BB124-476B-4B24-B121-F3B820A9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92D7-AA5C-4090-B5FF-83CD360852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7505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5F27A8-1820-4135-9597-C9C809B8F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ACE7B6-E0C4-4421-8364-81B11631E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9AC1A8-3C1F-4C1F-BE71-CEE986010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77C28B-7DDA-409A-B98C-3E50989C4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116C0-9799-476B-B8BC-9C76959252DE}" type="datetimeFigureOut">
              <a:rPr lang="es-PE" smtClean="0"/>
              <a:t>2/04/2022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C4E2B2-B0B4-49E8-A44D-B530D00D6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ECB093-BD3C-48B6-B4F6-FCD02FF39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92D7-AA5C-4090-B5FF-83CD360852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8638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2A78E-EDBB-477E-8452-7ACDF5A5A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D0FCF6-8045-47AD-A789-34E8C13A3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F4668D-54B8-42CF-834C-93A3E1BD1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2530192-BD68-4FDB-A850-2DD880105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F759EC-1684-4CB5-BDD2-3DE6DFD0D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DE06212-1512-46D6-B74D-8EF7B801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116C0-9799-476B-B8BC-9C76959252DE}" type="datetimeFigureOut">
              <a:rPr lang="es-PE" smtClean="0"/>
              <a:t>2/04/2022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9ADD3D-9C79-46D5-9E42-9E4133C0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399F73-8783-4B80-A086-3BB8BFF2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92D7-AA5C-4090-B5FF-83CD360852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9454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41FD1-5416-46B8-A70D-C301D7E7B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36822F2-C301-4476-9D1D-72D044F3A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116C0-9799-476B-B8BC-9C76959252DE}" type="datetimeFigureOut">
              <a:rPr lang="es-PE" smtClean="0"/>
              <a:t>2/04/2022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96779F-27FD-49EA-8795-552A1281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36105EB-12F5-41D5-B948-E89BDD5F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92D7-AA5C-4090-B5FF-83CD360852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2997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2DED6B-A037-45FF-A338-DFABEDA0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116C0-9799-476B-B8BC-9C76959252DE}" type="datetimeFigureOut">
              <a:rPr lang="es-PE" smtClean="0"/>
              <a:t>2/04/2022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AA898DA-1E7E-4D72-B845-FA5AA981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CF5DEF-5A67-4391-BD8E-1B471DA4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92D7-AA5C-4090-B5FF-83CD360852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89927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9EF29B-802B-4BB8-86D8-1DD8275B9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E8D811-0FA4-4488-A12D-CF3A60769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AD8DF7-804A-47E1-9029-E5DC8CB8A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815B77-68A9-498C-9046-61DF269D6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116C0-9799-476B-B8BC-9C76959252DE}" type="datetimeFigureOut">
              <a:rPr lang="es-PE" smtClean="0"/>
              <a:t>2/04/2022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9FCC53-3BC1-4C1B-B273-11379FF0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BFBB6A-9AFF-4013-86B9-185214A5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92D7-AA5C-4090-B5FF-83CD360852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7480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20078-992B-41FB-91B5-0AED2AC74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AA6C2E2-9C8B-42E3-AB68-D72195740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E6A01C-16D6-4860-AFCD-136701C7A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898D3E-D459-47F6-BEBE-2DE780484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116C0-9799-476B-B8BC-9C76959252DE}" type="datetimeFigureOut">
              <a:rPr lang="es-PE" smtClean="0"/>
              <a:t>2/04/2022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A5CE44-910C-4F1C-8F0E-310A69CD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549285-73D4-4335-870F-8EA63B09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92D7-AA5C-4090-B5FF-83CD360852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8764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0F424-D069-4ABC-98DD-B7728740B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FF2A146-BC56-4D61-A4C8-49449EA45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84D0AA-76FB-4A16-849B-D7DD07F23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116C0-9799-476B-B8BC-9C76959252DE}" type="datetimeFigureOut">
              <a:rPr lang="es-PE" smtClean="0"/>
              <a:t>2/04/2022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D9330E-EAAC-4AAE-B914-80531290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D3D231-F470-402E-B8DE-6CA1FAEF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92D7-AA5C-4090-B5FF-83CD360852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8214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A6C413-E3B9-4F3A-81BB-6C648CAA1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411E8D-6C09-4AA2-9ED4-CB85CA901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CE5CA7-5AB1-48B6-A567-D5A0A54F2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116C0-9799-476B-B8BC-9C76959252DE}" type="datetimeFigureOut">
              <a:rPr lang="es-PE" smtClean="0"/>
              <a:t>2/04/2022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613E37-8899-404B-BE28-03930B68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95154F-7633-459C-963E-085DE965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92D7-AA5C-4090-B5FF-83CD360852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9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3474-EA73-435E-A474-B718E6134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4879F-C3BC-47BD-80BF-1463C59BF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BFEF2-9793-42A6-8F0C-DD248E289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BE1-7B63-46F3-8508-BC27D2BAB7FD}" type="datetimeFigureOut">
              <a:rPr lang="en-PH" smtClean="0"/>
              <a:t>02/04/2022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77D62-76D1-4300-8816-A13FFF25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AE77E-482D-4BD5-9807-DC22AC182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DBE4-D628-4DA2-9FBD-3B582E173B2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1582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4878B-7D1E-45B3-B6CF-F08F704EB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24078-395E-457E-B629-60F58BF79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304F3-E2F0-413E-87D2-08AD83CFF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963EE-94B0-4168-92C8-35280C229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BE1-7B63-46F3-8508-BC27D2BAB7FD}" type="datetimeFigureOut">
              <a:rPr lang="en-PH" smtClean="0"/>
              <a:t>02/04/2022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DE7BF-1F6E-44CA-A802-FC063ED6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BDC4C-21B4-411A-BFF3-8609DB22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DBE4-D628-4DA2-9FBD-3B582E173B2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2871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312D-FD09-4967-804E-B572F6589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4FDA2-A612-451D-833D-EC667EA23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571D3-94DF-4B93-BCB9-9EABD6D70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2BDB29-7E0E-40E3-8259-4A5F80B35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F013DB-7AB0-49A9-AADA-CC8E7DDF2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0DD138-8642-464B-B6D7-1979B0B33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BE1-7B63-46F3-8508-BC27D2BAB7FD}" type="datetimeFigureOut">
              <a:rPr lang="en-PH" smtClean="0"/>
              <a:t>02/04/2022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FE4B6E-CE91-4016-8578-6342E6B13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0933C-C9F0-4719-AA6D-649DB8F2C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DBE4-D628-4DA2-9FBD-3B582E173B2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7945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731D3-E597-4996-A5D3-CB91EDC97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AFF1C9-7501-4082-ACDC-A02E9C10D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BE1-7B63-46F3-8508-BC27D2BAB7FD}" type="datetimeFigureOut">
              <a:rPr lang="en-PH" smtClean="0"/>
              <a:t>02/04/2022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666494-AC96-487A-BF00-8F3D4707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1D50A-A3DB-4A4E-8FCE-00E1CE64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DBE4-D628-4DA2-9FBD-3B582E173B2E}" type="slidenum">
              <a:rPr lang="en-PH" smtClean="0"/>
              <a:t>‹Nº›</a:t>
            </a:fld>
            <a:endParaRPr lang="en-PH"/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auto">
          <a:xfrm>
            <a:off x="9408228" y="-14990"/>
            <a:ext cx="2798763" cy="522288"/>
          </a:xfrm>
          <a:custGeom>
            <a:avLst/>
            <a:gdLst>
              <a:gd name="T0" fmla="*/ 0 w 745"/>
              <a:gd name="T1" fmla="*/ 133 h 136"/>
              <a:gd name="T2" fmla="*/ 123 w 745"/>
              <a:gd name="T3" fmla="*/ 8 h 136"/>
              <a:gd name="T4" fmla="*/ 149 w 745"/>
              <a:gd name="T5" fmla="*/ 1 h 136"/>
              <a:gd name="T6" fmla="*/ 742 w 745"/>
              <a:gd name="T7" fmla="*/ 1 h 136"/>
              <a:gd name="T8" fmla="*/ 670 w 745"/>
              <a:gd name="T9" fmla="*/ 80 h 136"/>
              <a:gd name="T10" fmla="*/ 362 w 745"/>
              <a:gd name="T11" fmla="*/ 80 h 136"/>
              <a:gd name="T12" fmla="*/ 324 w 745"/>
              <a:gd name="T13" fmla="*/ 96 h 136"/>
              <a:gd name="T14" fmla="*/ 234 w 745"/>
              <a:gd name="T15" fmla="*/ 134 h 136"/>
              <a:gd name="T16" fmla="*/ 0 w 745"/>
              <a:gd name="T17" fmla="*/ 133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5" h="136">
                <a:moveTo>
                  <a:pt x="0" y="133"/>
                </a:moveTo>
                <a:cubicBezTo>
                  <a:pt x="41" y="91"/>
                  <a:pt x="83" y="50"/>
                  <a:pt x="123" y="8"/>
                </a:cubicBezTo>
                <a:cubicBezTo>
                  <a:pt x="131" y="0"/>
                  <a:pt x="140" y="1"/>
                  <a:pt x="149" y="1"/>
                </a:cubicBezTo>
                <a:cubicBezTo>
                  <a:pt x="346" y="1"/>
                  <a:pt x="544" y="1"/>
                  <a:pt x="742" y="1"/>
                </a:cubicBezTo>
                <a:cubicBezTo>
                  <a:pt x="745" y="43"/>
                  <a:pt x="711" y="80"/>
                  <a:pt x="670" y="80"/>
                </a:cubicBezTo>
                <a:cubicBezTo>
                  <a:pt x="567" y="80"/>
                  <a:pt x="465" y="80"/>
                  <a:pt x="362" y="80"/>
                </a:cubicBezTo>
                <a:cubicBezTo>
                  <a:pt x="346" y="79"/>
                  <a:pt x="334" y="82"/>
                  <a:pt x="324" y="96"/>
                </a:cubicBezTo>
                <a:cubicBezTo>
                  <a:pt x="302" y="127"/>
                  <a:pt x="272" y="136"/>
                  <a:pt x="234" y="134"/>
                </a:cubicBezTo>
                <a:cubicBezTo>
                  <a:pt x="156" y="131"/>
                  <a:pt x="78" y="133"/>
                  <a:pt x="0" y="133"/>
                </a:cubicBezTo>
                <a:close/>
              </a:path>
            </a:pathLst>
          </a:custGeom>
          <a:solidFill>
            <a:srgbClr val="F29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 flipH="1">
            <a:off x="-14991" y="-17488"/>
            <a:ext cx="2892475" cy="539776"/>
          </a:xfrm>
          <a:custGeom>
            <a:avLst/>
            <a:gdLst>
              <a:gd name="T0" fmla="*/ 0 w 745"/>
              <a:gd name="T1" fmla="*/ 133 h 136"/>
              <a:gd name="T2" fmla="*/ 123 w 745"/>
              <a:gd name="T3" fmla="*/ 8 h 136"/>
              <a:gd name="T4" fmla="*/ 149 w 745"/>
              <a:gd name="T5" fmla="*/ 1 h 136"/>
              <a:gd name="T6" fmla="*/ 742 w 745"/>
              <a:gd name="T7" fmla="*/ 1 h 136"/>
              <a:gd name="T8" fmla="*/ 670 w 745"/>
              <a:gd name="T9" fmla="*/ 80 h 136"/>
              <a:gd name="T10" fmla="*/ 362 w 745"/>
              <a:gd name="T11" fmla="*/ 80 h 136"/>
              <a:gd name="T12" fmla="*/ 324 w 745"/>
              <a:gd name="T13" fmla="*/ 96 h 136"/>
              <a:gd name="T14" fmla="*/ 234 w 745"/>
              <a:gd name="T15" fmla="*/ 134 h 136"/>
              <a:gd name="T16" fmla="*/ 0 w 745"/>
              <a:gd name="T17" fmla="*/ 133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5" h="136">
                <a:moveTo>
                  <a:pt x="0" y="133"/>
                </a:moveTo>
                <a:cubicBezTo>
                  <a:pt x="41" y="91"/>
                  <a:pt x="83" y="50"/>
                  <a:pt x="123" y="8"/>
                </a:cubicBezTo>
                <a:cubicBezTo>
                  <a:pt x="131" y="0"/>
                  <a:pt x="140" y="1"/>
                  <a:pt x="149" y="1"/>
                </a:cubicBezTo>
                <a:cubicBezTo>
                  <a:pt x="346" y="1"/>
                  <a:pt x="544" y="1"/>
                  <a:pt x="742" y="1"/>
                </a:cubicBezTo>
                <a:cubicBezTo>
                  <a:pt x="745" y="43"/>
                  <a:pt x="711" y="80"/>
                  <a:pt x="670" y="80"/>
                </a:cubicBezTo>
                <a:cubicBezTo>
                  <a:pt x="567" y="80"/>
                  <a:pt x="465" y="80"/>
                  <a:pt x="362" y="80"/>
                </a:cubicBezTo>
                <a:cubicBezTo>
                  <a:pt x="346" y="79"/>
                  <a:pt x="334" y="82"/>
                  <a:pt x="324" y="96"/>
                </a:cubicBezTo>
                <a:cubicBezTo>
                  <a:pt x="302" y="127"/>
                  <a:pt x="272" y="136"/>
                  <a:pt x="234" y="134"/>
                </a:cubicBezTo>
                <a:cubicBezTo>
                  <a:pt x="156" y="131"/>
                  <a:pt x="78" y="133"/>
                  <a:pt x="0" y="133"/>
                </a:cubicBezTo>
                <a:close/>
              </a:path>
            </a:pathLst>
          </a:custGeom>
          <a:solidFill>
            <a:srgbClr val="F29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781" y="5967095"/>
            <a:ext cx="12226636" cy="92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6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99A832-EF35-4184-BB22-AD0C9141E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BE1-7B63-46F3-8508-BC27D2BAB7FD}" type="datetimeFigureOut">
              <a:rPr lang="en-PH" smtClean="0"/>
              <a:t>02/04/2022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0D14EA-D849-4949-9FFF-3C1AACA78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D5EFA-6D70-4CAE-83BC-73FC78AB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DBE4-D628-4DA2-9FBD-3B582E173B2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9391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BC123-7272-4F74-97CA-BB055274D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D8B4-EBEE-40B6-9B0F-0B5B5A99D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A1482-7DEE-436D-B3DE-CC929C063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E77EF-5361-40A3-ADC5-3A64A4B4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BE1-7B63-46F3-8508-BC27D2BAB7FD}" type="datetimeFigureOut">
              <a:rPr lang="en-PH" smtClean="0"/>
              <a:t>02/04/2022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55DBE-F1AD-40EB-B791-470851D4B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B411C-0A92-4349-A3C5-C00D5054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DBE4-D628-4DA2-9FBD-3B582E173B2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4959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08E09-B666-45A6-83BF-7B9974A29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CE258A-0579-4AAC-AD04-FD1A100DD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ADBC7-FBB8-4B16-8D52-C73B83304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F9757-6575-489E-A2EC-60C0C44E6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BE1-7B63-46F3-8508-BC27D2BAB7FD}" type="datetimeFigureOut">
              <a:rPr lang="en-PH" smtClean="0"/>
              <a:t>02/04/2022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495C3-ECB8-4BE5-9D26-D1FBE8C13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F6CCE-6614-4DE4-94B5-E844956E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DBE4-D628-4DA2-9FBD-3B582E173B2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9685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tx1"/>
              </a:gs>
              <a:gs pos="0">
                <a:schemeClr val="tx1"/>
              </a:gs>
              <a:gs pos="3000">
                <a:srgbClr val="7F7F7F"/>
              </a:gs>
              <a:gs pos="100000">
                <a:srgbClr val="AEAEAE"/>
              </a:gs>
              <a:gs pos="9000">
                <a:schemeClr val="bg1"/>
              </a:gs>
              <a:gs pos="93000">
                <a:srgbClr val="C4C4C4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BDA430-50D5-4FBE-884D-D70B0E8C6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99A0F-D652-4503-B969-74DE83AB1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D6776-5B21-4035-AD14-ED42F4A6B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8BE1-7B63-46F3-8508-BC27D2BAB7FD}" type="datetimeFigureOut">
              <a:rPr lang="en-PH" smtClean="0"/>
              <a:t>02/04/2022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F5FE3-FD37-4C2E-92EC-520C46E9F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384A4-C076-4BD1-A275-EBE9A2241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6DBE4-D628-4DA2-9FBD-3B582E173B2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6879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9625BB8-3900-4FD3-B522-B6244F2C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E12D69-B17E-4D98-B4D5-25B6E02E0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F7AF6D-8E27-4C4F-983A-8127D3EF5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116C0-9799-476B-B8BC-9C76959252DE}" type="datetimeFigureOut">
              <a:rPr lang="es-PE" smtClean="0"/>
              <a:t>2/04/2022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3E39F3-E2E3-40BD-8F11-C253ABCE4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0C01A2-5607-410D-AE0F-BD60A7375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C92D7-AA5C-4090-B5FF-83CD360852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266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emf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emf"/><Relationship Id="rId5" Type="http://schemas.openxmlformats.org/officeDocument/2006/relationships/image" Target="../media/image47.png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5" Type="http://schemas.openxmlformats.org/officeDocument/2006/relationships/image" Target="../media/image25.emf"/><Relationship Id="rId4" Type="http://schemas.openxmlformats.org/officeDocument/2006/relationships/image" Target="../media/image5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Garena Free Fire: códigos de canje gratuitos del 23 de febr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07" y="-485527"/>
            <a:ext cx="11430000" cy="7048501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37230" y="4616384"/>
            <a:ext cx="4928038" cy="2265061"/>
          </a:xfrm>
          <a:prstGeom prst="rect">
            <a:avLst/>
          </a:prstGeom>
        </p:spPr>
      </p:pic>
      <p:pic>
        <p:nvPicPr>
          <p:cNvPr id="1026" name="Picture 2" descr="Pin en Imágenes PNG de Free Fi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31" y="356987"/>
            <a:ext cx="8549956" cy="53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Google Shape;61;p17"/>
          <p:cNvSpPr txBox="1">
            <a:spLocks noGrp="1"/>
          </p:cNvSpPr>
          <p:nvPr>
            <p:ph type="ctrTitle"/>
          </p:nvPr>
        </p:nvSpPr>
        <p:spPr>
          <a:xfrm>
            <a:off x="3613806" y="4118957"/>
            <a:ext cx="5540952" cy="16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/>
            <a:r>
              <a:rPr lang="es-PE" sz="7200" dirty="0">
                <a:solidFill>
                  <a:schemeClr val="bg1"/>
                </a:solidFill>
                <a:latin typeface="Karla ExtraBold" panose="020B0004030503030003" pitchFamily="34" charset="0"/>
              </a:rPr>
              <a:t>FREE F</a:t>
            </a:r>
            <a:r>
              <a:rPr lang="es-PE" sz="7200" dirty="0">
                <a:solidFill>
                  <a:srgbClr val="E03815"/>
                </a:solidFill>
                <a:latin typeface="Karla ExtraBold" panose="020B0004030503030003" pitchFamily="34" charset="0"/>
              </a:rPr>
              <a:t>I</a:t>
            </a:r>
            <a:r>
              <a:rPr lang="es-PE" sz="7200" dirty="0">
                <a:solidFill>
                  <a:schemeClr val="bg1"/>
                </a:solidFill>
                <a:latin typeface="Karla ExtraBold" panose="020B0004030503030003" pitchFamily="34" charset="0"/>
              </a:rPr>
              <a:t>RE</a:t>
            </a:r>
            <a:endParaRPr sz="7200" dirty="0">
              <a:solidFill>
                <a:schemeClr val="bg1"/>
              </a:solidFill>
              <a:latin typeface="Karla ExtraBold" panose="020B0004030503030003" pitchFamily="34" charset="0"/>
            </a:endParaRPr>
          </a:p>
        </p:txBody>
      </p:sp>
      <p:sp>
        <p:nvSpPr>
          <p:cNvPr id="62" name="Google Shape;62;p17"/>
          <p:cNvSpPr txBox="1">
            <a:spLocks noGrp="1"/>
          </p:cNvSpPr>
          <p:nvPr>
            <p:ph type="subTitle" idx="1"/>
          </p:nvPr>
        </p:nvSpPr>
        <p:spPr>
          <a:xfrm>
            <a:off x="4568483" y="6172240"/>
            <a:ext cx="3631600" cy="92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 sz="1600" dirty="0">
                <a:solidFill>
                  <a:srgbClr val="E03815"/>
                </a:solidFill>
              </a:rPr>
              <a:t>Here is where your infographics begin</a:t>
            </a:r>
            <a:endParaRPr sz="1600" dirty="0">
              <a:solidFill>
                <a:srgbClr val="E03815"/>
              </a:solidFill>
            </a:endParaRPr>
          </a:p>
          <a:p>
            <a:pPr>
              <a:spcBef>
                <a:spcPts val="0"/>
              </a:spcBef>
            </a:pPr>
            <a:endParaRPr sz="1600" dirty="0">
              <a:solidFill>
                <a:srgbClr val="E03815"/>
              </a:solidFill>
            </a:endParaRPr>
          </a:p>
        </p:txBody>
      </p:sp>
      <p:sp>
        <p:nvSpPr>
          <p:cNvPr id="274" name="Google Shape;4268;p65"/>
          <p:cNvSpPr txBox="1">
            <a:spLocks/>
          </p:cNvSpPr>
          <p:nvPr/>
        </p:nvSpPr>
        <p:spPr>
          <a:xfrm>
            <a:off x="3940926" y="5548240"/>
            <a:ext cx="4886713" cy="62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3200" dirty="0">
                <a:solidFill>
                  <a:schemeClr val="tx1"/>
                </a:solidFill>
              </a:rPr>
              <a:t>Free Template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016" y="2959689"/>
            <a:ext cx="561834" cy="55566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807" y="243018"/>
            <a:ext cx="1763620" cy="38799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808" y="1105157"/>
            <a:ext cx="606831" cy="6001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5807" y="4556181"/>
            <a:ext cx="5136731" cy="23609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Google Shape;2135;p43"/>
          <p:cNvSpPr txBox="1">
            <a:spLocks noGrp="1"/>
          </p:cNvSpPr>
          <p:nvPr>
            <p:ph type="title" idx="4294967295"/>
          </p:nvPr>
        </p:nvSpPr>
        <p:spPr>
          <a:xfrm>
            <a:off x="-1776121" y="61182"/>
            <a:ext cx="11971260" cy="149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sz="6400" dirty="0"/>
              <a:t>PHYSICAL</a:t>
            </a:r>
            <a:r>
              <a:rPr lang="en" sz="6400" dirty="0">
                <a:solidFill>
                  <a:srgbClr val="7030A0"/>
                </a:solidFill>
              </a:rPr>
              <a:t> </a:t>
            </a:r>
            <a:r>
              <a:rPr lang="en" sz="3200" b="1" dirty="0"/>
              <a:t>EXAMINATION</a:t>
            </a:r>
            <a:endParaRPr sz="6400" b="1" dirty="0"/>
          </a:p>
        </p:txBody>
      </p:sp>
      <p:sp>
        <p:nvSpPr>
          <p:cNvPr id="2136" name="Google Shape;2136;p43"/>
          <p:cNvSpPr/>
          <p:nvPr/>
        </p:nvSpPr>
        <p:spPr>
          <a:xfrm>
            <a:off x="2364860" y="2349932"/>
            <a:ext cx="3290800" cy="3290800"/>
          </a:xfrm>
          <a:prstGeom prst="arc">
            <a:avLst>
              <a:gd name="adj1" fmla="val 16824718"/>
              <a:gd name="adj2" fmla="val 4799796"/>
            </a:avLst>
          </a:pr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37" name="Google Shape;2137;p43"/>
          <p:cNvSpPr txBox="1"/>
          <p:nvPr/>
        </p:nvSpPr>
        <p:spPr>
          <a:xfrm>
            <a:off x="8438625" y="2071732"/>
            <a:ext cx="3125200" cy="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933" dirty="0">
                <a:solidFill>
                  <a:srgbClr val="FFC000"/>
                </a:solidFill>
                <a:latin typeface="Changa One"/>
                <a:ea typeface="Changa One"/>
                <a:cs typeface="Changa One"/>
                <a:sym typeface="Changa One"/>
              </a:rPr>
              <a:t>MERCURY</a:t>
            </a:r>
            <a:endParaRPr sz="2933" dirty="0">
              <a:solidFill>
                <a:srgbClr val="FFC000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2138" name="Google Shape;2138;p43"/>
          <p:cNvSpPr txBox="1"/>
          <p:nvPr/>
        </p:nvSpPr>
        <p:spPr>
          <a:xfrm>
            <a:off x="8438627" y="2674432"/>
            <a:ext cx="3125200" cy="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>
                <a:latin typeface="Abel" panose="02000506030000020004" pitchFamily="2" charset="0"/>
                <a:ea typeface="Cairo"/>
                <a:cs typeface="Cairo"/>
                <a:sym typeface="Cairo"/>
              </a:rPr>
              <a:t>Mercury is very small</a:t>
            </a:r>
            <a:endParaRPr sz="2400" dirty="0">
              <a:latin typeface="Abel" panose="02000506030000020004" pitchFamily="2" charset="0"/>
              <a:ea typeface="Cairo"/>
              <a:cs typeface="Cairo"/>
              <a:sym typeface="Cairo"/>
            </a:endParaRPr>
          </a:p>
        </p:txBody>
      </p:sp>
      <p:sp>
        <p:nvSpPr>
          <p:cNvPr id="2139" name="Google Shape;2139;p43"/>
          <p:cNvSpPr txBox="1"/>
          <p:nvPr/>
        </p:nvSpPr>
        <p:spPr>
          <a:xfrm>
            <a:off x="8438625" y="4675349"/>
            <a:ext cx="3125200" cy="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933" dirty="0">
                <a:solidFill>
                  <a:srgbClr val="FFC000"/>
                </a:solidFill>
                <a:latin typeface="Changa One"/>
                <a:ea typeface="Changa One"/>
                <a:cs typeface="Changa One"/>
                <a:sym typeface="Changa One"/>
              </a:rPr>
              <a:t>JUPITER</a:t>
            </a:r>
            <a:endParaRPr sz="2933" dirty="0">
              <a:solidFill>
                <a:srgbClr val="FFC000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2140" name="Google Shape;2140;p43"/>
          <p:cNvSpPr txBox="1"/>
          <p:nvPr/>
        </p:nvSpPr>
        <p:spPr>
          <a:xfrm>
            <a:off x="8438627" y="5284565"/>
            <a:ext cx="3125200" cy="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>
                <a:latin typeface="Abel" panose="02000506030000020004" pitchFamily="2" charset="0"/>
                <a:ea typeface="Cairo"/>
                <a:cs typeface="Cairo"/>
                <a:sym typeface="Cairo"/>
              </a:rPr>
              <a:t>Jupiter is the biggest planet</a:t>
            </a:r>
            <a:endParaRPr sz="2400" dirty="0">
              <a:latin typeface="Abel" panose="02000506030000020004" pitchFamily="2" charset="0"/>
              <a:ea typeface="Cairo"/>
              <a:cs typeface="Cairo"/>
              <a:sym typeface="Cairo"/>
            </a:endParaRPr>
          </a:p>
        </p:txBody>
      </p:sp>
      <p:sp>
        <p:nvSpPr>
          <p:cNvPr id="2141" name="Google Shape;2141;p43"/>
          <p:cNvSpPr txBox="1"/>
          <p:nvPr/>
        </p:nvSpPr>
        <p:spPr>
          <a:xfrm>
            <a:off x="8438627" y="3523932"/>
            <a:ext cx="3125200" cy="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933">
                <a:solidFill>
                  <a:srgbClr val="FFC000"/>
                </a:solidFill>
                <a:latin typeface="Changa One"/>
                <a:ea typeface="Changa One"/>
                <a:cs typeface="Changa One"/>
                <a:sym typeface="Changa One"/>
              </a:rPr>
              <a:t>VENUS</a:t>
            </a:r>
            <a:endParaRPr sz="2933">
              <a:solidFill>
                <a:srgbClr val="FFC000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2142" name="Google Shape;2142;p43"/>
          <p:cNvSpPr txBox="1"/>
          <p:nvPr/>
        </p:nvSpPr>
        <p:spPr>
          <a:xfrm>
            <a:off x="8438627" y="3979499"/>
            <a:ext cx="3125200" cy="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>
                <a:latin typeface="Abel" panose="02000506030000020004" pitchFamily="2" charset="0"/>
                <a:ea typeface="Cairo"/>
                <a:cs typeface="Cairo"/>
                <a:sym typeface="Cairo"/>
              </a:rPr>
              <a:t>Venus is a hot planet</a:t>
            </a:r>
            <a:endParaRPr sz="2400">
              <a:latin typeface="Abel" panose="02000506030000020004" pitchFamily="2" charset="0"/>
              <a:ea typeface="Cairo"/>
              <a:cs typeface="Cairo"/>
              <a:sym typeface="Cairo"/>
            </a:endParaRPr>
          </a:p>
        </p:txBody>
      </p:sp>
      <p:sp>
        <p:nvSpPr>
          <p:cNvPr id="2143" name="Google Shape;2143;p43"/>
          <p:cNvSpPr/>
          <p:nvPr/>
        </p:nvSpPr>
        <p:spPr>
          <a:xfrm>
            <a:off x="6586343" y="2239332"/>
            <a:ext cx="921600" cy="921600"/>
          </a:xfrm>
          <a:prstGeom prst="ellipse">
            <a:avLst/>
          </a:prstGeom>
          <a:solidFill>
            <a:srgbClr val="BDA3BC">
              <a:alpha val="230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4" name="Google Shape;2144;p43"/>
          <p:cNvSpPr/>
          <p:nvPr/>
        </p:nvSpPr>
        <p:spPr>
          <a:xfrm>
            <a:off x="6586343" y="3550132"/>
            <a:ext cx="921600" cy="921600"/>
          </a:xfrm>
          <a:prstGeom prst="ellipse">
            <a:avLst/>
          </a:prstGeom>
          <a:solidFill>
            <a:srgbClr val="BDA3BC">
              <a:alpha val="230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5" name="Google Shape;2145;p43"/>
          <p:cNvSpPr/>
          <p:nvPr/>
        </p:nvSpPr>
        <p:spPr>
          <a:xfrm>
            <a:off x="6586343" y="4860965"/>
            <a:ext cx="921600" cy="921600"/>
          </a:xfrm>
          <a:prstGeom prst="ellipse">
            <a:avLst/>
          </a:prstGeom>
          <a:solidFill>
            <a:srgbClr val="BDA3BC">
              <a:alpha val="230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6" name="Google Shape;2146;p43"/>
          <p:cNvSpPr/>
          <p:nvPr/>
        </p:nvSpPr>
        <p:spPr>
          <a:xfrm>
            <a:off x="4820360" y="2508465"/>
            <a:ext cx="383200" cy="383200"/>
          </a:xfrm>
          <a:prstGeom prst="ellipse">
            <a:avLst/>
          </a:prstGeom>
          <a:solidFill>
            <a:srgbClr val="D55E0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70C0"/>
              </a:solidFill>
            </a:endParaRPr>
          </a:p>
        </p:txBody>
      </p:sp>
      <p:sp>
        <p:nvSpPr>
          <p:cNvPr id="2147" name="Google Shape;2147;p43"/>
          <p:cNvSpPr/>
          <p:nvPr/>
        </p:nvSpPr>
        <p:spPr>
          <a:xfrm>
            <a:off x="5457527" y="3819332"/>
            <a:ext cx="383200" cy="383200"/>
          </a:xfrm>
          <a:prstGeom prst="ellipse">
            <a:avLst/>
          </a:prstGeom>
          <a:solidFill>
            <a:srgbClr val="D55E0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70C0"/>
              </a:solidFill>
            </a:endParaRPr>
          </a:p>
        </p:txBody>
      </p:sp>
      <p:sp>
        <p:nvSpPr>
          <p:cNvPr id="2148" name="Google Shape;2148;p43"/>
          <p:cNvSpPr/>
          <p:nvPr/>
        </p:nvSpPr>
        <p:spPr>
          <a:xfrm>
            <a:off x="4820360" y="5130165"/>
            <a:ext cx="383200" cy="383200"/>
          </a:xfrm>
          <a:prstGeom prst="ellipse">
            <a:avLst/>
          </a:prstGeom>
          <a:solidFill>
            <a:srgbClr val="D55E0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70C0"/>
              </a:solidFill>
            </a:endParaRPr>
          </a:p>
        </p:txBody>
      </p:sp>
      <p:cxnSp>
        <p:nvCxnSpPr>
          <p:cNvPr id="2149" name="Google Shape;2149;p43"/>
          <p:cNvCxnSpPr>
            <a:stCxn id="2146" idx="6"/>
            <a:endCxn id="2143" idx="2"/>
          </p:cNvCxnSpPr>
          <p:nvPr/>
        </p:nvCxnSpPr>
        <p:spPr>
          <a:xfrm>
            <a:off x="5203560" y="2700065"/>
            <a:ext cx="138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0" name="Google Shape;2150;p43"/>
          <p:cNvCxnSpPr>
            <a:stCxn id="2147" idx="6"/>
            <a:endCxn id="2144" idx="2"/>
          </p:cNvCxnSpPr>
          <p:nvPr/>
        </p:nvCxnSpPr>
        <p:spPr>
          <a:xfrm>
            <a:off x="5840727" y="4010932"/>
            <a:ext cx="745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1" name="Google Shape;2151;p43"/>
          <p:cNvCxnSpPr>
            <a:stCxn id="2148" idx="6"/>
            <a:endCxn id="2145" idx="2"/>
          </p:cNvCxnSpPr>
          <p:nvPr/>
        </p:nvCxnSpPr>
        <p:spPr>
          <a:xfrm>
            <a:off x="5203560" y="5321765"/>
            <a:ext cx="138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2" name="Google Shape;2152;p43"/>
          <p:cNvCxnSpPr>
            <a:stCxn id="2143" idx="6"/>
          </p:cNvCxnSpPr>
          <p:nvPr/>
        </p:nvCxnSpPr>
        <p:spPr>
          <a:xfrm>
            <a:off x="7507943" y="2700132"/>
            <a:ext cx="76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53" name="Google Shape;2153;p43"/>
          <p:cNvCxnSpPr>
            <a:stCxn id="2144" idx="6"/>
          </p:cNvCxnSpPr>
          <p:nvPr/>
        </p:nvCxnSpPr>
        <p:spPr>
          <a:xfrm>
            <a:off x="7507943" y="4010932"/>
            <a:ext cx="76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54" name="Google Shape;2154;p43"/>
          <p:cNvCxnSpPr>
            <a:stCxn id="2145" idx="6"/>
          </p:cNvCxnSpPr>
          <p:nvPr/>
        </p:nvCxnSpPr>
        <p:spPr>
          <a:xfrm>
            <a:off x="7507943" y="5321765"/>
            <a:ext cx="76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32770" name="Picture 2" descr="Obten recompensas viendo la FFL - Free Fire Lea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85" y="1163846"/>
            <a:ext cx="5631304" cy="563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/>
          <p:cNvSpPr>
            <a:spLocks noChangeAspect="1" noChangeArrowheads="1" noTextEdit="1"/>
          </p:cNvSpPr>
          <p:nvPr/>
        </p:nvSpPr>
        <p:spPr bwMode="auto">
          <a:xfrm>
            <a:off x="6592888" y="1966913"/>
            <a:ext cx="9556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764044" y="2324575"/>
            <a:ext cx="639185" cy="843891"/>
          </a:xfrm>
          <a:custGeom>
            <a:avLst/>
            <a:gdLst>
              <a:gd name="T0" fmla="*/ 120 w 256"/>
              <a:gd name="T1" fmla="*/ 0 h 339"/>
              <a:gd name="T2" fmla="*/ 193 w 256"/>
              <a:gd name="T3" fmla="*/ 24 h 339"/>
              <a:gd name="T4" fmla="*/ 232 w 256"/>
              <a:gd name="T5" fmla="*/ 43 h 339"/>
              <a:gd name="T6" fmla="*/ 235 w 256"/>
              <a:gd name="T7" fmla="*/ 104 h 339"/>
              <a:gd name="T8" fmla="*/ 234 w 256"/>
              <a:gd name="T9" fmla="*/ 156 h 339"/>
              <a:gd name="T10" fmla="*/ 231 w 256"/>
              <a:gd name="T11" fmla="*/ 188 h 339"/>
              <a:gd name="T12" fmla="*/ 208 w 256"/>
              <a:gd name="T13" fmla="*/ 243 h 339"/>
              <a:gd name="T14" fmla="*/ 184 w 256"/>
              <a:gd name="T15" fmla="*/ 256 h 339"/>
              <a:gd name="T16" fmla="*/ 145 w 256"/>
              <a:gd name="T17" fmla="*/ 255 h 339"/>
              <a:gd name="T18" fmla="*/ 129 w 256"/>
              <a:gd name="T19" fmla="*/ 290 h 339"/>
              <a:gd name="T20" fmla="*/ 110 w 256"/>
              <a:gd name="T21" fmla="*/ 339 h 339"/>
              <a:gd name="T22" fmla="*/ 34 w 256"/>
              <a:gd name="T23" fmla="*/ 282 h 339"/>
              <a:gd name="T24" fmla="*/ 37 w 256"/>
              <a:gd name="T25" fmla="*/ 219 h 339"/>
              <a:gd name="T26" fmla="*/ 4 w 256"/>
              <a:gd name="T27" fmla="*/ 147 h 339"/>
              <a:gd name="T28" fmla="*/ 0 w 256"/>
              <a:gd name="T29" fmla="*/ 136 h 339"/>
              <a:gd name="T30" fmla="*/ 0 w 256"/>
              <a:gd name="T31" fmla="*/ 84 h 339"/>
              <a:gd name="T32" fmla="*/ 8 w 256"/>
              <a:gd name="T33" fmla="*/ 58 h 339"/>
              <a:gd name="T34" fmla="*/ 58 w 256"/>
              <a:gd name="T35" fmla="*/ 11 h 339"/>
              <a:gd name="T36" fmla="*/ 76 w 256"/>
              <a:gd name="T37" fmla="*/ 0 h 339"/>
              <a:gd name="T38" fmla="*/ 120 w 256"/>
              <a:gd name="T39" fmla="*/ 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6" h="339">
                <a:moveTo>
                  <a:pt x="120" y="0"/>
                </a:moveTo>
                <a:cubicBezTo>
                  <a:pt x="144" y="8"/>
                  <a:pt x="169" y="15"/>
                  <a:pt x="193" y="24"/>
                </a:cubicBezTo>
                <a:cubicBezTo>
                  <a:pt x="207" y="29"/>
                  <a:pt x="221" y="35"/>
                  <a:pt x="232" y="43"/>
                </a:cubicBezTo>
                <a:cubicBezTo>
                  <a:pt x="256" y="59"/>
                  <a:pt x="256" y="83"/>
                  <a:pt x="235" y="104"/>
                </a:cubicBezTo>
                <a:cubicBezTo>
                  <a:pt x="225" y="112"/>
                  <a:pt x="223" y="140"/>
                  <a:pt x="234" y="156"/>
                </a:cubicBezTo>
                <a:cubicBezTo>
                  <a:pt x="242" y="168"/>
                  <a:pt x="244" y="175"/>
                  <a:pt x="231" y="188"/>
                </a:cubicBezTo>
                <a:cubicBezTo>
                  <a:pt x="219" y="202"/>
                  <a:pt x="214" y="224"/>
                  <a:pt x="208" y="243"/>
                </a:cubicBezTo>
                <a:cubicBezTo>
                  <a:pt x="204" y="257"/>
                  <a:pt x="195" y="257"/>
                  <a:pt x="184" y="256"/>
                </a:cubicBezTo>
                <a:cubicBezTo>
                  <a:pt x="171" y="255"/>
                  <a:pt x="154" y="249"/>
                  <a:pt x="145" y="255"/>
                </a:cubicBezTo>
                <a:cubicBezTo>
                  <a:pt x="136" y="260"/>
                  <a:pt x="134" y="278"/>
                  <a:pt x="129" y="290"/>
                </a:cubicBezTo>
                <a:cubicBezTo>
                  <a:pt x="123" y="307"/>
                  <a:pt x="116" y="323"/>
                  <a:pt x="110" y="339"/>
                </a:cubicBezTo>
                <a:cubicBezTo>
                  <a:pt x="84" y="320"/>
                  <a:pt x="59" y="301"/>
                  <a:pt x="34" y="282"/>
                </a:cubicBezTo>
                <a:cubicBezTo>
                  <a:pt x="57" y="263"/>
                  <a:pt x="55" y="245"/>
                  <a:pt x="37" y="219"/>
                </a:cubicBezTo>
                <a:cubicBezTo>
                  <a:pt x="22" y="197"/>
                  <a:pt x="15" y="171"/>
                  <a:pt x="4" y="147"/>
                </a:cubicBezTo>
                <a:cubicBezTo>
                  <a:pt x="2" y="143"/>
                  <a:pt x="1" y="139"/>
                  <a:pt x="0" y="136"/>
                </a:cubicBezTo>
                <a:cubicBezTo>
                  <a:pt x="0" y="118"/>
                  <a:pt x="0" y="101"/>
                  <a:pt x="0" y="84"/>
                </a:cubicBezTo>
                <a:cubicBezTo>
                  <a:pt x="3" y="75"/>
                  <a:pt x="4" y="66"/>
                  <a:pt x="8" y="58"/>
                </a:cubicBezTo>
                <a:cubicBezTo>
                  <a:pt x="19" y="36"/>
                  <a:pt x="23" y="8"/>
                  <a:pt x="58" y="11"/>
                </a:cubicBezTo>
                <a:cubicBezTo>
                  <a:pt x="64" y="11"/>
                  <a:pt x="70" y="4"/>
                  <a:pt x="76" y="0"/>
                </a:cubicBezTo>
                <a:cubicBezTo>
                  <a:pt x="90" y="0"/>
                  <a:pt x="105" y="0"/>
                  <a:pt x="120" y="0"/>
                </a:cubicBezTo>
                <a:close/>
              </a:path>
            </a:pathLst>
          </a:custGeom>
          <a:solidFill>
            <a:srgbClr val="D55E0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6705604" y="3656869"/>
            <a:ext cx="692130" cy="799795"/>
          </a:xfrm>
          <a:custGeom>
            <a:avLst/>
            <a:gdLst>
              <a:gd name="T0" fmla="*/ 8 w 302"/>
              <a:gd name="T1" fmla="*/ 177 h 349"/>
              <a:gd name="T2" fmla="*/ 16 w 302"/>
              <a:gd name="T3" fmla="*/ 170 h 349"/>
              <a:gd name="T4" fmla="*/ 21 w 302"/>
              <a:gd name="T5" fmla="*/ 124 h 349"/>
              <a:gd name="T6" fmla="*/ 33 w 302"/>
              <a:gd name="T7" fmla="*/ 47 h 349"/>
              <a:gd name="T8" fmla="*/ 188 w 302"/>
              <a:gd name="T9" fmla="*/ 6 h 349"/>
              <a:gd name="T10" fmla="*/ 236 w 302"/>
              <a:gd name="T11" fmla="*/ 3 h 349"/>
              <a:gd name="T12" fmla="*/ 269 w 302"/>
              <a:gd name="T13" fmla="*/ 17 h 349"/>
              <a:gd name="T14" fmla="*/ 297 w 302"/>
              <a:gd name="T15" fmla="*/ 100 h 349"/>
              <a:gd name="T16" fmla="*/ 296 w 302"/>
              <a:gd name="T17" fmla="*/ 145 h 349"/>
              <a:gd name="T18" fmla="*/ 293 w 302"/>
              <a:gd name="T19" fmla="*/ 225 h 349"/>
              <a:gd name="T20" fmla="*/ 288 w 302"/>
              <a:gd name="T21" fmla="*/ 247 h 349"/>
              <a:gd name="T22" fmla="*/ 276 w 302"/>
              <a:gd name="T23" fmla="*/ 287 h 349"/>
              <a:gd name="T24" fmla="*/ 270 w 302"/>
              <a:gd name="T25" fmla="*/ 228 h 349"/>
              <a:gd name="T26" fmla="*/ 268 w 302"/>
              <a:gd name="T27" fmla="*/ 181 h 349"/>
              <a:gd name="T28" fmla="*/ 264 w 302"/>
              <a:gd name="T29" fmla="*/ 142 h 349"/>
              <a:gd name="T30" fmla="*/ 262 w 302"/>
              <a:gd name="T31" fmla="*/ 115 h 349"/>
              <a:gd name="T32" fmla="*/ 200 w 302"/>
              <a:gd name="T33" fmla="*/ 222 h 349"/>
              <a:gd name="T34" fmla="*/ 203 w 302"/>
              <a:gd name="T35" fmla="*/ 297 h 349"/>
              <a:gd name="T36" fmla="*/ 134 w 302"/>
              <a:gd name="T37" fmla="*/ 349 h 349"/>
              <a:gd name="T38" fmla="*/ 128 w 302"/>
              <a:gd name="T39" fmla="*/ 305 h 349"/>
              <a:gd name="T40" fmla="*/ 123 w 302"/>
              <a:gd name="T41" fmla="*/ 277 h 349"/>
              <a:gd name="T42" fmla="*/ 87 w 302"/>
              <a:gd name="T43" fmla="*/ 255 h 349"/>
              <a:gd name="T44" fmla="*/ 61 w 302"/>
              <a:gd name="T45" fmla="*/ 258 h 349"/>
              <a:gd name="T46" fmla="*/ 43 w 302"/>
              <a:gd name="T47" fmla="*/ 252 h 349"/>
              <a:gd name="T48" fmla="*/ 19 w 302"/>
              <a:gd name="T49" fmla="*/ 198 h 349"/>
              <a:gd name="T50" fmla="*/ 8 w 302"/>
              <a:gd name="T51" fmla="*/ 177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2" h="349">
                <a:moveTo>
                  <a:pt x="8" y="177"/>
                </a:moveTo>
                <a:cubicBezTo>
                  <a:pt x="10" y="175"/>
                  <a:pt x="13" y="172"/>
                  <a:pt x="16" y="170"/>
                </a:cubicBezTo>
                <a:cubicBezTo>
                  <a:pt x="31" y="157"/>
                  <a:pt x="33" y="140"/>
                  <a:pt x="21" y="124"/>
                </a:cubicBezTo>
                <a:cubicBezTo>
                  <a:pt x="0" y="96"/>
                  <a:pt x="3" y="67"/>
                  <a:pt x="33" y="47"/>
                </a:cubicBezTo>
                <a:cubicBezTo>
                  <a:pt x="79" y="14"/>
                  <a:pt x="132" y="4"/>
                  <a:pt x="188" y="6"/>
                </a:cubicBezTo>
                <a:cubicBezTo>
                  <a:pt x="204" y="7"/>
                  <a:pt x="220" y="5"/>
                  <a:pt x="236" y="3"/>
                </a:cubicBezTo>
                <a:cubicBezTo>
                  <a:pt x="251" y="0"/>
                  <a:pt x="259" y="6"/>
                  <a:pt x="269" y="17"/>
                </a:cubicBezTo>
                <a:cubicBezTo>
                  <a:pt x="291" y="41"/>
                  <a:pt x="287" y="72"/>
                  <a:pt x="297" y="100"/>
                </a:cubicBezTo>
                <a:cubicBezTo>
                  <a:pt x="302" y="113"/>
                  <a:pt x="296" y="130"/>
                  <a:pt x="296" y="145"/>
                </a:cubicBezTo>
                <a:cubicBezTo>
                  <a:pt x="295" y="172"/>
                  <a:pt x="294" y="199"/>
                  <a:pt x="293" y="225"/>
                </a:cubicBezTo>
                <a:cubicBezTo>
                  <a:pt x="292" y="233"/>
                  <a:pt x="290" y="240"/>
                  <a:pt x="288" y="247"/>
                </a:cubicBezTo>
                <a:cubicBezTo>
                  <a:pt x="284" y="261"/>
                  <a:pt x="279" y="274"/>
                  <a:pt x="276" y="287"/>
                </a:cubicBezTo>
                <a:cubicBezTo>
                  <a:pt x="252" y="261"/>
                  <a:pt x="253" y="261"/>
                  <a:pt x="270" y="228"/>
                </a:cubicBezTo>
                <a:cubicBezTo>
                  <a:pt x="277" y="213"/>
                  <a:pt x="286" y="198"/>
                  <a:pt x="268" y="181"/>
                </a:cubicBezTo>
                <a:cubicBezTo>
                  <a:pt x="260" y="175"/>
                  <a:pt x="264" y="155"/>
                  <a:pt x="264" y="142"/>
                </a:cubicBezTo>
                <a:cubicBezTo>
                  <a:pt x="263" y="133"/>
                  <a:pt x="263" y="124"/>
                  <a:pt x="262" y="115"/>
                </a:cubicBezTo>
                <a:cubicBezTo>
                  <a:pt x="253" y="158"/>
                  <a:pt x="230" y="192"/>
                  <a:pt x="200" y="222"/>
                </a:cubicBezTo>
                <a:cubicBezTo>
                  <a:pt x="179" y="244"/>
                  <a:pt x="181" y="259"/>
                  <a:pt x="203" y="297"/>
                </a:cubicBezTo>
                <a:cubicBezTo>
                  <a:pt x="181" y="314"/>
                  <a:pt x="160" y="330"/>
                  <a:pt x="134" y="349"/>
                </a:cubicBezTo>
                <a:cubicBezTo>
                  <a:pt x="132" y="332"/>
                  <a:pt x="130" y="319"/>
                  <a:pt x="128" y="305"/>
                </a:cubicBezTo>
                <a:cubicBezTo>
                  <a:pt x="126" y="295"/>
                  <a:pt x="126" y="286"/>
                  <a:pt x="123" y="277"/>
                </a:cubicBezTo>
                <a:cubicBezTo>
                  <a:pt x="117" y="256"/>
                  <a:pt x="108" y="251"/>
                  <a:pt x="87" y="255"/>
                </a:cubicBezTo>
                <a:cubicBezTo>
                  <a:pt x="78" y="257"/>
                  <a:pt x="69" y="258"/>
                  <a:pt x="61" y="258"/>
                </a:cubicBezTo>
                <a:cubicBezTo>
                  <a:pt x="55" y="258"/>
                  <a:pt x="45" y="256"/>
                  <a:pt x="43" y="252"/>
                </a:cubicBezTo>
                <a:cubicBezTo>
                  <a:pt x="34" y="235"/>
                  <a:pt x="27" y="216"/>
                  <a:pt x="19" y="198"/>
                </a:cubicBezTo>
                <a:cubicBezTo>
                  <a:pt x="16" y="191"/>
                  <a:pt x="12" y="185"/>
                  <a:pt x="8" y="177"/>
                </a:cubicBezTo>
                <a:close/>
              </a:path>
            </a:pathLst>
          </a:custGeom>
          <a:solidFill>
            <a:srgbClr val="D55E0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770399" y="5011232"/>
            <a:ext cx="600652" cy="619629"/>
          </a:xfrm>
          <a:custGeom>
            <a:avLst/>
            <a:gdLst>
              <a:gd name="T0" fmla="*/ 279 w 305"/>
              <a:gd name="T1" fmla="*/ 209 h 315"/>
              <a:gd name="T2" fmla="*/ 229 w 305"/>
              <a:gd name="T3" fmla="*/ 285 h 315"/>
              <a:gd name="T4" fmla="*/ 172 w 305"/>
              <a:gd name="T5" fmla="*/ 279 h 315"/>
              <a:gd name="T6" fmla="*/ 158 w 305"/>
              <a:gd name="T7" fmla="*/ 287 h 315"/>
              <a:gd name="T8" fmla="*/ 122 w 305"/>
              <a:gd name="T9" fmla="*/ 315 h 315"/>
              <a:gd name="T10" fmla="*/ 100 w 305"/>
              <a:gd name="T11" fmla="*/ 266 h 315"/>
              <a:gd name="T12" fmla="*/ 70 w 305"/>
              <a:gd name="T13" fmla="*/ 251 h 315"/>
              <a:gd name="T14" fmla="*/ 36 w 305"/>
              <a:gd name="T15" fmla="*/ 232 h 315"/>
              <a:gd name="T16" fmla="*/ 20 w 305"/>
              <a:gd name="T17" fmla="*/ 200 h 315"/>
              <a:gd name="T18" fmla="*/ 18 w 305"/>
              <a:gd name="T19" fmla="*/ 164 h 315"/>
              <a:gd name="T20" fmla="*/ 10 w 305"/>
              <a:gd name="T21" fmla="*/ 124 h 315"/>
              <a:gd name="T22" fmla="*/ 2 w 305"/>
              <a:gd name="T23" fmla="*/ 97 h 315"/>
              <a:gd name="T24" fmla="*/ 27 w 305"/>
              <a:gd name="T25" fmla="*/ 51 h 315"/>
              <a:gd name="T26" fmla="*/ 138 w 305"/>
              <a:gd name="T27" fmla="*/ 6 h 315"/>
              <a:gd name="T28" fmla="*/ 259 w 305"/>
              <a:gd name="T29" fmla="*/ 147 h 315"/>
              <a:gd name="T30" fmla="*/ 253 w 305"/>
              <a:gd name="T31" fmla="*/ 204 h 315"/>
              <a:gd name="T32" fmla="*/ 266 w 305"/>
              <a:gd name="T33" fmla="*/ 226 h 315"/>
              <a:gd name="T34" fmla="*/ 279 w 305"/>
              <a:gd name="T35" fmla="*/ 209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5" h="315">
                <a:moveTo>
                  <a:pt x="279" y="209"/>
                </a:moveTo>
                <a:cubicBezTo>
                  <a:pt x="305" y="250"/>
                  <a:pt x="273" y="286"/>
                  <a:pt x="229" y="285"/>
                </a:cubicBezTo>
                <a:cubicBezTo>
                  <a:pt x="210" y="284"/>
                  <a:pt x="191" y="280"/>
                  <a:pt x="172" y="279"/>
                </a:cubicBezTo>
                <a:cubicBezTo>
                  <a:pt x="168" y="279"/>
                  <a:pt x="162" y="284"/>
                  <a:pt x="158" y="287"/>
                </a:cubicBezTo>
                <a:cubicBezTo>
                  <a:pt x="146" y="296"/>
                  <a:pt x="134" y="305"/>
                  <a:pt x="122" y="315"/>
                </a:cubicBezTo>
                <a:cubicBezTo>
                  <a:pt x="113" y="296"/>
                  <a:pt x="105" y="281"/>
                  <a:pt x="100" y="266"/>
                </a:cubicBezTo>
                <a:cubicBezTo>
                  <a:pt x="94" y="251"/>
                  <a:pt x="84" y="247"/>
                  <a:pt x="70" y="251"/>
                </a:cubicBezTo>
                <a:cubicBezTo>
                  <a:pt x="53" y="255"/>
                  <a:pt x="39" y="258"/>
                  <a:pt x="36" y="232"/>
                </a:cubicBezTo>
                <a:cubicBezTo>
                  <a:pt x="35" y="221"/>
                  <a:pt x="28" y="208"/>
                  <a:pt x="20" y="200"/>
                </a:cubicBezTo>
                <a:cubicBezTo>
                  <a:pt x="7" y="187"/>
                  <a:pt x="13" y="176"/>
                  <a:pt x="18" y="164"/>
                </a:cubicBezTo>
                <a:cubicBezTo>
                  <a:pt x="24" y="149"/>
                  <a:pt x="26" y="136"/>
                  <a:pt x="10" y="124"/>
                </a:cubicBezTo>
                <a:cubicBezTo>
                  <a:pt x="4" y="119"/>
                  <a:pt x="0" y="104"/>
                  <a:pt x="2" y="97"/>
                </a:cubicBezTo>
                <a:cubicBezTo>
                  <a:pt x="7" y="80"/>
                  <a:pt x="14" y="59"/>
                  <a:pt x="27" y="51"/>
                </a:cubicBezTo>
                <a:cubicBezTo>
                  <a:pt x="60" y="29"/>
                  <a:pt x="96" y="8"/>
                  <a:pt x="138" y="6"/>
                </a:cubicBezTo>
                <a:cubicBezTo>
                  <a:pt x="226" y="0"/>
                  <a:pt x="279" y="61"/>
                  <a:pt x="259" y="147"/>
                </a:cubicBezTo>
                <a:cubicBezTo>
                  <a:pt x="255" y="166"/>
                  <a:pt x="253" y="185"/>
                  <a:pt x="253" y="204"/>
                </a:cubicBezTo>
                <a:cubicBezTo>
                  <a:pt x="253" y="212"/>
                  <a:pt x="261" y="219"/>
                  <a:pt x="266" y="226"/>
                </a:cubicBezTo>
                <a:cubicBezTo>
                  <a:pt x="270" y="220"/>
                  <a:pt x="275" y="214"/>
                  <a:pt x="279" y="209"/>
                </a:cubicBezTo>
                <a:close/>
              </a:path>
            </a:pathLst>
          </a:custGeom>
          <a:solidFill>
            <a:srgbClr val="D55E0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692102" y="845127"/>
            <a:ext cx="5212416" cy="5264324"/>
            <a:chOff x="5375920" y="571903"/>
            <a:chExt cx="6031153" cy="5743199"/>
          </a:xfrm>
        </p:grpSpPr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9287099C-5872-4EBE-B8C6-AC6C44C95399}"/>
                </a:ext>
              </a:extLst>
            </p:cNvPr>
            <p:cNvSpPr/>
            <p:nvPr/>
          </p:nvSpPr>
          <p:spPr>
            <a:xfrm>
              <a:off x="5375920" y="571903"/>
              <a:ext cx="5920561" cy="360000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/>
            </a:p>
          </p:txBody>
        </p:sp>
        <p:sp>
          <p:nvSpPr>
            <p:cNvPr id="42" name="Rectangle 13">
              <a:extLst>
                <a:ext uri="{FF2B5EF4-FFF2-40B4-BE49-F238E27FC236}">
                  <a16:creationId xmlns:a16="http://schemas.microsoft.com/office/drawing/2014/main" id="{118A4AC8-C68A-42EF-9875-9688024B5701}"/>
                </a:ext>
              </a:extLst>
            </p:cNvPr>
            <p:cNvSpPr/>
            <p:nvPr/>
          </p:nvSpPr>
          <p:spPr>
            <a:xfrm>
              <a:off x="5375920" y="2540253"/>
              <a:ext cx="5920561" cy="360000"/>
            </a:xfrm>
            <a:prstGeom prst="rect">
              <a:avLst/>
            </a:prstGeom>
            <a:solidFill>
              <a:srgbClr val="59575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1" name="Rectangle 14">
              <a:extLst>
                <a:ext uri="{FF2B5EF4-FFF2-40B4-BE49-F238E27FC236}">
                  <a16:creationId xmlns:a16="http://schemas.microsoft.com/office/drawing/2014/main" id="{1F457674-F9CB-4E0D-9326-BCCFEEA3624C}"/>
                </a:ext>
              </a:extLst>
            </p:cNvPr>
            <p:cNvSpPr/>
            <p:nvPr/>
          </p:nvSpPr>
          <p:spPr>
            <a:xfrm>
              <a:off x="5375920" y="4508603"/>
              <a:ext cx="5920561" cy="360000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0" name="Text Placeholder 15">
              <a:extLst>
                <a:ext uri="{FF2B5EF4-FFF2-40B4-BE49-F238E27FC236}">
                  <a16:creationId xmlns:a16="http://schemas.microsoft.com/office/drawing/2014/main" id="{98793EA4-A764-46E5-902D-E608B4010477}"/>
                </a:ext>
              </a:extLst>
            </p:cNvPr>
            <p:cNvSpPr txBox="1">
              <a:spLocks/>
            </p:cNvSpPr>
            <p:nvPr/>
          </p:nvSpPr>
          <p:spPr>
            <a:xfrm>
              <a:off x="5499745" y="607887"/>
              <a:ext cx="3312368" cy="288032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61" name="Text Placeholder 15">
              <a:extLst>
                <a:ext uri="{FF2B5EF4-FFF2-40B4-BE49-F238E27FC236}">
                  <a16:creationId xmlns:a16="http://schemas.microsoft.com/office/drawing/2014/main" id="{549D0D55-170F-4A6A-B81C-A60AF8B25AAA}"/>
                </a:ext>
              </a:extLst>
            </p:cNvPr>
            <p:cNvSpPr txBox="1">
              <a:spLocks/>
            </p:cNvSpPr>
            <p:nvPr/>
          </p:nvSpPr>
          <p:spPr>
            <a:xfrm>
              <a:off x="5499745" y="2576237"/>
              <a:ext cx="3312368" cy="288032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62" name="Text Placeholder 15">
              <a:extLst>
                <a:ext uri="{FF2B5EF4-FFF2-40B4-BE49-F238E27FC236}">
                  <a16:creationId xmlns:a16="http://schemas.microsoft.com/office/drawing/2014/main" id="{4CC8FFC1-F641-49B1-948F-ED207961F305}"/>
                </a:ext>
              </a:extLst>
            </p:cNvPr>
            <p:cNvSpPr txBox="1">
              <a:spLocks/>
            </p:cNvSpPr>
            <p:nvPr/>
          </p:nvSpPr>
          <p:spPr>
            <a:xfrm>
              <a:off x="5499745" y="4544587"/>
              <a:ext cx="3312368" cy="288032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A3982F8-35F1-406C-BCE8-1751087AB0C6}"/>
                </a:ext>
              </a:extLst>
            </p:cNvPr>
            <p:cNvSpPr txBox="1"/>
            <p:nvPr/>
          </p:nvSpPr>
          <p:spPr>
            <a:xfrm>
              <a:off x="5664997" y="989356"/>
              <a:ext cx="5742076" cy="277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1" dirty="0">
                  <a:cs typeface="Arial" pitchFamily="34" charset="0"/>
                </a:rPr>
                <a:t>Get a modern PowerPoint  Presentation that is beautifully designed.</a:t>
              </a:r>
              <a:endParaRPr lang="en-US" altLang="ko-KR" sz="105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6FE18F4-EF0A-4710-87A1-91BC9BF701D3}"/>
                </a:ext>
              </a:extLst>
            </p:cNvPr>
            <p:cNvSpPr txBox="1"/>
            <p:nvPr/>
          </p:nvSpPr>
          <p:spPr>
            <a:xfrm>
              <a:off x="5664997" y="1354948"/>
              <a:ext cx="5739379" cy="277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Text..</a:t>
              </a:r>
              <a:endParaRPr lang="en-US" altLang="ko-KR" sz="105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82A89ED-C573-4B0B-BBDE-3A29287FBE0B}"/>
                </a:ext>
              </a:extLst>
            </p:cNvPr>
            <p:cNvSpPr txBox="1"/>
            <p:nvPr/>
          </p:nvSpPr>
          <p:spPr>
            <a:xfrm>
              <a:off x="5664997" y="1720542"/>
              <a:ext cx="5739379" cy="277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</a:t>
              </a:r>
            </a:p>
          </p:txBody>
        </p:sp>
        <p:sp>
          <p:nvSpPr>
            <p:cNvPr id="66" name="Oval 20">
              <a:extLst>
                <a:ext uri="{FF2B5EF4-FFF2-40B4-BE49-F238E27FC236}">
                  <a16:creationId xmlns:a16="http://schemas.microsoft.com/office/drawing/2014/main" id="{4274AFEF-EA3B-4183-AFB9-8E6575FB3FF6}"/>
                </a:ext>
              </a:extLst>
            </p:cNvPr>
            <p:cNvSpPr/>
            <p:nvPr/>
          </p:nvSpPr>
          <p:spPr>
            <a:xfrm>
              <a:off x="5475154" y="1064654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1"/>
            </a:p>
          </p:txBody>
        </p:sp>
        <p:sp>
          <p:nvSpPr>
            <p:cNvPr id="67" name="Oval 21">
              <a:extLst>
                <a:ext uri="{FF2B5EF4-FFF2-40B4-BE49-F238E27FC236}">
                  <a16:creationId xmlns:a16="http://schemas.microsoft.com/office/drawing/2014/main" id="{281E0BB2-0320-4DC6-AF93-89A000BBFA9A}"/>
                </a:ext>
              </a:extLst>
            </p:cNvPr>
            <p:cNvSpPr/>
            <p:nvPr/>
          </p:nvSpPr>
          <p:spPr>
            <a:xfrm>
              <a:off x="5475154" y="1430247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1"/>
            </a:p>
          </p:txBody>
        </p:sp>
        <p:sp>
          <p:nvSpPr>
            <p:cNvPr id="68" name="Oval 22">
              <a:extLst>
                <a:ext uri="{FF2B5EF4-FFF2-40B4-BE49-F238E27FC236}">
                  <a16:creationId xmlns:a16="http://schemas.microsoft.com/office/drawing/2014/main" id="{46AAAC93-EEB7-4BE9-AB9F-FC0C8D893DEE}"/>
                </a:ext>
              </a:extLst>
            </p:cNvPr>
            <p:cNvSpPr/>
            <p:nvPr/>
          </p:nvSpPr>
          <p:spPr>
            <a:xfrm>
              <a:off x="5475154" y="1795840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1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EF69759-D296-4CAE-B224-5BA388796D6F}"/>
                </a:ext>
              </a:extLst>
            </p:cNvPr>
            <p:cNvSpPr txBox="1"/>
            <p:nvPr/>
          </p:nvSpPr>
          <p:spPr>
            <a:xfrm>
              <a:off x="5664997" y="2086133"/>
              <a:ext cx="5742076" cy="277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1" dirty="0"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05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Oval 39">
              <a:extLst>
                <a:ext uri="{FF2B5EF4-FFF2-40B4-BE49-F238E27FC236}">
                  <a16:creationId xmlns:a16="http://schemas.microsoft.com/office/drawing/2014/main" id="{9B979A8C-9158-414D-A98C-043414F3F84B}"/>
                </a:ext>
              </a:extLst>
            </p:cNvPr>
            <p:cNvSpPr/>
            <p:nvPr/>
          </p:nvSpPr>
          <p:spPr>
            <a:xfrm>
              <a:off x="5475154" y="2161433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1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559C161-2D56-41F0-AE6B-C955AF137C02}"/>
                </a:ext>
              </a:extLst>
            </p:cNvPr>
            <p:cNvSpPr txBox="1"/>
            <p:nvPr/>
          </p:nvSpPr>
          <p:spPr>
            <a:xfrm>
              <a:off x="5664997" y="2965451"/>
              <a:ext cx="5739379" cy="277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1" dirty="0">
                  <a:cs typeface="Arial" pitchFamily="34" charset="0"/>
                </a:rPr>
                <a:t>Get a modern PowerPoint  Presentation that is beautifully designed.</a:t>
              </a:r>
              <a:endParaRPr lang="en-US" altLang="ko-KR" sz="105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38807E8-2E3C-4B0B-A9F5-15E12C6F35A0}"/>
                </a:ext>
              </a:extLst>
            </p:cNvPr>
            <p:cNvSpPr txBox="1"/>
            <p:nvPr/>
          </p:nvSpPr>
          <p:spPr>
            <a:xfrm>
              <a:off x="5664997" y="3331041"/>
              <a:ext cx="5739379" cy="277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Text..</a:t>
              </a:r>
              <a:endParaRPr lang="en-US" altLang="ko-KR" sz="105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CA5A8C7-986F-446D-BDAF-AD4AED75BCEB}"/>
                </a:ext>
              </a:extLst>
            </p:cNvPr>
            <p:cNvSpPr txBox="1"/>
            <p:nvPr/>
          </p:nvSpPr>
          <p:spPr>
            <a:xfrm>
              <a:off x="5664997" y="3696636"/>
              <a:ext cx="5739379" cy="277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</a:t>
              </a:r>
            </a:p>
          </p:txBody>
        </p:sp>
        <p:sp>
          <p:nvSpPr>
            <p:cNvPr id="74" name="Oval 45">
              <a:extLst>
                <a:ext uri="{FF2B5EF4-FFF2-40B4-BE49-F238E27FC236}">
                  <a16:creationId xmlns:a16="http://schemas.microsoft.com/office/drawing/2014/main" id="{D6CE6720-15C5-4069-ABD0-A4BB58416E36}"/>
                </a:ext>
              </a:extLst>
            </p:cNvPr>
            <p:cNvSpPr/>
            <p:nvPr/>
          </p:nvSpPr>
          <p:spPr>
            <a:xfrm>
              <a:off x="5475154" y="3040748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1"/>
            </a:p>
          </p:txBody>
        </p:sp>
        <p:sp>
          <p:nvSpPr>
            <p:cNvPr id="75" name="Oval 46">
              <a:extLst>
                <a:ext uri="{FF2B5EF4-FFF2-40B4-BE49-F238E27FC236}">
                  <a16:creationId xmlns:a16="http://schemas.microsoft.com/office/drawing/2014/main" id="{F80C60C4-0599-4334-81E2-B1684F900171}"/>
                </a:ext>
              </a:extLst>
            </p:cNvPr>
            <p:cNvSpPr/>
            <p:nvPr/>
          </p:nvSpPr>
          <p:spPr>
            <a:xfrm>
              <a:off x="5475154" y="3406341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1"/>
            </a:p>
          </p:txBody>
        </p:sp>
        <p:sp>
          <p:nvSpPr>
            <p:cNvPr id="76" name="Oval 47">
              <a:extLst>
                <a:ext uri="{FF2B5EF4-FFF2-40B4-BE49-F238E27FC236}">
                  <a16:creationId xmlns:a16="http://schemas.microsoft.com/office/drawing/2014/main" id="{86EF37B6-CC1C-4C86-88F7-1D74059E6E1D}"/>
                </a:ext>
              </a:extLst>
            </p:cNvPr>
            <p:cNvSpPr/>
            <p:nvPr/>
          </p:nvSpPr>
          <p:spPr>
            <a:xfrm>
              <a:off x="5475154" y="3771934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1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A728CAC-1409-451A-87C3-8E7946FECF05}"/>
                </a:ext>
              </a:extLst>
            </p:cNvPr>
            <p:cNvSpPr txBox="1"/>
            <p:nvPr/>
          </p:nvSpPr>
          <p:spPr>
            <a:xfrm>
              <a:off x="5664997" y="4062229"/>
              <a:ext cx="5739379" cy="277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1" dirty="0"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05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Oval 49">
              <a:extLst>
                <a:ext uri="{FF2B5EF4-FFF2-40B4-BE49-F238E27FC236}">
                  <a16:creationId xmlns:a16="http://schemas.microsoft.com/office/drawing/2014/main" id="{EA00FA67-2D34-4198-91D4-27163AE468AE}"/>
                </a:ext>
              </a:extLst>
            </p:cNvPr>
            <p:cNvSpPr/>
            <p:nvPr/>
          </p:nvSpPr>
          <p:spPr>
            <a:xfrm>
              <a:off x="5475154" y="4137527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1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26FC33E-7873-4B88-B3F0-AF00A2B465BA}"/>
                </a:ext>
              </a:extLst>
            </p:cNvPr>
            <p:cNvSpPr txBox="1"/>
            <p:nvPr/>
          </p:nvSpPr>
          <p:spPr>
            <a:xfrm>
              <a:off x="5664997" y="4941170"/>
              <a:ext cx="5739379" cy="277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1" dirty="0">
                  <a:cs typeface="Arial" pitchFamily="34" charset="0"/>
                </a:rPr>
                <a:t>Get a modern PowerPoint  Presentation that is beautifully designed.</a:t>
              </a:r>
              <a:endParaRPr lang="en-US" altLang="ko-KR" sz="105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16A6E9B-A1C5-4C5A-8204-2C48BBF7CE36}"/>
                </a:ext>
              </a:extLst>
            </p:cNvPr>
            <p:cNvSpPr txBox="1"/>
            <p:nvPr/>
          </p:nvSpPr>
          <p:spPr>
            <a:xfrm>
              <a:off x="5664997" y="5306762"/>
              <a:ext cx="5739379" cy="277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Text..</a:t>
              </a:r>
              <a:endParaRPr lang="en-US" altLang="ko-KR" sz="105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2FB8BD7-AB3B-4A18-B437-1512D249F18C}"/>
                </a:ext>
              </a:extLst>
            </p:cNvPr>
            <p:cNvSpPr txBox="1"/>
            <p:nvPr/>
          </p:nvSpPr>
          <p:spPr>
            <a:xfrm>
              <a:off x="5664997" y="5672356"/>
              <a:ext cx="5739379" cy="277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</a:t>
              </a:r>
            </a:p>
          </p:txBody>
        </p:sp>
        <p:sp>
          <p:nvSpPr>
            <p:cNvPr id="82" name="Oval 54">
              <a:extLst>
                <a:ext uri="{FF2B5EF4-FFF2-40B4-BE49-F238E27FC236}">
                  <a16:creationId xmlns:a16="http://schemas.microsoft.com/office/drawing/2014/main" id="{56B8FBF9-2C8E-46F8-824A-CD94527AD36E}"/>
                </a:ext>
              </a:extLst>
            </p:cNvPr>
            <p:cNvSpPr/>
            <p:nvPr/>
          </p:nvSpPr>
          <p:spPr>
            <a:xfrm>
              <a:off x="5475154" y="5016468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1"/>
            </a:p>
          </p:txBody>
        </p:sp>
        <p:sp>
          <p:nvSpPr>
            <p:cNvPr id="83" name="Oval 55">
              <a:extLst>
                <a:ext uri="{FF2B5EF4-FFF2-40B4-BE49-F238E27FC236}">
                  <a16:creationId xmlns:a16="http://schemas.microsoft.com/office/drawing/2014/main" id="{6BA69DEE-82EC-4111-AA7D-C1CA1420C6E5}"/>
                </a:ext>
              </a:extLst>
            </p:cNvPr>
            <p:cNvSpPr/>
            <p:nvPr/>
          </p:nvSpPr>
          <p:spPr>
            <a:xfrm>
              <a:off x="5475154" y="5382061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1"/>
            </a:p>
          </p:txBody>
        </p:sp>
        <p:sp>
          <p:nvSpPr>
            <p:cNvPr id="84" name="Oval 56">
              <a:extLst>
                <a:ext uri="{FF2B5EF4-FFF2-40B4-BE49-F238E27FC236}">
                  <a16:creationId xmlns:a16="http://schemas.microsoft.com/office/drawing/2014/main" id="{ECADC11E-FFFC-4CFC-99DC-82F38635466E}"/>
                </a:ext>
              </a:extLst>
            </p:cNvPr>
            <p:cNvSpPr/>
            <p:nvPr/>
          </p:nvSpPr>
          <p:spPr>
            <a:xfrm>
              <a:off x="5475154" y="5747654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1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F48987F-16D1-49C3-AAF6-CBB6D8B8129E}"/>
                </a:ext>
              </a:extLst>
            </p:cNvPr>
            <p:cNvSpPr txBox="1"/>
            <p:nvPr/>
          </p:nvSpPr>
          <p:spPr>
            <a:xfrm>
              <a:off x="5664997" y="6037949"/>
              <a:ext cx="5739379" cy="277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1" dirty="0"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05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6" name="Oval 58">
              <a:extLst>
                <a:ext uri="{FF2B5EF4-FFF2-40B4-BE49-F238E27FC236}">
                  <a16:creationId xmlns:a16="http://schemas.microsoft.com/office/drawing/2014/main" id="{573DA22E-CC32-4608-9463-C01ED000DFE0}"/>
                </a:ext>
              </a:extLst>
            </p:cNvPr>
            <p:cNvSpPr/>
            <p:nvPr/>
          </p:nvSpPr>
          <p:spPr>
            <a:xfrm>
              <a:off x="5475154" y="6113247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1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10286" y="134828"/>
            <a:ext cx="3640997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867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Our Team</a:t>
            </a:r>
            <a:endParaRPr lang="ko-KR" altLang="en-US" sz="5867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-1977" y="2487143"/>
            <a:ext cx="6640571" cy="3015903"/>
            <a:chOff x="702520" y="2708901"/>
            <a:chExt cx="5336106" cy="2423463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 rot="19986480">
              <a:off x="2713412" y="2708901"/>
              <a:ext cx="3325214" cy="2392456"/>
            </a:xfrm>
            <a:custGeom>
              <a:avLst/>
              <a:gdLst>
                <a:gd name="T0" fmla="*/ 0 w 789"/>
                <a:gd name="T1" fmla="*/ 188 h 567"/>
                <a:gd name="T2" fmla="*/ 0 w 789"/>
                <a:gd name="T3" fmla="*/ 144 h 567"/>
                <a:gd name="T4" fmla="*/ 16 w 789"/>
                <a:gd name="T5" fmla="*/ 123 h 567"/>
                <a:gd name="T6" fmla="*/ 25 w 789"/>
                <a:gd name="T7" fmla="*/ 100 h 567"/>
                <a:gd name="T8" fmla="*/ 23 w 789"/>
                <a:gd name="T9" fmla="*/ 56 h 567"/>
                <a:gd name="T10" fmla="*/ 65 w 789"/>
                <a:gd name="T11" fmla="*/ 57 h 567"/>
                <a:gd name="T12" fmla="*/ 64 w 789"/>
                <a:gd name="T13" fmla="*/ 32 h 567"/>
                <a:gd name="T14" fmla="*/ 72 w 789"/>
                <a:gd name="T15" fmla="*/ 23 h 567"/>
                <a:gd name="T16" fmla="*/ 97 w 789"/>
                <a:gd name="T17" fmla="*/ 0 h 567"/>
                <a:gd name="T18" fmla="*/ 105 w 789"/>
                <a:gd name="T19" fmla="*/ 12 h 567"/>
                <a:gd name="T20" fmla="*/ 120 w 789"/>
                <a:gd name="T21" fmla="*/ 23 h 567"/>
                <a:gd name="T22" fmla="*/ 712 w 789"/>
                <a:gd name="T23" fmla="*/ 23 h 567"/>
                <a:gd name="T24" fmla="*/ 731 w 789"/>
                <a:gd name="T25" fmla="*/ 16 h 567"/>
                <a:gd name="T26" fmla="*/ 749 w 789"/>
                <a:gd name="T27" fmla="*/ 15 h 567"/>
                <a:gd name="T28" fmla="*/ 786 w 789"/>
                <a:gd name="T29" fmla="*/ 48 h 567"/>
                <a:gd name="T30" fmla="*/ 788 w 789"/>
                <a:gd name="T31" fmla="*/ 58 h 567"/>
                <a:gd name="T32" fmla="*/ 788 w 789"/>
                <a:gd name="T33" fmla="*/ 88 h 567"/>
                <a:gd name="T34" fmla="*/ 778 w 789"/>
                <a:gd name="T35" fmla="*/ 110 h 567"/>
                <a:gd name="T36" fmla="*/ 768 w 789"/>
                <a:gd name="T37" fmla="*/ 129 h 567"/>
                <a:gd name="T38" fmla="*/ 740 w 789"/>
                <a:gd name="T39" fmla="*/ 152 h 567"/>
                <a:gd name="T40" fmla="*/ 662 w 789"/>
                <a:gd name="T41" fmla="*/ 152 h 567"/>
                <a:gd name="T42" fmla="*/ 651 w 789"/>
                <a:gd name="T43" fmla="*/ 158 h 567"/>
                <a:gd name="T44" fmla="*/ 641 w 789"/>
                <a:gd name="T45" fmla="*/ 163 h 567"/>
                <a:gd name="T46" fmla="*/ 576 w 789"/>
                <a:gd name="T47" fmla="*/ 170 h 567"/>
                <a:gd name="T48" fmla="*/ 561 w 789"/>
                <a:gd name="T49" fmla="*/ 172 h 567"/>
                <a:gd name="T50" fmla="*/ 564 w 789"/>
                <a:gd name="T51" fmla="*/ 219 h 567"/>
                <a:gd name="T52" fmla="*/ 473 w 789"/>
                <a:gd name="T53" fmla="*/ 322 h 567"/>
                <a:gd name="T54" fmla="*/ 333 w 789"/>
                <a:gd name="T55" fmla="*/ 321 h 567"/>
                <a:gd name="T56" fmla="*/ 317 w 789"/>
                <a:gd name="T57" fmla="*/ 318 h 567"/>
                <a:gd name="T58" fmla="*/ 284 w 789"/>
                <a:gd name="T59" fmla="*/ 344 h 567"/>
                <a:gd name="T60" fmla="*/ 261 w 789"/>
                <a:gd name="T61" fmla="*/ 522 h 567"/>
                <a:gd name="T62" fmla="*/ 268 w 789"/>
                <a:gd name="T63" fmla="*/ 539 h 567"/>
                <a:gd name="T64" fmla="*/ 271 w 789"/>
                <a:gd name="T65" fmla="*/ 562 h 567"/>
                <a:gd name="T66" fmla="*/ 258 w 789"/>
                <a:gd name="T67" fmla="*/ 567 h 567"/>
                <a:gd name="T68" fmla="*/ 61 w 789"/>
                <a:gd name="T69" fmla="*/ 557 h 567"/>
                <a:gd name="T70" fmla="*/ 35 w 789"/>
                <a:gd name="T71" fmla="*/ 538 h 567"/>
                <a:gd name="T72" fmla="*/ 35 w 789"/>
                <a:gd name="T73" fmla="*/ 413 h 567"/>
                <a:gd name="T74" fmla="*/ 74 w 789"/>
                <a:gd name="T75" fmla="*/ 281 h 567"/>
                <a:gd name="T76" fmla="*/ 79 w 789"/>
                <a:gd name="T77" fmla="*/ 257 h 567"/>
                <a:gd name="T78" fmla="*/ 48 w 789"/>
                <a:gd name="T79" fmla="*/ 202 h 567"/>
                <a:gd name="T80" fmla="*/ 0 w 789"/>
                <a:gd name="T81" fmla="*/ 188 h 567"/>
                <a:gd name="T82" fmla="*/ 356 w 789"/>
                <a:gd name="T83" fmla="*/ 202 h 567"/>
                <a:gd name="T84" fmla="*/ 334 w 789"/>
                <a:gd name="T85" fmla="*/ 278 h 567"/>
                <a:gd name="T86" fmla="*/ 400 w 789"/>
                <a:gd name="T87" fmla="*/ 313 h 567"/>
                <a:gd name="T88" fmla="*/ 477 w 789"/>
                <a:gd name="T89" fmla="*/ 302 h 567"/>
                <a:gd name="T90" fmla="*/ 526 w 789"/>
                <a:gd name="T91" fmla="*/ 275 h 567"/>
                <a:gd name="T92" fmla="*/ 528 w 789"/>
                <a:gd name="T93" fmla="*/ 211 h 567"/>
                <a:gd name="T94" fmla="*/ 480 w 789"/>
                <a:gd name="T95" fmla="*/ 180 h 567"/>
                <a:gd name="T96" fmla="*/ 416 w 789"/>
                <a:gd name="T97" fmla="*/ 188 h 567"/>
                <a:gd name="T98" fmla="*/ 485 w 789"/>
                <a:gd name="T99" fmla="*/ 272 h 567"/>
                <a:gd name="T100" fmla="*/ 468 w 789"/>
                <a:gd name="T101" fmla="*/ 278 h 567"/>
                <a:gd name="T102" fmla="*/ 415 w 789"/>
                <a:gd name="T103" fmla="*/ 252 h 567"/>
                <a:gd name="T104" fmla="*/ 399 w 789"/>
                <a:gd name="T105" fmla="*/ 221 h 567"/>
                <a:gd name="T106" fmla="*/ 389 w 789"/>
                <a:gd name="T107" fmla="*/ 213 h 567"/>
                <a:gd name="T108" fmla="*/ 356 w 789"/>
                <a:gd name="T109" fmla="*/ 202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9" h="567">
                  <a:moveTo>
                    <a:pt x="0" y="188"/>
                  </a:moveTo>
                  <a:cubicBezTo>
                    <a:pt x="0" y="174"/>
                    <a:pt x="0" y="159"/>
                    <a:pt x="0" y="144"/>
                  </a:cubicBezTo>
                  <a:cubicBezTo>
                    <a:pt x="11" y="142"/>
                    <a:pt x="16" y="135"/>
                    <a:pt x="16" y="123"/>
                  </a:cubicBezTo>
                  <a:cubicBezTo>
                    <a:pt x="17" y="115"/>
                    <a:pt x="22" y="108"/>
                    <a:pt x="25" y="100"/>
                  </a:cubicBezTo>
                  <a:cubicBezTo>
                    <a:pt x="13" y="79"/>
                    <a:pt x="12" y="68"/>
                    <a:pt x="23" y="56"/>
                  </a:cubicBezTo>
                  <a:cubicBezTo>
                    <a:pt x="33" y="46"/>
                    <a:pt x="48" y="46"/>
                    <a:pt x="65" y="57"/>
                  </a:cubicBezTo>
                  <a:cubicBezTo>
                    <a:pt x="65" y="48"/>
                    <a:pt x="63" y="40"/>
                    <a:pt x="64" y="32"/>
                  </a:cubicBezTo>
                  <a:cubicBezTo>
                    <a:pt x="64" y="29"/>
                    <a:pt x="69" y="24"/>
                    <a:pt x="72" y="23"/>
                  </a:cubicBezTo>
                  <a:cubicBezTo>
                    <a:pt x="91" y="20"/>
                    <a:pt x="91" y="21"/>
                    <a:pt x="97" y="0"/>
                  </a:cubicBezTo>
                  <a:cubicBezTo>
                    <a:pt x="100" y="4"/>
                    <a:pt x="104" y="7"/>
                    <a:pt x="105" y="12"/>
                  </a:cubicBezTo>
                  <a:cubicBezTo>
                    <a:pt x="107" y="20"/>
                    <a:pt x="112" y="23"/>
                    <a:pt x="120" y="23"/>
                  </a:cubicBezTo>
                  <a:cubicBezTo>
                    <a:pt x="318" y="23"/>
                    <a:pt x="515" y="23"/>
                    <a:pt x="712" y="23"/>
                  </a:cubicBezTo>
                  <a:cubicBezTo>
                    <a:pt x="719" y="23"/>
                    <a:pt x="726" y="24"/>
                    <a:pt x="731" y="16"/>
                  </a:cubicBezTo>
                  <a:cubicBezTo>
                    <a:pt x="733" y="13"/>
                    <a:pt x="744" y="12"/>
                    <a:pt x="749" y="15"/>
                  </a:cubicBezTo>
                  <a:cubicBezTo>
                    <a:pt x="764" y="23"/>
                    <a:pt x="777" y="33"/>
                    <a:pt x="786" y="48"/>
                  </a:cubicBezTo>
                  <a:cubicBezTo>
                    <a:pt x="787" y="51"/>
                    <a:pt x="788" y="54"/>
                    <a:pt x="788" y="58"/>
                  </a:cubicBezTo>
                  <a:cubicBezTo>
                    <a:pt x="788" y="68"/>
                    <a:pt x="787" y="78"/>
                    <a:pt x="788" y="88"/>
                  </a:cubicBezTo>
                  <a:cubicBezTo>
                    <a:pt x="789" y="98"/>
                    <a:pt x="785" y="104"/>
                    <a:pt x="778" y="110"/>
                  </a:cubicBezTo>
                  <a:cubicBezTo>
                    <a:pt x="773" y="114"/>
                    <a:pt x="770" y="122"/>
                    <a:pt x="768" y="129"/>
                  </a:cubicBezTo>
                  <a:cubicBezTo>
                    <a:pt x="763" y="149"/>
                    <a:pt x="761" y="151"/>
                    <a:pt x="740" y="152"/>
                  </a:cubicBezTo>
                  <a:cubicBezTo>
                    <a:pt x="714" y="152"/>
                    <a:pt x="688" y="151"/>
                    <a:pt x="662" y="152"/>
                  </a:cubicBezTo>
                  <a:cubicBezTo>
                    <a:pt x="658" y="152"/>
                    <a:pt x="654" y="156"/>
                    <a:pt x="651" y="158"/>
                  </a:cubicBezTo>
                  <a:cubicBezTo>
                    <a:pt x="648" y="160"/>
                    <a:pt x="645" y="163"/>
                    <a:pt x="641" y="163"/>
                  </a:cubicBezTo>
                  <a:cubicBezTo>
                    <a:pt x="620" y="166"/>
                    <a:pt x="598" y="168"/>
                    <a:pt x="576" y="170"/>
                  </a:cubicBezTo>
                  <a:cubicBezTo>
                    <a:pt x="571" y="170"/>
                    <a:pt x="567" y="171"/>
                    <a:pt x="561" y="172"/>
                  </a:cubicBezTo>
                  <a:cubicBezTo>
                    <a:pt x="562" y="188"/>
                    <a:pt x="564" y="204"/>
                    <a:pt x="564" y="219"/>
                  </a:cubicBezTo>
                  <a:cubicBezTo>
                    <a:pt x="562" y="274"/>
                    <a:pt x="529" y="311"/>
                    <a:pt x="473" y="322"/>
                  </a:cubicBezTo>
                  <a:cubicBezTo>
                    <a:pt x="426" y="331"/>
                    <a:pt x="380" y="327"/>
                    <a:pt x="333" y="321"/>
                  </a:cubicBezTo>
                  <a:cubicBezTo>
                    <a:pt x="328" y="320"/>
                    <a:pt x="323" y="319"/>
                    <a:pt x="317" y="318"/>
                  </a:cubicBezTo>
                  <a:cubicBezTo>
                    <a:pt x="300" y="316"/>
                    <a:pt x="286" y="327"/>
                    <a:pt x="284" y="344"/>
                  </a:cubicBezTo>
                  <a:cubicBezTo>
                    <a:pt x="276" y="403"/>
                    <a:pt x="268" y="463"/>
                    <a:pt x="261" y="522"/>
                  </a:cubicBezTo>
                  <a:cubicBezTo>
                    <a:pt x="260" y="529"/>
                    <a:pt x="260" y="535"/>
                    <a:pt x="268" y="539"/>
                  </a:cubicBezTo>
                  <a:cubicBezTo>
                    <a:pt x="278" y="545"/>
                    <a:pt x="274" y="554"/>
                    <a:pt x="271" y="562"/>
                  </a:cubicBezTo>
                  <a:cubicBezTo>
                    <a:pt x="270" y="565"/>
                    <a:pt x="263" y="567"/>
                    <a:pt x="258" y="567"/>
                  </a:cubicBezTo>
                  <a:cubicBezTo>
                    <a:pt x="193" y="564"/>
                    <a:pt x="127" y="560"/>
                    <a:pt x="61" y="557"/>
                  </a:cubicBezTo>
                  <a:cubicBezTo>
                    <a:pt x="47" y="556"/>
                    <a:pt x="39" y="552"/>
                    <a:pt x="35" y="538"/>
                  </a:cubicBezTo>
                  <a:cubicBezTo>
                    <a:pt x="23" y="496"/>
                    <a:pt x="25" y="454"/>
                    <a:pt x="35" y="413"/>
                  </a:cubicBezTo>
                  <a:cubicBezTo>
                    <a:pt x="47" y="369"/>
                    <a:pt x="61" y="325"/>
                    <a:pt x="74" y="281"/>
                  </a:cubicBezTo>
                  <a:cubicBezTo>
                    <a:pt x="76" y="273"/>
                    <a:pt x="78" y="265"/>
                    <a:pt x="79" y="257"/>
                  </a:cubicBezTo>
                  <a:cubicBezTo>
                    <a:pt x="83" y="231"/>
                    <a:pt x="73" y="212"/>
                    <a:pt x="48" y="202"/>
                  </a:cubicBezTo>
                  <a:cubicBezTo>
                    <a:pt x="33" y="196"/>
                    <a:pt x="17" y="193"/>
                    <a:pt x="0" y="188"/>
                  </a:cubicBezTo>
                  <a:close/>
                  <a:moveTo>
                    <a:pt x="356" y="202"/>
                  </a:moveTo>
                  <a:cubicBezTo>
                    <a:pt x="332" y="216"/>
                    <a:pt x="322" y="246"/>
                    <a:pt x="334" y="278"/>
                  </a:cubicBezTo>
                  <a:cubicBezTo>
                    <a:pt x="343" y="305"/>
                    <a:pt x="368" y="318"/>
                    <a:pt x="400" y="313"/>
                  </a:cubicBezTo>
                  <a:cubicBezTo>
                    <a:pt x="426" y="309"/>
                    <a:pt x="451" y="305"/>
                    <a:pt x="477" y="302"/>
                  </a:cubicBezTo>
                  <a:cubicBezTo>
                    <a:pt x="497" y="299"/>
                    <a:pt x="515" y="293"/>
                    <a:pt x="526" y="275"/>
                  </a:cubicBezTo>
                  <a:cubicBezTo>
                    <a:pt x="539" y="254"/>
                    <a:pt x="538" y="232"/>
                    <a:pt x="528" y="211"/>
                  </a:cubicBezTo>
                  <a:cubicBezTo>
                    <a:pt x="519" y="191"/>
                    <a:pt x="503" y="179"/>
                    <a:pt x="480" y="180"/>
                  </a:cubicBezTo>
                  <a:cubicBezTo>
                    <a:pt x="459" y="181"/>
                    <a:pt x="437" y="185"/>
                    <a:pt x="416" y="188"/>
                  </a:cubicBezTo>
                  <a:cubicBezTo>
                    <a:pt x="411" y="239"/>
                    <a:pt x="434" y="267"/>
                    <a:pt x="485" y="272"/>
                  </a:cubicBezTo>
                  <a:cubicBezTo>
                    <a:pt x="479" y="275"/>
                    <a:pt x="474" y="278"/>
                    <a:pt x="468" y="278"/>
                  </a:cubicBezTo>
                  <a:cubicBezTo>
                    <a:pt x="446" y="278"/>
                    <a:pt x="427" y="271"/>
                    <a:pt x="415" y="252"/>
                  </a:cubicBezTo>
                  <a:cubicBezTo>
                    <a:pt x="409" y="242"/>
                    <a:pt x="405" y="231"/>
                    <a:pt x="399" y="221"/>
                  </a:cubicBezTo>
                  <a:cubicBezTo>
                    <a:pt x="397" y="217"/>
                    <a:pt x="393" y="215"/>
                    <a:pt x="389" y="213"/>
                  </a:cubicBezTo>
                  <a:cubicBezTo>
                    <a:pt x="380" y="209"/>
                    <a:pt x="370" y="206"/>
                    <a:pt x="356" y="202"/>
                  </a:cubicBezTo>
                  <a:close/>
                </a:path>
              </a:pathLst>
            </a:custGeom>
            <a:solidFill>
              <a:srgbClr val="D55E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1" name="Freeform 5"/>
            <p:cNvSpPr>
              <a:spLocks noEditPoints="1"/>
            </p:cNvSpPr>
            <p:nvPr/>
          </p:nvSpPr>
          <p:spPr bwMode="auto">
            <a:xfrm rot="1790084" flipH="1">
              <a:off x="702520" y="2708901"/>
              <a:ext cx="3368309" cy="2423463"/>
            </a:xfrm>
            <a:custGeom>
              <a:avLst/>
              <a:gdLst>
                <a:gd name="T0" fmla="*/ 0 w 789"/>
                <a:gd name="T1" fmla="*/ 188 h 567"/>
                <a:gd name="T2" fmla="*/ 0 w 789"/>
                <a:gd name="T3" fmla="*/ 144 h 567"/>
                <a:gd name="T4" fmla="*/ 16 w 789"/>
                <a:gd name="T5" fmla="*/ 123 h 567"/>
                <a:gd name="T6" fmla="*/ 25 w 789"/>
                <a:gd name="T7" fmla="*/ 100 h 567"/>
                <a:gd name="T8" fmla="*/ 23 w 789"/>
                <a:gd name="T9" fmla="*/ 56 h 567"/>
                <a:gd name="T10" fmla="*/ 65 w 789"/>
                <a:gd name="T11" fmla="*/ 57 h 567"/>
                <a:gd name="T12" fmla="*/ 64 w 789"/>
                <a:gd name="T13" fmla="*/ 32 h 567"/>
                <a:gd name="T14" fmla="*/ 72 w 789"/>
                <a:gd name="T15" fmla="*/ 23 h 567"/>
                <a:gd name="T16" fmla="*/ 97 w 789"/>
                <a:gd name="T17" fmla="*/ 0 h 567"/>
                <a:gd name="T18" fmla="*/ 105 w 789"/>
                <a:gd name="T19" fmla="*/ 12 h 567"/>
                <a:gd name="T20" fmla="*/ 120 w 789"/>
                <a:gd name="T21" fmla="*/ 23 h 567"/>
                <a:gd name="T22" fmla="*/ 712 w 789"/>
                <a:gd name="T23" fmla="*/ 23 h 567"/>
                <a:gd name="T24" fmla="*/ 731 w 789"/>
                <a:gd name="T25" fmla="*/ 16 h 567"/>
                <a:gd name="T26" fmla="*/ 749 w 789"/>
                <a:gd name="T27" fmla="*/ 15 h 567"/>
                <a:gd name="T28" fmla="*/ 786 w 789"/>
                <a:gd name="T29" fmla="*/ 48 h 567"/>
                <a:gd name="T30" fmla="*/ 788 w 789"/>
                <a:gd name="T31" fmla="*/ 58 h 567"/>
                <a:gd name="T32" fmla="*/ 788 w 789"/>
                <a:gd name="T33" fmla="*/ 88 h 567"/>
                <a:gd name="T34" fmla="*/ 778 w 789"/>
                <a:gd name="T35" fmla="*/ 110 h 567"/>
                <a:gd name="T36" fmla="*/ 768 w 789"/>
                <a:gd name="T37" fmla="*/ 129 h 567"/>
                <a:gd name="T38" fmla="*/ 740 w 789"/>
                <a:gd name="T39" fmla="*/ 152 h 567"/>
                <a:gd name="T40" fmla="*/ 662 w 789"/>
                <a:gd name="T41" fmla="*/ 152 h 567"/>
                <a:gd name="T42" fmla="*/ 651 w 789"/>
                <a:gd name="T43" fmla="*/ 158 h 567"/>
                <a:gd name="T44" fmla="*/ 641 w 789"/>
                <a:gd name="T45" fmla="*/ 163 h 567"/>
                <a:gd name="T46" fmla="*/ 576 w 789"/>
                <a:gd name="T47" fmla="*/ 170 h 567"/>
                <a:gd name="T48" fmla="*/ 561 w 789"/>
                <a:gd name="T49" fmla="*/ 172 h 567"/>
                <a:gd name="T50" fmla="*/ 564 w 789"/>
                <a:gd name="T51" fmla="*/ 219 h 567"/>
                <a:gd name="T52" fmla="*/ 473 w 789"/>
                <a:gd name="T53" fmla="*/ 322 h 567"/>
                <a:gd name="T54" fmla="*/ 333 w 789"/>
                <a:gd name="T55" fmla="*/ 321 h 567"/>
                <a:gd name="T56" fmla="*/ 317 w 789"/>
                <a:gd name="T57" fmla="*/ 318 h 567"/>
                <a:gd name="T58" fmla="*/ 284 w 789"/>
                <a:gd name="T59" fmla="*/ 344 h 567"/>
                <a:gd name="T60" fmla="*/ 261 w 789"/>
                <a:gd name="T61" fmla="*/ 522 h 567"/>
                <a:gd name="T62" fmla="*/ 268 w 789"/>
                <a:gd name="T63" fmla="*/ 539 h 567"/>
                <a:gd name="T64" fmla="*/ 271 w 789"/>
                <a:gd name="T65" fmla="*/ 562 h 567"/>
                <a:gd name="T66" fmla="*/ 258 w 789"/>
                <a:gd name="T67" fmla="*/ 567 h 567"/>
                <a:gd name="T68" fmla="*/ 61 w 789"/>
                <a:gd name="T69" fmla="*/ 557 h 567"/>
                <a:gd name="T70" fmla="*/ 35 w 789"/>
                <a:gd name="T71" fmla="*/ 538 h 567"/>
                <a:gd name="T72" fmla="*/ 35 w 789"/>
                <a:gd name="T73" fmla="*/ 413 h 567"/>
                <a:gd name="T74" fmla="*/ 74 w 789"/>
                <a:gd name="T75" fmla="*/ 281 h 567"/>
                <a:gd name="T76" fmla="*/ 79 w 789"/>
                <a:gd name="T77" fmla="*/ 257 h 567"/>
                <a:gd name="T78" fmla="*/ 48 w 789"/>
                <a:gd name="T79" fmla="*/ 202 h 567"/>
                <a:gd name="T80" fmla="*/ 0 w 789"/>
                <a:gd name="T81" fmla="*/ 188 h 567"/>
                <a:gd name="T82" fmla="*/ 356 w 789"/>
                <a:gd name="T83" fmla="*/ 202 h 567"/>
                <a:gd name="T84" fmla="*/ 334 w 789"/>
                <a:gd name="T85" fmla="*/ 278 h 567"/>
                <a:gd name="T86" fmla="*/ 400 w 789"/>
                <a:gd name="T87" fmla="*/ 313 h 567"/>
                <a:gd name="T88" fmla="*/ 477 w 789"/>
                <a:gd name="T89" fmla="*/ 302 h 567"/>
                <a:gd name="T90" fmla="*/ 526 w 789"/>
                <a:gd name="T91" fmla="*/ 275 h 567"/>
                <a:gd name="T92" fmla="*/ 528 w 789"/>
                <a:gd name="T93" fmla="*/ 211 h 567"/>
                <a:gd name="T94" fmla="*/ 480 w 789"/>
                <a:gd name="T95" fmla="*/ 180 h 567"/>
                <a:gd name="T96" fmla="*/ 416 w 789"/>
                <a:gd name="T97" fmla="*/ 188 h 567"/>
                <a:gd name="T98" fmla="*/ 485 w 789"/>
                <a:gd name="T99" fmla="*/ 272 h 567"/>
                <a:gd name="T100" fmla="*/ 468 w 789"/>
                <a:gd name="T101" fmla="*/ 278 h 567"/>
                <a:gd name="T102" fmla="*/ 415 w 789"/>
                <a:gd name="T103" fmla="*/ 252 h 567"/>
                <a:gd name="T104" fmla="*/ 399 w 789"/>
                <a:gd name="T105" fmla="*/ 221 h 567"/>
                <a:gd name="T106" fmla="*/ 389 w 789"/>
                <a:gd name="T107" fmla="*/ 213 h 567"/>
                <a:gd name="T108" fmla="*/ 356 w 789"/>
                <a:gd name="T109" fmla="*/ 202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9" h="567">
                  <a:moveTo>
                    <a:pt x="0" y="188"/>
                  </a:moveTo>
                  <a:cubicBezTo>
                    <a:pt x="0" y="174"/>
                    <a:pt x="0" y="159"/>
                    <a:pt x="0" y="144"/>
                  </a:cubicBezTo>
                  <a:cubicBezTo>
                    <a:pt x="11" y="142"/>
                    <a:pt x="16" y="135"/>
                    <a:pt x="16" y="123"/>
                  </a:cubicBezTo>
                  <a:cubicBezTo>
                    <a:pt x="17" y="115"/>
                    <a:pt x="22" y="108"/>
                    <a:pt x="25" y="100"/>
                  </a:cubicBezTo>
                  <a:cubicBezTo>
                    <a:pt x="13" y="79"/>
                    <a:pt x="12" y="68"/>
                    <a:pt x="23" y="56"/>
                  </a:cubicBezTo>
                  <a:cubicBezTo>
                    <a:pt x="33" y="46"/>
                    <a:pt x="48" y="46"/>
                    <a:pt x="65" y="57"/>
                  </a:cubicBezTo>
                  <a:cubicBezTo>
                    <a:pt x="65" y="48"/>
                    <a:pt x="63" y="40"/>
                    <a:pt x="64" y="32"/>
                  </a:cubicBezTo>
                  <a:cubicBezTo>
                    <a:pt x="64" y="29"/>
                    <a:pt x="69" y="24"/>
                    <a:pt x="72" y="23"/>
                  </a:cubicBezTo>
                  <a:cubicBezTo>
                    <a:pt x="91" y="20"/>
                    <a:pt x="91" y="21"/>
                    <a:pt x="97" y="0"/>
                  </a:cubicBezTo>
                  <a:cubicBezTo>
                    <a:pt x="100" y="4"/>
                    <a:pt x="104" y="7"/>
                    <a:pt x="105" y="12"/>
                  </a:cubicBezTo>
                  <a:cubicBezTo>
                    <a:pt x="107" y="20"/>
                    <a:pt x="112" y="23"/>
                    <a:pt x="120" y="23"/>
                  </a:cubicBezTo>
                  <a:cubicBezTo>
                    <a:pt x="318" y="23"/>
                    <a:pt x="515" y="23"/>
                    <a:pt x="712" y="23"/>
                  </a:cubicBezTo>
                  <a:cubicBezTo>
                    <a:pt x="719" y="23"/>
                    <a:pt x="726" y="24"/>
                    <a:pt x="731" y="16"/>
                  </a:cubicBezTo>
                  <a:cubicBezTo>
                    <a:pt x="733" y="13"/>
                    <a:pt x="744" y="12"/>
                    <a:pt x="749" y="15"/>
                  </a:cubicBezTo>
                  <a:cubicBezTo>
                    <a:pt x="764" y="23"/>
                    <a:pt x="777" y="33"/>
                    <a:pt x="786" y="48"/>
                  </a:cubicBezTo>
                  <a:cubicBezTo>
                    <a:pt x="787" y="51"/>
                    <a:pt x="788" y="54"/>
                    <a:pt x="788" y="58"/>
                  </a:cubicBezTo>
                  <a:cubicBezTo>
                    <a:pt x="788" y="68"/>
                    <a:pt x="787" y="78"/>
                    <a:pt x="788" y="88"/>
                  </a:cubicBezTo>
                  <a:cubicBezTo>
                    <a:pt x="789" y="98"/>
                    <a:pt x="785" y="104"/>
                    <a:pt x="778" y="110"/>
                  </a:cubicBezTo>
                  <a:cubicBezTo>
                    <a:pt x="773" y="114"/>
                    <a:pt x="770" y="122"/>
                    <a:pt x="768" y="129"/>
                  </a:cubicBezTo>
                  <a:cubicBezTo>
                    <a:pt x="763" y="149"/>
                    <a:pt x="761" y="151"/>
                    <a:pt x="740" y="152"/>
                  </a:cubicBezTo>
                  <a:cubicBezTo>
                    <a:pt x="714" y="152"/>
                    <a:pt x="688" y="151"/>
                    <a:pt x="662" y="152"/>
                  </a:cubicBezTo>
                  <a:cubicBezTo>
                    <a:pt x="658" y="152"/>
                    <a:pt x="654" y="156"/>
                    <a:pt x="651" y="158"/>
                  </a:cubicBezTo>
                  <a:cubicBezTo>
                    <a:pt x="648" y="160"/>
                    <a:pt x="645" y="163"/>
                    <a:pt x="641" y="163"/>
                  </a:cubicBezTo>
                  <a:cubicBezTo>
                    <a:pt x="620" y="166"/>
                    <a:pt x="598" y="168"/>
                    <a:pt x="576" y="170"/>
                  </a:cubicBezTo>
                  <a:cubicBezTo>
                    <a:pt x="571" y="170"/>
                    <a:pt x="567" y="171"/>
                    <a:pt x="561" y="172"/>
                  </a:cubicBezTo>
                  <a:cubicBezTo>
                    <a:pt x="562" y="188"/>
                    <a:pt x="564" y="204"/>
                    <a:pt x="564" y="219"/>
                  </a:cubicBezTo>
                  <a:cubicBezTo>
                    <a:pt x="562" y="274"/>
                    <a:pt x="529" y="311"/>
                    <a:pt x="473" y="322"/>
                  </a:cubicBezTo>
                  <a:cubicBezTo>
                    <a:pt x="426" y="331"/>
                    <a:pt x="380" y="327"/>
                    <a:pt x="333" y="321"/>
                  </a:cubicBezTo>
                  <a:cubicBezTo>
                    <a:pt x="328" y="320"/>
                    <a:pt x="323" y="319"/>
                    <a:pt x="317" y="318"/>
                  </a:cubicBezTo>
                  <a:cubicBezTo>
                    <a:pt x="300" y="316"/>
                    <a:pt x="286" y="327"/>
                    <a:pt x="284" y="344"/>
                  </a:cubicBezTo>
                  <a:cubicBezTo>
                    <a:pt x="276" y="403"/>
                    <a:pt x="268" y="463"/>
                    <a:pt x="261" y="522"/>
                  </a:cubicBezTo>
                  <a:cubicBezTo>
                    <a:pt x="260" y="529"/>
                    <a:pt x="260" y="535"/>
                    <a:pt x="268" y="539"/>
                  </a:cubicBezTo>
                  <a:cubicBezTo>
                    <a:pt x="278" y="545"/>
                    <a:pt x="274" y="554"/>
                    <a:pt x="271" y="562"/>
                  </a:cubicBezTo>
                  <a:cubicBezTo>
                    <a:pt x="270" y="565"/>
                    <a:pt x="263" y="567"/>
                    <a:pt x="258" y="567"/>
                  </a:cubicBezTo>
                  <a:cubicBezTo>
                    <a:pt x="193" y="564"/>
                    <a:pt x="127" y="560"/>
                    <a:pt x="61" y="557"/>
                  </a:cubicBezTo>
                  <a:cubicBezTo>
                    <a:pt x="47" y="556"/>
                    <a:pt x="39" y="552"/>
                    <a:pt x="35" y="538"/>
                  </a:cubicBezTo>
                  <a:cubicBezTo>
                    <a:pt x="23" y="496"/>
                    <a:pt x="25" y="454"/>
                    <a:pt x="35" y="413"/>
                  </a:cubicBezTo>
                  <a:cubicBezTo>
                    <a:pt x="47" y="369"/>
                    <a:pt x="61" y="325"/>
                    <a:pt x="74" y="281"/>
                  </a:cubicBezTo>
                  <a:cubicBezTo>
                    <a:pt x="76" y="273"/>
                    <a:pt x="78" y="265"/>
                    <a:pt x="79" y="257"/>
                  </a:cubicBezTo>
                  <a:cubicBezTo>
                    <a:pt x="83" y="231"/>
                    <a:pt x="73" y="212"/>
                    <a:pt x="48" y="202"/>
                  </a:cubicBezTo>
                  <a:cubicBezTo>
                    <a:pt x="33" y="196"/>
                    <a:pt x="17" y="193"/>
                    <a:pt x="0" y="188"/>
                  </a:cubicBezTo>
                  <a:close/>
                  <a:moveTo>
                    <a:pt x="356" y="202"/>
                  </a:moveTo>
                  <a:cubicBezTo>
                    <a:pt x="332" y="216"/>
                    <a:pt x="322" y="246"/>
                    <a:pt x="334" y="278"/>
                  </a:cubicBezTo>
                  <a:cubicBezTo>
                    <a:pt x="343" y="305"/>
                    <a:pt x="368" y="318"/>
                    <a:pt x="400" y="313"/>
                  </a:cubicBezTo>
                  <a:cubicBezTo>
                    <a:pt x="426" y="309"/>
                    <a:pt x="451" y="305"/>
                    <a:pt x="477" y="302"/>
                  </a:cubicBezTo>
                  <a:cubicBezTo>
                    <a:pt x="497" y="299"/>
                    <a:pt x="515" y="293"/>
                    <a:pt x="526" y="275"/>
                  </a:cubicBezTo>
                  <a:cubicBezTo>
                    <a:pt x="539" y="254"/>
                    <a:pt x="538" y="232"/>
                    <a:pt x="528" y="211"/>
                  </a:cubicBezTo>
                  <a:cubicBezTo>
                    <a:pt x="519" y="191"/>
                    <a:pt x="503" y="179"/>
                    <a:pt x="480" y="180"/>
                  </a:cubicBezTo>
                  <a:cubicBezTo>
                    <a:pt x="459" y="181"/>
                    <a:pt x="437" y="185"/>
                    <a:pt x="416" y="188"/>
                  </a:cubicBezTo>
                  <a:cubicBezTo>
                    <a:pt x="411" y="239"/>
                    <a:pt x="434" y="267"/>
                    <a:pt x="485" y="272"/>
                  </a:cubicBezTo>
                  <a:cubicBezTo>
                    <a:pt x="479" y="275"/>
                    <a:pt x="474" y="278"/>
                    <a:pt x="468" y="278"/>
                  </a:cubicBezTo>
                  <a:cubicBezTo>
                    <a:pt x="446" y="278"/>
                    <a:pt x="427" y="271"/>
                    <a:pt x="415" y="252"/>
                  </a:cubicBezTo>
                  <a:cubicBezTo>
                    <a:pt x="409" y="242"/>
                    <a:pt x="405" y="231"/>
                    <a:pt x="399" y="221"/>
                  </a:cubicBezTo>
                  <a:cubicBezTo>
                    <a:pt x="397" y="217"/>
                    <a:pt x="393" y="215"/>
                    <a:pt x="389" y="213"/>
                  </a:cubicBezTo>
                  <a:cubicBezTo>
                    <a:pt x="380" y="209"/>
                    <a:pt x="370" y="206"/>
                    <a:pt x="356" y="202"/>
                  </a:cubicBezTo>
                  <a:close/>
                </a:path>
              </a:pathLst>
            </a:custGeom>
            <a:solidFill>
              <a:srgbClr val="D55E0B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4227590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76468" y="327465"/>
            <a:ext cx="11572875" cy="839788"/>
          </a:xfrm>
          <a:prstGeom prst="rect">
            <a:avLst/>
          </a:prstGeom>
        </p:spPr>
        <p:txBody>
          <a:bodyPr/>
          <a:lstStyle/>
          <a:p>
            <a:pPr marL="152396" indent="0">
              <a:buNone/>
            </a:pPr>
            <a:r>
              <a:rPr lang="en-US" sz="4267" b="1" dirty="0">
                <a:solidFill>
                  <a:srgbClr val="FFC000"/>
                </a:solidFill>
              </a:rPr>
              <a:t>Infographic Style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C9643CF-44E3-4D84-AC99-AE0706F509B8}"/>
              </a:ext>
            </a:extLst>
          </p:cNvPr>
          <p:cNvSpPr txBox="1"/>
          <p:nvPr/>
        </p:nvSpPr>
        <p:spPr>
          <a:xfrm>
            <a:off x="1134093" y="1725962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rgbClr val="D55E0B"/>
                </a:solidFill>
                <a:cs typeface="Arial" pitchFamily="34" charset="0"/>
              </a:rPr>
              <a:t>1</a:t>
            </a:r>
            <a:endParaRPr lang="ko-KR" altLang="en-US" sz="5400" b="1" dirty="0">
              <a:solidFill>
                <a:srgbClr val="D55E0B"/>
              </a:solidFill>
              <a:cs typeface="Arial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B259230-9D30-4DD1-85EE-404F565C9A34}"/>
              </a:ext>
            </a:extLst>
          </p:cNvPr>
          <p:cNvGrpSpPr/>
          <p:nvPr/>
        </p:nvGrpSpPr>
        <p:grpSpPr>
          <a:xfrm>
            <a:off x="1828559" y="1737883"/>
            <a:ext cx="3434879" cy="693903"/>
            <a:chOff x="4355975" y="1331342"/>
            <a:chExt cx="3012728" cy="693904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E5042C5-83D2-4D08-901A-11CB61390FB3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8BBD4B7-3192-429E-8AA9-E411374ACACA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BB137019-BD15-4D2D-92B2-290DD5A8F4D8}"/>
              </a:ext>
            </a:extLst>
          </p:cNvPr>
          <p:cNvSpPr/>
          <p:nvPr/>
        </p:nvSpPr>
        <p:spPr>
          <a:xfrm>
            <a:off x="1666429" y="1814830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rgbClr val="D55E0B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FE7C841-D37B-4AE6-9592-B4E64F853703}"/>
              </a:ext>
            </a:extLst>
          </p:cNvPr>
          <p:cNvSpPr txBox="1"/>
          <p:nvPr/>
        </p:nvSpPr>
        <p:spPr>
          <a:xfrm>
            <a:off x="1134093" y="2884286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rgbClr val="D55E0B"/>
                </a:solidFill>
                <a:cs typeface="Arial" pitchFamily="34" charset="0"/>
              </a:rPr>
              <a:t>2</a:t>
            </a:r>
            <a:endParaRPr lang="ko-KR" altLang="en-US" sz="5400" b="1" dirty="0">
              <a:solidFill>
                <a:srgbClr val="D55E0B"/>
              </a:solidFill>
              <a:cs typeface="Arial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8F561D3-B120-48B2-944F-1387DF500F16}"/>
              </a:ext>
            </a:extLst>
          </p:cNvPr>
          <p:cNvGrpSpPr/>
          <p:nvPr/>
        </p:nvGrpSpPr>
        <p:grpSpPr>
          <a:xfrm>
            <a:off x="1828559" y="2896207"/>
            <a:ext cx="3434879" cy="693903"/>
            <a:chOff x="4355975" y="1331342"/>
            <a:chExt cx="3012728" cy="69390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EC3CB39-68C3-4A04-A156-D8DA3CCA34AD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D7E1446-869F-48A2-BD9E-15D4090A5238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1E53E6DC-7CEE-4048-8F10-A6EFC7032096}"/>
              </a:ext>
            </a:extLst>
          </p:cNvPr>
          <p:cNvSpPr/>
          <p:nvPr/>
        </p:nvSpPr>
        <p:spPr>
          <a:xfrm>
            <a:off x="1666429" y="2973154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rgbClr val="D55E0B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101079C-4BCD-4F52-8E6F-541E516C824D}"/>
              </a:ext>
            </a:extLst>
          </p:cNvPr>
          <p:cNvSpPr txBox="1"/>
          <p:nvPr/>
        </p:nvSpPr>
        <p:spPr>
          <a:xfrm>
            <a:off x="1134093" y="4042610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rgbClr val="D55E0B"/>
                </a:solidFill>
                <a:cs typeface="Arial" pitchFamily="34" charset="0"/>
              </a:rPr>
              <a:t>3</a:t>
            </a:r>
            <a:endParaRPr lang="ko-KR" altLang="en-US" sz="5400" b="1" dirty="0">
              <a:solidFill>
                <a:srgbClr val="D55E0B"/>
              </a:solidFill>
              <a:cs typeface="Arial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EAB1F10-2FB2-4A86-9539-EA1185F4321D}"/>
              </a:ext>
            </a:extLst>
          </p:cNvPr>
          <p:cNvGrpSpPr/>
          <p:nvPr/>
        </p:nvGrpSpPr>
        <p:grpSpPr>
          <a:xfrm>
            <a:off x="1828559" y="4069925"/>
            <a:ext cx="3434879" cy="678515"/>
            <a:chOff x="4355975" y="1346731"/>
            <a:chExt cx="3012728" cy="678515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520185F-9735-4F4F-98E0-C52B119054FD}"/>
                </a:ext>
              </a:extLst>
            </p:cNvPr>
            <p:cNvSpPr txBox="1"/>
            <p:nvPr/>
          </p:nvSpPr>
          <p:spPr>
            <a:xfrm>
              <a:off x="4355975" y="1346731"/>
              <a:ext cx="30127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CB96F63-66A1-4392-B880-EF881E6C5069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ADFE58C7-5676-46D4-8FF6-35B5923877C6}"/>
              </a:ext>
            </a:extLst>
          </p:cNvPr>
          <p:cNvSpPr/>
          <p:nvPr/>
        </p:nvSpPr>
        <p:spPr>
          <a:xfrm>
            <a:off x="1666429" y="4131478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rgbClr val="D55E0B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6F873D-2F88-486A-BEE4-9ABC5D1BD4DC}"/>
              </a:ext>
            </a:extLst>
          </p:cNvPr>
          <p:cNvSpPr txBox="1"/>
          <p:nvPr/>
        </p:nvSpPr>
        <p:spPr>
          <a:xfrm>
            <a:off x="1134093" y="5144309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rgbClr val="D55E0B"/>
                </a:solidFill>
                <a:cs typeface="Arial" pitchFamily="34" charset="0"/>
              </a:rPr>
              <a:t>4</a:t>
            </a:r>
            <a:endParaRPr lang="ko-KR" altLang="en-US" sz="5400" b="1" dirty="0">
              <a:solidFill>
                <a:srgbClr val="D55E0B"/>
              </a:solidFill>
              <a:cs typeface="Arial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95F2169-FB54-4D74-92BF-3DA63C75626E}"/>
              </a:ext>
            </a:extLst>
          </p:cNvPr>
          <p:cNvGrpSpPr/>
          <p:nvPr/>
        </p:nvGrpSpPr>
        <p:grpSpPr>
          <a:xfrm>
            <a:off x="1828559" y="5212853"/>
            <a:ext cx="3434879" cy="693903"/>
            <a:chOff x="4355975" y="1331342"/>
            <a:chExt cx="3012728" cy="693904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4E7AED5-3CF4-4130-8C04-B4DD9D391CF5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66E3376-E74A-409B-8C21-93CC29572CBF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C37488C8-627D-4185-9420-5C4542F14D19}"/>
              </a:ext>
            </a:extLst>
          </p:cNvPr>
          <p:cNvSpPr/>
          <p:nvPr/>
        </p:nvSpPr>
        <p:spPr>
          <a:xfrm>
            <a:off x="1666429" y="5289800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rgbClr val="D55E0B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E4BEDFA-CE97-43FE-8B35-257A3EE60E7B}"/>
              </a:ext>
            </a:extLst>
          </p:cNvPr>
          <p:cNvSpPr txBox="1"/>
          <p:nvPr/>
        </p:nvSpPr>
        <p:spPr>
          <a:xfrm>
            <a:off x="8082766" y="342852"/>
            <a:ext cx="373477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600" dirty="0">
                <a:solidFill>
                  <a:schemeClr val="accent3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600" dirty="0">
                <a:solidFill>
                  <a:schemeClr val="accent3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3600" dirty="0">
                <a:solidFill>
                  <a:schemeClr val="accent3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3600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6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0" name="TextBox 86">
            <a:extLst>
              <a:ext uri="{FF2B5EF4-FFF2-40B4-BE49-F238E27FC236}">
                <a16:creationId xmlns:a16="http://schemas.microsoft.com/office/drawing/2014/main" id="{C66E3376-E74A-409B-8C21-93CC29572CBF}"/>
              </a:ext>
            </a:extLst>
          </p:cNvPr>
          <p:cNvSpPr txBox="1"/>
          <p:nvPr/>
        </p:nvSpPr>
        <p:spPr>
          <a:xfrm flipH="1">
            <a:off x="9586245" y="3269704"/>
            <a:ext cx="2118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1" name="TextBox 86">
            <a:extLst>
              <a:ext uri="{FF2B5EF4-FFF2-40B4-BE49-F238E27FC236}">
                <a16:creationId xmlns:a16="http://schemas.microsoft.com/office/drawing/2014/main" id="{C66E3376-E74A-409B-8C21-93CC29572CBF}"/>
              </a:ext>
            </a:extLst>
          </p:cNvPr>
          <p:cNvSpPr txBox="1"/>
          <p:nvPr/>
        </p:nvSpPr>
        <p:spPr>
          <a:xfrm flipH="1">
            <a:off x="9586245" y="4152436"/>
            <a:ext cx="2118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2" name="TextBox 86">
            <a:extLst>
              <a:ext uri="{FF2B5EF4-FFF2-40B4-BE49-F238E27FC236}">
                <a16:creationId xmlns:a16="http://schemas.microsoft.com/office/drawing/2014/main" id="{C66E3376-E74A-409B-8C21-93CC29572CBF}"/>
              </a:ext>
            </a:extLst>
          </p:cNvPr>
          <p:cNvSpPr txBox="1"/>
          <p:nvPr/>
        </p:nvSpPr>
        <p:spPr>
          <a:xfrm flipH="1">
            <a:off x="9586245" y="5155461"/>
            <a:ext cx="2118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5489576" y="2427287"/>
            <a:ext cx="3576637" cy="3625851"/>
          </a:xfrm>
          <a:custGeom>
            <a:avLst/>
            <a:gdLst>
              <a:gd name="T0" fmla="*/ 480 w 693"/>
              <a:gd name="T1" fmla="*/ 46 h 703"/>
              <a:gd name="T2" fmla="*/ 480 w 693"/>
              <a:gd name="T3" fmla="*/ 26 h 703"/>
              <a:gd name="T4" fmla="*/ 514 w 693"/>
              <a:gd name="T5" fmla="*/ 26 h 703"/>
              <a:gd name="T6" fmla="*/ 514 w 693"/>
              <a:gd name="T7" fmla="*/ 49 h 703"/>
              <a:gd name="T8" fmla="*/ 563 w 693"/>
              <a:gd name="T9" fmla="*/ 49 h 703"/>
              <a:gd name="T10" fmla="*/ 574 w 693"/>
              <a:gd name="T11" fmla="*/ 43 h 703"/>
              <a:gd name="T12" fmla="*/ 603 w 693"/>
              <a:gd name="T13" fmla="*/ 27 h 703"/>
              <a:gd name="T14" fmla="*/ 615 w 693"/>
              <a:gd name="T15" fmla="*/ 44 h 703"/>
              <a:gd name="T16" fmla="*/ 637 w 693"/>
              <a:gd name="T17" fmla="*/ 73 h 703"/>
              <a:gd name="T18" fmla="*/ 633 w 693"/>
              <a:gd name="T19" fmla="*/ 79 h 703"/>
              <a:gd name="T20" fmla="*/ 670 w 693"/>
              <a:gd name="T21" fmla="*/ 79 h 703"/>
              <a:gd name="T22" fmla="*/ 691 w 693"/>
              <a:gd name="T23" fmla="*/ 100 h 703"/>
              <a:gd name="T24" fmla="*/ 691 w 693"/>
              <a:gd name="T25" fmla="*/ 125 h 703"/>
              <a:gd name="T26" fmla="*/ 632 w 693"/>
              <a:gd name="T27" fmla="*/ 125 h 703"/>
              <a:gd name="T28" fmla="*/ 632 w 693"/>
              <a:gd name="T29" fmla="*/ 182 h 703"/>
              <a:gd name="T30" fmla="*/ 612 w 693"/>
              <a:gd name="T31" fmla="*/ 202 h 703"/>
              <a:gd name="T32" fmla="*/ 510 w 693"/>
              <a:gd name="T33" fmla="*/ 202 h 703"/>
              <a:gd name="T34" fmla="*/ 488 w 693"/>
              <a:gd name="T35" fmla="*/ 202 h 703"/>
              <a:gd name="T36" fmla="*/ 488 w 693"/>
              <a:gd name="T37" fmla="*/ 231 h 703"/>
              <a:gd name="T38" fmla="*/ 429 w 693"/>
              <a:gd name="T39" fmla="*/ 290 h 703"/>
              <a:gd name="T40" fmla="*/ 354 w 693"/>
              <a:gd name="T41" fmla="*/ 290 h 703"/>
              <a:gd name="T42" fmla="*/ 354 w 693"/>
              <a:gd name="T43" fmla="*/ 314 h 703"/>
              <a:gd name="T44" fmla="*/ 349 w 693"/>
              <a:gd name="T45" fmla="*/ 681 h 703"/>
              <a:gd name="T46" fmla="*/ 328 w 693"/>
              <a:gd name="T47" fmla="*/ 702 h 703"/>
              <a:gd name="T48" fmla="*/ 280 w 693"/>
              <a:gd name="T49" fmla="*/ 702 h 703"/>
              <a:gd name="T50" fmla="*/ 258 w 693"/>
              <a:gd name="T51" fmla="*/ 679 h 703"/>
              <a:gd name="T52" fmla="*/ 259 w 693"/>
              <a:gd name="T53" fmla="*/ 442 h 703"/>
              <a:gd name="T54" fmla="*/ 259 w 693"/>
              <a:gd name="T55" fmla="*/ 418 h 703"/>
              <a:gd name="T56" fmla="*/ 186 w 693"/>
              <a:gd name="T57" fmla="*/ 418 h 703"/>
              <a:gd name="T58" fmla="*/ 200 w 693"/>
              <a:gd name="T59" fmla="*/ 345 h 703"/>
              <a:gd name="T60" fmla="*/ 214 w 693"/>
              <a:gd name="T61" fmla="*/ 304 h 703"/>
              <a:gd name="T62" fmla="*/ 170 w 693"/>
              <a:gd name="T63" fmla="*/ 205 h 703"/>
              <a:gd name="T64" fmla="*/ 165 w 693"/>
              <a:gd name="T65" fmla="*/ 202 h 703"/>
              <a:gd name="T66" fmla="*/ 113 w 693"/>
              <a:gd name="T67" fmla="*/ 202 h 703"/>
              <a:gd name="T68" fmla="*/ 61 w 693"/>
              <a:gd name="T69" fmla="*/ 195 h 703"/>
              <a:gd name="T70" fmla="*/ 61 w 693"/>
              <a:gd name="T71" fmla="*/ 261 h 703"/>
              <a:gd name="T72" fmla="*/ 25 w 693"/>
              <a:gd name="T73" fmla="*/ 260 h 703"/>
              <a:gd name="T74" fmla="*/ 9 w 693"/>
              <a:gd name="T75" fmla="*/ 218 h 703"/>
              <a:gd name="T76" fmla="*/ 30 w 693"/>
              <a:gd name="T77" fmla="*/ 75 h 703"/>
              <a:gd name="T78" fmla="*/ 35 w 693"/>
              <a:gd name="T79" fmla="*/ 41 h 703"/>
              <a:gd name="T80" fmla="*/ 85 w 693"/>
              <a:gd name="T81" fmla="*/ 1 h 703"/>
              <a:gd name="T82" fmla="*/ 141 w 693"/>
              <a:gd name="T83" fmla="*/ 10 h 703"/>
              <a:gd name="T84" fmla="*/ 255 w 693"/>
              <a:gd name="T85" fmla="*/ 31 h 703"/>
              <a:gd name="T86" fmla="*/ 270 w 693"/>
              <a:gd name="T87" fmla="*/ 40 h 703"/>
              <a:gd name="T88" fmla="*/ 254 w 693"/>
              <a:gd name="T89" fmla="*/ 46 h 703"/>
              <a:gd name="T90" fmla="*/ 148 w 693"/>
              <a:gd name="T91" fmla="*/ 27 h 703"/>
              <a:gd name="T92" fmla="*/ 101 w 693"/>
              <a:gd name="T93" fmla="*/ 16 h 703"/>
              <a:gd name="T94" fmla="*/ 47 w 693"/>
              <a:gd name="T95" fmla="*/ 58 h 703"/>
              <a:gd name="T96" fmla="*/ 47 w 693"/>
              <a:gd name="T97" fmla="*/ 159 h 703"/>
              <a:gd name="T98" fmla="*/ 75 w 693"/>
              <a:gd name="T99" fmla="*/ 166 h 703"/>
              <a:gd name="T100" fmla="*/ 94 w 693"/>
              <a:gd name="T101" fmla="*/ 21 h 703"/>
              <a:gd name="T102" fmla="*/ 101 w 693"/>
              <a:gd name="T103" fmla="*/ 46 h 703"/>
              <a:gd name="T104" fmla="*/ 480 w 693"/>
              <a:gd name="T105" fmla="*/ 46 h 703"/>
              <a:gd name="T106" fmla="*/ 382 w 693"/>
              <a:gd name="T107" fmla="*/ 203 h 703"/>
              <a:gd name="T108" fmla="*/ 354 w 693"/>
              <a:gd name="T109" fmla="*/ 203 h 703"/>
              <a:gd name="T110" fmla="*/ 354 w 693"/>
              <a:gd name="T111" fmla="*/ 243 h 703"/>
              <a:gd name="T112" fmla="*/ 354 w 693"/>
              <a:gd name="T113" fmla="*/ 281 h 703"/>
              <a:gd name="T114" fmla="*/ 419 w 693"/>
              <a:gd name="T115" fmla="*/ 281 h 703"/>
              <a:gd name="T116" fmla="*/ 476 w 693"/>
              <a:gd name="T117" fmla="*/ 203 h 703"/>
              <a:gd name="T118" fmla="*/ 400 w 693"/>
              <a:gd name="T119" fmla="*/ 203 h 703"/>
              <a:gd name="T120" fmla="*/ 415 w 693"/>
              <a:gd name="T121" fmla="*/ 257 h 703"/>
              <a:gd name="T122" fmla="*/ 382 w 693"/>
              <a:gd name="T123" fmla="*/ 203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3" h="703">
                <a:moveTo>
                  <a:pt x="480" y="46"/>
                </a:moveTo>
                <a:cubicBezTo>
                  <a:pt x="480" y="41"/>
                  <a:pt x="480" y="34"/>
                  <a:pt x="480" y="26"/>
                </a:cubicBezTo>
                <a:cubicBezTo>
                  <a:pt x="492" y="26"/>
                  <a:pt x="503" y="26"/>
                  <a:pt x="514" y="26"/>
                </a:cubicBezTo>
                <a:cubicBezTo>
                  <a:pt x="514" y="34"/>
                  <a:pt x="514" y="41"/>
                  <a:pt x="514" y="49"/>
                </a:cubicBezTo>
                <a:cubicBezTo>
                  <a:pt x="530" y="49"/>
                  <a:pt x="547" y="50"/>
                  <a:pt x="563" y="49"/>
                </a:cubicBezTo>
                <a:cubicBezTo>
                  <a:pt x="567" y="49"/>
                  <a:pt x="570" y="45"/>
                  <a:pt x="574" y="43"/>
                </a:cubicBezTo>
                <a:cubicBezTo>
                  <a:pt x="583" y="37"/>
                  <a:pt x="592" y="31"/>
                  <a:pt x="603" y="27"/>
                </a:cubicBezTo>
                <a:cubicBezTo>
                  <a:pt x="604" y="26"/>
                  <a:pt x="611" y="38"/>
                  <a:pt x="615" y="44"/>
                </a:cubicBezTo>
                <a:cubicBezTo>
                  <a:pt x="622" y="53"/>
                  <a:pt x="630" y="63"/>
                  <a:pt x="637" y="73"/>
                </a:cubicBezTo>
                <a:cubicBezTo>
                  <a:pt x="635" y="75"/>
                  <a:pt x="634" y="77"/>
                  <a:pt x="633" y="79"/>
                </a:cubicBezTo>
                <a:cubicBezTo>
                  <a:pt x="645" y="79"/>
                  <a:pt x="658" y="80"/>
                  <a:pt x="670" y="79"/>
                </a:cubicBezTo>
                <a:cubicBezTo>
                  <a:pt x="687" y="77"/>
                  <a:pt x="693" y="84"/>
                  <a:pt x="691" y="100"/>
                </a:cubicBezTo>
                <a:cubicBezTo>
                  <a:pt x="690" y="107"/>
                  <a:pt x="691" y="115"/>
                  <a:pt x="691" y="125"/>
                </a:cubicBezTo>
                <a:cubicBezTo>
                  <a:pt x="671" y="125"/>
                  <a:pt x="652" y="125"/>
                  <a:pt x="632" y="125"/>
                </a:cubicBezTo>
                <a:cubicBezTo>
                  <a:pt x="632" y="146"/>
                  <a:pt x="631" y="164"/>
                  <a:pt x="632" y="182"/>
                </a:cubicBezTo>
                <a:cubicBezTo>
                  <a:pt x="632" y="196"/>
                  <a:pt x="626" y="202"/>
                  <a:pt x="612" y="202"/>
                </a:cubicBezTo>
                <a:cubicBezTo>
                  <a:pt x="578" y="201"/>
                  <a:pt x="544" y="202"/>
                  <a:pt x="510" y="202"/>
                </a:cubicBezTo>
                <a:cubicBezTo>
                  <a:pt x="503" y="202"/>
                  <a:pt x="497" y="202"/>
                  <a:pt x="488" y="202"/>
                </a:cubicBezTo>
                <a:cubicBezTo>
                  <a:pt x="488" y="213"/>
                  <a:pt x="488" y="222"/>
                  <a:pt x="488" y="231"/>
                </a:cubicBezTo>
                <a:cubicBezTo>
                  <a:pt x="487" y="268"/>
                  <a:pt x="466" y="289"/>
                  <a:pt x="429" y="290"/>
                </a:cubicBezTo>
                <a:cubicBezTo>
                  <a:pt x="405" y="290"/>
                  <a:pt x="381" y="290"/>
                  <a:pt x="354" y="290"/>
                </a:cubicBezTo>
                <a:cubicBezTo>
                  <a:pt x="354" y="299"/>
                  <a:pt x="355" y="306"/>
                  <a:pt x="354" y="314"/>
                </a:cubicBezTo>
                <a:cubicBezTo>
                  <a:pt x="353" y="436"/>
                  <a:pt x="350" y="559"/>
                  <a:pt x="349" y="681"/>
                </a:cubicBezTo>
                <a:cubicBezTo>
                  <a:pt x="349" y="696"/>
                  <a:pt x="344" y="703"/>
                  <a:pt x="328" y="702"/>
                </a:cubicBezTo>
                <a:cubicBezTo>
                  <a:pt x="312" y="701"/>
                  <a:pt x="296" y="701"/>
                  <a:pt x="280" y="702"/>
                </a:cubicBezTo>
                <a:cubicBezTo>
                  <a:pt x="263" y="703"/>
                  <a:pt x="258" y="695"/>
                  <a:pt x="258" y="679"/>
                </a:cubicBezTo>
                <a:cubicBezTo>
                  <a:pt x="259" y="600"/>
                  <a:pt x="259" y="521"/>
                  <a:pt x="259" y="442"/>
                </a:cubicBezTo>
                <a:cubicBezTo>
                  <a:pt x="259" y="434"/>
                  <a:pt x="259" y="427"/>
                  <a:pt x="259" y="418"/>
                </a:cubicBezTo>
                <a:cubicBezTo>
                  <a:pt x="235" y="418"/>
                  <a:pt x="214" y="418"/>
                  <a:pt x="186" y="418"/>
                </a:cubicBezTo>
                <a:cubicBezTo>
                  <a:pt x="191" y="391"/>
                  <a:pt x="194" y="368"/>
                  <a:pt x="200" y="345"/>
                </a:cubicBezTo>
                <a:cubicBezTo>
                  <a:pt x="203" y="331"/>
                  <a:pt x="210" y="318"/>
                  <a:pt x="214" y="304"/>
                </a:cubicBezTo>
                <a:cubicBezTo>
                  <a:pt x="229" y="259"/>
                  <a:pt x="205" y="229"/>
                  <a:pt x="170" y="205"/>
                </a:cubicBezTo>
                <a:cubicBezTo>
                  <a:pt x="169" y="204"/>
                  <a:pt x="167" y="202"/>
                  <a:pt x="165" y="202"/>
                </a:cubicBezTo>
                <a:cubicBezTo>
                  <a:pt x="148" y="202"/>
                  <a:pt x="130" y="203"/>
                  <a:pt x="113" y="202"/>
                </a:cubicBezTo>
                <a:cubicBezTo>
                  <a:pt x="96" y="200"/>
                  <a:pt x="80" y="197"/>
                  <a:pt x="61" y="195"/>
                </a:cubicBezTo>
                <a:cubicBezTo>
                  <a:pt x="61" y="217"/>
                  <a:pt x="61" y="238"/>
                  <a:pt x="61" y="261"/>
                </a:cubicBezTo>
                <a:cubicBezTo>
                  <a:pt x="47" y="261"/>
                  <a:pt x="35" y="262"/>
                  <a:pt x="25" y="260"/>
                </a:cubicBezTo>
                <a:cubicBezTo>
                  <a:pt x="10" y="257"/>
                  <a:pt x="0" y="235"/>
                  <a:pt x="9" y="218"/>
                </a:cubicBezTo>
                <a:cubicBezTo>
                  <a:pt x="33" y="173"/>
                  <a:pt x="31" y="124"/>
                  <a:pt x="30" y="75"/>
                </a:cubicBezTo>
                <a:cubicBezTo>
                  <a:pt x="30" y="63"/>
                  <a:pt x="32" y="52"/>
                  <a:pt x="35" y="41"/>
                </a:cubicBezTo>
                <a:cubicBezTo>
                  <a:pt x="41" y="15"/>
                  <a:pt x="58" y="0"/>
                  <a:pt x="85" y="1"/>
                </a:cubicBezTo>
                <a:cubicBezTo>
                  <a:pt x="104" y="1"/>
                  <a:pt x="123" y="6"/>
                  <a:pt x="141" y="10"/>
                </a:cubicBezTo>
                <a:cubicBezTo>
                  <a:pt x="179" y="17"/>
                  <a:pt x="217" y="24"/>
                  <a:pt x="255" y="31"/>
                </a:cubicBezTo>
                <a:cubicBezTo>
                  <a:pt x="260" y="32"/>
                  <a:pt x="265" y="37"/>
                  <a:pt x="270" y="40"/>
                </a:cubicBezTo>
                <a:cubicBezTo>
                  <a:pt x="264" y="42"/>
                  <a:pt x="259" y="47"/>
                  <a:pt x="254" y="46"/>
                </a:cubicBezTo>
                <a:cubicBezTo>
                  <a:pt x="218" y="41"/>
                  <a:pt x="183" y="34"/>
                  <a:pt x="148" y="27"/>
                </a:cubicBezTo>
                <a:cubicBezTo>
                  <a:pt x="132" y="24"/>
                  <a:pt x="117" y="19"/>
                  <a:pt x="101" y="16"/>
                </a:cubicBezTo>
                <a:cubicBezTo>
                  <a:pt x="68" y="10"/>
                  <a:pt x="49" y="24"/>
                  <a:pt x="47" y="58"/>
                </a:cubicBezTo>
                <a:cubicBezTo>
                  <a:pt x="45" y="91"/>
                  <a:pt x="47" y="124"/>
                  <a:pt x="47" y="159"/>
                </a:cubicBezTo>
                <a:cubicBezTo>
                  <a:pt x="55" y="161"/>
                  <a:pt x="64" y="163"/>
                  <a:pt x="75" y="166"/>
                </a:cubicBezTo>
                <a:cubicBezTo>
                  <a:pt x="82" y="117"/>
                  <a:pt x="66" y="67"/>
                  <a:pt x="94" y="21"/>
                </a:cubicBezTo>
                <a:cubicBezTo>
                  <a:pt x="96" y="28"/>
                  <a:pt x="98" y="36"/>
                  <a:pt x="101" y="46"/>
                </a:cubicBezTo>
                <a:cubicBezTo>
                  <a:pt x="226" y="46"/>
                  <a:pt x="352" y="46"/>
                  <a:pt x="480" y="46"/>
                </a:cubicBezTo>
                <a:close/>
                <a:moveTo>
                  <a:pt x="382" y="203"/>
                </a:moveTo>
                <a:cubicBezTo>
                  <a:pt x="372" y="203"/>
                  <a:pt x="364" y="203"/>
                  <a:pt x="354" y="203"/>
                </a:cubicBezTo>
                <a:cubicBezTo>
                  <a:pt x="354" y="217"/>
                  <a:pt x="354" y="230"/>
                  <a:pt x="354" y="243"/>
                </a:cubicBezTo>
                <a:cubicBezTo>
                  <a:pt x="354" y="255"/>
                  <a:pt x="354" y="267"/>
                  <a:pt x="354" y="281"/>
                </a:cubicBezTo>
                <a:cubicBezTo>
                  <a:pt x="378" y="281"/>
                  <a:pt x="399" y="280"/>
                  <a:pt x="419" y="281"/>
                </a:cubicBezTo>
                <a:cubicBezTo>
                  <a:pt x="464" y="285"/>
                  <a:pt x="489" y="258"/>
                  <a:pt x="476" y="203"/>
                </a:cubicBezTo>
                <a:cubicBezTo>
                  <a:pt x="451" y="203"/>
                  <a:pt x="426" y="203"/>
                  <a:pt x="400" y="203"/>
                </a:cubicBezTo>
                <a:cubicBezTo>
                  <a:pt x="397" y="224"/>
                  <a:pt x="393" y="244"/>
                  <a:pt x="415" y="257"/>
                </a:cubicBezTo>
                <a:cubicBezTo>
                  <a:pt x="382" y="252"/>
                  <a:pt x="388" y="225"/>
                  <a:pt x="382" y="203"/>
                </a:cubicBezTo>
                <a:close/>
              </a:path>
            </a:pathLst>
          </a:custGeom>
          <a:solidFill>
            <a:srgbClr val="D55E0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p44"/>
          <p:cNvSpPr txBox="1">
            <a:spLocks noGrp="1"/>
          </p:cNvSpPr>
          <p:nvPr>
            <p:ph type="title"/>
          </p:nvPr>
        </p:nvSpPr>
        <p:spPr>
          <a:xfrm>
            <a:off x="963600" y="692033"/>
            <a:ext cx="10264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DOG’S BODY LANGUAGE</a:t>
            </a:r>
            <a:endParaRPr/>
          </a:p>
        </p:txBody>
      </p:sp>
      <p:sp>
        <p:nvSpPr>
          <p:cNvPr id="2399" name="Google Shape;2399;p44"/>
          <p:cNvSpPr txBox="1"/>
          <p:nvPr/>
        </p:nvSpPr>
        <p:spPr>
          <a:xfrm>
            <a:off x="2414400" y="2481332"/>
            <a:ext cx="1836800" cy="9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Mercury is a small planet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2400" name="Google Shape;2400;p44"/>
          <p:cNvGrpSpPr/>
          <p:nvPr/>
        </p:nvGrpSpPr>
        <p:grpSpPr>
          <a:xfrm>
            <a:off x="1703233" y="2955495"/>
            <a:ext cx="2743800" cy="807200"/>
            <a:chOff x="1277425" y="2216621"/>
            <a:chExt cx="2057850" cy="605400"/>
          </a:xfrm>
        </p:grpSpPr>
        <p:grpSp>
          <p:nvGrpSpPr>
            <p:cNvPr id="2401" name="Google Shape;2401;p44"/>
            <p:cNvGrpSpPr/>
            <p:nvPr/>
          </p:nvGrpSpPr>
          <p:grpSpPr>
            <a:xfrm>
              <a:off x="1741125" y="2404708"/>
              <a:ext cx="1594150" cy="179925"/>
              <a:chOff x="1468025" y="2056550"/>
              <a:chExt cx="1594150" cy="179925"/>
            </a:xfrm>
          </p:grpSpPr>
          <p:sp>
            <p:nvSpPr>
              <p:cNvPr id="2402" name="Google Shape;2402;p44"/>
              <p:cNvSpPr/>
              <p:nvPr/>
            </p:nvSpPr>
            <p:spPr>
              <a:xfrm>
                <a:off x="1468025" y="2121775"/>
                <a:ext cx="1464571" cy="49475"/>
              </a:xfrm>
              <a:custGeom>
                <a:avLst/>
                <a:gdLst/>
                <a:ahLst/>
                <a:cxnLst/>
                <a:rect l="l" t="t" r="r" b="b"/>
                <a:pathLst>
                  <a:path w="47524" h="1979" extrusionOk="0">
                    <a:moveTo>
                      <a:pt x="1337" y="1"/>
                    </a:moveTo>
                    <a:cubicBezTo>
                      <a:pt x="1" y="1"/>
                      <a:pt x="1" y="1979"/>
                      <a:pt x="1337" y="1979"/>
                    </a:cubicBezTo>
                    <a:lnTo>
                      <a:pt x="46187" y="1979"/>
                    </a:lnTo>
                    <a:cubicBezTo>
                      <a:pt x="47524" y="1979"/>
                      <a:pt x="47524" y="1"/>
                      <a:pt x="461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03" name="Google Shape;2403;p44"/>
              <p:cNvSpPr/>
              <p:nvPr/>
            </p:nvSpPr>
            <p:spPr>
              <a:xfrm>
                <a:off x="2852350" y="2056550"/>
                <a:ext cx="209825" cy="179925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7197" extrusionOk="0">
                    <a:moveTo>
                      <a:pt x="4811" y="2011"/>
                    </a:moveTo>
                    <a:cubicBezTo>
                      <a:pt x="5667" y="2011"/>
                      <a:pt x="6361" y="2706"/>
                      <a:pt x="6415" y="3561"/>
                    </a:cubicBezTo>
                    <a:cubicBezTo>
                      <a:pt x="6415" y="4545"/>
                      <a:pt x="5619" y="5182"/>
                      <a:pt x="4791" y="5182"/>
                    </a:cubicBezTo>
                    <a:cubicBezTo>
                      <a:pt x="4405" y="5182"/>
                      <a:pt x="4012" y="5043"/>
                      <a:pt x="3689" y="4737"/>
                    </a:cubicBezTo>
                    <a:cubicBezTo>
                      <a:pt x="2673" y="3722"/>
                      <a:pt x="3421" y="2011"/>
                      <a:pt x="4811" y="2011"/>
                    </a:cubicBezTo>
                    <a:close/>
                    <a:moveTo>
                      <a:pt x="4774" y="0"/>
                    </a:moveTo>
                    <a:cubicBezTo>
                      <a:pt x="3891" y="0"/>
                      <a:pt x="2987" y="324"/>
                      <a:pt x="2245" y="1049"/>
                    </a:cubicBezTo>
                    <a:cubicBezTo>
                      <a:pt x="0" y="3294"/>
                      <a:pt x="1604" y="7196"/>
                      <a:pt x="4811" y="7196"/>
                    </a:cubicBezTo>
                    <a:cubicBezTo>
                      <a:pt x="6789" y="7143"/>
                      <a:pt x="8393" y="5539"/>
                      <a:pt x="8393" y="3561"/>
                    </a:cubicBezTo>
                    <a:cubicBezTo>
                      <a:pt x="8393" y="1425"/>
                      <a:pt x="6628" y="0"/>
                      <a:pt x="47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404" name="Google Shape;2404;p44"/>
            <p:cNvGrpSpPr/>
            <p:nvPr/>
          </p:nvGrpSpPr>
          <p:grpSpPr>
            <a:xfrm>
              <a:off x="1277425" y="2216621"/>
              <a:ext cx="605400" cy="605400"/>
              <a:chOff x="1321275" y="3242238"/>
              <a:chExt cx="605400" cy="605400"/>
            </a:xfrm>
          </p:grpSpPr>
          <p:sp>
            <p:nvSpPr>
              <p:cNvPr id="2405" name="Google Shape;2405;p44"/>
              <p:cNvSpPr/>
              <p:nvPr/>
            </p:nvSpPr>
            <p:spPr>
              <a:xfrm>
                <a:off x="1321275" y="3242238"/>
                <a:ext cx="605400" cy="605400"/>
              </a:xfrm>
              <a:custGeom>
                <a:avLst/>
                <a:gdLst/>
                <a:ahLst/>
                <a:cxnLst/>
                <a:rect l="l" t="t" r="r" b="b"/>
                <a:pathLst>
                  <a:path w="24216" h="24216" extrusionOk="0">
                    <a:moveTo>
                      <a:pt x="12081" y="0"/>
                    </a:moveTo>
                    <a:cubicBezTo>
                      <a:pt x="5399" y="0"/>
                      <a:pt x="0" y="5453"/>
                      <a:pt x="0" y="12135"/>
                    </a:cubicBezTo>
                    <a:cubicBezTo>
                      <a:pt x="0" y="18817"/>
                      <a:pt x="5399" y="24216"/>
                      <a:pt x="12081" y="24216"/>
                    </a:cubicBezTo>
                    <a:cubicBezTo>
                      <a:pt x="18763" y="24216"/>
                      <a:pt x="24216" y="18817"/>
                      <a:pt x="24216" y="12135"/>
                    </a:cubicBezTo>
                    <a:cubicBezTo>
                      <a:pt x="24216" y="5453"/>
                      <a:pt x="18763" y="0"/>
                      <a:pt x="120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06" name="Google Shape;2406;p44"/>
              <p:cNvSpPr/>
              <p:nvPr/>
            </p:nvSpPr>
            <p:spPr>
              <a:xfrm rot="1030697">
                <a:off x="1503179" y="3330249"/>
                <a:ext cx="241597" cy="429396"/>
              </a:xfrm>
              <a:custGeom>
                <a:avLst/>
                <a:gdLst/>
                <a:ahLst/>
                <a:cxnLst/>
                <a:rect l="l" t="t" r="r" b="b"/>
                <a:pathLst>
                  <a:path w="115554" h="205377" extrusionOk="0">
                    <a:moveTo>
                      <a:pt x="46925" y="0"/>
                    </a:moveTo>
                    <a:cubicBezTo>
                      <a:pt x="41722" y="0"/>
                      <a:pt x="34655" y="3422"/>
                      <a:pt x="26313" y="6234"/>
                    </a:cubicBezTo>
                    <a:cubicBezTo>
                      <a:pt x="12206" y="11148"/>
                      <a:pt x="1" y="12733"/>
                      <a:pt x="3964" y="23987"/>
                    </a:cubicBezTo>
                    <a:cubicBezTo>
                      <a:pt x="4122" y="24780"/>
                      <a:pt x="4439" y="25572"/>
                      <a:pt x="4915" y="26206"/>
                    </a:cubicBezTo>
                    <a:lnTo>
                      <a:pt x="50407" y="127494"/>
                    </a:lnTo>
                    <a:cubicBezTo>
                      <a:pt x="52794" y="134530"/>
                      <a:pt x="59364" y="138877"/>
                      <a:pt x="66328" y="138877"/>
                    </a:cubicBezTo>
                    <a:cubicBezTo>
                      <a:pt x="68150" y="138877"/>
                      <a:pt x="69998" y="138580"/>
                      <a:pt x="71805" y="137956"/>
                    </a:cubicBezTo>
                    <a:cubicBezTo>
                      <a:pt x="80682" y="134944"/>
                      <a:pt x="85278" y="125433"/>
                      <a:pt x="82267" y="116557"/>
                    </a:cubicBezTo>
                    <a:lnTo>
                      <a:pt x="55954" y="8453"/>
                    </a:lnTo>
                    <a:cubicBezTo>
                      <a:pt x="55637" y="7660"/>
                      <a:pt x="55320" y="7026"/>
                      <a:pt x="55003" y="6392"/>
                    </a:cubicBezTo>
                    <a:lnTo>
                      <a:pt x="54845" y="6234"/>
                    </a:lnTo>
                    <a:cubicBezTo>
                      <a:pt x="53225" y="1635"/>
                      <a:pt x="50520" y="0"/>
                      <a:pt x="46925" y="0"/>
                    </a:cubicBezTo>
                    <a:close/>
                    <a:moveTo>
                      <a:pt x="85848" y="152450"/>
                    </a:moveTo>
                    <a:cubicBezTo>
                      <a:pt x="76444" y="152450"/>
                      <a:pt x="67006" y="157315"/>
                      <a:pt x="62136" y="167280"/>
                    </a:cubicBezTo>
                    <a:cubicBezTo>
                      <a:pt x="53205" y="185554"/>
                      <a:pt x="67380" y="205377"/>
                      <a:pt x="85767" y="205377"/>
                    </a:cubicBezTo>
                    <a:cubicBezTo>
                      <a:pt x="88592" y="205377"/>
                      <a:pt x="91517" y="204909"/>
                      <a:pt x="94472" y="203896"/>
                    </a:cubicBezTo>
                    <a:cubicBezTo>
                      <a:pt x="108262" y="199140"/>
                      <a:pt x="115554" y="184082"/>
                      <a:pt x="110798" y="170292"/>
                    </a:cubicBezTo>
                    <a:cubicBezTo>
                      <a:pt x="106786" y="158506"/>
                      <a:pt x="96338" y="152450"/>
                      <a:pt x="85848" y="1524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407" name="Google Shape;2407;p44"/>
          <p:cNvGrpSpPr/>
          <p:nvPr/>
        </p:nvGrpSpPr>
        <p:grpSpPr>
          <a:xfrm>
            <a:off x="1359300" y="5101728"/>
            <a:ext cx="2706133" cy="807200"/>
            <a:chOff x="1019475" y="3826296"/>
            <a:chExt cx="2029600" cy="605400"/>
          </a:xfrm>
        </p:grpSpPr>
        <p:grpSp>
          <p:nvGrpSpPr>
            <p:cNvPr id="2408" name="Google Shape;2408;p44"/>
            <p:cNvGrpSpPr/>
            <p:nvPr/>
          </p:nvGrpSpPr>
          <p:grpSpPr>
            <a:xfrm>
              <a:off x="1454925" y="4039033"/>
              <a:ext cx="1594150" cy="179925"/>
              <a:chOff x="1468025" y="2056550"/>
              <a:chExt cx="1594150" cy="179925"/>
            </a:xfrm>
          </p:grpSpPr>
          <p:sp>
            <p:nvSpPr>
              <p:cNvPr id="2409" name="Google Shape;2409;p44"/>
              <p:cNvSpPr/>
              <p:nvPr/>
            </p:nvSpPr>
            <p:spPr>
              <a:xfrm>
                <a:off x="1468025" y="2121775"/>
                <a:ext cx="1464571" cy="49475"/>
              </a:xfrm>
              <a:custGeom>
                <a:avLst/>
                <a:gdLst/>
                <a:ahLst/>
                <a:cxnLst/>
                <a:rect l="l" t="t" r="r" b="b"/>
                <a:pathLst>
                  <a:path w="47524" h="1979" extrusionOk="0">
                    <a:moveTo>
                      <a:pt x="1337" y="1"/>
                    </a:moveTo>
                    <a:cubicBezTo>
                      <a:pt x="1" y="1"/>
                      <a:pt x="1" y="1979"/>
                      <a:pt x="1337" y="1979"/>
                    </a:cubicBezTo>
                    <a:lnTo>
                      <a:pt x="46187" y="1979"/>
                    </a:lnTo>
                    <a:cubicBezTo>
                      <a:pt x="47524" y="1979"/>
                      <a:pt x="47524" y="1"/>
                      <a:pt x="461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10" name="Google Shape;2410;p44"/>
              <p:cNvSpPr/>
              <p:nvPr/>
            </p:nvSpPr>
            <p:spPr>
              <a:xfrm>
                <a:off x="2852350" y="2056550"/>
                <a:ext cx="209825" cy="179925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7197" extrusionOk="0">
                    <a:moveTo>
                      <a:pt x="4811" y="2011"/>
                    </a:moveTo>
                    <a:cubicBezTo>
                      <a:pt x="5667" y="2011"/>
                      <a:pt x="6361" y="2706"/>
                      <a:pt x="6415" y="3561"/>
                    </a:cubicBezTo>
                    <a:cubicBezTo>
                      <a:pt x="6415" y="4545"/>
                      <a:pt x="5619" y="5182"/>
                      <a:pt x="4791" y="5182"/>
                    </a:cubicBezTo>
                    <a:cubicBezTo>
                      <a:pt x="4405" y="5182"/>
                      <a:pt x="4012" y="5043"/>
                      <a:pt x="3689" y="4737"/>
                    </a:cubicBezTo>
                    <a:cubicBezTo>
                      <a:pt x="2673" y="3722"/>
                      <a:pt x="3421" y="2011"/>
                      <a:pt x="4811" y="2011"/>
                    </a:cubicBezTo>
                    <a:close/>
                    <a:moveTo>
                      <a:pt x="4774" y="0"/>
                    </a:moveTo>
                    <a:cubicBezTo>
                      <a:pt x="3891" y="0"/>
                      <a:pt x="2987" y="324"/>
                      <a:pt x="2245" y="1049"/>
                    </a:cubicBezTo>
                    <a:cubicBezTo>
                      <a:pt x="0" y="3294"/>
                      <a:pt x="1604" y="7196"/>
                      <a:pt x="4811" y="7196"/>
                    </a:cubicBezTo>
                    <a:cubicBezTo>
                      <a:pt x="6789" y="7143"/>
                      <a:pt x="8393" y="5539"/>
                      <a:pt x="8393" y="3561"/>
                    </a:cubicBezTo>
                    <a:cubicBezTo>
                      <a:pt x="8393" y="1425"/>
                      <a:pt x="6628" y="0"/>
                      <a:pt x="47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411" name="Google Shape;2411;p44"/>
            <p:cNvGrpSpPr/>
            <p:nvPr/>
          </p:nvGrpSpPr>
          <p:grpSpPr>
            <a:xfrm>
              <a:off x="1019475" y="3826296"/>
              <a:ext cx="605400" cy="605400"/>
              <a:chOff x="1018075" y="2682625"/>
              <a:chExt cx="605400" cy="605400"/>
            </a:xfrm>
          </p:grpSpPr>
          <p:sp>
            <p:nvSpPr>
              <p:cNvPr id="2412" name="Google Shape;2412;p44"/>
              <p:cNvSpPr/>
              <p:nvPr/>
            </p:nvSpPr>
            <p:spPr>
              <a:xfrm>
                <a:off x="1018075" y="2682625"/>
                <a:ext cx="605400" cy="605400"/>
              </a:xfrm>
              <a:custGeom>
                <a:avLst/>
                <a:gdLst/>
                <a:ahLst/>
                <a:cxnLst/>
                <a:rect l="l" t="t" r="r" b="b"/>
                <a:pathLst>
                  <a:path w="24216" h="24216" extrusionOk="0">
                    <a:moveTo>
                      <a:pt x="12081" y="0"/>
                    </a:moveTo>
                    <a:cubicBezTo>
                      <a:pt x="5399" y="0"/>
                      <a:pt x="0" y="5453"/>
                      <a:pt x="0" y="12135"/>
                    </a:cubicBezTo>
                    <a:cubicBezTo>
                      <a:pt x="0" y="18817"/>
                      <a:pt x="5399" y="24216"/>
                      <a:pt x="12081" y="24216"/>
                    </a:cubicBezTo>
                    <a:cubicBezTo>
                      <a:pt x="18763" y="24216"/>
                      <a:pt x="24216" y="18817"/>
                      <a:pt x="24216" y="12135"/>
                    </a:cubicBezTo>
                    <a:cubicBezTo>
                      <a:pt x="24216" y="5453"/>
                      <a:pt x="18763" y="0"/>
                      <a:pt x="120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13" name="Google Shape;2413;p44"/>
              <p:cNvSpPr/>
              <p:nvPr/>
            </p:nvSpPr>
            <p:spPr>
              <a:xfrm>
                <a:off x="1148113" y="2838700"/>
                <a:ext cx="345330" cy="293282"/>
              </a:xfrm>
              <a:custGeom>
                <a:avLst/>
                <a:gdLst/>
                <a:ahLst/>
                <a:cxnLst/>
                <a:rect l="l" t="t" r="r" b="b"/>
                <a:pathLst>
                  <a:path w="16786" h="14256" extrusionOk="0">
                    <a:moveTo>
                      <a:pt x="12776" y="0"/>
                    </a:moveTo>
                    <a:cubicBezTo>
                      <a:pt x="12192" y="0"/>
                      <a:pt x="11604" y="176"/>
                      <a:pt x="11066" y="571"/>
                    </a:cubicBezTo>
                    <a:cubicBezTo>
                      <a:pt x="9943" y="1373"/>
                      <a:pt x="8714" y="3832"/>
                      <a:pt x="8393" y="5168"/>
                    </a:cubicBezTo>
                    <a:cubicBezTo>
                      <a:pt x="8126" y="3832"/>
                      <a:pt x="6683" y="1373"/>
                      <a:pt x="5453" y="624"/>
                    </a:cubicBezTo>
                    <a:cubicBezTo>
                      <a:pt x="4813" y="256"/>
                      <a:pt x="4201" y="89"/>
                      <a:pt x="3637" y="89"/>
                    </a:cubicBezTo>
                    <a:cubicBezTo>
                      <a:pt x="2318" y="89"/>
                      <a:pt x="1257" y="1003"/>
                      <a:pt x="695" y="2388"/>
                    </a:cubicBezTo>
                    <a:cubicBezTo>
                      <a:pt x="1" y="4046"/>
                      <a:pt x="695" y="5970"/>
                      <a:pt x="1604" y="7574"/>
                    </a:cubicBezTo>
                    <a:cubicBezTo>
                      <a:pt x="3208" y="10354"/>
                      <a:pt x="5560" y="12706"/>
                      <a:pt x="8393" y="14256"/>
                    </a:cubicBezTo>
                    <a:cubicBezTo>
                      <a:pt x="11226" y="12706"/>
                      <a:pt x="13579" y="10354"/>
                      <a:pt x="15182" y="7574"/>
                    </a:cubicBezTo>
                    <a:cubicBezTo>
                      <a:pt x="16091" y="5970"/>
                      <a:pt x="16786" y="4046"/>
                      <a:pt x="16091" y="2388"/>
                    </a:cubicBezTo>
                    <a:cubicBezTo>
                      <a:pt x="15526" y="996"/>
                      <a:pt x="14166" y="0"/>
                      <a:pt x="1277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414" name="Google Shape;2414;p44"/>
          <p:cNvGrpSpPr/>
          <p:nvPr/>
        </p:nvGrpSpPr>
        <p:grpSpPr>
          <a:xfrm>
            <a:off x="7610034" y="2399461"/>
            <a:ext cx="2733767" cy="807200"/>
            <a:chOff x="5707525" y="1799596"/>
            <a:chExt cx="2050325" cy="605400"/>
          </a:xfrm>
        </p:grpSpPr>
        <p:grpSp>
          <p:nvGrpSpPr>
            <p:cNvPr id="2415" name="Google Shape;2415;p44"/>
            <p:cNvGrpSpPr/>
            <p:nvPr/>
          </p:nvGrpSpPr>
          <p:grpSpPr>
            <a:xfrm flipH="1">
              <a:off x="5707525" y="2012333"/>
              <a:ext cx="1594150" cy="179925"/>
              <a:chOff x="1468025" y="2056550"/>
              <a:chExt cx="1594150" cy="179925"/>
            </a:xfrm>
          </p:grpSpPr>
          <p:sp>
            <p:nvSpPr>
              <p:cNvPr id="2416" name="Google Shape;2416;p44"/>
              <p:cNvSpPr/>
              <p:nvPr/>
            </p:nvSpPr>
            <p:spPr>
              <a:xfrm>
                <a:off x="1468025" y="2121775"/>
                <a:ext cx="1464571" cy="49475"/>
              </a:xfrm>
              <a:custGeom>
                <a:avLst/>
                <a:gdLst/>
                <a:ahLst/>
                <a:cxnLst/>
                <a:rect l="l" t="t" r="r" b="b"/>
                <a:pathLst>
                  <a:path w="47524" h="1979" extrusionOk="0">
                    <a:moveTo>
                      <a:pt x="1337" y="1"/>
                    </a:moveTo>
                    <a:cubicBezTo>
                      <a:pt x="1" y="1"/>
                      <a:pt x="1" y="1979"/>
                      <a:pt x="1337" y="1979"/>
                    </a:cubicBezTo>
                    <a:lnTo>
                      <a:pt x="46187" y="1979"/>
                    </a:lnTo>
                    <a:cubicBezTo>
                      <a:pt x="47524" y="1979"/>
                      <a:pt x="47524" y="1"/>
                      <a:pt x="461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17" name="Google Shape;2417;p44"/>
              <p:cNvSpPr/>
              <p:nvPr/>
            </p:nvSpPr>
            <p:spPr>
              <a:xfrm>
                <a:off x="2852350" y="2056550"/>
                <a:ext cx="209825" cy="179925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7197" extrusionOk="0">
                    <a:moveTo>
                      <a:pt x="4811" y="2011"/>
                    </a:moveTo>
                    <a:cubicBezTo>
                      <a:pt x="5667" y="2011"/>
                      <a:pt x="6361" y="2706"/>
                      <a:pt x="6415" y="3561"/>
                    </a:cubicBezTo>
                    <a:cubicBezTo>
                      <a:pt x="6415" y="4545"/>
                      <a:pt x="5619" y="5182"/>
                      <a:pt x="4791" y="5182"/>
                    </a:cubicBezTo>
                    <a:cubicBezTo>
                      <a:pt x="4405" y="5182"/>
                      <a:pt x="4012" y="5043"/>
                      <a:pt x="3689" y="4737"/>
                    </a:cubicBezTo>
                    <a:cubicBezTo>
                      <a:pt x="2673" y="3722"/>
                      <a:pt x="3421" y="2011"/>
                      <a:pt x="4811" y="2011"/>
                    </a:cubicBezTo>
                    <a:close/>
                    <a:moveTo>
                      <a:pt x="4774" y="0"/>
                    </a:moveTo>
                    <a:cubicBezTo>
                      <a:pt x="3891" y="0"/>
                      <a:pt x="2987" y="324"/>
                      <a:pt x="2245" y="1049"/>
                    </a:cubicBezTo>
                    <a:cubicBezTo>
                      <a:pt x="0" y="3294"/>
                      <a:pt x="1604" y="7196"/>
                      <a:pt x="4811" y="7196"/>
                    </a:cubicBezTo>
                    <a:cubicBezTo>
                      <a:pt x="6789" y="7143"/>
                      <a:pt x="8393" y="5539"/>
                      <a:pt x="8393" y="3561"/>
                    </a:cubicBezTo>
                    <a:cubicBezTo>
                      <a:pt x="8393" y="1425"/>
                      <a:pt x="6628" y="0"/>
                      <a:pt x="47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418" name="Google Shape;2418;p44"/>
            <p:cNvGrpSpPr/>
            <p:nvPr/>
          </p:nvGrpSpPr>
          <p:grpSpPr>
            <a:xfrm>
              <a:off x="7152450" y="1799596"/>
              <a:ext cx="605400" cy="605400"/>
              <a:chOff x="7152450" y="1799596"/>
              <a:chExt cx="605400" cy="605400"/>
            </a:xfrm>
          </p:grpSpPr>
          <p:sp>
            <p:nvSpPr>
              <p:cNvPr id="2419" name="Google Shape;2419;p44"/>
              <p:cNvSpPr/>
              <p:nvPr/>
            </p:nvSpPr>
            <p:spPr>
              <a:xfrm>
                <a:off x="7152450" y="1799596"/>
                <a:ext cx="605400" cy="605400"/>
              </a:xfrm>
              <a:custGeom>
                <a:avLst/>
                <a:gdLst/>
                <a:ahLst/>
                <a:cxnLst/>
                <a:rect l="l" t="t" r="r" b="b"/>
                <a:pathLst>
                  <a:path w="24216" h="24216" extrusionOk="0">
                    <a:moveTo>
                      <a:pt x="12081" y="0"/>
                    </a:moveTo>
                    <a:cubicBezTo>
                      <a:pt x="5399" y="0"/>
                      <a:pt x="0" y="5453"/>
                      <a:pt x="0" y="12135"/>
                    </a:cubicBezTo>
                    <a:cubicBezTo>
                      <a:pt x="0" y="18817"/>
                      <a:pt x="5399" y="24216"/>
                      <a:pt x="12081" y="24216"/>
                    </a:cubicBezTo>
                    <a:cubicBezTo>
                      <a:pt x="18763" y="24216"/>
                      <a:pt x="24216" y="18817"/>
                      <a:pt x="24216" y="12135"/>
                    </a:cubicBezTo>
                    <a:cubicBezTo>
                      <a:pt x="24216" y="5453"/>
                      <a:pt x="18763" y="0"/>
                      <a:pt x="120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2420" name="Google Shape;2420;p44"/>
              <p:cNvGrpSpPr/>
              <p:nvPr/>
            </p:nvGrpSpPr>
            <p:grpSpPr>
              <a:xfrm>
                <a:off x="7282465" y="1930483"/>
                <a:ext cx="345370" cy="343656"/>
                <a:chOff x="-9961625" y="4048175"/>
                <a:chExt cx="357600" cy="355825"/>
              </a:xfrm>
            </p:grpSpPr>
            <p:sp>
              <p:nvSpPr>
                <p:cNvPr id="2421" name="Google Shape;2421;p44"/>
                <p:cNvSpPr/>
                <p:nvPr/>
              </p:nvSpPr>
              <p:spPr>
                <a:xfrm>
                  <a:off x="-9958475" y="4048175"/>
                  <a:ext cx="64625" cy="6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5" h="2506" extrusionOk="0">
                      <a:moveTo>
                        <a:pt x="442" y="0"/>
                      </a:moveTo>
                      <a:cubicBezTo>
                        <a:pt x="339" y="0"/>
                        <a:pt x="237" y="40"/>
                        <a:pt x="158" y="119"/>
                      </a:cubicBezTo>
                      <a:cubicBezTo>
                        <a:pt x="1" y="339"/>
                        <a:pt x="1" y="560"/>
                        <a:pt x="158" y="717"/>
                      </a:cubicBezTo>
                      <a:lnTo>
                        <a:pt x="1828" y="2387"/>
                      </a:lnTo>
                      <a:cubicBezTo>
                        <a:pt x="1923" y="2466"/>
                        <a:pt x="2033" y="2505"/>
                        <a:pt x="2139" y="2505"/>
                      </a:cubicBezTo>
                      <a:cubicBezTo>
                        <a:pt x="2246" y="2505"/>
                        <a:pt x="2348" y="2466"/>
                        <a:pt x="2427" y="2387"/>
                      </a:cubicBezTo>
                      <a:cubicBezTo>
                        <a:pt x="2584" y="2229"/>
                        <a:pt x="2584" y="1946"/>
                        <a:pt x="2427" y="1788"/>
                      </a:cubicBezTo>
                      <a:lnTo>
                        <a:pt x="725" y="119"/>
                      </a:lnTo>
                      <a:cubicBezTo>
                        <a:pt x="647" y="40"/>
                        <a:pt x="544" y="0"/>
                        <a:pt x="4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422" name="Google Shape;2422;p44"/>
                <p:cNvSpPr/>
                <p:nvPr/>
              </p:nvSpPr>
              <p:spPr>
                <a:xfrm>
                  <a:off x="-9873400" y="4048775"/>
                  <a:ext cx="21275" cy="6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" h="2521" extrusionOk="0">
                      <a:moveTo>
                        <a:pt x="410" y="0"/>
                      </a:moveTo>
                      <a:cubicBezTo>
                        <a:pt x="189" y="0"/>
                        <a:pt x="0" y="189"/>
                        <a:pt x="0" y="410"/>
                      </a:cubicBezTo>
                      <a:lnTo>
                        <a:pt x="0" y="2079"/>
                      </a:lnTo>
                      <a:cubicBezTo>
                        <a:pt x="0" y="2300"/>
                        <a:pt x="221" y="2520"/>
                        <a:pt x="410" y="2520"/>
                      </a:cubicBezTo>
                      <a:cubicBezTo>
                        <a:pt x="630" y="2520"/>
                        <a:pt x="851" y="2300"/>
                        <a:pt x="851" y="2079"/>
                      </a:cubicBezTo>
                      <a:lnTo>
                        <a:pt x="851" y="410"/>
                      </a:lnTo>
                      <a:cubicBezTo>
                        <a:pt x="851" y="189"/>
                        <a:pt x="630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423" name="Google Shape;2423;p44"/>
                <p:cNvSpPr/>
                <p:nvPr/>
              </p:nvSpPr>
              <p:spPr>
                <a:xfrm>
                  <a:off x="-9957675" y="4133050"/>
                  <a:ext cx="63025" cy="1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1" h="788" extrusionOk="0">
                      <a:moveTo>
                        <a:pt x="441" y="0"/>
                      </a:moveTo>
                      <a:cubicBezTo>
                        <a:pt x="189" y="0"/>
                        <a:pt x="0" y="189"/>
                        <a:pt x="0" y="410"/>
                      </a:cubicBezTo>
                      <a:cubicBezTo>
                        <a:pt x="0" y="599"/>
                        <a:pt x="189" y="788"/>
                        <a:pt x="441" y="788"/>
                      </a:cubicBezTo>
                      <a:lnTo>
                        <a:pt x="2111" y="788"/>
                      </a:lnTo>
                      <a:cubicBezTo>
                        <a:pt x="2363" y="788"/>
                        <a:pt x="2521" y="599"/>
                        <a:pt x="2521" y="410"/>
                      </a:cubicBezTo>
                      <a:cubicBezTo>
                        <a:pt x="2521" y="158"/>
                        <a:pt x="2332" y="0"/>
                        <a:pt x="211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424" name="Google Shape;2424;p44"/>
                <p:cNvSpPr/>
                <p:nvPr/>
              </p:nvSpPr>
              <p:spPr>
                <a:xfrm>
                  <a:off x="-9961625" y="4132250"/>
                  <a:ext cx="253650" cy="27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" h="10870" extrusionOk="0">
                      <a:moveTo>
                        <a:pt x="5357" y="1"/>
                      </a:moveTo>
                      <a:cubicBezTo>
                        <a:pt x="5010" y="1"/>
                        <a:pt x="4727" y="253"/>
                        <a:pt x="4727" y="631"/>
                      </a:cubicBezTo>
                      <a:lnTo>
                        <a:pt x="4727" y="5388"/>
                      </a:lnTo>
                      <a:cubicBezTo>
                        <a:pt x="4727" y="5640"/>
                        <a:pt x="4537" y="5797"/>
                        <a:pt x="4317" y="5797"/>
                      </a:cubicBezTo>
                      <a:cubicBezTo>
                        <a:pt x="4128" y="5797"/>
                        <a:pt x="3907" y="5577"/>
                        <a:pt x="3907" y="5388"/>
                      </a:cubicBezTo>
                      <a:lnTo>
                        <a:pt x="3907" y="1450"/>
                      </a:lnTo>
                      <a:cubicBezTo>
                        <a:pt x="3907" y="1103"/>
                        <a:pt x="3624" y="820"/>
                        <a:pt x="3277" y="820"/>
                      </a:cubicBezTo>
                      <a:cubicBezTo>
                        <a:pt x="2931" y="820"/>
                        <a:pt x="2647" y="1103"/>
                        <a:pt x="2647" y="1450"/>
                      </a:cubicBezTo>
                      <a:lnTo>
                        <a:pt x="2647" y="7940"/>
                      </a:lnTo>
                      <a:lnTo>
                        <a:pt x="1576" y="6900"/>
                      </a:lnTo>
                      <a:cubicBezTo>
                        <a:pt x="1416" y="6740"/>
                        <a:pt x="1176" y="6640"/>
                        <a:pt x="935" y="6640"/>
                      </a:cubicBezTo>
                      <a:cubicBezTo>
                        <a:pt x="748" y="6640"/>
                        <a:pt x="561" y="6700"/>
                        <a:pt x="410" y="6837"/>
                      </a:cubicBezTo>
                      <a:cubicBezTo>
                        <a:pt x="95" y="7121"/>
                        <a:pt x="1" y="7625"/>
                        <a:pt x="284" y="7971"/>
                      </a:cubicBezTo>
                      <a:lnTo>
                        <a:pt x="1734" y="10208"/>
                      </a:lnTo>
                      <a:cubicBezTo>
                        <a:pt x="2049" y="10618"/>
                        <a:pt x="2521" y="10870"/>
                        <a:pt x="3088" y="10870"/>
                      </a:cubicBezTo>
                      <a:lnTo>
                        <a:pt x="8035" y="10870"/>
                      </a:lnTo>
                      <a:cubicBezTo>
                        <a:pt x="9169" y="10870"/>
                        <a:pt x="10114" y="9925"/>
                        <a:pt x="10114" y="8759"/>
                      </a:cubicBezTo>
                      <a:lnTo>
                        <a:pt x="10114" y="4002"/>
                      </a:lnTo>
                      <a:cubicBezTo>
                        <a:pt x="10145" y="3592"/>
                        <a:pt x="9893" y="3309"/>
                        <a:pt x="9515" y="3309"/>
                      </a:cubicBezTo>
                      <a:cubicBezTo>
                        <a:pt x="9169" y="3309"/>
                        <a:pt x="8885" y="3592"/>
                        <a:pt x="8885" y="3939"/>
                      </a:cubicBezTo>
                      <a:lnTo>
                        <a:pt x="8885" y="5388"/>
                      </a:lnTo>
                      <a:cubicBezTo>
                        <a:pt x="8885" y="5640"/>
                        <a:pt x="8696" y="5797"/>
                        <a:pt x="8507" y="5797"/>
                      </a:cubicBezTo>
                      <a:cubicBezTo>
                        <a:pt x="8255" y="5797"/>
                        <a:pt x="8066" y="5577"/>
                        <a:pt x="8066" y="5388"/>
                      </a:cubicBezTo>
                      <a:lnTo>
                        <a:pt x="8066" y="1450"/>
                      </a:lnTo>
                      <a:cubicBezTo>
                        <a:pt x="8066" y="1103"/>
                        <a:pt x="7782" y="820"/>
                        <a:pt x="7436" y="820"/>
                      </a:cubicBezTo>
                      <a:cubicBezTo>
                        <a:pt x="7089" y="820"/>
                        <a:pt x="6806" y="1103"/>
                        <a:pt x="6806" y="1450"/>
                      </a:cubicBezTo>
                      <a:lnTo>
                        <a:pt x="6806" y="5388"/>
                      </a:lnTo>
                      <a:cubicBezTo>
                        <a:pt x="6806" y="5640"/>
                        <a:pt x="6617" y="5797"/>
                        <a:pt x="6428" y="5797"/>
                      </a:cubicBezTo>
                      <a:cubicBezTo>
                        <a:pt x="6176" y="5797"/>
                        <a:pt x="5987" y="5577"/>
                        <a:pt x="5987" y="5388"/>
                      </a:cubicBezTo>
                      <a:lnTo>
                        <a:pt x="5987" y="631"/>
                      </a:lnTo>
                      <a:cubicBezTo>
                        <a:pt x="5987" y="284"/>
                        <a:pt x="5703" y="1"/>
                        <a:pt x="5357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425" name="Google Shape;2425;p44"/>
                <p:cNvSpPr/>
                <p:nvPr/>
              </p:nvSpPr>
              <p:spPr>
                <a:xfrm>
                  <a:off x="-9791500" y="4069250"/>
                  <a:ext cx="31550" cy="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2" h="2647" extrusionOk="0">
                      <a:moveTo>
                        <a:pt x="631" y="0"/>
                      </a:moveTo>
                      <a:cubicBezTo>
                        <a:pt x="284" y="0"/>
                        <a:pt x="1" y="252"/>
                        <a:pt x="1" y="630"/>
                      </a:cubicBezTo>
                      <a:lnTo>
                        <a:pt x="1" y="2647"/>
                      </a:lnTo>
                      <a:cubicBezTo>
                        <a:pt x="190" y="2552"/>
                        <a:pt x="410" y="2489"/>
                        <a:pt x="631" y="2489"/>
                      </a:cubicBezTo>
                      <a:cubicBezTo>
                        <a:pt x="883" y="2521"/>
                        <a:pt x="1072" y="2552"/>
                        <a:pt x="1261" y="2647"/>
                      </a:cubicBezTo>
                      <a:lnTo>
                        <a:pt x="1261" y="630"/>
                      </a:lnTo>
                      <a:cubicBezTo>
                        <a:pt x="1261" y="284"/>
                        <a:pt x="977" y="0"/>
                        <a:pt x="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426" name="Google Shape;2426;p44"/>
                <p:cNvSpPr/>
                <p:nvPr/>
              </p:nvSpPr>
              <p:spPr>
                <a:xfrm>
                  <a:off x="-9740300" y="4049550"/>
                  <a:ext cx="136275" cy="26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0744" extrusionOk="0">
                      <a:moveTo>
                        <a:pt x="631" y="1"/>
                      </a:moveTo>
                      <a:cubicBezTo>
                        <a:pt x="284" y="1"/>
                        <a:pt x="1" y="253"/>
                        <a:pt x="1" y="631"/>
                      </a:cubicBezTo>
                      <a:lnTo>
                        <a:pt x="1" y="5955"/>
                      </a:lnTo>
                      <a:cubicBezTo>
                        <a:pt x="190" y="5860"/>
                        <a:pt x="410" y="5797"/>
                        <a:pt x="631" y="5797"/>
                      </a:cubicBezTo>
                      <a:cubicBezTo>
                        <a:pt x="1418" y="5797"/>
                        <a:pt x="2080" y="6428"/>
                        <a:pt x="2080" y="7247"/>
                      </a:cubicBezTo>
                      <a:lnTo>
                        <a:pt x="2080" y="10744"/>
                      </a:lnTo>
                      <a:lnTo>
                        <a:pt x="3309" y="10744"/>
                      </a:lnTo>
                      <a:cubicBezTo>
                        <a:pt x="4443" y="10744"/>
                        <a:pt x="5388" y="9799"/>
                        <a:pt x="5388" y="8664"/>
                      </a:cubicBezTo>
                      <a:lnTo>
                        <a:pt x="5388" y="3876"/>
                      </a:lnTo>
                      <a:cubicBezTo>
                        <a:pt x="5451" y="3592"/>
                        <a:pt x="5167" y="3309"/>
                        <a:pt x="4821" y="3309"/>
                      </a:cubicBezTo>
                      <a:cubicBezTo>
                        <a:pt x="4443" y="3309"/>
                        <a:pt x="4191" y="3592"/>
                        <a:pt x="4191" y="3939"/>
                      </a:cubicBezTo>
                      <a:lnTo>
                        <a:pt x="4191" y="5388"/>
                      </a:lnTo>
                      <a:cubicBezTo>
                        <a:pt x="4191" y="5640"/>
                        <a:pt x="3970" y="5797"/>
                        <a:pt x="3781" y="5797"/>
                      </a:cubicBezTo>
                      <a:cubicBezTo>
                        <a:pt x="3561" y="5797"/>
                        <a:pt x="3340" y="5577"/>
                        <a:pt x="3340" y="5388"/>
                      </a:cubicBezTo>
                      <a:lnTo>
                        <a:pt x="3340" y="1450"/>
                      </a:lnTo>
                      <a:cubicBezTo>
                        <a:pt x="3340" y="1103"/>
                        <a:pt x="3088" y="820"/>
                        <a:pt x="2710" y="820"/>
                      </a:cubicBezTo>
                      <a:cubicBezTo>
                        <a:pt x="2364" y="820"/>
                        <a:pt x="2080" y="1103"/>
                        <a:pt x="2080" y="1450"/>
                      </a:cubicBezTo>
                      <a:lnTo>
                        <a:pt x="2080" y="5388"/>
                      </a:lnTo>
                      <a:cubicBezTo>
                        <a:pt x="2080" y="5640"/>
                        <a:pt x="1891" y="5797"/>
                        <a:pt x="1702" y="5797"/>
                      </a:cubicBezTo>
                      <a:cubicBezTo>
                        <a:pt x="1450" y="5797"/>
                        <a:pt x="1261" y="5577"/>
                        <a:pt x="1261" y="5388"/>
                      </a:cubicBezTo>
                      <a:lnTo>
                        <a:pt x="1261" y="631"/>
                      </a:lnTo>
                      <a:cubicBezTo>
                        <a:pt x="1261" y="284"/>
                        <a:pt x="977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</p:grpSp>
      <p:grpSp>
        <p:nvGrpSpPr>
          <p:cNvPr id="2427" name="Google Shape;2427;p44"/>
          <p:cNvGrpSpPr/>
          <p:nvPr/>
        </p:nvGrpSpPr>
        <p:grpSpPr>
          <a:xfrm>
            <a:off x="7964468" y="5163911"/>
            <a:ext cx="2857833" cy="807200"/>
            <a:chOff x="5973350" y="3872933"/>
            <a:chExt cx="2143375" cy="605400"/>
          </a:xfrm>
        </p:grpSpPr>
        <p:grpSp>
          <p:nvGrpSpPr>
            <p:cNvPr id="2428" name="Google Shape;2428;p44"/>
            <p:cNvGrpSpPr/>
            <p:nvPr/>
          </p:nvGrpSpPr>
          <p:grpSpPr>
            <a:xfrm flipH="1">
              <a:off x="5973350" y="4085683"/>
              <a:ext cx="1594150" cy="179925"/>
              <a:chOff x="1468025" y="2056550"/>
              <a:chExt cx="1594150" cy="179925"/>
            </a:xfrm>
          </p:grpSpPr>
          <p:sp>
            <p:nvSpPr>
              <p:cNvPr id="2429" name="Google Shape;2429;p44"/>
              <p:cNvSpPr/>
              <p:nvPr/>
            </p:nvSpPr>
            <p:spPr>
              <a:xfrm>
                <a:off x="1468025" y="2121775"/>
                <a:ext cx="1464571" cy="49475"/>
              </a:xfrm>
              <a:custGeom>
                <a:avLst/>
                <a:gdLst/>
                <a:ahLst/>
                <a:cxnLst/>
                <a:rect l="l" t="t" r="r" b="b"/>
                <a:pathLst>
                  <a:path w="47524" h="1979" extrusionOk="0">
                    <a:moveTo>
                      <a:pt x="1337" y="1"/>
                    </a:moveTo>
                    <a:cubicBezTo>
                      <a:pt x="1" y="1"/>
                      <a:pt x="1" y="1979"/>
                      <a:pt x="1337" y="1979"/>
                    </a:cubicBezTo>
                    <a:lnTo>
                      <a:pt x="46187" y="1979"/>
                    </a:lnTo>
                    <a:cubicBezTo>
                      <a:pt x="47524" y="1979"/>
                      <a:pt x="47524" y="1"/>
                      <a:pt x="461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30" name="Google Shape;2430;p44"/>
              <p:cNvSpPr/>
              <p:nvPr/>
            </p:nvSpPr>
            <p:spPr>
              <a:xfrm>
                <a:off x="2852350" y="2056550"/>
                <a:ext cx="209825" cy="179925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7197" extrusionOk="0">
                    <a:moveTo>
                      <a:pt x="4811" y="2011"/>
                    </a:moveTo>
                    <a:cubicBezTo>
                      <a:pt x="5667" y="2011"/>
                      <a:pt x="6361" y="2706"/>
                      <a:pt x="6415" y="3561"/>
                    </a:cubicBezTo>
                    <a:cubicBezTo>
                      <a:pt x="6415" y="4545"/>
                      <a:pt x="5619" y="5182"/>
                      <a:pt x="4791" y="5182"/>
                    </a:cubicBezTo>
                    <a:cubicBezTo>
                      <a:pt x="4405" y="5182"/>
                      <a:pt x="4012" y="5043"/>
                      <a:pt x="3689" y="4737"/>
                    </a:cubicBezTo>
                    <a:cubicBezTo>
                      <a:pt x="2673" y="3722"/>
                      <a:pt x="3421" y="2011"/>
                      <a:pt x="4811" y="2011"/>
                    </a:cubicBezTo>
                    <a:close/>
                    <a:moveTo>
                      <a:pt x="4774" y="0"/>
                    </a:moveTo>
                    <a:cubicBezTo>
                      <a:pt x="3891" y="0"/>
                      <a:pt x="2987" y="324"/>
                      <a:pt x="2245" y="1049"/>
                    </a:cubicBezTo>
                    <a:cubicBezTo>
                      <a:pt x="0" y="3294"/>
                      <a:pt x="1604" y="7196"/>
                      <a:pt x="4811" y="7196"/>
                    </a:cubicBezTo>
                    <a:cubicBezTo>
                      <a:pt x="6789" y="7143"/>
                      <a:pt x="8393" y="5539"/>
                      <a:pt x="8393" y="3561"/>
                    </a:cubicBezTo>
                    <a:cubicBezTo>
                      <a:pt x="8393" y="1425"/>
                      <a:pt x="6628" y="0"/>
                      <a:pt x="47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431" name="Google Shape;2431;p44"/>
            <p:cNvGrpSpPr/>
            <p:nvPr/>
          </p:nvGrpSpPr>
          <p:grpSpPr>
            <a:xfrm>
              <a:off x="7511325" y="3872933"/>
              <a:ext cx="605400" cy="605400"/>
              <a:chOff x="7511325" y="3872933"/>
              <a:chExt cx="605400" cy="605400"/>
            </a:xfrm>
          </p:grpSpPr>
          <p:sp>
            <p:nvSpPr>
              <p:cNvPr id="2432" name="Google Shape;2432;p44"/>
              <p:cNvSpPr/>
              <p:nvPr/>
            </p:nvSpPr>
            <p:spPr>
              <a:xfrm>
                <a:off x="7511325" y="3872933"/>
                <a:ext cx="605400" cy="605400"/>
              </a:xfrm>
              <a:custGeom>
                <a:avLst/>
                <a:gdLst/>
                <a:ahLst/>
                <a:cxnLst/>
                <a:rect l="l" t="t" r="r" b="b"/>
                <a:pathLst>
                  <a:path w="24216" h="24216" extrusionOk="0">
                    <a:moveTo>
                      <a:pt x="12081" y="0"/>
                    </a:moveTo>
                    <a:cubicBezTo>
                      <a:pt x="5399" y="0"/>
                      <a:pt x="0" y="5453"/>
                      <a:pt x="0" y="12135"/>
                    </a:cubicBezTo>
                    <a:cubicBezTo>
                      <a:pt x="0" y="18817"/>
                      <a:pt x="5399" y="24216"/>
                      <a:pt x="12081" y="24216"/>
                    </a:cubicBezTo>
                    <a:cubicBezTo>
                      <a:pt x="18763" y="24216"/>
                      <a:pt x="24216" y="18817"/>
                      <a:pt x="24216" y="12135"/>
                    </a:cubicBezTo>
                    <a:cubicBezTo>
                      <a:pt x="24216" y="5453"/>
                      <a:pt x="18763" y="0"/>
                      <a:pt x="120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33" name="Google Shape;2433;p44"/>
              <p:cNvSpPr/>
              <p:nvPr/>
            </p:nvSpPr>
            <p:spPr>
              <a:xfrm>
                <a:off x="7647246" y="4020810"/>
                <a:ext cx="333560" cy="309650"/>
              </a:xfrm>
              <a:custGeom>
                <a:avLst/>
                <a:gdLst/>
                <a:ahLst/>
                <a:cxnLst/>
                <a:rect l="l" t="t" r="r" b="b"/>
                <a:pathLst>
                  <a:path w="19601" h="18196" extrusionOk="0">
                    <a:moveTo>
                      <a:pt x="9798" y="0"/>
                    </a:moveTo>
                    <a:cubicBezTo>
                      <a:pt x="9597" y="0"/>
                      <a:pt x="9397" y="104"/>
                      <a:pt x="9293" y="312"/>
                    </a:cubicBezTo>
                    <a:lnTo>
                      <a:pt x="6619" y="5666"/>
                    </a:lnTo>
                    <a:lnTo>
                      <a:pt x="648" y="6524"/>
                    </a:lnTo>
                    <a:cubicBezTo>
                      <a:pt x="184" y="6590"/>
                      <a:pt x="1" y="7163"/>
                      <a:pt x="338" y="7488"/>
                    </a:cubicBezTo>
                    <a:lnTo>
                      <a:pt x="4659" y="11652"/>
                    </a:lnTo>
                    <a:lnTo>
                      <a:pt x="3638" y="17530"/>
                    </a:lnTo>
                    <a:cubicBezTo>
                      <a:pt x="3574" y="17898"/>
                      <a:pt x="3865" y="18195"/>
                      <a:pt x="4195" y="18195"/>
                    </a:cubicBezTo>
                    <a:cubicBezTo>
                      <a:pt x="4281" y="18195"/>
                      <a:pt x="4371" y="18175"/>
                      <a:pt x="4457" y="18129"/>
                    </a:cubicBezTo>
                    <a:lnTo>
                      <a:pt x="9802" y="15350"/>
                    </a:lnTo>
                    <a:lnTo>
                      <a:pt x="15147" y="18129"/>
                    </a:lnTo>
                    <a:cubicBezTo>
                      <a:pt x="15233" y="18175"/>
                      <a:pt x="15322" y="18195"/>
                      <a:pt x="15408" y="18195"/>
                    </a:cubicBezTo>
                    <a:cubicBezTo>
                      <a:pt x="15736" y="18195"/>
                      <a:pt x="16025" y="17898"/>
                      <a:pt x="15963" y="17533"/>
                    </a:cubicBezTo>
                    <a:lnTo>
                      <a:pt x="14942" y="11652"/>
                    </a:lnTo>
                    <a:lnTo>
                      <a:pt x="19263" y="7491"/>
                    </a:lnTo>
                    <a:cubicBezTo>
                      <a:pt x="19601" y="7163"/>
                      <a:pt x="19417" y="6590"/>
                      <a:pt x="18950" y="6524"/>
                    </a:cubicBezTo>
                    <a:lnTo>
                      <a:pt x="12976" y="5666"/>
                    </a:lnTo>
                    <a:lnTo>
                      <a:pt x="10302" y="312"/>
                    </a:lnTo>
                    <a:cubicBezTo>
                      <a:pt x="10198" y="104"/>
                      <a:pt x="9998" y="0"/>
                      <a:pt x="979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2434" name="Google Shape;2434;p44"/>
          <p:cNvSpPr txBox="1"/>
          <p:nvPr/>
        </p:nvSpPr>
        <p:spPr>
          <a:xfrm>
            <a:off x="2038033" y="4661596"/>
            <a:ext cx="1836800" cy="723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dirty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Saturn is the ringed planet</a:t>
            </a:r>
            <a:endParaRPr dirty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435" name="Google Shape;2435;p44"/>
          <p:cNvSpPr txBox="1"/>
          <p:nvPr/>
        </p:nvSpPr>
        <p:spPr>
          <a:xfrm>
            <a:off x="7763200" y="1948001"/>
            <a:ext cx="1889600" cy="70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Neptune is far away from us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436" name="Google Shape;2436;p44"/>
          <p:cNvSpPr txBox="1"/>
          <p:nvPr/>
        </p:nvSpPr>
        <p:spPr>
          <a:xfrm>
            <a:off x="8195219" y="4464032"/>
            <a:ext cx="1836800" cy="9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dirty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Jupiter is the biggest planet</a:t>
            </a:r>
            <a:endParaRPr dirty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932237" y="3465513"/>
            <a:ext cx="4865688" cy="1714500"/>
          </a:xfrm>
          <a:custGeom>
            <a:avLst/>
            <a:gdLst>
              <a:gd name="T0" fmla="*/ 0 w 995"/>
              <a:gd name="T1" fmla="*/ 80 h 349"/>
              <a:gd name="T2" fmla="*/ 192 w 995"/>
              <a:gd name="T3" fmla="*/ 78 h 349"/>
              <a:gd name="T4" fmla="*/ 307 w 995"/>
              <a:gd name="T5" fmla="*/ 4 h 349"/>
              <a:gd name="T6" fmla="*/ 502 w 995"/>
              <a:gd name="T7" fmla="*/ 50 h 349"/>
              <a:gd name="T8" fmla="*/ 514 w 995"/>
              <a:gd name="T9" fmla="*/ 56 h 349"/>
              <a:gd name="T10" fmla="*/ 733 w 995"/>
              <a:gd name="T11" fmla="*/ 57 h 349"/>
              <a:gd name="T12" fmla="*/ 790 w 995"/>
              <a:gd name="T13" fmla="*/ 80 h 349"/>
              <a:gd name="T14" fmla="*/ 964 w 995"/>
              <a:gd name="T15" fmla="*/ 77 h 349"/>
              <a:gd name="T16" fmla="*/ 729 w 995"/>
              <a:gd name="T17" fmla="*/ 109 h 349"/>
              <a:gd name="T18" fmla="*/ 555 w 995"/>
              <a:gd name="T19" fmla="*/ 135 h 349"/>
              <a:gd name="T20" fmla="*/ 504 w 995"/>
              <a:gd name="T21" fmla="*/ 124 h 349"/>
              <a:gd name="T22" fmla="*/ 519 w 995"/>
              <a:gd name="T23" fmla="*/ 301 h 349"/>
              <a:gd name="T24" fmla="*/ 393 w 995"/>
              <a:gd name="T25" fmla="*/ 215 h 349"/>
              <a:gd name="T26" fmla="*/ 304 w 995"/>
              <a:gd name="T27" fmla="*/ 246 h 349"/>
              <a:gd name="T28" fmla="*/ 193 w 995"/>
              <a:gd name="T29" fmla="*/ 290 h 349"/>
              <a:gd name="T30" fmla="*/ 253 w 995"/>
              <a:gd name="T31" fmla="*/ 200 h 349"/>
              <a:gd name="T32" fmla="*/ 227 w 995"/>
              <a:gd name="T33" fmla="*/ 147 h 349"/>
              <a:gd name="T34" fmla="*/ 178 w 995"/>
              <a:gd name="T35" fmla="*/ 142 h 349"/>
              <a:gd name="T36" fmla="*/ 137 w 995"/>
              <a:gd name="T37" fmla="*/ 172 h 349"/>
              <a:gd name="T38" fmla="*/ 47 w 995"/>
              <a:gd name="T39" fmla="*/ 222 h 349"/>
              <a:gd name="T40" fmla="*/ 301 w 995"/>
              <a:gd name="T41" fmla="*/ 59 h 349"/>
              <a:gd name="T42" fmla="*/ 484 w 995"/>
              <a:gd name="T43" fmla="*/ 31 h 349"/>
              <a:gd name="T44" fmla="*/ 347 w 995"/>
              <a:gd name="T45" fmla="*/ 24 h 349"/>
              <a:gd name="T46" fmla="*/ 340 w 995"/>
              <a:gd name="T47" fmla="*/ 178 h 349"/>
              <a:gd name="T48" fmla="*/ 327 w 995"/>
              <a:gd name="T49" fmla="*/ 195 h 349"/>
              <a:gd name="T50" fmla="*/ 376 w 995"/>
              <a:gd name="T51" fmla="*/ 207 h 349"/>
              <a:gd name="T52" fmla="*/ 360 w 995"/>
              <a:gd name="T53" fmla="*/ 176 h 349"/>
              <a:gd name="T54" fmla="*/ 340 w 995"/>
              <a:gd name="T55" fmla="*/ 178 h 349"/>
              <a:gd name="T56" fmla="*/ 782 w 995"/>
              <a:gd name="T57" fmla="*/ 28 h 349"/>
              <a:gd name="T58" fmla="*/ 765 w 995"/>
              <a:gd name="T59" fmla="*/ 22 h 349"/>
              <a:gd name="T60" fmla="*/ 783 w 995"/>
              <a:gd name="T61" fmla="*/ 63 h 349"/>
              <a:gd name="T62" fmla="*/ 985 w 995"/>
              <a:gd name="T63" fmla="*/ 92 h 349"/>
              <a:gd name="T64" fmla="*/ 946 w 995"/>
              <a:gd name="T65" fmla="*/ 98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95" h="349">
                <a:moveTo>
                  <a:pt x="22" y="236"/>
                </a:moveTo>
                <a:cubicBezTo>
                  <a:pt x="14" y="180"/>
                  <a:pt x="7" y="131"/>
                  <a:pt x="0" y="80"/>
                </a:cubicBezTo>
                <a:cubicBezTo>
                  <a:pt x="8" y="78"/>
                  <a:pt x="15" y="77"/>
                  <a:pt x="22" y="77"/>
                </a:cubicBezTo>
                <a:cubicBezTo>
                  <a:pt x="79" y="76"/>
                  <a:pt x="136" y="71"/>
                  <a:pt x="192" y="78"/>
                </a:cubicBezTo>
                <a:cubicBezTo>
                  <a:pt x="235" y="83"/>
                  <a:pt x="248" y="62"/>
                  <a:pt x="262" y="31"/>
                </a:cubicBezTo>
                <a:cubicBezTo>
                  <a:pt x="271" y="7"/>
                  <a:pt x="281" y="2"/>
                  <a:pt x="307" y="4"/>
                </a:cubicBezTo>
                <a:cubicBezTo>
                  <a:pt x="361" y="8"/>
                  <a:pt x="416" y="12"/>
                  <a:pt x="470" y="16"/>
                </a:cubicBezTo>
                <a:cubicBezTo>
                  <a:pt x="493" y="17"/>
                  <a:pt x="501" y="26"/>
                  <a:pt x="502" y="50"/>
                </a:cubicBezTo>
                <a:cubicBezTo>
                  <a:pt x="502" y="55"/>
                  <a:pt x="502" y="61"/>
                  <a:pt x="502" y="66"/>
                </a:cubicBezTo>
                <a:cubicBezTo>
                  <a:pt x="506" y="62"/>
                  <a:pt x="510" y="56"/>
                  <a:pt x="514" y="56"/>
                </a:cubicBezTo>
                <a:cubicBezTo>
                  <a:pt x="566" y="55"/>
                  <a:pt x="619" y="56"/>
                  <a:pt x="672" y="57"/>
                </a:cubicBezTo>
                <a:cubicBezTo>
                  <a:pt x="692" y="57"/>
                  <a:pt x="711" y="57"/>
                  <a:pt x="733" y="57"/>
                </a:cubicBezTo>
                <a:cubicBezTo>
                  <a:pt x="751" y="43"/>
                  <a:pt x="746" y="0"/>
                  <a:pt x="790" y="4"/>
                </a:cubicBezTo>
                <a:cubicBezTo>
                  <a:pt x="790" y="30"/>
                  <a:pt x="790" y="53"/>
                  <a:pt x="790" y="80"/>
                </a:cubicBezTo>
                <a:cubicBezTo>
                  <a:pt x="833" y="80"/>
                  <a:pt x="874" y="80"/>
                  <a:pt x="914" y="79"/>
                </a:cubicBezTo>
                <a:cubicBezTo>
                  <a:pt x="931" y="79"/>
                  <a:pt x="947" y="77"/>
                  <a:pt x="964" y="77"/>
                </a:cubicBezTo>
                <a:cubicBezTo>
                  <a:pt x="995" y="76"/>
                  <a:pt x="995" y="76"/>
                  <a:pt x="991" y="109"/>
                </a:cubicBezTo>
                <a:cubicBezTo>
                  <a:pt x="905" y="109"/>
                  <a:pt x="818" y="109"/>
                  <a:pt x="729" y="109"/>
                </a:cubicBezTo>
                <a:cubicBezTo>
                  <a:pt x="732" y="130"/>
                  <a:pt x="721" y="131"/>
                  <a:pt x="707" y="132"/>
                </a:cubicBezTo>
                <a:cubicBezTo>
                  <a:pt x="656" y="132"/>
                  <a:pt x="606" y="134"/>
                  <a:pt x="555" y="135"/>
                </a:cubicBezTo>
                <a:cubicBezTo>
                  <a:pt x="540" y="135"/>
                  <a:pt x="525" y="133"/>
                  <a:pt x="511" y="131"/>
                </a:cubicBezTo>
                <a:cubicBezTo>
                  <a:pt x="508" y="131"/>
                  <a:pt x="506" y="126"/>
                  <a:pt x="504" y="124"/>
                </a:cubicBezTo>
                <a:cubicBezTo>
                  <a:pt x="482" y="180"/>
                  <a:pt x="483" y="207"/>
                  <a:pt x="509" y="275"/>
                </a:cubicBezTo>
                <a:cubicBezTo>
                  <a:pt x="512" y="283"/>
                  <a:pt x="515" y="291"/>
                  <a:pt x="519" y="301"/>
                </a:cubicBezTo>
                <a:cubicBezTo>
                  <a:pt x="494" y="316"/>
                  <a:pt x="469" y="331"/>
                  <a:pt x="440" y="349"/>
                </a:cubicBezTo>
                <a:cubicBezTo>
                  <a:pt x="423" y="303"/>
                  <a:pt x="408" y="260"/>
                  <a:pt x="393" y="215"/>
                </a:cubicBezTo>
                <a:cubicBezTo>
                  <a:pt x="370" y="215"/>
                  <a:pt x="345" y="214"/>
                  <a:pt x="320" y="216"/>
                </a:cubicBezTo>
                <a:cubicBezTo>
                  <a:pt x="302" y="217"/>
                  <a:pt x="297" y="229"/>
                  <a:pt x="304" y="246"/>
                </a:cubicBezTo>
                <a:cubicBezTo>
                  <a:pt x="282" y="259"/>
                  <a:pt x="268" y="277"/>
                  <a:pt x="271" y="308"/>
                </a:cubicBezTo>
                <a:cubicBezTo>
                  <a:pt x="246" y="302"/>
                  <a:pt x="222" y="296"/>
                  <a:pt x="193" y="290"/>
                </a:cubicBezTo>
                <a:cubicBezTo>
                  <a:pt x="204" y="273"/>
                  <a:pt x="213" y="260"/>
                  <a:pt x="222" y="246"/>
                </a:cubicBezTo>
                <a:cubicBezTo>
                  <a:pt x="232" y="230"/>
                  <a:pt x="243" y="215"/>
                  <a:pt x="253" y="200"/>
                </a:cubicBezTo>
                <a:cubicBezTo>
                  <a:pt x="273" y="170"/>
                  <a:pt x="267" y="156"/>
                  <a:pt x="233" y="150"/>
                </a:cubicBezTo>
                <a:cubicBezTo>
                  <a:pt x="231" y="150"/>
                  <a:pt x="229" y="148"/>
                  <a:pt x="227" y="147"/>
                </a:cubicBezTo>
                <a:cubicBezTo>
                  <a:pt x="226" y="141"/>
                  <a:pt x="225" y="135"/>
                  <a:pt x="224" y="129"/>
                </a:cubicBezTo>
                <a:cubicBezTo>
                  <a:pt x="209" y="133"/>
                  <a:pt x="194" y="138"/>
                  <a:pt x="178" y="142"/>
                </a:cubicBezTo>
                <a:cubicBezTo>
                  <a:pt x="178" y="149"/>
                  <a:pt x="178" y="157"/>
                  <a:pt x="178" y="167"/>
                </a:cubicBezTo>
                <a:cubicBezTo>
                  <a:pt x="164" y="168"/>
                  <a:pt x="153" y="182"/>
                  <a:pt x="137" y="172"/>
                </a:cubicBezTo>
                <a:cubicBezTo>
                  <a:pt x="135" y="170"/>
                  <a:pt x="130" y="171"/>
                  <a:pt x="128" y="173"/>
                </a:cubicBezTo>
                <a:cubicBezTo>
                  <a:pt x="100" y="189"/>
                  <a:pt x="74" y="206"/>
                  <a:pt x="47" y="222"/>
                </a:cubicBezTo>
                <a:cubicBezTo>
                  <a:pt x="40" y="226"/>
                  <a:pt x="32" y="230"/>
                  <a:pt x="22" y="236"/>
                </a:cubicBezTo>
                <a:close/>
                <a:moveTo>
                  <a:pt x="301" y="59"/>
                </a:moveTo>
                <a:cubicBezTo>
                  <a:pt x="361" y="59"/>
                  <a:pt x="419" y="60"/>
                  <a:pt x="476" y="59"/>
                </a:cubicBezTo>
                <a:cubicBezTo>
                  <a:pt x="489" y="58"/>
                  <a:pt x="494" y="40"/>
                  <a:pt x="484" y="31"/>
                </a:cubicBezTo>
                <a:cubicBezTo>
                  <a:pt x="479" y="27"/>
                  <a:pt x="470" y="24"/>
                  <a:pt x="463" y="24"/>
                </a:cubicBezTo>
                <a:cubicBezTo>
                  <a:pt x="424" y="23"/>
                  <a:pt x="386" y="24"/>
                  <a:pt x="347" y="24"/>
                </a:cubicBezTo>
                <a:cubicBezTo>
                  <a:pt x="315" y="24"/>
                  <a:pt x="314" y="24"/>
                  <a:pt x="301" y="59"/>
                </a:cubicBezTo>
                <a:close/>
                <a:moveTo>
                  <a:pt x="340" y="178"/>
                </a:moveTo>
                <a:cubicBezTo>
                  <a:pt x="338" y="177"/>
                  <a:pt x="336" y="176"/>
                  <a:pt x="334" y="176"/>
                </a:cubicBezTo>
                <a:cubicBezTo>
                  <a:pt x="331" y="182"/>
                  <a:pt x="325" y="191"/>
                  <a:pt x="327" y="195"/>
                </a:cubicBezTo>
                <a:cubicBezTo>
                  <a:pt x="330" y="201"/>
                  <a:pt x="339" y="206"/>
                  <a:pt x="346" y="207"/>
                </a:cubicBezTo>
                <a:cubicBezTo>
                  <a:pt x="355" y="209"/>
                  <a:pt x="366" y="209"/>
                  <a:pt x="376" y="207"/>
                </a:cubicBezTo>
                <a:cubicBezTo>
                  <a:pt x="388" y="206"/>
                  <a:pt x="394" y="195"/>
                  <a:pt x="387" y="186"/>
                </a:cubicBezTo>
                <a:cubicBezTo>
                  <a:pt x="382" y="180"/>
                  <a:pt x="370" y="177"/>
                  <a:pt x="360" y="176"/>
                </a:cubicBezTo>
                <a:cubicBezTo>
                  <a:pt x="354" y="176"/>
                  <a:pt x="348" y="181"/>
                  <a:pt x="342" y="185"/>
                </a:cubicBezTo>
                <a:cubicBezTo>
                  <a:pt x="342" y="185"/>
                  <a:pt x="341" y="181"/>
                  <a:pt x="340" y="178"/>
                </a:cubicBezTo>
                <a:close/>
                <a:moveTo>
                  <a:pt x="783" y="63"/>
                </a:moveTo>
                <a:cubicBezTo>
                  <a:pt x="783" y="50"/>
                  <a:pt x="783" y="39"/>
                  <a:pt x="782" y="28"/>
                </a:cubicBezTo>
                <a:cubicBezTo>
                  <a:pt x="782" y="24"/>
                  <a:pt x="780" y="20"/>
                  <a:pt x="778" y="16"/>
                </a:cubicBezTo>
                <a:cubicBezTo>
                  <a:pt x="774" y="18"/>
                  <a:pt x="767" y="18"/>
                  <a:pt x="765" y="22"/>
                </a:cubicBezTo>
                <a:cubicBezTo>
                  <a:pt x="757" y="34"/>
                  <a:pt x="750" y="48"/>
                  <a:pt x="743" y="63"/>
                </a:cubicBezTo>
                <a:cubicBezTo>
                  <a:pt x="757" y="63"/>
                  <a:pt x="769" y="63"/>
                  <a:pt x="783" y="63"/>
                </a:cubicBezTo>
                <a:close/>
                <a:moveTo>
                  <a:pt x="984" y="98"/>
                </a:moveTo>
                <a:cubicBezTo>
                  <a:pt x="984" y="96"/>
                  <a:pt x="984" y="94"/>
                  <a:pt x="985" y="92"/>
                </a:cubicBezTo>
                <a:cubicBezTo>
                  <a:pt x="972" y="92"/>
                  <a:pt x="959" y="92"/>
                  <a:pt x="946" y="92"/>
                </a:cubicBezTo>
                <a:cubicBezTo>
                  <a:pt x="946" y="94"/>
                  <a:pt x="946" y="96"/>
                  <a:pt x="946" y="98"/>
                </a:cubicBezTo>
                <a:cubicBezTo>
                  <a:pt x="958" y="98"/>
                  <a:pt x="971" y="98"/>
                  <a:pt x="984" y="98"/>
                </a:cubicBezTo>
                <a:close/>
              </a:path>
            </a:pathLst>
          </a:custGeom>
          <a:solidFill>
            <a:srgbClr val="F2942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n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094" y="200981"/>
            <a:ext cx="2442720" cy="1540454"/>
          </a:xfrm>
          <a:prstGeom prst="rect">
            <a:avLst/>
          </a:prstGeom>
        </p:spPr>
      </p:pic>
      <p:grpSp>
        <p:nvGrpSpPr>
          <p:cNvPr id="39" name="Grupo 38"/>
          <p:cNvGrpSpPr/>
          <p:nvPr/>
        </p:nvGrpSpPr>
        <p:grpSpPr>
          <a:xfrm>
            <a:off x="336822" y="1785803"/>
            <a:ext cx="11579695" cy="4901868"/>
            <a:chOff x="820916" y="1749944"/>
            <a:chExt cx="10585116" cy="448084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5F930B-2E79-4166-B390-CDBACA2EBFB9}"/>
                </a:ext>
              </a:extLst>
            </p:cNvPr>
            <p:cNvGrpSpPr/>
            <p:nvPr/>
          </p:nvGrpSpPr>
          <p:grpSpPr>
            <a:xfrm>
              <a:off x="4119043" y="2276874"/>
              <a:ext cx="3953917" cy="3953917"/>
              <a:chOff x="3018304" y="1378094"/>
              <a:chExt cx="3096667" cy="3096667"/>
            </a:xfrm>
          </p:grpSpPr>
          <p:sp>
            <p:nvSpPr>
              <p:cNvPr id="4" name="Block Arc 3">
                <a:extLst>
                  <a:ext uri="{FF2B5EF4-FFF2-40B4-BE49-F238E27FC236}">
                    <a16:creationId xmlns:a16="http://schemas.microsoft.com/office/drawing/2014/main" id="{AD6A35FF-59F5-4397-A877-A70939F33676}"/>
                  </a:ext>
                </a:extLst>
              </p:cNvPr>
              <p:cNvSpPr/>
              <p:nvPr/>
            </p:nvSpPr>
            <p:spPr>
              <a:xfrm rot="8261054">
                <a:off x="3018304" y="1378094"/>
                <a:ext cx="3096667" cy="3096667"/>
              </a:xfrm>
              <a:prstGeom prst="blockArc">
                <a:avLst>
                  <a:gd name="adj1" fmla="val 13411126"/>
                  <a:gd name="adj2" fmla="val 15919102"/>
                  <a:gd name="adj3" fmla="val 6907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" name="Block Arc 4">
                <a:extLst>
                  <a:ext uri="{FF2B5EF4-FFF2-40B4-BE49-F238E27FC236}">
                    <a16:creationId xmlns:a16="http://schemas.microsoft.com/office/drawing/2014/main" id="{8A584821-BA63-4C9C-8AB8-A7B581A3A2D3}"/>
                  </a:ext>
                </a:extLst>
              </p:cNvPr>
              <p:cNvSpPr/>
              <p:nvPr/>
            </p:nvSpPr>
            <p:spPr>
              <a:xfrm rot="19032052">
                <a:off x="3018304" y="1378094"/>
                <a:ext cx="3096667" cy="3096667"/>
              </a:xfrm>
              <a:prstGeom prst="blockArc">
                <a:avLst>
                  <a:gd name="adj1" fmla="val 10899473"/>
                  <a:gd name="adj2" fmla="val 13310838"/>
                  <a:gd name="adj3" fmla="val 7042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BD85F4E-CC9D-43CD-A6A1-7EEC55E32525}"/>
                  </a:ext>
                </a:extLst>
              </p:cNvPr>
              <p:cNvGrpSpPr/>
              <p:nvPr/>
            </p:nvGrpSpPr>
            <p:grpSpPr>
              <a:xfrm>
                <a:off x="3018304" y="1378094"/>
                <a:ext cx="3096667" cy="3096667"/>
                <a:chOff x="3018304" y="1378094"/>
                <a:chExt cx="3096667" cy="3096667"/>
              </a:xfrm>
            </p:grpSpPr>
            <p:sp>
              <p:nvSpPr>
                <p:cNvPr id="9" name="Block Arc 8">
                  <a:extLst>
                    <a:ext uri="{FF2B5EF4-FFF2-40B4-BE49-F238E27FC236}">
                      <a16:creationId xmlns:a16="http://schemas.microsoft.com/office/drawing/2014/main" id="{AF149F72-501E-47AB-A87F-6B213D3E40B8}"/>
                    </a:ext>
                  </a:extLst>
                </p:cNvPr>
                <p:cNvSpPr/>
                <p:nvPr/>
              </p:nvSpPr>
              <p:spPr>
                <a:xfrm>
                  <a:off x="3018304" y="1378094"/>
                  <a:ext cx="3096667" cy="3096667"/>
                </a:xfrm>
                <a:prstGeom prst="blockArc">
                  <a:avLst>
                    <a:gd name="adj1" fmla="val 10849205"/>
                    <a:gd name="adj2" fmla="val 13299261"/>
                    <a:gd name="adj3" fmla="val 7053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0" name="Block Arc 9">
                  <a:extLst>
                    <a:ext uri="{FF2B5EF4-FFF2-40B4-BE49-F238E27FC236}">
                      <a16:creationId xmlns:a16="http://schemas.microsoft.com/office/drawing/2014/main" id="{13427C07-F326-4AF7-9A82-17715C918844}"/>
                    </a:ext>
                  </a:extLst>
                </p:cNvPr>
                <p:cNvSpPr/>
                <p:nvPr/>
              </p:nvSpPr>
              <p:spPr>
                <a:xfrm rot="5400000">
                  <a:off x="3018304" y="1378094"/>
                  <a:ext cx="3096667" cy="3096667"/>
                </a:xfrm>
                <a:prstGeom prst="blockArc">
                  <a:avLst>
                    <a:gd name="adj1" fmla="val 13650321"/>
                    <a:gd name="adj2" fmla="val 16152490"/>
                    <a:gd name="adj3" fmla="val 7179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7" name="Block Arc 6">
                <a:extLst>
                  <a:ext uri="{FF2B5EF4-FFF2-40B4-BE49-F238E27FC236}">
                    <a16:creationId xmlns:a16="http://schemas.microsoft.com/office/drawing/2014/main" id="{45064181-341B-4B59-BA12-907D3B836C6C}"/>
                  </a:ext>
                </a:extLst>
              </p:cNvPr>
              <p:cNvSpPr/>
              <p:nvPr/>
            </p:nvSpPr>
            <p:spPr>
              <a:xfrm rot="2854073">
                <a:off x="3018304" y="1378094"/>
                <a:ext cx="3096667" cy="3096667"/>
              </a:xfrm>
              <a:prstGeom prst="blockArc">
                <a:avLst>
                  <a:gd name="adj1" fmla="val 10553048"/>
                  <a:gd name="adj2" fmla="val 13271468"/>
                  <a:gd name="adj3" fmla="val 7031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E1341587-0B68-45B1-9538-DB8793043ED9}"/>
                  </a:ext>
                </a:extLst>
              </p:cNvPr>
              <p:cNvSpPr/>
              <p:nvPr/>
            </p:nvSpPr>
            <p:spPr>
              <a:xfrm rot="2854464">
                <a:off x="3018304" y="1378094"/>
                <a:ext cx="3096667" cy="3096667"/>
              </a:xfrm>
              <a:prstGeom prst="blockArc">
                <a:avLst>
                  <a:gd name="adj1" fmla="val 13411126"/>
                  <a:gd name="adj2" fmla="val 16068669"/>
                  <a:gd name="adj3" fmla="val 7199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0062175-0A35-4B95-820D-F42542DAD10C}"/>
                </a:ext>
              </a:extLst>
            </p:cNvPr>
            <p:cNvGrpSpPr/>
            <p:nvPr/>
          </p:nvGrpSpPr>
          <p:grpSpPr>
            <a:xfrm>
              <a:off x="7981218" y="1772819"/>
              <a:ext cx="2827389" cy="694011"/>
              <a:chOff x="6457218" y="1772816"/>
              <a:chExt cx="2291246" cy="694011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B7655F-3AA4-4BDC-A5AB-98B067B80FDD}"/>
                  </a:ext>
                </a:extLst>
              </p:cNvPr>
              <p:cNvSpPr txBox="1"/>
              <p:nvPr/>
            </p:nvSpPr>
            <p:spPr>
              <a:xfrm>
                <a:off x="6457218" y="1772816"/>
                <a:ext cx="2291246" cy="28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EBA74E-D161-49A6-B197-BD39FDF3CF29}"/>
                  </a:ext>
                </a:extLst>
              </p:cNvPr>
              <p:cNvSpPr txBox="1"/>
              <p:nvPr/>
            </p:nvSpPr>
            <p:spPr>
              <a:xfrm>
                <a:off x="6457218" y="2044814"/>
                <a:ext cx="2291246" cy="422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2B1507E-ED19-4D56-A440-4566B9877C31}"/>
                </a:ext>
              </a:extLst>
            </p:cNvPr>
            <p:cNvGrpSpPr/>
            <p:nvPr/>
          </p:nvGrpSpPr>
          <p:grpSpPr>
            <a:xfrm>
              <a:off x="8578643" y="3284987"/>
              <a:ext cx="2827389" cy="694011"/>
              <a:chOff x="6889266" y="3284984"/>
              <a:chExt cx="1998238" cy="694011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BD5A2E-32E0-49A4-965A-6302EC0F4091}"/>
                  </a:ext>
                </a:extLst>
              </p:cNvPr>
              <p:cNvSpPr txBox="1"/>
              <p:nvPr/>
            </p:nvSpPr>
            <p:spPr>
              <a:xfrm>
                <a:off x="6889266" y="3284984"/>
                <a:ext cx="1998238" cy="28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6C8FE1-7CC1-4648-862B-B084C3CC2F70}"/>
                  </a:ext>
                </a:extLst>
              </p:cNvPr>
              <p:cNvSpPr txBox="1"/>
              <p:nvPr/>
            </p:nvSpPr>
            <p:spPr>
              <a:xfrm>
                <a:off x="6889266" y="3556982"/>
                <a:ext cx="1998238" cy="422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E9FBBA1-8D31-4A60-B6E6-219641F284F3}"/>
                </a:ext>
              </a:extLst>
            </p:cNvPr>
            <p:cNvGrpSpPr/>
            <p:nvPr/>
          </p:nvGrpSpPr>
          <p:grpSpPr>
            <a:xfrm>
              <a:off x="8197242" y="5127031"/>
              <a:ext cx="2827389" cy="694011"/>
              <a:chOff x="6673242" y="5020022"/>
              <a:chExt cx="2291246" cy="694011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453F4B-EE81-4F5F-AEA2-20DD9A8FB40C}"/>
                  </a:ext>
                </a:extLst>
              </p:cNvPr>
              <p:cNvSpPr txBox="1"/>
              <p:nvPr/>
            </p:nvSpPr>
            <p:spPr>
              <a:xfrm>
                <a:off x="6673242" y="5020022"/>
                <a:ext cx="2291246" cy="28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23C0E9-68CE-48C5-9D53-811F1A1D6064}"/>
                  </a:ext>
                </a:extLst>
              </p:cNvPr>
              <p:cNvSpPr txBox="1"/>
              <p:nvPr/>
            </p:nvSpPr>
            <p:spPr>
              <a:xfrm>
                <a:off x="6673242" y="5292020"/>
                <a:ext cx="2291246" cy="422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0E9A559-81DA-4F2E-B62D-99A77DC77C79}"/>
                </a:ext>
              </a:extLst>
            </p:cNvPr>
            <p:cNvGrpSpPr/>
            <p:nvPr/>
          </p:nvGrpSpPr>
          <p:grpSpPr>
            <a:xfrm>
              <a:off x="1492844" y="1749944"/>
              <a:ext cx="2789947" cy="694011"/>
              <a:chOff x="467544" y="1749941"/>
              <a:chExt cx="2291246" cy="694011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6324EF-DC37-4A0D-B394-0336B13C70B1}"/>
                  </a:ext>
                </a:extLst>
              </p:cNvPr>
              <p:cNvSpPr txBox="1"/>
              <p:nvPr/>
            </p:nvSpPr>
            <p:spPr>
              <a:xfrm>
                <a:off x="467544" y="1749941"/>
                <a:ext cx="2221432" cy="28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178778-A1A9-46E8-AA88-3FAB5EBC6744}"/>
                  </a:ext>
                </a:extLst>
              </p:cNvPr>
              <p:cNvSpPr txBox="1"/>
              <p:nvPr/>
            </p:nvSpPr>
            <p:spPr>
              <a:xfrm>
                <a:off x="467544" y="2021939"/>
                <a:ext cx="2291246" cy="422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81F0443-4500-494B-854D-FA9A69880D71}"/>
                </a:ext>
              </a:extLst>
            </p:cNvPr>
            <p:cNvGrpSpPr/>
            <p:nvPr/>
          </p:nvGrpSpPr>
          <p:grpSpPr>
            <a:xfrm>
              <a:off x="820916" y="3284987"/>
              <a:ext cx="2802170" cy="694011"/>
              <a:chOff x="242744" y="3314387"/>
              <a:chExt cx="2011990" cy="69401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AEB1907-4571-42CA-8DB2-F7E394122480}"/>
                  </a:ext>
                </a:extLst>
              </p:cNvPr>
              <p:cNvSpPr txBox="1"/>
              <p:nvPr/>
            </p:nvSpPr>
            <p:spPr>
              <a:xfrm>
                <a:off x="242744" y="3314387"/>
                <a:ext cx="1942176" cy="28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1F4412-DD31-4E99-A173-179580967123}"/>
                  </a:ext>
                </a:extLst>
              </p:cNvPr>
              <p:cNvSpPr txBox="1"/>
              <p:nvPr/>
            </p:nvSpPr>
            <p:spPr>
              <a:xfrm>
                <a:off x="251520" y="3586385"/>
                <a:ext cx="2003214" cy="422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07632A5-E8C9-4273-90DE-088187AF15F2}"/>
                </a:ext>
              </a:extLst>
            </p:cNvPr>
            <p:cNvGrpSpPr/>
            <p:nvPr/>
          </p:nvGrpSpPr>
          <p:grpSpPr>
            <a:xfrm>
              <a:off x="1264596" y="5127031"/>
              <a:ext cx="2802170" cy="694011"/>
              <a:chOff x="251520" y="4998238"/>
              <a:chExt cx="2291246" cy="694011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1F473B1-8CA1-4373-B300-6A95478358A9}"/>
                  </a:ext>
                </a:extLst>
              </p:cNvPr>
              <p:cNvSpPr txBox="1"/>
              <p:nvPr/>
            </p:nvSpPr>
            <p:spPr>
              <a:xfrm>
                <a:off x="251520" y="4998238"/>
                <a:ext cx="2221432" cy="28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7F0DE06-66ED-4255-BCA1-745C7C488093}"/>
                  </a:ext>
                </a:extLst>
              </p:cNvPr>
              <p:cNvSpPr txBox="1"/>
              <p:nvPr/>
            </p:nvSpPr>
            <p:spPr>
              <a:xfrm>
                <a:off x="251520" y="5270236"/>
                <a:ext cx="2291246" cy="422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3" name="Freeform 98">
              <a:extLst>
                <a:ext uri="{FF2B5EF4-FFF2-40B4-BE49-F238E27FC236}">
                  <a16:creationId xmlns:a16="http://schemas.microsoft.com/office/drawing/2014/main" id="{E19CB9B2-0EEA-4FC8-9843-2F67E89819A7}"/>
                </a:ext>
              </a:extLst>
            </p:cNvPr>
            <p:cNvSpPr/>
            <p:nvPr/>
          </p:nvSpPr>
          <p:spPr>
            <a:xfrm>
              <a:off x="6986776" y="1893972"/>
              <a:ext cx="944880" cy="350520"/>
            </a:xfrm>
            <a:custGeom>
              <a:avLst/>
              <a:gdLst>
                <a:gd name="connsiteX0" fmla="*/ 0 w 944880"/>
                <a:gd name="connsiteY0" fmla="*/ 350520 h 350520"/>
                <a:gd name="connsiteX1" fmla="*/ 388620 w 944880"/>
                <a:gd name="connsiteY1" fmla="*/ 0 h 350520"/>
                <a:gd name="connsiteX2" fmla="*/ 944880 w 944880"/>
                <a:gd name="connsiteY2" fmla="*/ 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880" h="350520">
                  <a:moveTo>
                    <a:pt x="0" y="350520"/>
                  </a:moveTo>
                  <a:lnTo>
                    <a:pt x="388620" y="0"/>
                  </a:lnTo>
                  <a:lnTo>
                    <a:pt x="944880" y="0"/>
                  </a:lnTo>
                </a:path>
              </a:pathLst>
            </a:custGeom>
            <a:ln w="57150">
              <a:solidFill>
                <a:srgbClr val="D55E0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99">
              <a:extLst>
                <a:ext uri="{FF2B5EF4-FFF2-40B4-BE49-F238E27FC236}">
                  <a16:creationId xmlns:a16="http://schemas.microsoft.com/office/drawing/2014/main" id="{59677CE1-5B9A-4102-82D1-127B6E46DE47}"/>
                </a:ext>
              </a:extLst>
            </p:cNvPr>
            <p:cNvSpPr/>
            <p:nvPr/>
          </p:nvSpPr>
          <p:spPr>
            <a:xfrm flipH="1">
              <a:off x="4282790" y="1893972"/>
              <a:ext cx="944880" cy="350520"/>
            </a:xfrm>
            <a:custGeom>
              <a:avLst/>
              <a:gdLst>
                <a:gd name="connsiteX0" fmla="*/ 0 w 944880"/>
                <a:gd name="connsiteY0" fmla="*/ 350520 h 350520"/>
                <a:gd name="connsiteX1" fmla="*/ 388620 w 944880"/>
                <a:gd name="connsiteY1" fmla="*/ 0 h 350520"/>
                <a:gd name="connsiteX2" fmla="*/ 944880 w 944880"/>
                <a:gd name="connsiteY2" fmla="*/ 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880" h="350520">
                  <a:moveTo>
                    <a:pt x="0" y="350520"/>
                  </a:moveTo>
                  <a:lnTo>
                    <a:pt x="388620" y="0"/>
                  </a:lnTo>
                  <a:lnTo>
                    <a:pt x="944880" y="0"/>
                  </a:lnTo>
                </a:path>
              </a:pathLst>
            </a:custGeom>
            <a:ln w="57150">
              <a:solidFill>
                <a:srgbClr val="D55E0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2F771AE-FDEC-4C72-B78B-164F9D1E4890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V="1">
              <a:off x="7996725" y="3425659"/>
              <a:ext cx="581918" cy="7360"/>
            </a:xfrm>
            <a:prstGeom prst="line">
              <a:avLst/>
            </a:prstGeom>
            <a:ln w="57150">
              <a:solidFill>
                <a:srgbClr val="D55E0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103">
              <a:extLst>
                <a:ext uri="{FF2B5EF4-FFF2-40B4-BE49-F238E27FC236}">
                  <a16:creationId xmlns:a16="http://schemas.microsoft.com/office/drawing/2014/main" id="{774D6D45-5837-473F-808E-1CB3562A0D44}"/>
                </a:ext>
              </a:extLst>
            </p:cNvPr>
            <p:cNvSpPr/>
            <p:nvPr/>
          </p:nvSpPr>
          <p:spPr>
            <a:xfrm flipH="1">
              <a:off x="3366630" y="4901981"/>
              <a:ext cx="684582" cy="191888"/>
            </a:xfrm>
            <a:custGeom>
              <a:avLst/>
              <a:gdLst>
                <a:gd name="connsiteX0" fmla="*/ 0 w 670560"/>
                <a:gd name="connsiteY0" fmla="*/ 0 h 137160"/>
                <a:gd name="connsiteX1" fmla="*/ 670560 w 670560"/>
                <a:gd name="connsiteY1" fmla="*/ 0 h 137160"/>
                <a:gd name="connsiteX2" fmla="*/ 670560 w 670560"/>
                <a:gd name="connsiteY2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560" h="137160">
                  <a:moveTo>
                    <a:pt x="0" y="0"/>
                  </a:moveTo>
                  <a:lnTo>
                    <a:pt x="670560" y="0"/>
                  </a:lnTo>
                  <a:lnTo>
                    <a:pt x="670560" y="137160"/>
                  </a:lnTo>
                </a:path>
              </a:pathLst>
            </a:custGeom>
            <a:ln w="57150">
              <a:solidFill>
                <a:srgbClr val="D55E0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051EA6B-0CEA-4D5D-BDED-E991A5947EB0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 flipH="1" flipV="1">
              <a:off x="3525854" y="3425659"/>
              <a:ext cx="593192" cy="7360"/>
            </a:xfrm>
            <a:prstGeom prst="line">
              <a:avLst/>
            </a:prstGeom>
            <a:ln w="57150">
              <a:solidFill>
                <a:srgbClr val="D55E0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103">
              <a:extLst>
                <a:ext uri="{FF2B5EF4-FFF2-40B4-BE49-F238E27FC236}">
                  <a16:creationId xmlns:a16="http://schemas.microsoft.com/office/drawing/2014/main" id="{76210A54-68E7-4713-B7F1-D334865F24A0}"/>
                </a:ext>
              </a:extLst>
            </p:cNvPr>
            <p:cNvSpPr/>
            <p:nvPr/>
          </p:nvSpPr>
          <p:spPr>
            <a:xfrm>
              <a:off x="8129954" y="4901981"/>
              <a:ext cx="684582" cy="191888"/>
            </a:xfrm>
            <a:custGeom>
              <a:avLst/>
              <a:gdLst>
                <a:gd name="connsiteX0" fmla="*/ 0 w 670560"/>
                <a:gd name="connsiteY0" fmla="*/ 0 h 137160"/>
                <a:gd name="connsiteX1" fmla="*/ 670560 w 670560"/>
                <a:gd name="connsiteY1" fmla="*/ 0 h 137160"/>
                <a:gd name="connsiteX2" fmla="*/ 670560 w 670560"/>
                <a:gd name="connsiteY2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560" h="137160">
                  <a:moveTo>
                    <a:pt x="0" y="0"/>
                  </a:moveTo>
                  <a:lnTo>
                    <a:pt x="670560" y="0"/>
                  </a:lnTo>
                  <a:lnTo>
                    <a:pt x="670560" y="137160"/>
                  </a:lnTo>
                </a:path>
              </a:pathLst>
            </a:custGeom>
            <a:ln w="57150">
              <a:solidFill>
                <a:srgbClr val="D55E0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21117" y="93322"/>
            <a:ext cx="11572875" cy="83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"/>
              <a:buChar char="●"/>
              <a:defRPr sz="18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396" indent="0" algn="ctr">
              <a:buNone/>
            </a:pPr>
            <a:r>
              <a:rPr lang="en-US" sz="3733" b="1" dirty="0">
                <a:solidFill>
                  <a:srgbClr val="FFC000"/>
                </a:solidFill>
                <a:latin typeface="+mn-lt"/>
              </a:rPr>
              <a:t>Infographic Style</a:t>
            </a:r>
          </a:p>
        </p:txBody>
      </p:sp>
      <p:sp>
        <p:nvSpPr>
          <p:cNvPr id="59" name="Freeform 5"/>
          <p:cNvSpPr>
            <a:spLocks noEditPoints="1"/>
          </p:cNvSpPr>
          <p:nvPr/>
        </p:nvSpPr>
        <p:spPr bwMode="auto">
          <a:xfrm rot="2361100" flipH="1">
            <a:off x="4355569" y="4117259"/>
            <a:ext cx="1756833" cy="1191552"/>
          </a:xfrm>
          <a:custGeom>
            <a:avLst/>
            <a:gdLst>
              <a:gd name="T0" fmla="*/ 442 w 814"/>
              <a:gd name="T1" fmla="*/ 1 h 551"/>
              <a:gd name="T2" fmla="*/ 478 w 814"/>
              <a:gd name="T3" fmla="*/ 33 h 551"/>
              <a:gd name="T4" fmla="*/ 604 w 814"/>
              <a:gd name="T5" fmla="*/ 25 h 551"/>
              <a:gd name="T6" fmla="*/ 646 w 814"/>
              <a:gd name="T7" fmla="*/ 24 h 551"/>
              <a:gd name="T8" fmla="*/ 699 w 814"/>
              <a:gd name="T9" fmla="*/ 81 h 551"/>
              <a:gd name="T10" fmla="*/ 743 w 814"/>
              <a:gd name="T11" fmla="*/ 96 h 551"/>
              <a:gd name="T12" fmla="*/ 811 w 814"/>
              <a:gd name="T13" fmla="*/ 118 h 551"/>
              <a:gd name="T14" fmla="*/ 750 w 814"/>
              <a:gd name="T15" fmla="*/ 141 h 551"/>
              <a:gd name="T16" fmla="*/ 713 w 814"/>
              <a:gd name="T17" fmla="*/ 155 h 551"/>
              <a:gd name="T18" fmla="*/ 660 w 814"/>
              <a:gd name="T19" fmla="*/ 166 h 551"/>
              <a:gd name="T20" fmla="*/ 502 w 814"/>
              <a:gd name="T21" fmla="*/ 191 h 551"/>
              <a:gd name="T22" fmla="*/ 444 w 814"/>
              <a:gd name="T23" fmla="*/ 240 h 551"/>
              <a:gd name="T24" fmla="*/ 375 w 814"/>
              <a:gd name="T25" fmla="*/ 391 h 551"/>
              <a:gd name="T26" fmla="*/ 368 w 814"/>
              <a:gd name="T27" fmla="*/ 528 h 551"/>
              <a:gd name="T28" fmla="*/ 302 w 814"/>
              <a:gd name="T29" fmla="*/ 550 h 551"/>
              <a:gd name="T30" fmla="*/ 281 w 814"/>
              <a:gd name="T31" fmla="*/ 415 h 551"/>
              <a:gd name="T32" fmla="*/ 246 w 814"/>
              <a:gd name="T33" fmla="*/ 322 h 551"/>
              <a:gd name="T34" fmla="*/ 250 w 814"/>
              <a:gd name="T35" fmla="*/ 202 h 551"/>
              <a:gd name="T36" fmla="*/ 135 w 814"/>
              <a:gd name="T37" fmla="*/ 202 h 551"/>
              <a:gd name="T38" fmla="*/ 32 w 814"/>
              <a:gd name="T39" fmla="*/ 321 h 551"/>
              <a:gd name="T40" fmla="*/ 12 w 814"/>
              <a:gd name="T41" fmla="*/ 350 h 551"/>
              <a:gd name="T42" fmla="*/ 0 w 814"/>
              <a:gd name="T43" fmla="*/ 193 h 551"/>
              <a:gd name="T44" fmla="*/ 29 w 814"/>
              <a:gd name="T45" fmla="*/ 117 h 551"/>
              <a:gd name="T46" fmla="*/ 59 w 814"/>
              <a:gd name="T47" fmla="*/ 68 h 551"/>
              <a:gd name="T48" fmla="*/ 110 w 814"/>
              <a:gd name="T49" fmla="*/ 0 h 551"/>
              <a:gd name="T50" fmla="*/ 169 w 814"/>
              <a:gd name="T51" fmla="*/ 39 h 551"/>
              <a:gd name="T52" fmla="*/ 251 w 814"/>
              <a:gd name="T53" fmla="*/ 164 h 551"/>
              <a:gd name="T54" fmla="*/ 401 w 814"/>
              <a:gd name="T55" fmla="*/ 168 h 551"/>
              <a:gd name="T56" fmla="*/ 413 w 814"/>
              <a:gd name="T57" fmla="*/ 149 h 551"/>
              <a:gd name="T58" fmla="*/ 330 w 814"/>
              <a:gd name="T59" fmla="*/ 141 h 551"/>
              <a:gd name="T60" fmla="*/ 251 w 814"/>
              <a:gd name="T61" fmla="*/ 165 h 551"/>
              <a:gd name="T62" fmla="*/ 367 w 814"/>
              <a:gd name="T63" fmla="*/ 183 h 551"/>
              <a:gd name="T64" fmla="*/ 445 w 814"/>
              <a:gd name="T65" fmla="*/ 234 h 551"/>
              <a:gd name="T66" fmla="*/ 408 w 814"/>
              <a:gd name="T67" fmla="*/ 183 h 551"/>
              <a:gd name="T68" fmla="*/ 402 w 814"/>
              <a:gd name="T69" fmla="*/ 220 h 551"/>
              <a:gd name="T70" fmla="*/ 367 w 814"/>
              <a:gd name="T71" fmla="*/ 183 h 551"/>
              <a:gd name="T72" fmla="*/ 51 w 814"/>
              <a:gd name="T73" fmla="*/ 273 h 551"/>
              <a:gd name="T74" fmla="*/ 56 w 814"/>
              <a:gd name="T75" fmla="*/ 201 h 551"/>
              <a:gd name="T76" fmla="*/ 58 w 814"/>
              <a:gd name="T77" fmla="*/ 164 h 551"/>
              <a:gd name="T78" fmla="*/ 160 w 814"/>
              <a:gd name="T79" fmla="*/ 156 h 551"/>
              <a:gd name="T80" fmla="*/ 66 w 814"/>
              <a:gd name="T81" fmla="*/ 138 h 551"/>
              <a:gd name="T82" fmla="*/ 193 w 814"/>
              <a:gd name="T83" fmla="*/ 139 h 551"/>
              <a:gd name="T84" fmla="*/ 66 w 814"/>
              <a:gd name="T85" fmla="*/ 138 h 551"/>
              <a:gd name="T86" fmla="*/ 519 w 814"/>
              <a:gd name="T87" fmla="*/ 152 h 551"/>
              <a:gd name="T88" fmla="*/ 518 w 814"/>
              <a:gd name="T89" fmla="*/ 177 h 551"/>
              <a:gd name="T90" fmla="*/ 605 w 814"/>
              <a:gd name="T91" fmla="*/ 146 h 551"/>
              <a:gd name="T92" fmla="*/ 603 w 814"/>
              <a:gd name="T93" fmla="*/ 178 h 551"/>
              <a:gd name="T94" fmla="*/ 605 w 814"/>
              <a:gd name="T95" fmla="*/ 146 h 551"/>
              <a:gd name="T96" fmla="*/ 287 w 814"/>
              <a:gd name="T97" fmla="*/ 90 h 551"/>
              <a:gd name="T98" fmla="*/ 341 w 814"/>
              <a:gd name="T99" fmla="*/ 91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14" h="551">
                <a:moveTo>
                  <a:pt x="442" y="30"/>
                </a:moveTo>
                <a:cubicBezTo>
                  <a:pt x="442" y="21"/>
                  <a:pt x="442" y="12"/>
                  <a:pt x="442" y="1"/>
                </a:cubicBezTo>
                <a:cubicBezTo>
                  <a:pt x="455" y="1"/>
                  <a:pt x="466" y="1"/>
                  <a:pt x="478" y="1"/>
                </a:cubicBezTo>
                <a:cubicBezTo>
                  <a:pt x="478" y="12"/>
                  <a:pt x="478" y="22"/>
                  <a:pt x="478" y="33"/>
                </a:cubicBezTo>
                <a:cubicBezTo>
                  <a:pt x="513" y="35"/>
                  <a:pt x="548" y="37"/>
                  <a:pt x="583" y="39"/>
                </a:cubicBezTo>
                <a:cubicBezTo>
                  <a:pt x="594" y="40"/>
                  <a:pt x="602" y="39"/>
                  <a:pt x="604" y="25"/>
                </a:cubicBezTo>
                <a:cubicBezTo>
                  <a:pt x="606" y="19"/>
                  <a:pt x="617" y="12"/>
                  <a:pt x="624" y="12"/>
                </a:cubicBezTo>
                <a:cubicBezTo>
                  <a:pt x="631" y="12"/>
                  <a:pt x="642" y="18"/>
                  <a:pt x="646" y="24"/>
                </a:cubicBezTo>
                <a:cubicBezTo>
                  <a:pt x="654" y="41"/>
                  <a:pt x="659" y="59"/>
                  <a:pt x="667" y="81"/>
                </a:cubicBezTo>
                <a:cubicBezTo>
                  <a:pt x="674" y="81"/>
                  <a:pt x="687" y="80"/>
                  <a:pt x="699" y="81"/>
                </a:cubicBezTo>
                <a:cubicBezTo>
                  <a:pt x="710" y="82"/>
                  <a:pt x="725" y="75"/>
                  <a:pt x="730" y="93"/>
                </a:cubicBezTo>
                <a:cubicBezTo>
                  <a:pt x="731" y="95"/>
                  <a:pt x="739" y="96"/>
                  <a:pt x="743" y="96"/>
                </a:cubicBezTo>
                <a:cubicBezTo>
                  <a:pt x="761" y="96"/>
                  <a:pt x="778" y="97"/>
                  <a:pt x="795" y="96"/>
                </a:cubicBezTo>
                <a:cubicBezTo>
                  <a:pt x="814" y="95"/>
                  <a:pt x="811" y="107"/>
                  <a:pt x="811" y="118"/>
                </a:cubicBezTo>
                <a:cubicBezTo>
                  <a:pt x="811" y="129"/>
                  <a:pt x="814" y="142"/>
                  <a:pt x="795" y="141"/>
                </a:cubicBezTo>
                <a:cubicBezTo>
                  <a:pt x="780" y="140"/>
                  <a:pt x="765" y="140"/>
                  <a:pt x="750" y="141"/>
                </a:cubicBezTo>
                <a:cubicBezTo>
                  <a:pt x="740" y="141"/>
                  <a:pt x="729" y="137"/>
                  <a:pt x="725" y="151"/>
                </a:cubicBezTo>
                <a:cubicBezTo>
                  <a:pt x="725" y="153"/>
                  <a:pt x="717" y="155"/>
                  <a:pt x="713" y="155"/>
                </a:cubicBezTo>
                <a:cubicBezTo>
                  <a:pt x="700" y="155"/>
                  <a:pt x="688" y="154"/>
                  <a:pt x="675" y="155"/>
                </a:cubicBezTo>
                <a:cubicBezTo>
                  <a:pt x="670" y="156"/>
                  <a:pt x="662" y="161"/>
                  <a:pt x="660" y="166"/>
                </a:cubicBezTo>
                <a:cubicBezTo>
                  <a:pt x="653" y="183"/>
                  <a:pt x="641" y="191"/>
                  <a:pt x="623" y="192"/>
                </a:cubicBezTo>
                <a:cubicBezTo>
                  <a:pt x="583" y="192"/>
                  <a:pt x="542" y="193"/>
                  <a:pt x="502" y="191"/>
                </a:cubicBezTo>
                <a:cubicBezTo>
                  <a:pt x="489" y="191"/>
                  <a:pt x="477" y="182"/>
                  <a:pt x="463" y="177"/>
                </a:cubicBezTo>
                <a:cubicBezTo>
                  <a:pt x="457" y="197"/>
                  <a:pt x="473" y="230"/>
                  <a:pt x="444" y="240"/>
                </a:cubicBezTo>
                <a:cubicBezTo>
                  <a:pt x="423" y="248"/>
                  <a:pt x="397" y="242"/>
                  <a:pt x="375" y="242"/>
                </a:cubicBezTo>
                <a:cubicBezTo>
                  <a:pt x="375" y="290"/>
                  <a:pt x="375" y="341"/>
                  <a:pt x="375" y="391"/>
                </a:cubicBezTo>
                <a:cubicBezTo>
                  <a:pt x="372" y="399"/>
                  <a:pt x="368" y="406"/>
                  <a:pt x="368" y="414"/>
                </a:cubicBezTo>
                <a:cubicBezTo>
                  <a:pt x="367" y="452"/>
                  <a:pt x="367" y="490"/>
                  <a:pt x="368" y="528"/>
                </a:cubicBezTo>
                <a:cubicBezTo>
                  <a:pt x="368" y="544"/>
                  <a:pt x="363" y="551"/>
                  <a:pt x="346" y="550"/>
                </a:cubicBezTo>
                <a:cubicBezTo>
                  <a:pt x="331" y="549"/>
                  <a:pt x="317" y="550"/>
                  <a:pt x="302" y="550"/>
                </a:cubicBezTo>
                <a:cubicBezTo>
                  <a:pt x="286" y="551"/>
                  <a:pt x="281" y="544"/>
                  <a:pt x="281" y="529"/>
                </a:cubicBezTo>
                <a:cubicBezTo>
                  <a:pt x="282" y="491"/>
                  <a:pt x="282" y="453"/>
                  <a:pt x="281" y="415"/>
                </a:cubicBezTo>
                <a:cubicBezTo>
                  <a:pt x="280" y="406"/>
                  <a:pt x="276" y="395"/>
                  <a:pt x="269" y="388"/>
                </a:cubicBezTo>
                <a:cubicBezTo>
                  <a:pt x="252" y="369"/>
                  <a:pt x="244" y="348"/>
                  <a:pt x="246" y="322"/>
                </a:cubicBezTo>
                <a:cubicBezTo>
                  <a:pt x="248" y="303"/>
                  <a:pt x="251" y="285"/>
                  <a:pt x="247" y="265"/>
                </a:cubicBezTo>
                <a:cubicBezTo>
                  <a:pt x="242" y="245"/>
                  <a:pt x="249" y="223"/>
                  <a:pt x="250" y="202"/>
                </a:cubicBezTo>
                <a:cubicBezTo>
                  <a:pt x="250" y="198"/>
                  <a:pt x="244" y="191"/>
                  <a:pt x="240" y="189"/>
                </a:cubicBezTo>
                <a:cubicBezTo>
                  <a:pt x="202" y="172"/>
                  <a:pt x="167" y="178"/>
                  <a:pt x="135" y="202"/>
                </a:cubicBezTo>
                <a:cubicBezTo>
                  <a:pt x="104" y="224"/>
                  <a:pt x="80" y="252"/>
                  <a:pt x="70" y="288"/>
                </a:cubicBezTo>
                <a:cubicBezTo>
                  <a:pt x="64" y="309"/>
                  <a:pt x="55" y="322"/>
                  <a:pt x="32" y="321"/>
                </a:cubicBezTo>
                <a:cubicBezTo>
                  <a:pt x="30" y="336"/>
                  <a:pt x="28" y="349"/>
                  <a:pt x="26" y="370"/>
                </a:cubicBezTo>
                <a:cubicBezTo>
                  <a:pt x="19" y="360"/>
                  <a:pt x="14" y="355"/>
                  <a:pt x="12" y="350"/>
                </a:cubicBezTo>
                <a:cubicBezTo>
                  <a:pt x="9" y="336"/>
                  <a:pt x="6" y="322"/>
                  <a:pt x="5" y="308"/>
                </a:cubicBezTo>
                <a:cubicBezTo>
                  <a:pt x="2" y="270"/>
                  <a:pt x="0" y="231"/>
                  <a:pt x="0" y="193"/>
                </a:cubicBezTo>
                <a:cubicBezTo>
                  <a:pt x="0" y="183"/>
                  <a:pt x="10" y="173"/>
                  <a:pt x="14" y="162"/>
                </a:cubicBezTo>
                <a:cubicBezTo>
                  <a:pt x="19" y="148"/>
                  <a:pt x="26" y="133"/>
                  <a:pt x="29" y="117"/>
                </a:cubicBezTo>
                <a:cubicBezTo>
                  <a:pt x="33" y="100"/>
                  <a:pt x="35" y="83"/>
                  <a:pt x="55" y="76"/>
                </a:cubicBezTo>
                <a:cubicBezTo>
                  <a:pt x="57" y="76"/>
                  <a:pt x="59" y="71"/>
                  <a:pt x="59" y="68"/>
                </a:cubicBezTo>
                <a:cubicBezTo>
                  <a:pt x="64" y="53"/>
                  <a:pt x="68" y="37"/>
                  <a:pt x="74" y="23"/>
                </a:cubicBezTo>
                <a:cubicBezTo>
                  <a:pt x="80" y="7"/>
                  <a:pt x="93" y="0"/>
                  <a:pt x="110" y="0"/>
                </a:cubicBezTo>
                <a:cubicBezTo>
                  <a:pt x="127" y="0"/>
                  <a:pt x="141" y="8"/>
                  <a:pt x="145" y="24"/>
                </a:cubicBezTo>
                <a:cubicBezTo>
                  <a:pt x="149" y="39"/>
                  <a:pt x="157" y="40"/>
                  <a:pt x="169" y="39"/>
                </a:cubicBezTo>
                <a:cubicBezTo>
                  <a:pt x="259" y="36"/>
                  <a:pt x="350" y="33"/>
                  <a:pt x="442" y="30"/>
                </a:cubicBezTo>
                <a:close/>
                <a:moveTo>
                  <a:pt x="251" y="164"/>
                </a:moveTo>
                <a:cubicBezTo>
                  <a:pt x="252" y="166"/>
                  <a:pt x="254" y="167"/>
                  <a:pt x="255" y="168"/>
                </a:cubicBezTo>
                <a:cubicBezTo>
                  <a:pt x="304" y="168"/>
                  <a:pt x="353" y="168"/>
                  <a:pt x="401" y="168"/>
                </a:cubicBezTo>
                <a:cubicBezTo>
                  <a:pt x="405" y="168"/>
                  <a:pt x="408" y="162"/>
                  <a:pt x="411" y="158"/>
                </a:cubicBezTo>
                <a:cubicBezTo>
                  <a:pt x="412" y="155"/>
                  <a:pt x="413" y="152"/>
                  <a:pt x="413" y="149"/>
                </a:cubicBezTo>
                <a:cubicBezTo>
                  <a:pt x="407" y="146"/>
                  <a:pt x="401" y="141"/>
                  <a:pt x="395" y="141"/>
                </a:cubicBezTo>
                <a:cubicBezTo>
                  <a:pt x="374" y="140"/>
                  <a:pt x="352" y="141"/>
                  <a:pt x="330" y="141"/>
                </a:cubicBezTo>
                <a:cubicBezTo>
                  <a:pt x="303" y="141"/>
                  <a:pt x="276" y="141"/>
                  <a:pt x="246" y="141"/>
                </a:cubicBezTo>
                <a:cubicBezTo>
                  <a:pt x="248" y="151"/>
                  <a:pt x="250" y="158"/>
                  <a:pt x="251" y="165"/>
                </a:cubicBezTo>
                <a:lnTo>
                  <a:pt x="251" y="164"/>
                </a:lnTo>
                <a:close/>
                <a:moveTo>
                  <a:pt x="367" y="183"/>
                </a:moveTo>
                <a:cubicBezTo>
                  <a:pt x="378" y="201"/>
                  <a:pt x="359" y="222"/>
                  <a:pt x="380" y="233"/>
                </a:cubicBezTo>
                <a:cubicBezTo>
                  <a:pt x="401" y="244"/>
                  <a:pt x="425" y="247"/>
                  <a:pt x="445" y="234"/>
                </a:cubicBezTo>
                <a:cubicBezTo>
                  <a:pt x="464" y="221"/>
                  <a:pt x="454" y="200"/>
                  <a:pt x="455" y="183"/>
                </a:cubicBezTo>
                <a:cubicBezTo>
                  <a:pt x="438" y="183"/>
                  <a:pt x="423" y="183"/>
                  <a:pt x="408" y="183"/>
                </a:cubicBezTo>
                <a:cubicBezTo>
                  <a:pt x="407" y="196"/>
                  <a:pt x="406" y="207"/>
                  <a:pt x="406" y="219"/>
                </a:cubicBezTo>
                <a:cubicBezTo>
                  <a:pt x="404" y="219"/>
                  <a:pt x="403" y="219"/>
                  <a:pt x="402" y="220"/>
                </a:cubicBezTo>
                <a:cubicBezTo>
                  <a:pt x="399" y="208"/>
                  <a:pt x="397" y="196"/>
                  <a:pt x="394" y="183"/>
                </a:cubicBezTo>
                <a:cubicBezTo>
                  <a:pt x="387" y="183"/>
                  <a:pt x="380" y="183"/>
                  <a:pt x="367" y="183"/>
                </a:cubicBezTo>
                <a:close/>
                <a:moveTo>
                  <a:pt x="56" y="201"/>
                </a:moveTo>
                <a:cubicBezTo>
                  <a:pt x="54" y="226"/>
                  <a:pt x="53" y="249"/>
                  <a:pt x="51" y="273"/>
                </a:cubicBezTo>
                <a:cubicBezTo>
                  <a:pt x="69" y="248"/>
                  <a:pt x="85" y="225"/>
                  <a:pt x="102" y="201"/>
                </a:cubicBezTo>
                <a:cubicBezTo>
                  <a:pt x="87" y="201"/>
                  <a:pt x="73" y="201"/>
                  <a:pt x="56" y="201"/>
                </a:cubicBezTo>
                <a:close/>
                <a:moveTo>
                  <a:pt x="57" y="156"/>
                </a:moveTo>
                <a:cubicBezTo>
                  <a:pt x="58" y="158"/>
                  <a:pt x="58" y="161"/>
                  <a:pt x="58" y="164"/>
                </a:cubicBezTo>
                <a:cubicBezTo>
                  <a:pt x="92" y="164"/>
                  <a:pt x="126" y="167"/>
                  <a:pt x="161" y="163"/>
                </a:cubicBezTo>
                <a:cubicBezTo>
                  <a:pt x="160" y="160"/>
                  <a:pt x="160" y="158"/>
                  <a:pt x="160" y="156"/>
                </a:cubicBezTo>
                <a:cubicBezTo>
                  <a:pt x="126" y="156"/>
                  <a:pt x="92" y="156"/>
                  <a:pt x="57" y="156"/>
                </a:cubicBezTo>
                <a:close/>
                <a:moveTo>
                  <a:pt x="66" y="138"/>
                </a:moveTo>
                <a:cubicBezTo>
                  <a:pt x="66" y="138"/>
                  <a:pt x="66" y="139"/>
                  <a:pt x="66" y="139"/>
                </a:cubicBezTo>
                <a:cubicBezTo>
                  <a:pt x="108" y="139"/>
                  <a:pt x="150" y="139"/>
                  <a:pt x="193" y="139"/>
                </a:cubicBezTo>
                <a:cubicBezTo>
                  <a:pt x="193" y="139"/>
                  <a:pt x="193" y="138"/>
                  <a:pt x="193" y="138"/>
                </a:cubicBezTo>
                <a:cubicBezTo>
                  <a:pt x="150" y="138"/>
                  <a:pt x="108" y="138"/>
                  <a:pt x="66" y="138"/>
                </a:cubicBezTo>
                <a:close/>
                <a:moveTo>
                  <a:pt x="539" y="166"/>
                </a:moveTo>
                <a:cubicBezTo>
                  <a:pt x="529" y="159"/>
                  <a:pt x="523" y="152"/>
                  <a:pt x="519" y="152"/>
                </a:cubicBezTo>
                <a:cubicBezTo>
                  <a:pt x="514" y="153"/>
                  <a:pt x="508" y="160"/>
                  <a:pt x="506" y="166"/>
                </a:cubicBezTo>
                <a:cubicBezTo>
                  <a:pt x="505" y="169"/>
                  <a:pt x="513" y="177"/>
                  <a:pt x="518" y="177"/>
                </a:cubicBezTo>
                <a:cubicBezTo>
                  <a:pt x="523" y="178"/>
                  <a:pt x="529" y="172"/>
                  <a:pt x="539" y="166"/>
                </a:cubicBezTo>
                <a:close/>
                <a:moveTo>
                  <a:pt x="605" y="146"/>
                </a:moveTo>
                <a:cubicBezTo>
                  <a:pt x="598" y="154"/>
                  <a:pt x="591" y="159"/>
                  <a:pt x="591" y="163"/>
                </a:cubicBezTo>
                <a:cubicBezTo>
                  <a:pt x="592" y="168"/>
                  <a:pt x="598" y="173"/>
                  <a:pt x="603" y="178"/>
                </a:cubicBezTo>
                <a:cubicBezTo>
                  <a:pt x="607" y="174"/>
                  <a:pt x="615" y="171"/>
                  <a:pt x="615" y="166"/>
                </a:cubicBezTo>
                <a:cubicBezTo>
                  <a:pt x="616" y="161"/>
                  <a:pt x="610" y="155"/>
                  <a:pt x="605" y="146"/>
                </a:cubicBezTo>
                <a:close/>
                <a:moveTo>
                  <a:pt x="341" y="91"/>
                </a:moveTo>
                <a:cubicBezTo>
                  <a:pt x="327" y="91"/>
                  <a:pt x="307" y="91"/>
                  <a:pt x="287" y="90"/>
                </a:cubicBezTo>
                <a:cubicBezTo>
                  <a:pt x="281" y="90"/>
                  <a:pt x="276" y="82"/>
                  <a:pt x="271" y="78"/>
                </a:cubicBezTo>
                <a:cubicBezTo>
                  <a:pt x="293" y="102"/>
                  <a:pt x="322" y="85"/>
                  <a:pt x="341" y="91"/>
                </a:cubicBezTo>
                <a:close/>
              </a:path>
            </a:pathLst>
          </a:custGeom>
          <a:solidFill>
            <a:srgbClr val="D55E0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0" name="Freeform 5"/>
          <p:cNvSpPr>
            <a:spLocks noEditPoints="1"/>
          </p:cNvSpPr>
          <p:nvPr/>
        </p:nvSpPr>
        <p:spPr bwMode="auto">
          <a:xfrm rot="19234489">
            <a:off x="6238126" y="4084761"/>
            <a:ext cx="1777506" cy="1205573"/>
          </a:xfrm>
          <a:custGeom>
            <a:avLst/>
            <a:gdLst>
              <a:gd name="T0" fmla="*/ 442 w 814"/>
              <a:gd name="T1" fmla="*/ 1 h 551"/>
              <a:gd name="T2" fmla="*/ 478 w 814"/>
              <a:gd name="T3" fmla="*/ 33 h 551"/>
              <a:gd name="T4" fmla="*/ 604 w 814"/>
              <a:gd name="T5" fmla="*/ 25 h 551"/>
              <a:gd name="T6" fmla="*/ 646 w 814"/>
              <a:gd name="T7" fmla="*/ 24 h 551"/>
              <a:gd name="T8" fmla="*/ 699 w 814"/>
              <a:gd name="T9" fmla="*/ 81 h 551"/>
              <a:gd name="T10" fmla="*/ 743 w 814"/>
              <a:gd name="T11" fmla="*/ 96 h 551"/>
              <a:gd name="T12" fmla="*/ 811 w 814"/>
              <a:gd name="T13" fmla="*/ 118 h 551"/>
              <a:gd name="T14" fmla="*/ 750 w 814"/>
              <a:gd name="T15" fmla="*/ 141 h 551"/>
              <a:gd name="T16" fmla="*/ 713 w 814"/>
              <a:gd name="T17" fmla="*/ 155 h 551"/>
              <a:gd name="T18" fmla="*/ 660 w 814"/>
              <a:gd name="T19" fmla="*/ 166 h 551"/>
              <a:gd name="T20" fmla="*/ 502 w 814"/>
              <a:gd name="T21" fmla="*/ 191 h 551"/>
              <a:gd name="T22" fmla="*/ 444 w 814"/>
              <a:gd name="T23" fmla="*/ 240 h 551"/>
              <a:gd name="T24" fmla="*/ 375 w 814"/>
              <a:gd name="T25" fmla="*/ 391 h 551"/>
              <a:gd name="T26" fmla="*/ 368 w 814"/>
              <a:gd name="T27" fmla="*/ 528 h 551"/>
              <a:gd name="T28" fmla="*/ 302 w 814"/>
              <a:gd name="T29" fmla="*/ 550 h 551"/>
              <a:gd name="T30" fmla="*/ 281 w 814"/>
              <a:gd name="T31" fmla="*/ 415 h 551"/>
              <a:gd name="T32" fmla="*/ 246 w 814"/>
              <a:gd name="T33" fmla="*/ 322 h 551"/>
              <a:gd name="T34" fmla="*/ 250 w 814"/>
              <a:gd name="T35" fmla="*/ 202 h 551"/>
              <a:gd name="T36" fmla="*/ 135 w 814"/>
              <a:gd name="T37" fmla="*/ 202 h 551"/>
              <a:gd name="T38" fmla="*/ 32 w 814"/>
              <a:gd name="T39" fmla="*/ 321 h 551"/>
              <a:gd name="T40" fmla="*/ 12 w 814"/>
              <a:gd name="T41" fmla="*/ 350 h 551"/>
              <a:gd name="T42" fmla="*/ 0 w 814"/>
              <a:gd name="T43" fmla="*/ 193 h 551"/>
              <a:gd name="T44" fmla="*/ 29 w 814"/>
              <a:gd name="T45" fmla="*/ 117 h 551"/>
              <a:gd name="T46" fmla="*/ 59 w 814"/>
              <a:gd name="T47" fmla="*/ 68 h 551"/>
              <a:gd name="T48" fmla="*/ 110 w 814"/>
              <a:gd name="T49" fmla="*/ 0 h 551"/>
              <a:gd name="T50" fmla="*/ 169 w 814"/>
              <a:gd name="T51" fmla="*/ 39 h 551"/>
              <a:gd name="T52" fmla="*/ 251 w 814"/>
              <a:gd name="T53" fmla="*/ 164 h 551"/>
              <a:gd name="T54" fmla="*/ 401 w 814"/>
              <a:gd name="T55" fmla="*/ 168 h 551"/>
              <a:gd name="T56" fmla="*/ 413 w 814"/>
              <a:gd name="T57" fmla="*/ 149 h 551"/>
              <a:gd name="T58" fmla="*/ 330 w 814"/>
              <a:gd name="T59" fmla="*/ 141 h 551"/>
              <a:gd name="T60" fmla="*/ 251 w 814"/>
              <a:gd name="T61" fmla="*/ 165 h 551"/>
              <a:gd name="T62" fmla="*/ 367 w 814"/>
              <a:gd name="T63" fmla="*/ 183 h 551"/>
              <a:gd name="T64" fmla="*/ 445 w 814"/>
              <a:gd name="T65" fmla="*/ 234 h 551"/>
              <a:gd name="T66" fmla="*/ 408 w 814"/>
              <a:gd name="T67" fmla="*/ 183 h 551"/>
              <a:gd name="T68" fmla="*/ 402 w 814"/>
              <a:gd name="T69" fmla="*/ 220 h 551"/>
              <a:gd name="T70" fmla="*/ 367 w 814"/>
              <a:gd name="T71" fmla="*/ 183 h 551"/>
              <a:gd name="T72" fmla="*/ 51 w 814"/>
              <a:gd name="T73" fmla="*/ 273 h 551"/>
              <a:gd name="T74" fmla="*/ 56 w 814"/>
              <a:gd name="T75" fmla="*/ 201 h 551"/>
              <a:gd name="T76" fmla="*/ 58 w 814"/>
              <a:gd name="T77" fmla="*/ 164 h 551"/>
              <a:gd name="T78" fmla="*/ 160 w 814"/>
              <a:gd name="T79" fmla="*/ 156 h 551"/>
              <a:gd name="T80" fmla="*/ 66 w 814"/>
              <a:gd name="T81" fmla="*/ 138 h 551"/>
              <a:gd name="T82" fmla="*/ 193 w 814"/>
              <a:gd name="T83" fmla="*/ 139 h 551"/>
              <a:gd name="T84" fmla="*/ 66 w 814"/>
              <a:gd name="T85" fmla="*/ 138 h 551"/>
              <a:gd name="T86" fmla="*/ 519 w 814"/>
              <a:gd name="T87" fmla="*/ 152 h 551"/>
              <a:gd name="T88" fmla="*/ 518 w 814"/>
              <a:gd name="T89" fmla="*/ 177 h 551"/>
              <a:gd name="T90" fmla="*/ 605 w 814"/>
              <a:gd name="T91" fmla="*/ 146 h 551"/>
              <a:gd name="T92" fmla="*/ 603 w 814"/>
              <a:gd name="T93" fmla="*/ 178 h 551"/>
              <a:gd name="T94" fmla="*/ 605 w 814"/>
              <a:gd name="T95" fmla="*/ 146 h 551"/>
              <a:gd name="T96" fmla="*/ 287 w 814"/>
              <a:gd name="T97" fmla="*/ 90 h 551"/>
              <a:gd name="T98" fmla="*/ 341 w 814"/>
              <a:gd name="T99" fmla="*/ 91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14" h="551">
                <a:moveTo>
                  <a:pt x="442" y="30"/>
                </a:moveTo>
                <a:cubicBezTo>
                  <a:pt x="442" y="21"/>
                  <a:pt x="442" y="12"/>
                  <a:pt x="442" y="1"/>
                </a:cubicBezTo>
                <a:cubicBezTo>
                  <a:pt x="455" y="1"/>
                  <a:pt x="466" y="1"/>
                  <a:pt x="478" y="1"/>
                </a:cubicBezTo>
                <a:cubicBezTo>
                  <a:pt x="478" y="12"/>
                  <a:pt x="478" y="22"/>
                  <a:pt x="478" y="33"/>
                </a:cubicBezTo>
                <a:cubicBezTo>
                  <a:pt x="513" y="35"/>
                  <a:pt x="548" y="37"/>
                  <a:pt x="583" y="39"/>
                </a:cubicBezTo>
                <a:cubicBezTo>
                  <a:pt x="594" y="40"/>
                  <a:pt x="602" y="39"/>
                  <a:pt x="604" y="25"/>
                </a:cubicBezTo>
                <a:cubicBezTo>
                  <a:pt x="606" y="19"/>
                  <a:pt x="617" y="12"/>
                  <a:pt x="624" y="12"/>
                </a:cubicBezTo>
                <a:cubicBezTo>
                  <a:pt x="631" y="12"/>
                  <a:pt x="642" y="18"/>
                  <a:pt x="646" y="24"/>
                </a:cubicBezTo>
                <a:cubicBezTo>
                  <a:pt x="654" y="41"/>
                  <a:pt x="659" y="59"/>
                  <a:pt x="667" y="81"/>
                </a:cubicBezTo>
                <a:cubicBezTo>
                  <a:pt x="674" y="81"/>
                  <a:pt x="687" y="80"/>
                  <a:pt x="699" y="81"/>
                </a:cubicBezTo>
                <a:cubicBezTo>
                  <a:pt x="710" y="82"/>
                  <a:pt x="725" y="75"/>
                  <a:pt x="730" y="93"/>
                </a:cubicBezTo>
                <a:cubicBezTo>
                  <a:pt x="731" y="95"/>
                  <a:pt x="739" y="96"/>
                  <a:pt x="743" y="96"/>
                </a:cubicBezTo>
                <a:cubicBezTo>
                  <a:pt x="761" y="96"/>
                  <a:pt x="778" y="97"/>
                  <a:pt x="795" y="96"/>
                </a:cubicBezTo>
                <a:cubicBezTo>
                  <a:pt x="814" y="95"/>
                  <a:pt x="811" y="107"/>
                  <a:pt x="811" y="118"/>
                </a:cubicBezTo>
                <a:cubicBezTo>
                  <a:pt x="811" y="129"/>
                  <a:pt x="814" y="142"/>
                  <a:pt x="795" y="141"/>
                </a:cubicBezTo>
                <a:cubicBezTo>
                  <a:pt x="780" y="140"/>
                  <a:pt x="765" y="140"/>
                  <a:pt x="750" y="141"/>
                </a:cubicBezTo>
                <a:cubicBezTo>
                  <a:pt x="740" y="141"/>
                  <a:pt x="729" y="137"/>
                  <a:pt x="725" y="151"/>
                </a:cubicBezTo>
                <a:cubicBezTo>
                  <a:pt x="725" y="153"/>
                  <a:pt x="717" y="155"/>
                  <a:pt x="713" y="155"/>
                </a:cubicBezTo>
                <a:cubicBezTo>
                  <a:pt x="700" y="155"/>
                  <a:pt x="688" y="154"/>
                  <a:pt x="675" y="155"/>
                </a:cubicBezTo>
                <a:cubicBezTo>
                  <a:pt x="670" y="156"/>
                  <a:pt x="662" y="161"/>
                  <a:pt x="660" y="166"/>
                </a:cubicBezTo>
                <a:cubicBezTo>
                  <a:pt x="653" y="183"/>
                  <a:pt x="641" y="191"/>
                  <a:pt x="623" y="192"/>
                </a:cubicBezTo>
                <a:cubicBezTo>
                  <a:pt x="583" y="192"/>
                  <a:pt x="542" y="193"/>
                  <a:pt x="502" y="191"/>
                </a:cubicBezTo>
                <a:cubicBezTo>
                  <a:pt x="489" y="191"/>
                  <a:pt x="477" y="182"/>
                  <a:pt x="463" y="177"/>
                </a:cubicBezTo>
                <a:cubicBezTo>
                  <a:pt x="457" y="197"/>
                  <a:pt x="473" y="230"/>
                  <a:pt x="444" y="240"/>
                </a:cubicBezTo>
                <a:cubicBezTo>
                  <a:pt x="423" y="248"/>
                  <a:pt x="397" y="242"/>
                  <a:pt x="375" y="242"/>
                </a:cubicBezTo>
                <a:cubicBezTo>
                  <a:pt x="375" y="290"/>
                  <a:pt x="375" y="341"/>
                  <a:pt x="375" y="391"/>
                </a:cubicBezTo>
                <a:cubicBezTo>
                  <a:pt x="372" y="399"/>
                  <a:pt x="368" y="406"/>
                  <a:pt x="368" y="414"/>
                </a:cubicBezTo>
                <a:cubicBezTo>
                  <a:pt x="367" y="452"/>
                  <a:pt x="367" y="490"/>
                  <a:pt x="368" y="528"/>
                </a:cubicBezTo>
                <a:cubicBezTo>
                  <a:pt x="368" y="544"/>
                  <a:pt x="363" y="551"/>
                  <a:pt x="346" y="550"/>
                </a:cubicBezTo>
                <a:cubicBezTo>
                  <a:pt x="331" y="549"/>
                  <a:pt x="317" y="550"/>
                  <a:pt x="302" y="550"/>
                </a:cubicBezTo>
                <a:cubicBezTo>
                  <a:pt x="286" y="551"/>
                  <a:pt x="281" y="544"/>
                  <a:pt x="281" y="529"/>
                </a:cubicBezTo>
                <a:cubicBezTo>
                  <a:pt x="282" y="491"/>
                  <a:pt x="282" y="453"/>
                  <a:pt x="281" y="415"/>
                </a:cubicBezTo>
                <a:cubicBezTo>
                  <a:pt x="280" y="406"/>
                  <a:pt x="276" y="395"/>
                  <a:pt x="269" y="388"/>
                </a:cubicBezTo>
                <a:cubicBezTo>
                  <a:pt x="252" y="369"/>
                  <a:pt x="244" y="348"/>
                  <a:pt x="246" y="322"/>
                </a:cubicBezTo>
                <a:cubicBezTo>
                  <a:pt x="248" y="303"/>
                  <a:pt x="251" y="285"/>
                  <a:pt x="247" y="265"/>
                </a:cubicBezTo>
                <a:cubicBezTo>
                  <a:pt x="242" y="245"/>
                  <a:pt x="249" y="223"/>
                  <a:pt x="250" y="202"/>
                </a:cubicBezTo>
                <a:cubicBezTo>
                  <a:pt x="250" y="198"/>
                  <a:pt x="244" y="191"/>
                  <a:pt x="240" y="189"/>
                </a:cubicBezTo>
                <a:cubicBezTo>
                  <a:pt x="202" y="172"/>
                  <a:pt x="167" y="178"/>
                  <a:pt x="135" y="202"/>
                </a:cubicBezTo>
                <a:cubicBezTo>
                  <a:pt x="104" y="224"/>
                  <a:pt x="80" y="252"/>
                  <a:pt x="70" y="288"/>
                </a:cubicBezTo>
                <a:cubicBezTo>
                  <a:pt x="64" y="309"/>
                  <a:pt x="55" y="322"/>
                  <a:pt x="32" y="321"/>
                </a:cubicBezTo>
                <a:cubicBezTo>
                  <a:pt x="30" y="336"/>
                  <a:pt x="28" y="349"/>
                  <a:pt x="26" y="370"/>
                </a:cubicBezTo>
                <a:cubicBezTo>
                  <a:pt x="19" y="360"/>
                  <a:pt x="14" y="355"/>
                  <a:pt x="12" y="350"/>
                </a:cubicBezTo>
                <a:cubicBezTo>
                  <a:pt x="9" y="336"/>
                  <a:pt x="6" y="322"/>
                  <a:pt x="5" y="308"/>
                </a:cubicBezTo>
                <a:cubicBezTo>
                  <a:pt x="2" y="270"/>
                  <a:pt x="0" y="231"/>
                  <a:pt x="0" y="193"/>
                </a:cubicBezTo>
                <a:cubicBezTo>
                  <a:pt x="0" y="183"/>
                  <a:pt x="10" y="173"/>
                  <a:pt x="14" y="162"/>
                </a:cubicBezTo>
                <a:cubicBezTo>
                  <a:pt x="19" y="148"/>
                  <a:pt x="26" y="133"/>
                  <a:pt x="29" y="117"/>
                </a:cubicBezTo>
                <a:cubicBezTo>
                  <a:pt x="33" y="100"/>
                  <a:pt x="35" y="83"/>
                  <a:pt x="55" y="76"/>
                </a:cubicBezTo>
                <a:cubicBezTo>
                  <a:pt x="57" y="76"/>
                  <a:pt x="59" y="71"/>
                  <a:pt x="59" y="68"/>
                </a:cubicBezTo>
                <a:cubicBezTo>
                  <a:pt x="64" y="53"/>
                  <a:pt x="68" y="37"/>
                  <a:pt x="74" y="23"/>
                </a:cubicBezTo>
                <a:cubicBezTo>
                  <a:pt x="80" y="7"/>
                  <a:pt x="93" y="0"/>
                  <a:pt x="110" y="0"/>
                </a:cubicBezTo>
                <a:cubicBezTo>
                  <a:pt x="127" y="0"/>
                  <a:pt x="141" y="8"/>
                  <a:pt x="145" y="24"/>
                </a:cubicBezTo>
                <a:cubicBezTo>
                  <a:pt x="149" y="39"/>
                  <a:pt x="157" y="40"/>
                  <a:pt x="169" y="39"/>
                </a:cubicBezTo>
                <a:cubicBezTo>
                  <a:pt x="259" y="36"/>
                  <a:pt x="350" y="33"/>
                  <a:pt x="442" y="30"/>
                </a:cubicBezTo>
                <a:close/>
                <a:moveTo>
                  <a:pt x="251" y="164"/>
                </a:moveTo>
                <a:cubicBezTo>
                  <a:pt x="252" y="166"/>
                  <a:pt x="254" y="167"/>
                  <a:pt x="255" y="168"/>
                </a:cubicBezTo>
                <a:cubicBezTo>
                  <a:pt x="304" y="168"/>
                  <a:pt x="353" y="168"/>
                  <a:pt x="401" y="168"/>
                </a:cubicBezTo>
                <a:cubicBezTo>
                  <a:pt x="405" y="168"/>
                  <a:pt x="408" y="162"/>
                  <a:pt x="411" y="158"/>
                </a:cubicBezTo>
                <a:cubicBezTo>
                  <a:pt x="412" y="155"/>
                  <a:pt x="413" y="152"/>
                  <a:pt x="413" y="149"/>
                </a:cubicBezTo>
                <a:cubicBezTo>
                  <a:pt x="407" y="146"/>
                  <a:pt x="401" y="141"/>
                  <a:pt x="395" y="141"/>
                </a:cubicBezTo>
                <a:cubicBezTo>
                  <a:pt x="374" y="140"/>
                  <a:pt x="352" y="141"/>
                  <a:pt x="330" y="141"/>
                </a:cubicBezTo>
                <a:cubicBezTo>
                  <a:pt x="303" y="141"/>
                  <a:pt x="276" y="141"/>
                  <a:pt x="246" y="141"/>
                </a:cubicBezTo>
                <a:cubicBezTo>
                  <a:pt x="248" y="151"/>
                  <a:pt x="250" y="158"/>
                  <a:pt x="251" y="165"/>
                </a:cubicBezTo>
                <a:lnTo>
                  <a:pt x="251" y="164"/>
                </a:lnTo>
                <a:close/>
                <a:moveTo>
                  <a:pt x="367" y="183"/>
                </a:moveTo>
                <a:cubicBezTo>
                  <a:pt x="378" y="201"/>
                  <a:pt x="359" y="222"/>
                  <a:pt x="380" y="233"/>
                </a:cubicBezTo>
                <a:cubicBezTo>
                  <a:pt x="401" y="244"/>
                  <a:pt x="425" y="247"/>
                  <a:pt x="445" y="234"/>
                </a:cubicBezTo>
                <a:cubicBezTo>
                  <a:pt x="464" y="221"/>
                  <a:pt x="454" y="200"/>
                  <a:pt x="455" y="183"/>
                </a:cubicBezTo>
                <a:cubicBezTo>
                  <a:pt x="438" y="183"/>
                  <a:pt x="423" y="183"/>
                  <a:pt x="408" y="183"/>
                </a:cubicBezTo>
                <a:cubicBezTo>
                  <a:pt x="407" y="196"/>
                  <a:pt x="406" y="207"/>
                  <a:pt x="406" y="219"/>
                </a:cubicBezTo>
                <a:cubicBezTo>
                  <a:pt x="404" y="219"/>
                  <a:pt x="403" y="219"/>
                  <a:pt x="402" y="220"/>
                </a:cubicBezTo>
                <a:cubicBezTo>
                  <a:pt x="399" y="208"/>
                  <a:pt x="397" y="196"/>
                  <a:pt x="394" y="183"/>
                </a:cubicBezTo>
                <a:cubicBezTo>
                  <a:pt x="387" y="183"/>
                  <a:pt x="380" y="183"/>
                  <a:pt x="367" y="183"/>
                </a:cubicBezTo>
                <a:close/>
                <a:moveTo>
                  <a:pt x="56" y="201"/>
                </a:moveTo>
                <a:cubicBezTo>
                  <a:pt x="54" y="226"/>
                  <a:pt x="53" y="249"/>
                  <a:pt x="51" y="273"/>
                </a:cubicBezTo>
                <a:cubicBezTo>
                  <a:pt x="69" y="248"/>
                  <a:pt x="85" y="225"/>
                  <a:pt x="102" y="201"/>
                </a:cubicBezTo>
                <a:cubicBezTo>
                  <a:pt x="87" y="201"/>
                  <a:pt x="73" y="201"/>
                  <a:pt x="56" y="201"/>
                </a:cubicBezTo>
                <a:close/>
                <a:moveTo>
                  <a:pt x="57" y="156"/>
                </a:moveTo>
                <a:cubicBezTo>
                  <a:pt x="58" y="158"/>
                  <a:pt x="58" y="161"/>
                  <a:pt x="58" y="164"/>
                </a:cubicBezTo>
                <a:cubicBezTo>
                  <a:pt x="92" y="164"/>
                  <a:pt x="126" y="167"/>
                  <a:pt x="161" y="163"/>
                </a:cubicBezTo>
                <a:cubicBezTo>
                  <a:pt x="160" y="160"/>
                  <a:pt x="160" y="158"/>
                  <a:pt x="160" y="156"/>
                </a:cubicBezTo>
                <a:cubicBezTo>
                  <a:pt x="126" y="156"/>
                  <a:pt x="92" y="156"/>
                  <a:pt x="57" y="156"/>
                </a:cubicBezTo>
                <a:close/>
                <a:moveTo>
                  <a:pt x="66" y="138"/>
                </a:moveTo>
                <a:cubicBezTo>
                  <a:pt x="66" y="138"/>
                  <a:pt x="66" y="139"/>
                  <a:pt x="66" y="139"/>
                </a:cubicBezTo>
                <a:cubicBezTo>
                  <a:pt x="108" y="139"/>
                  <a:pt x="150" y="139"/>
                  <a:pt x="193" y="139"/>
                </a:cubicBezTo>
                <a:cubicBezTo>
                  <a:pt x="193" y="139"/>
                  <a:pt x="193" y="138"/>
                  <a:pt x="193" y="138"/>
                </a:cubicBezTo>
                <a:cubicBezTo>
                  <a:pt x="150" y="138"/>
                  <a:pt x="108" y="138"/>
                  <a:pt x="66" y="138"/>
                </a:cubicBezTo>
                <a:close/>
                <a:moveTo>
                  <a:pt x="539" y="166"/>
                </a:moveTo>
                <a:cubicBezTo>
                  <a:pt x="529" y="159"/>
                  <a:pt x="523" y="152"/>
                  <a:pt x="519" y="152"/>
                </a:cubicBezTo>
                <a:cubicBezTo>
                  <a:pt x="514" y="153"/>
                  <a:pt x="508" y="160"/>
                  <a:pt x="506" y="166"/>
                </a:cubicBezTo>
                <a:cubicBezTo>
                  <a:pt x="505" y="169"/>
                  <a:pt x="513" y="177"/>
                  <a:pt x="518" y="177"/>
                </a:cubicBezTo>
                <a:cubicBezTo>
                  <a:pt x="523" y="178"/>
                  <a:pt x="529" y="172"/>
                  <a:pt x="539" y="166"/>
                </a:cubicBezTo>
                <a:close/>
                <a:moveTo>
                  <a:pt x="605" y="146"/>
                </a:moveTo>
                <a:cubicBezTo>
                  <a:pt x="598" y="154"/>
                  <a:pt x="591" y="159"/>
                  <a:pt x="591" y="163"/>
                </a:cubicBezTo>
                <a:cubicBezTo>
                  <a:pt x="592" y="168"/>
                  <a:pt x="598" y="173"/>
                  <a:pt x="603" y="178"/>
                </a:cubicBezTo>
                <a:cubicBezTo>
                  <a:pt x="607" y="174"/>
                  <a:pt x="615" y="171"/>
                  <a:pt x="615" y="166"/>
                </a:cubicBezTo>
                <a:cubicBezTo>
                  <a:pt x="616" y="161"/>
                  <a:pt x="610" y="155"/>
                  <a:pt x="605" y="146"/>
                </a:cubicBezTo>
                <a:close/>
                <a:moveTo>
                  <a:pt x="341" y="91"/>
                </a:moveTo>
                <a:cubicBezTo>
                  <a:pt x="327" y="91"/>
                  <a:pt x="307" y="91"/>
                  <a:pt x="287" y="90"/>
                </a:cubicBezTo>
                <a:cubicBezTo>
                  <a:pt x="281" y="90"/>
                  <a:pt x="276" y="82"/>
                  <a:pt x="271" y="78"/>
                </a:cubicBezTo>
                <a:cubicBezTo>
                  <a:pt x="293" y="102"/>
                  <a:pt x="322" y="85"/>
                  <a:pt x="341" y="91"/>
                </a:cubicBezTo>
                <a:close/>
              </a:path>
            </a:pathLst>
          </a:custGeom>
          <a:solidFill>
            <a:srgbClr val="D55E0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3895" y="189445"/>
            <a:ext cx="2410911" cy="152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3350992" y="-447038"/>
            <a:ext cx="5490011" cy="667017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27C6F6-77DD-48C7-A4F5-39127B6A6A25}"/>
              </a:ext>
            </a:extLst>
          </p:cNvPr>
          <p:cNvSpPr/>
          <p:nvPr/>
        </p:nvSpPr>
        <p:spPr>
          <a:xfrm>
            <a:off x="0" y="0"/>
            <a:ext cx="12298017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D969AB-0F2A-4213-8B05-97D644346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180" y="1182009"/>
            <a:ext cx="4145639" cy="4145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144187-AA5D-498E-A442-950CC381DE92}"/>
              </a:ext>
            </a:extLst>
          </p:cNvPr>
          <p:cNvSpPr txBox="1"/>
          <p:nvPr/>
        </p:nvSpPr>
        <p:spPr>
          <a:xfrm>
            <a:off x="4986560" y="3880027"/>
            <a:ext cx="22188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E61F26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Group 1</a:t>
            </a:r>
            <a:endParaRPr lang="en-PH" sz="4400" dirty="0">
              <a:solidFill>
                <a:srgbClr val="E61F26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367" y="4754739"/>
            <a:ext cx="3325281" cy="7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02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Elipse 116"/>
          <p:cNvSpPr/>
          <p:nvPr/>
        </p:nvSpPr>
        <p:spPr>
          <a:xfrm>
            <a:off x="942657" y="460842"/>
            <a:ext cx="4852877" cy="5786181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sp>
        <p:nvSpPr>
          <p:cNvPr id="821" name="Google Shape;821;p35"/>
          <p:cNvSpPr txBox="1">
            <a:spLocks noGrp="1"/>
          </p:cNvSpPr>
          <p:nvPr>
            <p:ph type="title" idx="4294967295"/>
          </p:nvPr>
        </p:nvSpPr>
        <p:spPr>
          <a:xfrm>
            <a:off x="6943867" y="1859933"/>
            <a:ext cx="4288000" cy="14940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dirty="0"/>
              <a:t>PETS!</a:t>
            </a:r>
            <a:endParaRPr dirty="0"/>
          </a:p>
        </p:txBody>
      </p:sp>
      <p:sp>
        <p:nvSpPr>
          <p:cNvPr id="822" name="Google Shape;822;p35"/>
          <p:cNvSpPr txBox="1">
            <a:spLocks noGrp="1"/>
          </p:cNvSpPr>
          <p:nvPr>
            <p:ph type="subTitle" idx="4294967295"/>
          </p:nvPr>
        </p:nvSpPr>
        <p:spPr>
          <a:xfrm>
            <a:off x="6943867" y="3354067"/>
            <a:ext cx="4288000" cy="16440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indent="0"/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This can be the part of the presentation where you can introduce yourself, write your email…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1746" name="Picture 2" descr="Todas las mascotas de Free Fire y sus habilidades - Liga de Cra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9" y="955074"/>
            <a:ext cx="5621771" cy="506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title"/>
          </p:nvPr>
        </p:nvSpPr>
        <p:spPr>
          <a:xfrm>
            <a:off x="1079256" y="1438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/>
              <a:t>OUR COMPANY</a:t>
            </a:r>
            <a:endParaRPr dirty="0"/>
          </a:p>
        </p:txBody>
      </p:sp>
      <p:sp>
        <p:nvSpPr>
          <p:cNvPr id="177" name="Google Shape;177;p31"/>
          <p:cNvSpPr txBox="1">
            <a:spLocks noGrp="1"/>
          </p:cNvSpPr>
          <p:nvPr>
            <p:ph type="subTitle" idx="1"/>
          </p:nvPr>
        </p:nvSpPr>
        <p:spPr>
          <a:xfrm>
            <a:off x="1107863" y="2352016"/>
            <a:ext cx="2962400" cy="44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" dirty="0">
                <a:solidFill>
                  <a:schemeClr val="bg1">
                    <a:lumMod val="60000"/>
                    <a:lumOff val="40000"/>
                  </a:schemeClr>
                </a:solidFill>
              </a:rPr>
              <a:t>MERCURY</a:t>
            </a:r>
            <a:endParaRPr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8" name="Google Shape;178;p31"/>
          <p:cNvSpPr txBox="1">
            <a:spLocks noGrp="1"/>
          </p:cNvSpPr>
          <p:nvPr>
            <p:ph type="subTitle" idx="2"/>
          </p:nvPr>
        </p:nvSpPr>
        <p:spPr>
          <a:xfrm>
            <a:off x="4615551" y="2305100"/>
            <a:ext cx="2971200" cy="44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">
                <a:solidFill>
                  <a:schemeClr val="bg1">
                    <a:lumMod val="60000"/>
                    <a:lumOff val="40000"/>
                  </a:schemeClr>
                </a:solidFill>
              </a:rPr>
              <a:t>MARS</a:t>
            </a:r>
            <a:endParaRPr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9" name="Google Shape;179;p31"/>
          <p:cNvSpPr txBox="1">
            <a:spLocks noGrp="1"/>
          </p:cNvSpPr>
          <p:nvPr>
            <p:ph type="subTitle" idx="3"/>
          </p:nvPr>
        </p:nvSpPr>
        <p:spPr>
          <a:xfrm>
            <a:off x="8306004" y="2361709"/>
            <a:ext cx="2966400" cy="44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" dirty="0">
                <a:solidFill>
                  <a:schemeClr val="bg1">
                    <a:lumMod val="60000"/>
                    <a:lumOff val="40000"/>
                  </a:schemeClr>
                </a:solidFill>
              </a:rPr>
              <a:t>VENUS</a:t>
            </a:r>
            <a:endParaRPr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0" name="Google Shape;180;p31"/>
          <p:cNvSpPr txBox="1">
            <a:spLocks noGrp="1"/>
          </p:cNvSpPr>
          <p:nvPr>
            <p:ph type="subTitle" idx="4"/>
          </p:nvPr>
        </p:nvSpPr>
        <p:spPr>
          <a:xfrm>
            <a:off x="958487" y="5013917"/>
            <a:ext cx="2966400" cy="44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" dirty="0">
                <a:solidFill>
                  <a:srgbClr val="B6343C"/>
                </a:solidFill>
              </a:rPr>
              <a:t>JUPITER</a:t>
            </a:r>
            <a:endParaRPr dirty="0">
              <a:solidFill>
                <a:srgbClr val="B6343C"/>
              </a:solidFill>
            </a:endParaRPr>
          </a:p>
        </p:txBody>
      </p:sp>
      <p:sp>
        <p:nvSpPr>
          <p:cNvPr id="181" name="Google Shape;181;p31"/>
          <p:cNvSpPr txBox="1">
            <a:spLocks noGrp="1"/>
          </p:cNvSpPr>
          <p:nvPr>
            <p:ph type="subTitle" idx="5"/>
          </p:nvPr>
        </p:nvSpPr>
        <p:spPr>
          <a:xfrm>
            <a:off x="4615551" y="5013917"/>
            <a:ext cx="2971200" cy="44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">
                <a:solidFill>
                  <a:srgbClr val="B6343C"/>
                </a:solidFill>
              </a:rPr>
              <a:t>SATURN</a:t>
            </a:r>
            <a:endParaRPr>
              <a:solidFill>
                <a:srgbClr val="B6343C"/>
              </a:solidFill>
            </a:endParaRPr>
          </a:p>
        </p:txBody>
      </p:sp>
      <p:sp>
        <p:nvSpPr>
          <p:cNvPr id="182" name="Google Shape;182;p31"/>
          <p:cNvSpPr txBox="1">
            <a:spLocks noGrp="1"/>
          </p:cNvSpPr>
          <p:nvPr>
            <p:ph type="subTitle" idx="6"/>
          </p:nvPr>
        </p:nvSpPr>
        <p:spPr>
          <a:xfrm>
            <a:off x="8263151" y="5013917"/>
            <a:ext cx="2966400" cy="44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">
                <a:solidFill>
                  <a:srgbClr val="B6343C"/>
                </a:solidFill>
              </a:rPr>
              <a:t>NEPTUNE</a:t>
            </a:r>
            <a:endParaRPr>
              <a:solidFill>
                <a:srgbClr val="B6343C"/>
              </a:solidFill>
            </a:endParaRPr>
          </a:p>
        </p:txBody>
      </p:sp>
      <p:sp>
        <p:nvSpPr>
          <p:cNvPr id="190" name="Google Shape;190;p31"/>
          <p:cNvSpPr txBox="1">
            <a:spLocks noGrp="1"/>
          </p:cNvSpPr>
          <p:nvPr>
            <p:ph type="subTitle" idx="9"/>
          </p:nvPr>
        </p:nvSpPr>
        <p:spPr>
          <a:xfrm>
            <a:off x="1127543" y="2901449"/>
            <a:ext cx="2971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">
                <a:solidFill>
                  <a:schemeClr val="bg1">
                    <a:lumMod val="50000"/>
                  </a:schemeClr>
                </a:solidFill>
              </a:rPr>
              <a:t>Mercury is the closest planet to the Sun</a:t>
            </a:r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1" name="Google Shape;191;p31"/>
          <p:cNvSpPr txBox="1">
            <a:spLocks noGrp="1"/>
          </p:cNvSpPr>
          <p:nvPr>
            <p:ph type="subTitle" idx="7"/>
          </p:nvPr>
        </p:nvSpPr>
        <p:spPr>
          <a:xfrm>
            <a:off x="4623067" y="2854533"/>
            <a:ext cx="2971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">
                <a:solidFill>
                  <a:schemeClr val="bg1">
                    <a:lumMod val="50000"/>
                  </a:schemeClr>
                </a:solidFill>
              </a:rPr>
              <a:t>Despite being red, Mars is actually a cold place</a:t>
            </a:r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2" name="Google Shape;192;p31"/>
          <p:cNvSpPr txBox="1">
            <a:spLocks noGrp="1"/>
          </p:cNvSpPr>
          <p:nvPr>
            <p:ph type="subTitle" idx="8"/>
          </p:nvPr>
        </p:nvSpPr>
        <p:spPr>
          <a:xfrm>
            <a:off x="8308820" y="2911143"/>
            <a:ext cx="2971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">
                <a:solidFill>
                  <a:schemeClr val="bg1">
                    <a:lumMod val="50000"/>
                  </a:schemeClr>
                </a:solidFill>
              </a:rPr>
              <a:t>Venus has a beautiful name but it’s hot</a:t>
            </a:r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3" name="Google Shape;193;p31"/>
          <p:cNvSpPr txBox="1">
            <a:spLocks noGrp="1"/>
          </p:cNvSpPr>
          <p:nvPr>
            <p:ph type="subTitle" idx="13"/>
          </p:nvPr>
        </p:nvSpPr>
        <p:spPr>
          <a:xfrm>
            <a:off x="4623067" y="5559917"/>
            <a:ext cx="2971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">
                <a:solidFill>
                  <a:schemeClr val="bg1">
                    <a:lumMod val="50000"/>
                  </a:schemeClr>
                </a:solidFill>
              </a:rPr>
              <a:t>Saturn is composed of hydrogen and helium</a:t>
            </a:r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4" name="Google Shape;194;p31"/>
          <p:cNvSpPr txBox="1">
            <a:spLocks noGrp="1"/>
          </p:cNvSpPr>
          <p:nvPr>
            <p:ph type="subTitle" idx="14"/>
          </p:nvPr>
        </p:nvSpPr>
        <p:spPr>
          <a:xfrm>
            <a:off x="8265967" y="5559917"/>
            <a:ext cx="2971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">
                <a:solidFill>
                  <a:schemeClr val="bg1">
                    <a:lumMod val="50000"/>
                  </a:schemeClr>
                </a:solidFill>
              </a:rPr>
              <a:t>It’s the farthest planet from the Sun</a:t>
            </a:r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5" name="Google Shape;195;p31"/>
          <p:cNvSpPr txBox="1">
            <a:spLocks noGrp="1"/>
          </p:cNvSpPr>
          <p:nvPr>
            <p:ph type="subTitle" idx="15"/>
          </p:nvPr>
        </p:nvSpPr>
        <p:spPr>
          <a:xfrm>
            <a:off x="980167" y="5559917"/>
            <a:ext cx="2971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It’s the biggest planet in the Solar System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Freeform 6"/>
          <p:cNvSpPr>
            <a:spLocks/>
          </p:cNvSpPr>
          <p:nvPr/>
        </p:nvSpPr>
        <p:spPr bwMode="auto">
          <a:xfrm>
            <a:off x="9408228" y="-14990"/>
            <a:ext cx="2798763" cy="522288"/>
          </a:xfrm>
          <a:custGeom>
            <a:avLst/>
            <a:gdLst>
              <a:gd name="T0" fmla="*/ 0 w 745"/>
              <a:gd name="T1" fmla="*/ 133 h 136"/>
              <a:gd name="T2" fmla="*/ 123 w 745"/>
              <a:gd name="T3" fmla="*/ 8 h 136"/>
              <a:gd name="T4" fmla="*/ 149 w 745"/>
              <a:gd name="T5" fmla="*/ 1 h 136"/>
              <a:gd name="T6" fmla="*/ 742 w 745"/>
              <a:gd name="T7" fmla="*/ 1 h 136"/>
              <a:gd name="T8" fmla="*/ 670 w 745"/>
              <a:gd name="T9" fmla="*/ 80 h 136"/>
              <a:gd name="T10" fmla="*/ 362 w 745"/>
              <a:gd name="T11" fmla="*/ 80 h 136"/>
              <a:gd name="T12" fmla="*/ 324 w 745"/>
              <a:gd name="T13" fmla="*/ 96 h 136"/>
              <a:gd name="T14" fmla="*/ 234 w 745"/>
              <a:gd name="T15" fmla="*/ 134 h 136"/>
              <a:gd name="T16" fmla="*/ 0 w 745"/>
              <a:gd name="T17" fmla="*/ 133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5" h="136">
                <a:moveTo>
                  <a:pt x="0" y="133"/>
                </a:moveTo>
                <a:cubicBezTo>
                  <a:pt x="41" y="91"/>
                  <a:pt x="83" y="50"/>
                  <a:pt x="123" y="8"/>
                </a:cubicBezTo>
                <a:cubicBezTo>
                  <a:pt x="131" y="0"/>
                  <a:pt x="140" y="1"/>
                  <a:pt x="149" y="1"/>
                </a:cubicBezTo>
                <a:cubicBezTo>
                  <a:pt x="346" y="1"/>
                  <a:pt x="544" y="1"/>
                  <a:pt x="742" y="1"/>
                </a:cubicBezTo>
                <a:cubicBezTo>
                  <a:pt x="745" y="43"/>
                  <a:pt x="711" y="80"/>
                  <a:pt x="670" y="80"/>
                </a:cubicBezTo>
                <a:cubicBezTo>
                  <a:pt x="567" y="80"/>
                  <a:pt x="465" y="80"/>
                  <a:pt x="362" y="80"/>
                </a:cubicBezTo>
                <a:cubicBezTo>
                  <a:pt x="346" y="79"/>
                  <a:pt x="334" y="82"/>
                  <a:pt x="324" y="96"/>
                </a:cubicBezTo>
                <a:cubicBezTo>
                  <a:pt x="302" y="127"/>
                  <a:pt x="272" y="136"/>
                  <a:pt x="234" y="134"/>
                </a:cubicBezTo>
                <a:cubicBezTo>
                  <a:pt x="156" y="131"/>
                  <a:pt x="78" y="133"/>
                  <a:pt x="0" y="133"/>
                </a:cubicBezTo>
                <a:close/>
              </a:path>
            </a:pathLst>
          </a:custGeom>
          <a:solidFill>
            <a:srgbClr val="F29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4" name="Freeform 6"/>
          <p:cNvSpPr>
            <a:spLocks/>
          </p:cNvSpPr>
          <p:nvPr/>
        </p:nvSpPr>
        <p:spPr bwMode="auto">
          <a:xfrm flipH="1">
            <a:off x="-14991" y="-17488"/>
            <a:ext cx="2892475" cy="539776"/>
          </a:xfrm>
          <a:custGeom>
            <a:avLst/>
            <a:gdLst>
              <a:gd name="T0" fmla="*/ 0 w 745"/>
              <a:gd name="T1" fmla="*/ 133 h 136"/>
              <a:gd name="T2" fmla="*/ 123 w 745"/>
              <a:gd name="T3" fmla="*/ 8 h 136"/>
              <a:gd name="T4" fmla="*/ 149 w 745"/>
              <a:gd name="T5" fmla="*/ 1 h 136"/>
              <a:gd name="T6" fmla="*/ 742 w 745"/>
              <a:gd name="T7" fmla="*/ 1 h 136"/>
              <a:gd name="T8" fmla="*/ 670 w 745"/>
              <a:gd name="T9" fmla="*/ 80 h 136"/>
              <a:gd name="T10" fmla="*/ 362 w 745"/>
              <a:gd name="T11" fmla="*/ 80 h 136"/>
              <a:gd name="T12" fmla="*/ 324 w 745"/>
              <a:gd name="T13" fmla="*/ 96 h 136"/>
              <a:gd name="T14" fmla="*/ 234 w 745"/>
              <a:gd name="T15" fmla="*/ 134 h 136"/>
              <a:gd name="T16" fmla="*/ 0 w 745"/>
              <a:gd name="T17" fmla="*/ 133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5" h="136">
                <a:moveTo>
                  <a:pt x="0" y="133"/>
                </a:moveTo>
                <a:cubicBezTo>
                  <a:pt x="41" y="91"/>
                  <a:pt x="83" y="50"/>
                  <a:pt x="123" y="8"/>
                </a:cubicBezTo>
                <a:cubicBezTo>
                  <a:pt x="131" y="0"/>
                  <a:pt x="140" y="1"/>
                  <a:pt x="149" y="1"/>
                </a:cubicBezTo>
                <a:cubicBezTo>
                  <a:pt x="346" y="1"/>
                  <a:pt x="544" y="1"/>
                  <a:pt x="742" y="1"/>
                </a:cubicBezTo>
                <a:cubicBezTo>
                  <a:pt x="745" y="43"/>
                  <a:pt x="711" y="80"/>
                  <a:pt x="670" y="80"/>
                </a:cubicBezTo>
                <a:cubicBezTo>
                  <a:pt x="567" y="80"/>
                  <a:pt x="465" y="80"/>
                  <a:pt x="362" y="80"/>
                </a:cubicBezTo>
                <a:cubicBezTo>
                  <a:pt x="346" y="79"/>
                  <a:pt x="334" y="82"/>
                  <a:pt x="324" y="96"/>
                </a:cubicBezTo>
                <a:cubicBezTo>
                  <a:pt x="302" y="127"/>
                  <a:pt x="272" y="136"/>
                  <a:pt x="234" y="134"/>
                </a:cubicBezTo>
                <a:cubicBezTo>
                  <a:pt x="156" y="131"/>
                  <a:pt x="78" y="133"/>
                  <a:pt x="0" y="133"/>
                </a:cubicBezTo>
                <a:close/>
              </a:path>
            </a:pathLst>
          </a:custGeom>
          <a:solidFill>
            <a:srgbClr val="F29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5" name="Google Shape;180;p31"/>
          <p:cNvSpPr txBox="1">
            <a:spLocks/>
          </p:cNvSpPr>
          <p:nvPr/>
        </p:nvSpPr>
        <p:spPr>
          <a:xfrm>
            <a:off x="958487" y="2423550"/>
            <a:ext cx="2966400" cy="44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 sz="2133" kern="120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</a:pPr>
            <a:r>
              <a:rPr lang="es-PE">
                <a:solidFill>
                  <a:srgbClr val="B6343C"/>
                </a:solidFill>
              </a:rPr>
              <a:t>JUPITER</a:t>
            </a:r>
          </a:p>
        </p:txBody>
      </p:sp>
      <p:sp>
        <p:nvSpPr>
          <p:cNvPr id="96" name="Google Shape;181;p31"/>
          <p:cNvSpPr txBox="1">
            <a:spLocks/>
          </p:cNvSpPr>
          <p:nvPr/>
        </p:nvSpPr>
        <p:spPr>
          <a:xfrm>
            <a:off x="4615551" y="2423550"/>
            <a:ext cx="2971200" cy="44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 sz="2133" kern="120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</a:pPr>
            <a:r>
              <a:rPr lang="es-PE">
                <a:solidFill>
                  <a:srgbClr val="B6343C"/>
                </a:solidFill>
              </a:rPr>
              <a:t>SATURN</a:t>
            </a:r>
          </a:p>
        </p:txBody>
      </p:sp>
      <p:sp>
        <p:nvSpPr>
          <p:cNvPr id="97" name="Google Shape;182;p31"/>
          <p:cNvSpPr txBox="1">
            <a:spLocks/>
          </p:cNvSpPr>
          <p:nvPr/>
        </p:nvSpPr>
        <p:spPr>
          <a:xfrm>
            <a:off x="8263151" y="2423550"/>
            <a:ext cx="2966400" cy="44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 sz="2133" kern="120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</a:pPr>
            <a:r>
              <a:rPr lang="es-PE">
                <a:solidFill>
                  <a:srgbClr val="B6343C"/>
                </a:solidFill>
              </a:rPr>
              <a:t>NEPTUNE</a:t>
            </a:r>
          </a:p>
        </p:txBody>
      </p:sp>
      <p:pic>
        <p:nvPicPr>
          <p:cNvPr id="30724" name="Picture 4" descr="Todas las mascotas de Free Fire y sus habilidades - Liga de Cra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89" y="939731"/>
            <a:ext cx="1395150" cy="157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Todas las mascotas de Free Fire y sus habilidades - Liga de Crac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370" y="3725786"/>
            <a:ext cx="1143668" cy="128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Descargar Imágenes PNG de Free Fire - Mega Ide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628" y="794848"/>
            <a:ext cx="1096078" cy="166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Festival Invernal Free Fire Trae ¡Más Sorpresas En Nueva Versión!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624" y="3545000"/>
            <a:ext cx="1816814" cy="164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2" name="Picture 12" descr="Free Fire: grandes sorpresas llegarán este próximo fin de sema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56" y="3719733"/>
            <a:ext cx="2570852" cy="144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4" name="Picture 14" descr="J Balvin llega oficialmente a “Free Fire”, ¿en qué consiste la  colaboración? – FayerWay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493" y="754744"/>
            <a:ext cx="1534680" cy="17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ipse 18"/>
          <p:cNvSpPr/>
          <p:nvPr/>
        </p:nvSpPr>
        <p:spPr>
          <a:xfrm>
            <a:off x="3270022" y="495071"/>
            <a:ext cx="5490011" cy="6670171"/>
          </a:xfrm>
          <a:prstGeom prst="ellipse">
            <a:avLst/>
          </a:prstGeom>
          <a:solidFill>
            <a:srgbClr val="D55E0B"/>
          </a:soli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32" name="Google Shape;1132;p30"/>
          <p:cNvSpPr txBox="1">
            <a:spLocks noGrp="1"/>
          </p:cNvSpPr>
          <p:nvPr>
            <p:ph type="title"/>
          </p:nvPr>
        </p:nvSpPr>
        <p:spPr>
          <a:xfrm>
            <a:off x="1108023" y="-17752"/>
            <a:ext cx="10515600" cy="13255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dirty="0"/>
              <a:t>Real Estate Infographics</a:t>
            </a:r>
            <a:endParaRPr dirty="0"/>
          </a:p>
        </p:txBody>
      </p:sp>
      <p:sp>
        <p:nvSpPr>
          <p:cNvPr id="1331" name="Google Shape;1331;p30"/>
          <p:cNvSpPr/>
          <p:nvPr/>
        </p:nvSpPr>
        <p:spPr>
          <a:xfrm>
            <a:off x="2549483" y="3160234"/>
            <a:ext cx="1911828" cy="3067193"/>
          </a:xfrm>
          <a:custGeom>
            <a:avLst/>
            <a:gdLst/>
            <a:ahLst/>
            <a:cxnLst/>
            <a:rect l="l" t="t" r="r" b="b"/>
            <a:pathLst>
              <a:path w="84395" h="135397" fill="none" extrusionOk="0">
                <a:moveTo>
                  <a:pt x="1" y="0"/>
                </a:moveTo>
                <a:lnTo>
                  <a:pt x="54106" y="0"/>
                </a:lnTo>
                <a:lnTo>
                  <a:pt x="84394" y="13539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32" name="Google Shape;1332;p30"/>
          <p:cNvSpPr/>
          <p:nvPr/>
        </p:nvSpPr>
        <p:spPr>
          <a:xfrm rot="10800000" flipH="1">
            <a:off x="7894665" y="4602997"/>
            <a:ext cx="1572527" cy="1624430"/>
          </a:xfrm>
          <a:custGeom>
            <a:avLst/>
            <a:gdLst/>
            <a:ahLst/>
            <a:cxnLst/>
            <a:rect l="l" t="t" r="r" b="b"/>
            <a:pathLst>
              <a:path w="69417" h="64114" fill="none" extrusionOk="0">
                <a:moveTo>
                  <a:pt x="1" y="1"/>
                </a:moveTo>
                <a:lnTo>
                  <a:pt x="21383" y="64114"/>
                </a:lnTo>
                <a:lnTo>
                  <a:pt x="69417" y="64114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33" name="Google Shape;1333;p30"/>
          <p:cNvSpPr txBox="1"/>
          <p:nvPr/>
        </p:nvSpPr>
        <p:spPr>
          <a:xfrm>
            <a:off x="8987333" y="3647000"/>
            <a:ext cx="2394800" cy="7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6667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42%</a:t>
            </a:r>
            <a:endParaRPr sz="6667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4" name="Google Shape;1334;p30"/>
          <p:cNvSpPr txBox="1"/>
          <p:nvPr/>
        </p:nvSpPr>
        <p:spPr>
          <a:xfrm>
            <a:off x="9000600" y="4686167"/>
            <a:ext cx="2394800" cy="11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place. It’s full of iron oxide dust and it has a reddish cast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r">
              <a:spcBef>
                <a:spcPts val="2133"/>
              </a:spcBef>
              <a:spcAft>
                <a:spcPts val="2133"/>
              </a:spcAft>
            </a:pP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5" name="Google Shape;1335;p30"/>
          <p:cNvSpPr txBox="1"/>
          <p:nvPr/>
        </p:nvSpPr>
        <p:spPr>
          <a:xfrm>
            <a:off x="796600" y="3240557"/>
            <a:ext cx="2394800" cy="11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also the biggest planet in the entire Solar System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spcBef>
                <a:spcPts val="2133"/>
              </a:spcBef>
              <a:spcAft>
                <a:spcPts val="2133"/>
              </a:spcAft>
            </a:pP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6" name="Google Shape;1336;p30"/>
          <p:cNvSpPr txBox="1"/>
          <p:nvPr/>
        </p:nvSpPr>
        <p:spPr>
          <a:xfrm>
            <a:off x="775433" y="2072191"/>
            <a:ext cx="2394800" cy="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6667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58%</a:t>
            </a:r>
            <a:endParaRPr sz="6667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0005696" y="2207361"/>
            <a:ext cx="812619" cy="1296456"/>
          </a:xfrm>
          <a:custGeom>
            <a:avLst/>
            <a:gdLst>
              <a:gd name="T0" fmla="*/ 108 w 1101"/>
              <a:gd name="T1" fmla="*/ 1018 h 1757"/>
              <a:gd name="T2" fmla="*/ 194 w 1101"/>
              <a:gd name="T3" fmla="*/ 1213 h 1757"/>
              <a:gd name="T4" fmla="*/ 262 w 1101"/>
              <a:gd name="T5" fmla="*/ 1262 h 1757"/>
              <a:gd name="T6" fmla="*/ 310 w 1101"/>
              <a:gd name="T7" fmla="*/ 1435 h 1757"/>
              <a:gd name="T8" fmla="*/ 336 w 1101"/>
              <a:gd name="T9" fmla="*/ 1331 h 1757"/>
              <a:gd name="T10" fmla="*/ 252 w 1101"/>
              <a:gd name="T11" fmla="*/ 1190 h 1757"/>
              <a:gd name="T12" fmla="*/ 157 w 1101"/>
              <a:gd name="T13" fmla="*/ 987 h 1757"/>
              <a:gd name="T14" fmla="*/ 262 w 1101"/>
              <a:gd name="T15" fmla="*/ 686 h 1757"/>
              <a:gd name="T16" fmla="*/ 249 w 1101"/>
              <a:gd name="T17" fmla="*/ 876 h 1757"/>
              <a:gd name="T18" fmla="*/ 363 w 1101"/>
              <a:gd name="T19" fmla="*/ 1030 h 1757"/>
              <a:gd name="T20" fmla="*/ 330 w 1101"/>
              <a:gd name="T21" fmla="*/ 990 h 1757"/>
              <a:gd name="T22" fmla="*/ 277 w 1101"/>
              <a:gd name="T23" fmla="*/ 763 h 1757"/>
              <a:gd name="T24" fmla="*/ 398 w 1101"/>
              <a:gd name="T25" fmla="*/ 536 h 1757"/>
              <a:gd name="T26" fmla="*/ 548 w 1101"/>
              <a:gd name="T27" fmla="*/ 352 h 1757"/>
              <a:gd name="T28" fmla="*/ 599 w 1101"/>
              <a:gd name="T29" fmla="*/ 258 h 1757"/>
              <a:gd name="T30" fmla="*/ 555 w 1101"/>
              <a:gd name="T31" fmla="*/ 16 h 1757"/>
              <a:gd name="T32" fmla="*/ 547 w 1101"/>
              <a:gd name="T33" fmla="*/ 2 h 1757"/>
              <a:gd name="T34" fmla="*/ 567 w 1101"/>
              <a:gd name="T35" fmla="*/ 7 h 1757"/>
              <a:gd name="T36" fmla="*/ 784 w 1101"/>
              <a:gd name="T37" fmla="*/ 308 h 1757"/>
              <a:gd name="T38" fmla="*/ 701 w 1101"/>
              <a:gd name="T39" fmla="*/ 553 h 1757"/>
              <a:gd name="T40" fmla="*/ 618 w 1101"/>
              <a:gd name="T41" fmla="*/ 645 h 1757"/>
              <a:gd name="T42" fmla="*/ 567 w 1101"/>
              <a:gd name="T43" fmla="*/ 821 h 1757"/>
              <a:gd name="T44" fmla="*/ 577 w 1101"/>
              <a:gd name="T45" fmla="*/ 850 h 1757"/>
              <a:gd name="T46" fmla="*/ 696 w 1101"/>
              <a:gd name="T47" fmla="*/ 608 h 1757"/>
              <a:gd name="T48" fmla="*/ 887 w 1101"/>
              <a:gd name="T49" fmla="*/ 579 h 1757"/>
              <a:gd name="T50" fmla="*/ 728 w 1101"/>
              <a:gd name="T51" fmla="*/ 705 h 1757"/>
              <a:gd name="T52" fmla="*/ 785 w 1101"/>
              <a:gd name="T53" fmla="*/ 946 h 1757"/>
              <a:gd name="T54" fmla="*/ 877 w 1101"/>
              <a:gd name="T55" fmla="*/ 1051 h 1757"/>
              <a:gd name="T56" fmla="*/ 856 w 1101"/>
              <a:gd name="T57" fmla="*/ 1297 h 1757"/>
              <a:gd name="T58" fmla="*/ 811 w 1101"/>
              <a:gd name="T59" fmla="*/ 1333 h 1757"/>
              <a:gd name="T60" fmla="*/ 929 w 1101"/>
              <a:gd name="T61" fmla="*/ 1208 h 1757"/>
              <a:gd name="T62" fmla="*/ 884 w 1101"/>
              <a:gd name="T63" fmla="*/ 1006 h 1757"/>
              <a:gd name="T64" fmla="*/ 833 w 1101"/>
              <a:gd name="T65" fmla="*/ 891 h 1757"/>
              <a:gd name="T66" fmla="*/ 853 w 1101"/>
              <a:gd name="T67" fmla="*/ 789 h 1757"/>
              <a:gd name="T68" fmla="*/ 905 w 1101"/>
              <a:gd name="T69" fmla="*/ 955 h 1757"/>
              <a:gd name="T70" fmla="*/ 1014 w 1101"/>
              <a:gd name="T71" fmla="*/ 1090 h 1757"/>
              <a:gd name="T72" fmla="*/ 1052 w 1101"/>
              <a:gd name="T73" fmla="*/ 1432 h 1757"/>
              <a:gd name="T74" fmla="*/ 729 w 1101"/>
              <a:gd name="T75" fmla="*/ 1712 h 1757"/>
              <a:gd name="T76" fmla="*/ 415 w 1101"/>
              <a:gd name="T77" fmla="*/ 1728 h 1757"/>
              <a:gd name="T78" fmla="*/ 37 w 1101"/>
              <a:gd name="T79" fmla="*/ 1389 h 1757"/>
              <a:gd name="T80" fmla="*/ 31 w 1101"/>
              <a:gd name="T81" fmla="*/ 1129 h 1757"/>
              <a:gd name="T82" fmla="*/ 107 w 1101"/>
              <a:gd name="T83" fmla="*/ 1017 h 1757"/>
              <a:gd name="T84" fmla="*/ 108 w 1101"/>
              <a:gd name="T85" fmla="*/ 1018 h 1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01" h="1757">
                <a:moveTo>
                  <a:pt x="108" y="1018"/>
                </a:moveTo>
                <a:cubicBezTo>
                  <a:pt x="81" y="1107"/>
                  <a:pt x="132" y="1163"/>
                  <a:pt x="194" y="1213"/>
                </a:cubicBezTo>
                <a:cubicBezTo>
                  <a:pt x="216" y="1230"/>
                  <a:pt x="241" y="1243"/>
                  <a:pt x="262" y="1262"/>
                </a:cubicBezTo>
                <a:cubicBezTo>
                  <a:pt x="310" y="1303"/>
                  <a:pt x="352" y="1355"/>
                  <a:pt x="310" y="1435"/>
                </a:cubicBezTo>
                <a:cubicBezTo>
                  <a:pt x="339" y="1411"/>
                  <a:pt x="348" y="1370"/>
                  <a:pt x="336" y="1331"/>
                </a:cubicBezTo>
                <a:cubicBezTo>
                  <a:pt x="320" y="1276"/>
                  <a:pt x="284" y="1234"/>
                  <a:pt x="252" y="1190"/>
                </a:cubicBezTo>
                <a:cubicBezTo>
                  <a:pt x="208" y="1128"/>
                  <a:pt x="168" y="1065"/>
                  <a:pt x="157" y="987"/>
                </a:cubicBezTo>
                <a:cubicBezTo>
                  <a:pt x="142" y="870"/>
                  <a:pt x="179" y="770"/>
                  <a:pt x="262" y="686"/>
                </a:cubicBezTo>
                <a:cubicBezTo>
                  <a:pt x="231" y="748"/>
                  <a:pt x="229" y="812"/>
                  <a:pt x="249" y="876"/>
                </a:cubicBezTo>
                <a:cubicBezTo>
                  <a:pt x="269" y="940"/>
                  <a:pt x="305" y="993"/>
                  <a:pt x="363" y="1030"/>
                </a:cubicBezTo>
                <a:cubicBezTo>
                  <a:pt x="352" y="1016"/>
                  <a:pt x="341" y="1003"/>
                  <a:pt x="330" y="990"/>
                </a:cubicBezTo>
                <a:cubicBezTo>
                  <a:pt x="273" y="923"/>
                  <a:pt x="261" y="846"/>
                  <a:pt x="277" y="763"/>
                </a:cubicBezTo>
                <a:cubicBezTo>
                  <a:pt x="294" y="675"/>
                  <a:pt x="342" y="603"/>
                  <a:pt x="398" y="536"/>
                </a:cubicBezTo>
                <a:cubicBezTo>
                  <a:pt x="449" y="476"/>
                  <a:pt x="504" y="418"/>
                  <a:pt x="548" y="352"/>
                </a:cubicBezTo>
                <a:cubicBezTo>
                  <a:pt x="568" y="322"/>
                  <a:pt x="587" y="292"/>
                  <a:pt x="599" y="258"/>
                </a:cubicBezTo>
                <a:cubicBezTo>
                  <a:pt x="627" y="170"/>
                  <a:pt x="610" y="89"/>
                  <a:pt x="555" y="16"/>
                </a:cubicBezTo>
                <a:cubicBezTo>
                  <a:pt x="552" y="12"/>
                  <a:pt x="547" y="9"/>
                  <a:pt x="547" y="2"/>
                </a:cubicBezTo>
                <a:cubicBezTo>
                  <a:pt x="555" y="0"/>
                  <a:pt x="562" y="4"/>
                  <a:pt x="567" y="7"/>
                </a:cubicBezTo>
                <a:cubicBezTo>
                  <a:pt x="679" y="79"/>
                  <a:pt x="760" y="173"/>
                  <a:pt x="784" y="308"/>
                </a:cubicBezTo>
                <a:cubicBezTo>
                  <a:pt x="801" y="404"/>
                  <a:pt x="767" y="484"/>
                  <a:pt x="701" y="553"/>
                </a:cubicBezTo>
                <a:cubicBezTo>
                  <a:pt x="672" y="583"/>
                  <a:pt x="642" y="612"/>
                  <a:pt x="618" y="645"/>
                </a:cubicBezTo>
                <a:cubicBezTo>
                  <a:pt x="579" y="697"/>
                  <a:pt x="554" y="754"/>
                  <a:pt x="567" y="821"/>
                </a:cubicBezTo>
                <a:cubicBezTo>
                  <a:pt x="570" y="831"/>
                  <a:pt x="572" y="842"/>
                  <a:pt x="577" y="850"/>
                </a:cubicBezTo>
                <a:cubicBezTo>
                  <a:pt x="570" y="747"/>
                  <a:pt x="610" y="666"/>
                  <a:pt x="696" y="608"/>
                </a:cubicBezTo>
                <a:cubicBezTo>
                  <a:pt x="759" y="566"/>
                  <a:pt x="839" y="554"/>
                  <a:pt x="887" y="579"/>
                </a:cubicBezTo>
                <a:cubicBezTo>
                  <a:pt x="806" y="577"/>
                  <a:pt x="752" y="620"/>
                  <a:pt x="728" y="705"/>
                </a:cubicBezTo>
                <a:cubicBezTo>
                  <a:pt x="702" y="796"/>
                  <a:pt x="721" y="876"/>
                  <a:pt x="785" y="946"/>
                </a:cubicBezTo>
                <a:cubicBezTo>
                  <a:pt x="816" y="980"/>
                  <a:pt x="851" y="1012"/>
                  <a:pt x="877" y="1051"/>
                </a:cubicBezTo>
                <a:cubicBezTo>
                  <a:pt x="933" y="1131"/>
                  <a:pt x="925" y="1228"/>
                  <a:pt x="856" y="1297"/>
                </a:cubicBezTo>
                <a:cubicBezTo>
                  <a:pt x="842" y="1310"/>
                  <a:pt x="826" y="1321"/>
                  <a:pt x="811" y="1333"/>
                </a:cubicBezTo>
                <a:cubicBezTo>
                  <a:pt x="866" y="1323"/>
                  <a:pt x="914" y="1263"/>
                  <a:pt x="929" y="1208"/>
                </a:cubicBezTo>
                <a:cubicBezTo>
                  <a:pt x="949" y="1132"/>
                  <a:pt x="926" y="1067"/>
                  <a:pt x="884" y="1006"/>
                </a:cubicBezTo>
                <a:cubicBezTo>
                  <a:pt x="860" y="971"/>
                  <a:pt x="840" y="933"/>
                  <a:pt x="833" y="891"/>
                </a:cubicBezTo>
                <a:cubicBezTo>
                  <a:pt x="827" y="855"/>
                  <a:pt x="830" y="820"/>
                  <a:pt x="853" y="789"/>
                </a:cubicBezTo>
                <a:cubicBezTo>
                  <a:pt x="836" y="856"/>
                  <a:pt x="868" y="906"/>
                  <a:pt x="905" y="955"/>
                </a:cubicBezTo>
                <a:cubicBezTo>
                  <a:pt x="940" y="1001"/>
                  <a:pt x="978" y="1044"/>
                  <a:pt x="1014" y="1090"/>
                </a:cubicBezTo>
                <a:cubicBezTo>
                  <a:pt x="1094" y="1196"/>
                  <a:pt x="1101" y="1312"/>
                  <a:pt x="1052" y="1432"/>
                </a:cubicBezTo>
                <a:cubicBezTo>
                  <a:pt x="991" y="1579"/>
                  <a:pt x="877" y="1664"/>
                  <a:pt x="729" y="1712"/>
                </a:cubicBezTo>
                <a:cubicBezTo>
                  <a:pt x="626" y="1746"/>
                  <a:pt x="520" y="1757"/>
                  <a:pt x="415" y="1728"/>
                </a:cubicBezTo>
                <a:cubicBezTo>
                  <a:pt x="233" y="1679"/>
                  <a:pt x="97" y="1576"/>
                  <a:pt x="37" y="1389"/>
                </a:cubicBezTo>
                <a:cubicBezTo>
                  <a:pt x="9" y="1303"/>
                  <a:pt x="0" y="1216"/>
                  <a:pt x="31" y="1129"/>
                </a:cubicBezTo>
                <a:cubicBezTo>
                  <a:pt x="46" y="1085"/>
                  <a:pt x="70" y="1046"/>
                  <a:pt x="107" y="1017"/>
                </a:cubicBezTo>
                <a:lnTo>
                  <a:pt x="108" y="101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1181381" y="645029"/>
            <a:ext cx="812619" cy="1296456"/>
          </a:xfrm>
          <a:custGeom>
            <a:avLst/>
            <a:gdLst>
              <a:gd name="T0" fmla="*/ 108 w 1101"/>
              <a:gd name="T1" fmla="*/ 1018 h 1757"/>
              <a:gd name="T2" fmla="*/ 194 w 1101"/>
              <a:gd name="T3" fmla="*/ 1213 h 1757"/>
              <a:gd name="T4" fmla="*/ 262 w 1101"/>
              <a:gd name="T5" fmla="*/ 1262 h 1757"/>
              <a:gd name="T6" fmla="*/ 310 w 1101"/>
              <a:gd name="T7" fmla="*/ 1435 h 1757"/>
              <a:gd name="T8" fmla="*/ 336 w 1101"/>
              <a:gd name="T9" fmla="*/ 1331 h 1757"/>
              <a:gd name="T10" fmla="*/ 252 w 1101"/>
              <a:gd name="T11" fmla="*/ 1190 h 1757"/>
              <a:gd name="T12" fmla="*/ 157 w 1101"/>
              <a:gd name="T13" fmla="*/ 987 h 1757"/>
              <a:gd name="T14" fmla="*/ 262 w 1101"/>
              <a:gd name="T15" fmla="*/ 686 h 1757"/>
              <a:gd name="T16" fmla="*/ 249 w 1101"/>
              <a:gd name="T17" fmla="*/ 876 h 1757"/>
              <a:gd name="T18" fmla="*/ 363 w 1101"/>
              <a:gd name="T19" fmla="*/ 1030 h 1757"/>
              <a:gd name="T20" fmla="*/ 330 w 1101"/>
              <a:gd name="T21" fmla="*/ 990 h 1757"/>
              <a:gd name="T22" fmla="*/ 277 w 1101"/>
              <a:gd name="T23" fmla="*/ 763 h 1757"/>
              <a:gd name="T24" fmla="*/ 398 w 1101"/>
              <a:gd name="T25" fmla="*/ 536 h 1757"/>
              <a:gd name="T26" fmla="*/ 548 w 1101"/>
              <a:gd name="T27" fmla="*/ 352 h 1757"/>
              <a:gd name="T28" fmla="*/ 599 w 1101"/>
              <a:gd name="T29" fmla="*/ 258 h 1757"/>
              <a:gd name="T30" fmla="*/ 555 w 1101"/>
              <a:gd name="T31" fmla="*/ 16 h 1757"/>
              <a:gd name="T32" fmla="*/ 547 w 1101"/>
              <a:gd name="T33" fmla="*/ 2 h 1757"/>
              <a:gd name="T34" fmla="*/ 567 w 1101"/>
              <a:gd name="T35" fmla="*/ 7 h 1757"/>
              <a:gd name="T36" fmla="*/ 784 w 1101"/>
              <a:gd name="T37" fmla="*/ 308 h 1757"/>
              <a:gd name="T38" fmla="*/ 701 w 1101"/>
              <a:gd name="T39" fmla="*/ 553 h 1757"/>
              <a:gd name="T40" fmla="*/ 618 w 1101"/>
              <a:gd name="T41" fmla="*/ 645 h 1757"/>
              <a:gd name="T42" fmla="*/ 567 w 1101"/>
              <a:gd name="T43" fmla="*/ 821 h 1757"/>
              <a:gd name="T44" fmla="*/ 577 w 1101"/>
              <a:gd name="T45" fmla="*/ 850 h 1757"/>
              <a:gd name="T46" fmla="*/ 696 w 1101"/>
              <a:gd name="T47" fmla="*/ 608 h 1757"/>
              <a:gd name="T48" fmla="*/ 887 w 1101"/>
              <a:gd name="T49" fmla="*/ 579 h 1757"/>
              <a:gd name="T50" fmla="*/ 728 w 1101"/>
              <a:gd name="T51" fmla="*/ 705 h 1757"/>
              <a:gd name="T52" fmla="*/ 785 w 1101"/>
              <a:gd name="T53" fmla="*/ 946 h 1757"/>
              <a:gd name="T54" fmla="*/ 877 w 1101"/>
              <a:gd name="T55" fmla="*/ 1051 h 1757"/>
              <a:gd name="T56" fmla="*/ 856 w 1101"/>
              <a:gd name="T57" fmla="*/ 1297 h 1757"/>
              <a:gd name="T58" fmla="*/ 811 w 1101"/>
              <a:gd name="T59" fmla="*/ 1333 h 1757"/>
              <a:gd name="T60" fmla="*/ 929 w 1101"/>
              <a:gd name="T61" fmla="*/ 1208 h 1757"/>
              <a:gd name="T62" fmla="*/ 884 w 1101"/>
              <a:gd name="T63" fmla="*/ 1006 h 1757"/>
              <a:gd name="T64" fmla="*/ 833 w 1101"/>
              <a:gd name="T65" fmla="*/ 891 h 1757"/>
              <a:gd name="T66" fmla="*/ 853 w 1101"/>
              <a:gd name="T67" fmla="*/ 789 h 1757"/>
              <a:gd name="T68" fmla="*/ 905 w 1101"/>
              <a:gd name="T69" fmla="*/ 955 h 1757"/>
              <a:gd name="T70" fmla="*/ 1014 w 1101"/>
              <a:gd name="T71" fmla="*/ 1090 h 1757"/>
              <a:gd name="T72" fmla="*/ 1052 w 1101"/>
              <a:gd name="T73" fmla="*/ 1432 h 1757"/>
              <a:gd name="T74" fmla="*/ 729 w 1101"/>
              <a:gd name="T75" fmla="*/ 1712 h 1757"/>
              <a:gd name="T76" fmla="*/ 415 w 1101"/>
              <a:gd name="T77" fmla="*/ 1728 h 1757"/>
              <a:gd name="T78" fmla="*/ 37 w 1101"/>
              <a:gd name="T79" fmla="*/ 1389 h 1757"/>
              <a:gd name="T80" fmla="*/ 31 w 1101"/>
              <a:gd name="T81" fmla="*/ 1129 h 1757"/>
              <a:gd name="T82" fmla="*/ 107 w 1101"/>
              <a:gd name="T83" fmla="*/ 1017 h 1757"/>
              <a:gd name="T84" fmla="*/ 108 w 1101"/>
              <a:gd name="T85" fmla="*/ 1018 h 1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01" h="1757">
                <a:moveTo>
                  <a:pt x="108" y="1018"/>
                </a:moveTo>
                <a:cubicBezTo>
                  <a:pt x="81" y="1107"/>
                  <a:pt x="132" y="1163"/>
                  <a:pt x="194" y="1213"/>
                </a:cubicBezTo>
                <a:cubicBezTo>
                  <a:pt x="216" y="1230"/>
                  <a:pt x="241" y="1243"/>
                  <a:pt x="262" y="1262"/>
                </a:cubicBezTo>
                <a:cubicBezTo>
                  <a:pt x="310" y="1303"/>
                  <a:pt x="352" y="1355"/>
                  <a:pt x="310" y="1435"/>
                </a:cubicBezTo>
                <a:cubicBezTo>
                  <a:pt x="339" y="1411"/>
                  <a:pt x="348" y="1370"/>
                  <a:pt x="336" y="1331"/>
                </a:cubicBezTo>
                <a:cubicBezTo>
                  <a:pt x="320" y="1276"/>
                  <a:pt x="284" y="1234"/>
                  <a:pt x="252" y="1190"/>
                </a:cubicBezTo>
                <a:cubicBezTo>
                  <a:pt x="208" y="1128"/>
                  <a:pt x="168" y="1065"/>
                  <a:pt x="157" y="987"/>
                </a:cubicBezTo>
                <a:cubicBezTo>
                  <a:pt x="142" y="870"/>
                  <a:pt x="179" y="770"/>
                  <a:pt x="262" y="686"/>
                </a:cubicBezTo>
                <a:cubicBezTo>
                  <a:pt x="231" y="748"/>
                  <a:pt x="229" y="812"/>
                  <a:pt x="249" y="876"/>
                </a:cubicBezTo>
                <a:cubicBezTo>
                  <a:pt x="269" y="940"/>
                  <a:pt x="305" y="993"/>
                  <a:pt x="363" y="1030"/>
                </a:cubicBezTo>
                <a:cubicBezTo>
                  <a:pt x="352" y="1016"/>
                  <a:pt x="341" y="1003"/>
                  <a:pt x="330" y="990"/>
                </a:cubicBezTo>
                <a:cubicBezTo>
                  <a:pt x="273" y="923"/>
                  <a:pt x="261" y="846"/>
                  <a:pt x="277" y="763"/>
                </a:cubicBezTo>
                <a:cubicBezTo>
                  <a:pt x="294" y="675"/>
                  <a:pt x="342" y="603"/>
                  <a:pt x="398" y="536"/>
                </a:cubicBezTo>
                <a:cubicBezTo>
                  <a:pt x="449" y="476"/>
                  <a:pt x="504" y="418"/>
                  <a:pt x="548" y="352"/>
                </a:cubicBezTo>
                <a:cubicBezTo>
                  <a:pt x="568" y="322"/>
                  <a:pt x="587" y="292"/>
                  <a:pt x="599" y="258"/>
                </a:cubicBezTo>
                <a:cubicBezTo>
                  <a:pt x="627" y="170"/>
                  <a:pt x="610" y="89"/>
                  <a:pt x="555" y="16"/>
                </a:cubicBezTo>
                <a:cubicBezTo>
                  <a:pt x="552" y="12"/>
                  <a:pt x="547" y="9"/>
                  <a:pt x="547" y="2"/>
                </a:cubicBezTo>
                <a:cubicBezTo>
                  <a:pt x="555" y="0"/>
                  <a:pt x="562" y="4"/>
                  <a:pt x="567" y="7"/>
                </a:cubicBezTo>
                <a:cubicBezTo>
                  <a:pt x="679" y="79"/>
                  <a:pt x="760" y="173"/>
                  <a:pt x="784" y="308"/>
                </a:cubicBezTo>
                <a:cubicBezTo>
                  <a:pt x="801" y="404"/>
                  <a:pt x="767" y="484"/>
                  <a:pt x="701" y="553"/>
                </a:cubicBezTo>
                <a:cubicBezTo>
                  <a:pt x="672" y="583"/>
                  <a:pt x="642" y="612"/>
                  <a:pt x="618" y="645"/>
                </a:cubicBezTo>
                <a:cubicBezTo>
                  <a:pt x="579" y="697"/>
                  <a:pt x="554" y="754"/>
                  <a:pt x="567" y="821"/>
                </a:cubicBezTo>
                <a:cubicBezTo>
                  <a:pt x="570" y="831"/>
                  <a:pt x="572" y="842"/>
                  <a:pt x="577" y="850"/>
                </a:cubicBezTo>
                <a:cubicBezTo>
                  <a:pt x="570" y="747"/>
                  <a:pt x="610" y="666"/>
                  <a:pt x="696" y="608"/>
                </a:cubicBezTo>
                <a:cubicBezTo>
                  <a:pt x="759" y="566"/>
                  <a:pt x="839" y="554"/>
                  <a:pt x="887" y="579"/>
                </a:cubicBezTo>
                <a:cubicBezTo>
                  <a:pt x="806" y="577"/>
                  <a:pt x="752" y="620"/>
                  <a:pt x="728" y="705"/>
                </a:cubicBezTo>
                <a:cubicBezTo>
                  <a:pt x="702" y="796"/>
                  <a:pt x="721" y="876"/>
                  <a:pt x="785" y="946"/>
                </a:cubicBezTo>
                <a:cubicBezTo>
                  <a:pt x="816" y="980"/>
                  <a:pt x="851" y="1012"/>
                  <a:pt x="877" y="1051"/>
                </a:cubicBezTo>
                <a:cubicBezTo>
                  <a:pt x="933" y="1131"/>
                  <a:pt x="925" y="1228"/>
                  <a:pt x="856" y="1297"/>
                </a:cubicBezTo>
                <a:cubicBezTo>
                  <a:pt x="842" y="1310"/>
                  <a:pt x="826" y="1321"/>
                  <a:pt x="811" y="1333"/>
                </a:cubicBezTo>
                <a:cubicBezTo>
                  <a:pt x="866" y="1323"/>
                  <a:pt x="914" y="1263"/>
                  <a:pt x="929" y="1208"/>
                </a:cubicBezTo>
                <a:cubicBezTo>
                  <a:pt x="949" y="1132"/>
                  <a:pt x="926" y="1067"/>
                  <a:pt x="884" y="1006"/>
                </a:cubicBezTo>
                <a:cubicBezTo>
                  <a:pt x="860" y="971"/>
                  <a:pt x="840" y="933"/>
                  <a:pt x="833" y="891"/>
                </a:cubicBezTo>
                <a:cubicBezTo>
                  <a:pt x="827" y="855"/>
                  <a:pt x="830" y="820"/>
                  <a:pt x="853" y="789"/>
                </a:cubicBezTo>
                <a:cubicBezTo>
                  <a:pt x="836" y="856"/>
                  <a:pt x="868" y="906"/>
                  <a:pt x="905" y="955"/>
                </a:cubicBezTo>
                <a:cubicBezTo>
                  <a:pt x="940" y="1001"/>
                  <a:pt x="978" y="1044"/>
                  <a:pt x="1014" y="1090"/>
                </a:cubicBezTo>
                <a:cubicBezTo>
                  <a:pt x="1094" y="1196"/>
                  <a:pt x="1101" y="1312"/>
                  <a:pt x="1052" y="1432"/>
                </a:cubicBezTo>
                <a:cubicBezTo>
                  <a:pt x="991" y="1579"/>
                  <a:pt x="877" y="1664"/>
                  <a:pt x="729" y="1712"/>
                </a:cubicBezTo>
                <a:cubicBezTo>
                  <a:pt x="626" y="1746"/>
                  <a:pt x="520" y="1757"/>
                  <a:pt x="415" y="1728"/>
                </a:cubicBezTo>
                <a:cubicBezTo>
                  <a:pt x="233" y="1679"/>
                  <a:pt x="97" y="1576"/>
                  <a:pt x="37" y="1389"/>
                </a:cubicBezTo>
                <a:cubicBezTo>
                  <a:pt x="9" y="1303"/>
                  <a:pt x="0" y="1216"/>
                  <a:pt x="31" y="1129"/>
                </a:cubicBezTo>
                <a:cubicBezTo>
                  <a:pt x="46" y="1085"/>
                  <a:pt x="70" y="1046"/>
                  <a:pt x="107" y="1017"/>
                </a:cubicBezTo>
                <a:lnTo>
                  <a:pt x="108" y="1018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cxnSp>
        <p:nvCxnSpPr>
          <p:cNvPr id="8" name="Conector recto 7"/>
          <p:cNvCxnSpPr/>
          <p:nvPr/>
        </p:nvCxnSpPr>
        <p:spPr>
          <a:xfrm>
            <a:off x="4461311" y="6227427"/>
            <a:ext cx="3433354" cy="0"/>
          </a:xfrm>
          <a:prstGeom prst="line">
            <a:avLst/>
          </a:prstGeom>
          <a:ln w="28575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>
            <a:spLocks noEditPoints="1"/>
          </p:cNvSpPr>
          <p:nvPr/>
        </p:nvSpPr>
        <p:spPr bwMode="auto">
          <a:xfrm rot="20446711" flipH="1">
            <a:off x="4326509" y="2915525"/>
            <a:ext cx="3775368" cy="1704190"/>
          </a:xfrm>
          <a:custGeom>
            <a:avLst/>
            <a:gdLst>
              <a:gd name="T0" fmla="*/ 1117 w 1455"/>
              <a:gd name="T1" fmla="*/ 42 h 655"/>
              <a:gd name="T2" fmla="*/ 1179 w 1455"/>
              <a:gd name="T3" fmla="*/ 75 h 655"/>
              <a:gd name="T4" fmla="*/ 1279 w 1455"/>
              <a:gd name="T5" fmla="*/ 54 h 655"/>
              <a:gd name="T6" fmla="*/ 1269 w 1455"/>
              <a:gd name="T7" fmla="*/ 86 h 655"/>
              <a:gd name="T8" fmla="*/ 1198 w 1455"/>
              <a:gd name="T9" fmla="*/ 134 h 655"/>
              <a:gd name="T10" fmla="*/ 1212 w 1455"/>
              <a:gd name="T11" fmla="*/ 183 h 655"/>
              <a:gd name="T12" fmla="*/ 1313 w 1455"/>
              <a:gd name="T13" fmla="*/ 195 h 655"/>
              <a:gd name="T14" fmla="*/ 1370 w 1455"/>
              <a:gd name="T15" fmla="*/ 332 h 655"/>
              <a:gd name="T16" fmla="*/ 1434 w 1455"/>
              <a:gd name="T17" fmla="*/ 627 h 655"/>
              <a:gd name="T18" fmla="*/ 1289 w 1455"/>
              <a:gd name="T19" fmla="*/ 635 h 655"/>
              <a:gd name="T20" fmla="*/ 1185 w 1455"/>
              <a:gd name="T21" fmla="*/ 367 h 655"/>
              <a:gd name="T22" fmla="*/ 1113 w 1455"/>
              <a:gd name="T23" fmla="*/ 372 h 655"/>
              <a:gd name="T24" fmla="*/ 1001 w 1455"/>
              <a:gd name="T25" fmla="*/ 458 h 655"/>
              <a:gd name="T26" fmla="*/ 838 w 1455"/>
              <a:gd name="T27" fmla="*/ 341 h 655"/>
              <a:gd name="T28" fmla="*/ 800 w 1455"/>
              <a:gd name="T29" fmla="*/ 222 h 655"/>
              <a:gd name="T30" fmla="*/ 759 w 1455"/>
              <a:gd name="T31" fmla="*/ 169 h 655"/>
              <a:gd name="T32" fmla="*/ 747 w 1455"/>
              <a:gd name="T33" fmla="*/ 156 h 655"/>
              <a:gd name="T34" fmla="*/ 625 w 1455"/>
              <a:gd name="T35" fmla="*/ 133 h 655"/>
              <a:gd name="T36" fmla="*/ 594 w 1455"/>
              <a:gd name="T37" fmla="*/ 153 h 655"/>
              <a:gd name="T38" fmla="*/ 565 w 1455"/>
              <a:gd name="T39" fmla="*/ 121 h 655"/>
              <a:gd name="T40" fmla="*/ 639 w 1455"/>
              <a:gd name="T41" fmla="*/ 101 h 655"/>
              <a:gd name="T42" fmla="*/ 16 w 1455"/>
              <a:gd name="T43" fmla="*/ 100 h 655"/>
              <a:gd name="T44" fmla="*/ 2 w 1455"/>
              <a:gd name="T45" fmla="*/ 60 h 655"/>
              <a:gd name="T46" fmla="*/ 51 w 1455"/>
              <a:gd name="T47" fmla="*/ 8 h 655"/>
              <a:gd name="T48" fmla="*/ 111 w 1455"/>
              <a:gd name="T49" fmla="*/ 38 h 655"/>
              <a:gd name="T50" fmla="*/ 755 w 1455"/>
              <a:gd name="T51" fmla="*/ 32 h 655"/>
              <a:gd name="T52" fmla="*/ 1032 w 1455"/>
              <a:gd name="T53" fmla="*/ 19 h 655"/>
              <a:gd name="T54" fmla="*/ 1020 w 1455"/>
              <a:gd name="T55" fmla="*/ 306 h 655"/>
              <a:gd name="T56" fmla="*/ 1050 w 1455"/>
              <a:gd name="T57" fmla="*/ 367 h 655"/>
              <a:gd name="T58" fmla="*/ 1005 w 1455"/>
              <a:gd name="T59" fmla="*/ 434 h 655"/>
              <a:gd name="T60" fmla="*/ 1008 w 1455"/>
              <a:gd name="T61" fmla="*/ 342 h 655"/>
              <a:gd name="T62" fmla="*/ 964 w 1455"/>
              <a:gd name="T63" fmla="*/ 314 h 655"/>
              <a:gd name="T64" fmla="*/ 985 w 1455"/>
              <a:gd name="T65" fmla="*/ 299 h 655"/>
              <a:gd name="T66" fmla="*/ 938 w 1455"/>
              <a:gd name="T67" fmla="*/ 288 h 655"/>
              <a:gd name="T68" fmla="*/ 868 w 1455"/>
              <a:gd name="T69" fmla="*/ 304 h 655"/>
              <a:gd name="T70" fmla="*/ 1013 w 1455"/>
              <a:gd name="T71" fmla="*/ 443 h 655"/>
              <a:gd name="T72" fmla="*/ 1079 w 1455"/>
              <a:gd name="T73" fmla="*/ 350 h 655"/>
              <a:gd name="T74" fmla="*/ 1036 w 1455"/>
              <a:gd name="T75" fmla="*/ 316 h 655"/>
              <a:gd name="T76" fmla="*/ 1116 w 1455"/>
              <a:gd name="T77" fmla="*/ 63 h 655"/>
              <a:gd name="T78" fmla="*/ 1141 w 1455"/>
              <a:gd name="T79" fmla="*/ 145 h 655"/>
              <a:gd name="T80" fmla="*/ 1116 w 1455"/>
              <a:gd name="T81" fmla="*/ 63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55" h="655">
                <a:moveTo>
                  <a:pt x="1117" y="19"/>
                </a:moveTo>
                <a:cubicBezTo>
                  <a:pt x="1117" y="27"/>
                  <a:pt x="1117" y="34"/>
                  <a:pt x="1117" y="42"/>
                </a:cubicBezTo>
                <a:cubicBezTo>
                  <a:pt x="1133" y="42"/>
                  <a:pt x="1149" y="41"/>
                  <a:pt x="1161" y="40"/>
                </a:cubicBezTo>
                <a:cubicBezTo>
                  <a:pt x="1168" y="53"/>
                  <a:pt x="1173" y="64"/>
                  <a:pt x="1179" y="75"/>
                </a:cubicBezTo>
                <a:cubicBezTo>
                  <a:pt x="1186" y="86"/>
                  <a:pt x="1197" y="89"/>
                  <a:pt x="1210" y="87"/>
                </a:cubicBezTo>
                <a:cubicBezTo>
                  <a:pt x="1236" y="82"/>
                  <a:pt x="1257" y="68"/>
                  <a:pt x="1279" y="54"/>
                </a:cubicBezTo>
                <a:cubicBezTo>
                  <a:pt x="1283" y="52"/>
                  <a:pt x="1286" y="49"/>
                  <a:pt x="1291" y="48"/>
                </a:cubicBezTo>
                <a:cubicBezTo>
                  <a:pt x="1288" y="63"/>
                  <a:pt x="1280" y="75"/>
                  <a:pt x="1269" y="86"/>
                </a:cubicBezTo>
                <a:cubicBezTo>
                  <a:pt x="1251" y="102"/>
                  <a:pt x="1231" y="114"/>
                  <a:pt x="1207" y="121"/>
                </a:cubicBezTo>
                <a:cubicBezTo>
                  <a:pt x="1200" y="123"/>
                  <a:pt x="1197" y="126"/>
                  <a:pt x="1198" y="134"/>
                </a:cubicBezTo>
                <a:cubicBezTo>
                  <a:pt x="1200" y="147"/>
                  <a:pt x="1200" y="160"/>
                  <a:pt x="1201" y="173"/>
                </a:cubicBezTo>
                <a:cubicBezTo>
                  <a:pt x="1201" y="181"/>
                  <a:pt x="1205" y="183"/>
                  <a:pt x="1212" y="183"/>
                </a:cubicBezTo>
                <a:cubicBezTo>
                  <a:pt x="1241" y="183"/>
                  <a:pt x="1269" y="183"/>
                  <a:pt x="1298" y="183"/>
                </a:cubicBezTo>
                <a:cubicBezTo>
                  <a:pt x="1307" y="183"/>
                  <a:pt x="1312" y="185"/>
                  <a:pt x="1313" y="195"/>
                </a:cubicBezTo>
                <a:cubicBezTo>
                  <a:pt x="1313" y="204"/>
                  <a:pt x="1317" y="213"/>
                  <a:pt x="1318" y="222"/>
                </a:cubicBezTo>
                <a:cubicBezTo>
                  <a:pt x="1320" y="266"/>
                  <a:pt x="1349" y="297"/>
                  <a:pt x="1370" y="332"/>
                </a:cubicBezTo>
                <a:cubicBezTo>
                  <a:pt x="1417" y="412"/>
                  <a:pt x="1450" y="497"/>
                  <a:pt x="1455" y="591"/>
                </a:cubicBezTo>
                <a:cubicBezTo>
                  <a:pt x="1455" y="609"/>
                  <a:pt x="1450" y="619"/>
                  <a:pt x="1434" y="627"/>
                </a:cubicBezTo>
                <a:cubicBezTo>
                  <a:pt x="1393" y="647"/>
                  <a:pt x="1351" y="655"/>
                  <a:pt x="1305" y="652"/>
                </a:cubicBezTo>
                <a:cubicBezTo>
                  <a:pt x="1293" y="651"/>
                  <a:pt x="1290" y="646"/>
                  <a:pt x="1289" y="635"/>
                </a:cubicBezTo>
                <a:cubicBezTo>
                  <a:pt x="1286" y="584"/>
                  <a:pt x="1278" y="535"/>
                  <a:pt x="1261" y="487"/>
                </a:cubicBezTo>
                <a:cubicBezTo>
                  <a:pt x="1245" y="441"/>
                  <a:pt x="1222" y="400"/>
                  <a:pt x="1185" y="367"/>
                </a:cubicBezTo>
                <a:cubicBezTo>
                  <a:pt x="1168" y="353"/>
                  <a:pt x="1151" y="350"/>
                  <a:pt x="1133" y="357"/>
                </a:cubicBezTo>
                <a:cubicBezTo>
                  <a:pt x="1125" y="360"/>
                  <a:pt x="1119" y="366"/>
                  <a:pt x="1113" y="372"/>
                </a:cubicBezTo>
                <a:cubicBezTo>
                  <a:pt x="1108" y="379"/>
                  <a:pt x="1103" y="388"/>
                  <a:pt x="1099" y="396"/>
                </a:cubicBezTo>
                <a:cubicBezTo>
                  <a:pt x="1078" y="435"/>
                  <a:pt x="1047" y="457"/>
                  <a:pt x="1001" y="458"/>
                </a:cubicBezTo>
                <a:cubicBezTo>
                  <a:pt x="943" y="460"/>
                  <a:pt x="893" y="443"/>
                  <a:pt x="856" y="396"/>
                </a:cubicBezTo>
                <a:cubicBezTo>
                  <a:pt x="843" y="380"/>
                  <a:pt x="835" y="362"/>
                  <a:pt x="838" y="341"/>
                </a:cubicBezTo>
                <a:cubicBezTo>
                  <a:pt x="840" y="318"/>
                  <a:pt x="835" y="298"/>
                  <a:pt x="818" y="280"/>
                </a:cubicBezTo>
                <a:cubicBezTo>
                  <a:pt x="802" y="265"/>
                  <a:pt x="803" y="242"/>
                  <a:pt x="800" y="222"/>
                </a:cubicBezTo>
                <a:cubicBezTo>
                  <a:pt x="799" y="219"/>
                  <a:pt x="800" y="217"/>
                  <a:pt x="799" y="214"/>
                </a:cubicBezTo>
                <a:cubicBezTo>
                  <a:pt x="798" y="185"/>
                  <a:pt x="788" y="174"/>
                  <a:pt x="759" y="169"/>
                </a:cubicBezTo>
                <a:cubicBezTo>
                  <a:pt x="756" y="169"/>
                  <a:pt x="754" y="169"/>
                  <a:pt x="750" y="168"/>
                </a:cubicBezTo>
                <a:cubicBezTo>
                  <a:pt x="749" y="165"/>
                  <a:pt x="748" y="161"/>
                  <a:pt x="747" y="156"/>
                </a:cubicBezTo>
                <a:cubicBezTo>
                  <a:pt x="708" y="156"/>
                  <a:pt x="668" y="156"/>
                  <a:pt x="628" y="156"/>
                </a:cubicBezTo>
                <a:cubicBezTo>
                  <a:pt x="627" y="147"/>
                  <a:pt x="626" y="140"/>
                  <a:pt x="625" y="133"/>
                </a:cubicBezTo>
                <a:cubicBezTo>
                  <a:pt x="615" y="133"/>
                  <a:pt x="606" y="133"/>
                  <a:pt x="596" y="133"/>
                </a:cubicBezTo>
                <a:cubicBezTo>
                  <a:pt x="595" y="140"/>
                  <a:pt x="595" y="146"/>
                  <a:pt x="594" y="153"/>
                </a:cubicBezTo>
                <a:cubicBezTo>
                  <a:pt x="585" y="153"/>
                  <a:pt x="575" y="153"/>
                  <a:pt x="565" y="153"/>
                </a:cubicBezTo>
                <a:cubicBezTo>
                  <a:pt x="565" y="143"/>
                  <a:pt x="565" y="132"/>
                  <a:pt x="565" y="121"/>
                </a:cubicBezTo>
                <a:cubicBezTo>
                  <a:pt x="590" y="121"/>
                  <a:pt x="614" y="121"/>
                  <a:pt x="639" y="121"/>
                </a:cubicBezTo>
                <a:cubicBezTo>
                  <a:pt x="639" y="115"/>
                  <a:pt x="639" y="108"/>
                  <a:pt x="639" y="101"/>
                </a:cubicBezTo>
                <a:cubicBezTo>
                  <a:pt x="635" y="101"/>
                  <a:pt x="631" y="100"/>
                  <a:pt x="627" y="100"/>
                </a:cubicBezTo>
                <a:cubicBezTo>
                  <a:pt x="423" y="100"/>
                  <a:pt x="220" y="100"/>
                  <a:pt x="16" y="100"/>
                </a:cubicBezTo>
                <a:cubicBezTo>
                  <a:pt x="4" y="100"/>
                  <a:pt x="0" y="97"/>
                  <a:pt x="1" y="85"/>
                </a:cubicBezTo>
                <a:cubicBezTo>
                  <a:pt x="2" y="77"/>
                  <a:pt x="0" y="68"/>
                  <a:pt x="2" y="60"/>
                </a:cubicBezTo>
                <a:cubicBezTo>
                  <a:pt x="5" y="44"/>
                  <a:pt x="9" y="28"/>
                  <a:pt x="14" y="12"/>
                </a:cubicBezTo>
                <a:cubicBezTo>
                  <a:pt x="18" y="2"/>
                  <a:pt x="43" y="0"/>
                  <a:pt x="51" y="8"/>
                </a:cubicBezTo>
                <a:cubicBezTo>
                  <a:pt x="52" y="8"/>
                  <a:pt x="52" y="9"/>
                  <a:pt x="53" y="10"/>
                </a:cubicBezTo>
                <a:cubicBezTo>
                  <a:pt x="65" y="35"/>
                  <a:pt x="85" y="38"/>
                  <a:pt x="111" y="38"/>
                </a:cubicBezTo>
                <a:cubicBezTo>
                  <a:pt x="317" y="37"/>
                  <a:pt x="522" y="38"/>
                  <a:pt x="727" y="37"/>
                </a:cubicBezTo>
                <a:cubicBezTo>
                  <a:pt x="737" y="37"/>
                  <a:pt x="747" y="36"/>
                  <a:pt x="755" y="32"/>
                </a:cubicBezTo>
                <a:cubicBezTo>
                  <a:pt x="780" y="20"/>
                  <a:pt x="806" y="17"/>
                  <a:pt x="834" y="18"/>
                </a:cubicBezTo>
                <a:cubicBezTo>
                  <a:pt x="900" y="19"/>
                  <a:pt x="966" y="19"/>
                  <a:pt x="1032" y="19"/>
                </a:cubicBezTo>
                <a:cubicBezTo>
                  <a:pt x="1060" y="19"/>
                  <a:pt x="1088" y="19"/>
                  <a:pt x="1117" y="19"/>
                </a:cubicBezTo>
                <a:close/>
                <a:moveTo>
                  <a:pt x="1020" y="306"/>
                </a:moveTo>
                <a:cubicBezTo>
                  <a:pt x="1015" y="317"/>
                  <a:pt x="1022" y="321"/>
                  <a:pt x="1026" y="327"/>
                </a:cubicBezTo>
                <a:cubicBezTo>
                  <a:pt x="1034" y="340"/>
                  <a:pt x="1045" y="353"/>
                  <a:pt x="1050" y="367"/>
                </a:cubicBezTo>
                <a:cubicBezTo>
                  <a:pt x="1059" y="393"/>
                  <a:pt x="1041" y="425"/>
                  <a:pt x="1015" y="434"/>
                </a:cubicBezTo>
                <a:cubicBezTo>
                  <a:pt x="1012" y="434"/>
                  <a:pt x="1009" y="434"/>
                  <a:pt x="1005" y="434"/>
                </a:cubicBezTo>
                <a:cubicBezTo>
                  <a:pt x="1012" y="425"/>
                  <a:pt x="1017" y="419"/>
                  <a:pt x="1022" y="413"/>
                </a:cubicBezTo>
                <a:cubicBezTo>
                  <a:pt x="1043" y="385"/>
                  <a:pt x="1038" y="360"/>
                  <a:pt x="1008" y="342"/>
                </a:cubicBezTo>
                <a:cubicBezTo>
                  <a:pt x="997" y="336"/>
                  <a:pt x="984" y="332"/>
                  <a:pt x="973" y="326"/>
                </a:cubicBezTo>
                <a:cubicBezTo>
                  <a:pt x="969" y="324"/>
                  <a:pt x="966" y="319"/>
                  <a:pt x="964" y="314"/>
                </a:cubicBezTo>
                <a:cubicBezTo>
                  <a:pt x="964" y="313"/>
                  <a:pt x="970" y="310"/>
                  <a:pt x="973" y="307"/>
                </a:cubicBezTo>
                <a:cubicBezTo>
                  <a:pt x="977" y="305"/>
                  <a:pt x="981" y="302"/>
                  <a:pt x="985" y="299"/>
                </a:cubicBezTo>
                <a:cubicBezTo>
                  <a:pt x="985" y="298"/>
                  <a:pt x="984" y="296"/>
                  <a:pt x="984" y="295"/>
                </a:cubicBezTo>
                <a:cubicBezTo>
                  <a:pt x="968" y="293"/>
                  <a:pt x="953" y="291"/>
                  <a:pt x="938" y="288"/>
                </a:cubicBezTo>
                <a:cubicBezTo>
                  <a:pt x="915" y="283"/>
                  <a:pt x="895" y="294"/>
                  <a:pt x="874" y="298"/>
                </a:cubicBezTo>
                <a:cubicBezTo>
                  <a:pt x="872" y="299"/>
                  <a:pt x="869" y="301"/>
                  <a:pt x="868" y="304"/>
                </a:cubicBezTo>
                <a:cubicBezTo>
                  <a:pt x="847" y="329"/>
                  <a:pt x="846" y="363"/>
                  <a:pt x="867" y="388"/>
                </a:cubicBezTo>
                <a:cubicBezTo>
                  <a:pt x="905" y="435"/>
                  <a:pt x="955" y="450"/>
                  <a:pt x="1013" y="443"/>
                </a:cubicBezTo>
                <a:cubicBezTo>
                  <a:pt x="1034" y="440"/>
                  <a:pt x="1052" y="430"/>
                  <a:pt x="1066" y="414"/>
                </a:cubicBezTo>
                <a:cubicBezTo>
                  <a:pt x="1083" y="394"/>
                  <a:pt x="1091" y="367"/>
                  <a:pt x="1079" y="350"/>
                </a:cubicBezTo>
                <a:cubicBezTo>
                  <a:pt x="1070" y="337"/>
                  <a:pt x="1064" y="319"/>
                  <a:pt x="1042" y="320"/>
                </a:cubicBezTo>
                <a:cubicBezTo>
                  <a:pt x="1040" y="320"/>
                  <a:pt x="1038" y="318"/>
                  <a:pt x="1036" y="316"/>
                </a:cubicBezTo>
                <a:cubicBezTo>
                  <a:pt x="1031" y="313"/>
                  <a:pt x="1026" y="310"/>
                  <a:pt x="1020" y="306"/>
                </a:cubicBezTo>
                <a:close/>
                <a:moveTo>
                  <a:pt x="1116" y="63"/>
                </a:moveTo>
                <a:cubicBezTo>
                  <a:pt x="1122" y="92"/>
                  <a:pt x="1128" y="119"/>
                  <a:pt x="1134" y="145"/>
                </a:cubicBezTo>
                <a:cubicBezTo>
                  <a:pt x="1136" y="145"/>
                  <a:pt x="1139" y="145"/>
                  <a:pt x="1141" y="145"/>
                </a:cubicBezTo>
                <a:cubicBezTo>
                  <a:pt x="1151" y="119"/>
                  <a:pt x="1143" y="93"/>
                  <a:pt x="1146" y="66"/>
                </a:cubicBezTo>
                <a:cubicBezTo>
                  <a:pt x="1136" y="65"/>
                  <a:pt x="1128" y="64"/>
                  <a:pt x="1116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3314" name="Picture 2" descr="Don Muerte está de regreso en Free Fire - LoJueguito | Portal de Videojueg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081" y="1537807"/>
            <a:ext cx="2438422" cy="532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/>
          <p:cNvSpPr/>
          <p:nvPr/>
        </p:nvSpPr>
        <p:spPr>
          <a:xfrm>
            <a:off x="-3151" y="-321274"/>
            <a:ext cx="4259885" cy="8328114"/>
          </a:xfrm>
          <a:prstGeom prst="ellipse">
            <a:avLst/>
          </a:prstGeom>
          <a:solidFill>
            <a:srgbClr val="721120"/>
          </a:soli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22" name="Google Shape;2222;p41"/>
          <p:cNvSpPr txBox="1">
            <a:spLocks noGrp="1"/>
          </p:cNvSpPr>
          <p:nvPr>
            <p:ph type="title" idx="4294967295"/>
          </p:nvPr>
        </p:nvSpPr>
        <p:spPr>
          <a:xfrm>
            <a:off x="3459709" y="655206"/>
            <a:ext cx="5652072" cy="64135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 b="1" dirty="0">
                <a:solidFill>
                  <a:srgbClr val="EEB245"/>
                </a:solidFill>
              </a:rPr>
              <a:t>Real Estate Infographics</a:t>
            </a:r>
            <a:endParaRPr b="1" dirty="0">
              <a:solidFill>
                <a:srgbClr val="EEB245"/>
              </a:solidFill>
            </a:endParaRPr>
          </a:p>
        </p:txBody>
      </p:sp>
      <p:sp>
        <p:nvSpPr>
          <p:cNvPr id="2234" name="Google Shape;2234;p41"/>
          <p:cNvSpPr txBox="1"/>
          <p:nvPr/>
        </p:nvSpPr>
        <p:spPr>
          <a:xfrm>
            <a:off x="8032000" y="5096401"/>
            <a:ext cx="32816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2133"/>
              </a:spcAft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a very poisonous atmosphere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5" name="Google Shape;2235;p41"/>
          <p:cNvSpPr txBox="1"/>
          <p:nvPr/>
        </p:nvSpPr>
        <p:spPr>
          <a:xfrm>
            <a:off x="8032000" y="2175700"/>
            <a:ext cx="32816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2133"/>
              </a:spcAft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actually the biggest planet in the Solar System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6" name="Google Shape;2236;p41"/>
          <p:cNvSpPr txBox="1"/>
          <p:nvPr/>
        </p:nvSpPr>
        <p:spPr>
          <a:xfrm>
            <a:off x="8032000" y="3149267"/>
            <a:ext cx="32816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15000"/>
              </a:lnSpc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Actually, Saturn is composed mostly of hydrogen and helium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</a:pP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7" name="Google Shape;2237;p41"/>
          <p:cNvSpPr txBox="1"/>
          <p:nvPr/>
        </p:nvSpPr>
        <p:spPr>
          <a:xfrm>
            <a:off x="8032000" y="4122835"/>
            <a:ext cx="32816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2133"/>
              </a:spcAft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It’s full of iron oxide dust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8" name="Google Shape;2238;p41"/>
          <p:cNvSpPr txBox="1"/>
          <p:nvPr/>
        </p:nvSpPr>
        <p:spPr>
          <a:xfrm>
            <a:off x="4911057" y="2270669"/>
            <a:ext cx="440400" cy="5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24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9" name="Google Shape;2239;p41"/>
          <p:cNvSpPr txBox="1"/>
          <p:nvPr/>
        </p:nvSpPr>
        <p:spPr>
          <a:xfrm>
            <a:off x="4911057" y="3244783"/>
            <a:ext cx="440400" cy="5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24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0" name="Google Shape;2240;p41"/>
          <p:cNvSpPr txBox="1"/>
          <p:nvPr/>
        </p:nvSpPr>
        <p:spPr>
          <a:xfrm>
            <a:off x="4911057" y="4218896"/>
            <a:ext cx="440400" cy="5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24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1" name="Google Shape;2241;p41"/>
          <p:cNvSpPr txBox="1"/>
          <p:nvPr/>
        </p:nvSpPr>
        <p:spPr>
          <a:xfrm>
            <a:off x="4911057" y="5188636"/>
            <a:ext cx="440400" cy="5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24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42" name="Google Shape;2242;p41"/>
          <p:cNvCxnSpPr/>
          <p:nvPr/>
        </p:nvCxnSpPr>
        <p:spPr>
          <a:xfrm flipH="1" flipV="1">
            <a:off x="3157457" y="2566900"/>
            <a:ext cx="1753600" cy="2808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3" name="Google Shape;2243;p41"/>
          <p:cNvCxnSpPr/>
          <p:nvPr/>
        </p:nvCxnSpPr>
        <p:spPr>
          <a:xfrm flipH="1">
            <a:off x="3157457" y="3543822"/>
            <a:ext cx="1753600" cy="4375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4" name="Google Shape;2244;p41"/>
          <p:cNvCxnSpPr/>
          <p:nvPr/>
        </p:nvCxnSpPr>
        <p:spPr>
          <a:xfrm flipH="1">
            <a:off x="3157457" y="4517935"/>
            <a:ext cx="17536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5" name="Google Shape;2245;p41"/>
          <p:cNvCxnSpPr/>
          <p:nvPr/>
        </p:nvCxnSpPr>
        <p:spPr>
          <a:xfrm flipH="1">
            <a:off x="3157457" y="5487673"/>
            <a:ext cx="17536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246" name="Google Shape;2246;p41"/>
          <p:cNvSpPr txBox="1"/>
          <p:nvPr/>
        </p:nvSpPr>
        <p:spPr>
          <a:xfrm>
            <a:off x="6809079" y="5192992"/>
            <a:ext cx="1319200" cy="5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133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2133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7" name="Google Shape;2247;p41"/>
          <p:cNvSpPr txBox="1"/>
          <p:nvPr/>
        </p:nvSpPr>
        <p:spPr>
          <a:xfrm>
            <a:off x="6809079" y="4218896"/>
            <a:ext cx="1319200" cy="5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133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2133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8" name="Google Shape;2248;p41"/>
          <p:cNvSpPr txBox="1"/>
          <p:nvPr/>
        </p:nvSpPr>
        <p:spPr>
          <a:xfrm>
            <a:off x="6809079" y="3244783"/>
            <a:ext cx="1319200" cy="5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 sz="2133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2133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9" name="Google Shape;2249;p41"/>
          <p:cNvSpPr txBox="1"/>
          <p:nvPr/>
        </p:nvSpPr>
        <p:spPr>
          <a:xfrm>
            <a:off x="6809079" y="2270669"/>
            <a:ext cx="1319200" cy="5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133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2133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50" name="Google Shape;2250;p41"/>
          <p:cNvCxnSpPr>
            <a:stCxn id="2238" idx="3"/>
            <a:endCxn id="2249" idx="1"/>
          </p:cNvCxnSpPr>
          <p:nvPr/>
        </p:nvCxnSpPr>
        <p:spPr>
          <a:xfrm>
            <a:off x="5351457" y="2569669"/>
            <a:ext cx="1457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1" name="Google Shape;2251;p41"/>
          <p:cNvCxnSpPr>
            <a:stCxn id="2239" idx="3"/>
            <a:endCxn id="2248" idx="1"/>
          </p:cNvCxnSpPr>
          <p:nvPr/>
        </p:nvCxnSpPr>
        <p:spPr>
          <a:xfrm>
            <a:off x="5351457" y="3543783"/>
            <a:ext cx="1457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2" name="Google Shape;2252;p41"/>
          <p:cNvCxnSpPr>
            <a:stCxn id="2240" idx="3"/>
            <a:endCxn id="2247" idx="1"/>
          </p:cNvCxnSpPr>
          <p:nvPr/>
        </p:nvCxnSpPr>
        <p:spPr>
          <a:xfrm>
            <a:off x="5351457" y="4517896"/>
            <a:ext cx="14576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3" name="Google Shape;2253;p41"/>
          <p:cNvCxnSpPr>
            <a:stCxn id="2241" idx="3"/>
            <a:endCxn id="2246" idx="1"/>
          </p:cNvCxnSpPr>
          <p:nvPr/>
        </p:nvCxnSpPr>
        <p:spPr>
          <a:xfrm>
            <a:off x="5351457" y="5487636"/>
            <a:ext cx="1457600" cy="44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pic>
        <p:nvPicPr>
          <p:cNvPr id="16388" name="Picture 4" descr="Sakura Free Fire : Get 24+ Sakura Free Fire Para Fondo De Pantalla : Vendo  mi cuenta de free fire tiene el sakura hiphop y locura destructiv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4" y="1725911"/>
            <a:ext cx="4298673" cy="513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ipse 29"/>
          <p:cNvSpPr/>
          <p:nvPr/>
        </p:nvSpPr>
        <p:spPr>
          <a:xfrm>
            <a:off x="-327010" y="414447"/>
            <a:ext cx="5490011" cy="6670171"/>
          </a:xfrm>
          <a:prstGeom prst="ellipse">
            <a:avLst/>
          </a:prstGeom>
          <a:solidFill>
            <a:srgbClr val="DBB3B2"/>
          </a:soli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itle 2"/>
          <p:cNvSpPr txBox="1">
            <a:spLocks/>
          </p:cNvSpPr>
          <p:nvPr/>
        </p:nvSpPr>
        <p:spPr>
          <a:xfrm>
            <a:off x="1214091" y="177354"/>
            <a:ext cx="7248128" cy="7680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EEB245"/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91135" y="886195"/>
            <a:ext cx="48000" cy="50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5" name="Oval 4"/>
          <p:cNvSpPr/>
          <p:nvPr/>
        </p:nvSpPr>
        <p:spPr>
          <a:xfrm>
            <a:off x="6098532" y="1445293"/>
            <a:ext cx="288000" cy="288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" name="Oval 5"/>
          <p:cNvSpPr/>
          <p:nvPr/>
        </p:nvSpPr>
        <p:spPr>
          <a:xfrm>
            <a:off x="6098532" y="2453413"/>
            <a:ext cx="288000" cy="288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7" name="Oval 6"/>
          <p:cNvSpPr/>
          <p:nvPr/>
        </p:nvSpPr>
        <p:spPr>
          <a:xfrm>
            <a:off x="6098532" y="3461533"/>
            <a:ext cx="288000" cy="288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8" name="Oval 7"/>
          <p:cNvSpPr/>
          <p:nvPr/>
        </p:nvSpPr>
        <p:spPr>
          <a:xfrm>
            <a:off x="6098532" y="4469653"/>
            <a:ext cx="288000" cy="288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9" name="Oval 8"/>
          <p:cNvSpPr/>
          <p:nvPr/>
        </p:nvSpPr>
        <p:spPr>
          <a:xfrm>
            <a:off x="6098532" y="5477773"/>
            <a:ext cx="288000" cy="288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6552611" y="1281517"/>
            <a:ext cx="803599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0681" y="2289637"/>
            <a:ext cx="803599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68750" y="3297757"/>
            <a:ext cx="803599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6819" y="4305877"/>
            <a:ext cx="803599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9491" y="5339197"/>
            <a:ext cx="803599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466771" y="1281517"/>
            <a:ext cx="4032448" cy="627924"/>
            <a:chOff x="803640" y="3362835"/>
            <a:chExt cx="2059657" cy="470943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6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66771" y="2290544"/>
            <a:ext cx="4032448" cy="627924"/>
            <a:chOff x="803640" y="3362835"/>
            <a:chExt cx="2059657" cy="470943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6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466771" y="3299571"/>
            <a:ext cx="4032448" cy="627924"/>
            <a:chOff x="803640" y="3362835"/>
            <a:chExt cx="2059657" cy="470943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6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466771" y="4308597"/>
            <a:ext cx="4032448" cy="627924"/>
            <a:chOff x="803640" y="3362835"/>
            <a:chExt cx="2059657" cy="470943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6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466771" y="5317623"/>
            <a:ext cx="4032448" cy="627924"/>
            <a:chOff x="803640" y="3362835"/>
            <a:chExt cx="2059657" cy="470943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6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0" y="3068256"/>
            <a:ext cx="4413580" cy="3803191"/>
          </a:xfrm>
          <a:prstGeom prst="rect">
            <a:avLst/>
          </a:prstGeom>
        </p:spPr>
      </p:pic>
      <p:pic>
        <p:nvPicPr>
          <p:cNvPr id="4098" name="Picture 2" descr="▷ Personajes de Free Fire: nombres y habilidades | E-sport te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02" y="1281517"/>
            <a:ext cx="3070088" cy="557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13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/>
          <p:cNvSpPr/>
          <p:nvPr/>
        </p:nvSpPr>
        <p:spPr>
          <a:xfrm>
            <a:off x="3818257" y="-462956"/>
            <a:ext cx="4259885" cy="8328114"/>
          </a:xfrm>
          <a:prstGeom prst="ellipse">
            <a:avLst/>
          </a:prstGeom>
          <a:solidFill>
            <a:srgbClr val="1CABAF"/>
          </a:soli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74771">
            <a:off x="3916348" y="2785307"/>
            <a:ext cx="4068954" cy="1619744"/>
          </a:xfrm>
          <a:prstGeom prst="rect">
            <a:avLst/>
          </a:prstGeom>
        </p:spPr>
      </p:pic>
      <p:sp>
        <p:nvSpPr>
          <p:cNvPr id="2258" name="Google Shape;2258;p42"/>
          <p:cNvSpPr txBox="1">
            <a:spLocks noGrp="1"/>
          </p:cNvSpPr>
          <p:nvPr>
            <p:ph type="title"/>
          </p:nvPr>
        </p:nvSpPr>
        <p:spPr>
          <a:xfrm>
            <a:off x="3248633" y="304370"/>
            <a:ext cx="5754899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 b="1" dirty="0"/>
              <a:t>Real Estate Infographics</a:t>
            </a:r>
            <a:endParaRPr b="1" dirty="0"/>
          </a:p>
        </p:txBody>
      </p:sp>
      <p:sp>
        <p:nvSpPr>
          <p:cNvPr id="2260" name="Google Shape;2260;p42"/>
          <p:cNvSpPr txBox="1"/>
          <p:nvPr/>
        </p:nvSpPr>
        <p:spPr>
          <a:xfrm>
            <a:off x="865833" y="2598971"/>
            <a:ext cx="2532000" cy="46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133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2133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1" name="Google Shape;2261;p42"/>
          <p:cNvSpPr txBox="1"/>
          <p:nvPr/>
        </p:nvSpPr>
        <p:spPr>
          <a:xfrm>
            <a:off x="865833" y="3068577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2" name="Google Shape;2262;p42"/>
          <p:cNvSpPr txBox="1"/>
          <p:nvPr/>
        </p:nvSpPr>
        <p:spPr>
          <a:xfrm>
            <a:off x="865800" y="4301335"/>
            <a:ext cx="2532000" cy="46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133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2133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3" name="Google Shape;2263;p42"/>
          <p:cNvSpPr txBox="1"/>
          <p:nvPr/>
        </p:nvSpPr>
        <p:spPr>
          <a:xfrm>
            <a:off x="863033" y="4779145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composed mostly of hydrogen and helium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</a:pP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4" name="Google Shape;2264;p42"/>
          <p:cNvSpPr txBox="1"/>
          <p:nvPr/>
        </p:nvSpPr>
        <p:spPr>
          <a:xfrm>
            <a:off x="8791400" y="4909067"/>
            <a:ext cx="2532000" cy="4696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lnSpc>
                <a:spcPct val="115000"/>
              </a:lnSpc>
            </a:pPr>
            <a:r>
              <a:rPr lang="en" sz="2133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sz="2133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5" name="Google Shape;2265;p42"/>
          <p:cNvSpPr txBox="1"/>
          <p:nvPr/>
        </p:nvSpPr>
        <p:spPr>
          <a:xfrm>
            <a:off x="8791400" y="3466301"/>
            <a:ext cx="2532000" cy="46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lnSpc>
                <a:spcPct val="115000"/>
              </a:lnSpc>
            </a:pPr>
            <a:r>
              <a:rPr lang="en" sz="2133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2133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6" name="Google Shape;2266;p42"/>
          <p:cNvSpPr txBox="1"/>
          <p:nvPr/>
        </p:nvSpPr>
        <p:spPr>
          <a:xfrm>
            <a:off x="8935033" y="5386867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2133"/>
              </a:spcAft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farthest planet from the Sun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7" name="Google Shape;2267;p42"/>
          <p:cNvSpPr txBox="1"/>
          <p:nvPr/>
        </p:nvSpPr>
        <p:spPr>
          <a:xfrm>
            <a:off x="8937800" y="3944100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2133"/>
              </a:spcAft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8" name="Google Shape;2268;p42"/>
          <p:cNvSpPr txBox="1"/>
          <p:nvPr/>
        </p:nvSpPr>
        <p:spPr>
          <a:xfrm>
            <a:off x="8791400" y="2031767"/>
            <a:ext cx="2532000" cy="46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lnSpc>
                <a:spcPct val="115000"/>
              </a:lnSpc>
            </a:pPr>
            <a:r>
              <a:rPr lang="en" sz="2133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2133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9" name="Google Shape;2269;p42"/>
          <p:cNvSpPr txBox="1"/>
          <p:nvPr/>
        </p:nvSpPr>
        <p:spPr>
          <a:xfrm>
            <a:off x="8937800" y="2501352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2133"/>
              </a:spcAft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70" name="Picture 2" descr="Personaje Steffie: Habilidad, datos y fragmentos de Free Fi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670" y="1480457"/>
            <a:ext cx="3697061" cy="537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788" y="884404"/>
            <a:ext cx="1494587" cy="32880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ipse 32"/>
          <p:cNvSpPr/>
          <p:nvPr/>
        </p:nvSpPr>
        <p:spPr>
          <a:xfrm>
            <a:off x="1051814" y="-372330"/>
            <a:ext cx="4259885" cy="832811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92" name="Google Shape;2292;p43"/>
          <p:cNvSpPr txBox="1">
            <a:spLocks noGrp="1"/>
          </p:cNvSpPr>
          <p:nvPr>
            <p:ph type="title"/>
          </p:nvPr>
        </p:nvSpPr>
        <p:spPr>
          <a:xfrm>
            <a:off x="6741585" y="715533"/>
            <a:ext cx="45720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/>
              <a:t>Real Estate Infographics</a:t>
            </a:r>
            <a:endParaRPr/>
          </a:p>
        </p:txBody>
      </p:sp>
      <p:sp>
        <p:nvSpPr>
          <p:cNvPr id="2309" name="Google Shape;2309;p43"/>
          <p:cNvSpPr/>
          <p:nvPr/>
        </p:nvSpPr>
        <p:spPr>
          <a:xfrm>
            <a:off x="-5789783" y="-5747200"/>
            <a:ext cx="722767" cy="722767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35" y="0"/>
                  <a:pt x="5004" y="0"/>
                </a:cubicBezTo>
                <a:lnTo>
                  <a:pt x="16679" y="0"/>
                </a:lnTo>
                <a:cubicBezTo>
                  <a:pt x="19447" y="0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14"/>
                  <a:pt x="19447" y="21682"/>
                  <a:pt x="16679" y="21682"/>
                </a:cubicBezTo>
                <a:lnTo>
                  <a:pt x="5004" y="21682"/>
                </a:lnTo>
                <a:cubicBezTo>
                  <a:pt x="2235" y="21682"/>
                  <a:pt x="0" y="19414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10" name="Google Shape;2310;p43"/>
          <p:cNvSpPr/>
          <p:nvPr/>
        </p:nvSpPr>
        <p:spPr>
          <a:xfrm>
            <a:off x="-5789783" y="-5761667"/>
            <a:ext cx="722767" cy="722767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35" y="1"/>
                  <a:pt x="5004" y="1"/>
                </a:cubicBezTo>
                <a:lnTo>
                  <a:pt x="16679" y="1"/>
                </a:lnTo>
                <a:cubicBezTo>
                  <a:pt x="19447" y="1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48"/>
                  <a:pt x="19447" y="21683"/>
                  <a:pt x="16679" y="21683"/>
                </a:cubicBezTo>
                <a:lnTo>
                  <a:pt x="5004" y="21683"/>
                </a:lnTo>
                <a:cubicBezTo>
                  <a:pt x="2235" y="21683"/>
                  <a:pt x="0" y="19448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11" name="Google Shape;2311;p43"/>
          <p:cNvSpPr/>
          <p:nvPr/>
        </p:nvSpPr>
        <p:spPr>
          <a:xfrm>
            <a:off x="-5772016" y="-5730533"/>
            <a:ext cx="687200" cy="688300"/>
          </a:xfrm>
          <a:custGeom>
            <a:avLst/>
            <a:gdLst/>
            <a:ahLst/>
            <a:cxnLst/>
            <a:rect l="l" t="t" r="r" b="b"/>
            <a:pathLst>
              <a:path w="20616" h="20649" extrusionOk="0">
                <a:moveTo>
                  <a:pt x="1" y="4771"/>
                </a:moveTo>
                <a:cubicBezTo>
                  <a:pt x="1" y="2135"/>
                  <a:pt x="2136" y="1"/>
                  <a:pt x="4737" y="1"/>
                </a:cubicBezTo>
                <a:lnTo>
                  <a:pt x="15879" y="1"/>
                </a:lnTo>
                <a:cubicBezTo>
                  <a:pt x="18481" y="1"/>
                  <a:pt x="20616" y="2135"/>
                  <a:pt x="20616" y="4771"/>
                </a:cubicBezTo>
                <a:lnTo>
                  <a:pt x="20616" y="15879"/>
                </a:lnTo>
                <a:cubicBezTo>
                  <a:pt x="20616" y="18514"/>
                  <a:pt x="18481" y="20649"/>
                  <a:pt x="15879" y="20649"/>
                </a:cubicBezTo>
                <a:lnTo>
                  <a:pt x="4737" y="20649"/>
                </a:lnTo>
                <a:cubicBezTo>
                  <a:pt x="2136" y="20649"/>
                  <a:pt x="1" y="18514"/>
                  <a:pt x="1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12" name="Google Shape;2312;p43"/>
          <p:cNvSpPr/>
          <p:nvPr/>
        </p:nvSpPr>
        <p:spPr>
          <a:xfrm>
            <a:off x="-5651916" y="-5617133"/>
            <a:ext cx="447000" cy="447033"/>
          </a:xfrm>
          <a:custGeom>
            <a:avLst/>
            <a:gdLst/>
            <a:ahLst/>
            <a:cxnLst/>
            <a:rect l="l" t="t" r="r" b="b"/>
            <a:pathLst>
              <a:path w="13410" h="13411" extrusionOk="0">
                <a:moveTo>
                  <a:pt x="6705" y="1235"/>
                </a:moveTo>
                <a:cubicBezTo>
                  <a:pt x="9741" y="1235"/>
                  <a:pt x="12209" y="3670"/>
                  <a:pt x="12209" y="6706"/>
                </a:cubicBezTo>
                <a:cubicBezTo>
                  <a:pt x="12209" y="9741"/>
                  <a:pt x="9741" y="12210"/>
                  <a:pt x="6705" y="12210"/>
                </a:cubicBezTo>
                <a:cubicBezTo>
                  <a:pt x="3670" y="12210"/>
                  <a:pt x="1201" y="9741"/>
                  <a:pt x="1201" y="6706"/>
                </a:cubicBezTo>
                <a:cubicBezTo>
                  <a:pt x="1201" y="3670"/>
                  <a:pt x="3670" y="1235"/>
                  <a:pt x="6705" y="1235"/>
                </a:cubicBezTo>
                <a:close/>
                <a:moveTo>
                  <a:pt x="6705" y="1"/>
                </a:moveTo>
                <a:cubicBezTo>
                  <a:pt x="3002" y="1"/>
                  <a:pt x="0" y="3003"/>
                  <a:pt x="0" y="6706"/>
                </a:cubicBezTo>
                <a:cubicBezTo>
                  <a:pt x="0" y="10408"/>
                  <a:pt x="3002" y="13411"/>
                  <a:pt x="6705" y="13411"/>
                </a:cubicBezTo>
                <a:cubicBezTo>
                  <a:pt x="10408" y="13411"/>
                  <a:pt x="13410" y="10408"/>
                  <a:pt x="13410" y="6706"/>
                </a:cubicBezTo>
                <a:cubicBezTo>
                  <a:pt x="13410" y="3003"/>
                  <a:pt x="10408" y="1"/>
                  <a:pt x="6705" y="1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13" name="Google Shape;2313;p43"/>
          <p:cNvSpPr/>
          <p:nvPr/>
        </p:nvSpPr>
        <p:spPr>
          <a:xfrm>
            <a:off x="-5426216" y="-5373600"/>
            <a:ext cx="23400" cy="48933"/>
          </a:xfrm>
          <a:custGeom>
            <a:avLst/>
            <a:gdLst/>
            <a:ahLst/>
            <a:cxnLst/>
            <a:rect l="l" t="t" r="r" b="b"/>
            <a:pathLst>
              <a:path w="702" h="1468" extrusionOk="0">
                <a:moveTo>
                  <a:pt x="1" y="0"/>
                </a:moveTo>
                <a:lnTo>
                  <a:pt x="1" y="1468"/>
                </a:lnTo>
                <a:cubicBezTo>
                  <a:pt x="234" y="1435"/>
                  <a:pt x="401" y="1368"/>
                  <a:pt x="535" y="1234"/>
                </a:cubicBezTo>
                <a:cubicBezTo>
                  <a:pt x="668" y="1101"/>
                  <a:pt x="701" y="934"/>
                  <a:pt x="701" y="734"/>
                </a:cubicBezTo>
                <a:cubicBezTo>
                  <a:pt x="701" y="567"/>
                  <a:pt x="635" y="434"/>
                  <a:pt x="501" y="300"/>
                </a:cubicBezTo>
                <a:cubicBezTo>
                  <a:pt x="368" y="200"/>
                  <a:pt x="201" y="100"/>
                  <a:pt x="1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14" name="Google Shape;2314;p43"/>
          <p:cNvSpPr/>
          <p:nvPr/>
        </p:nvSpPr>
        <p:spPr>
          <a:xfrm>
            <a:off x="-5588550" y="-5553734"/>
            <a:ext cx="320267" cy="320267"/>
          </a:xfrm>
          <a:custGeom>
            <a:avLst/>
            <a:gdLst/>
            <a:ahLst/>
            <a:cxnLst/>
            <a:rect l="l" t="t" r="r" b="b"/>
            <a:pathLst>
              <a:path w="9608" h="9608" extrusionOk="0">
                <a:moveTo>
                  <a:pt x="5238" y="1068"/>
                </a:moveTo>
                <a:lnTo>
                  <a:pt x="5238" y="1802"/>
                </a:lnTo>
                <a:cubicBezTo>
                  <a:pt x="5471" y="1802"/>
                  <a:pt x="5671" y="1835"/>
                  <a:pt x="5872" y="1902"/>
                </a:cubicBezTo>
                <a:cubicBezTo>
                  <a:pt x="6038" y="1935"/>
                  <a:pt x="6205" y="2002"/>
                  <a:pt x="6372" y="2068"/>
                </a:cubicBezTo>
                <a:lnTo>
                  <a:pt x="6072" y="3002"/>
                </a:lnTo>
                <a:cubicBezTo>
                  <a:pt x="5972" y="2936"/>
                  <a:pt x="5838" y="2902"/>
                  <a:pt x="5705" y="2869"/>
                </a:cubicBezTo>
                <a:cubicBezTo>
                  <a:pt x="5571" y="2802"/>
                  <a:pt x="5405" y="2769"/>
                  <a:pt x="5204" y="2769"/>
                </a:cubicBezTo>
                <a:lnTo>
                  <a:pt x="5204" y="4303"/>
                </a:lnTo>
                <a:cubicBezTo>
                  <a:pt x="5405" y="4403"/>
                  <a:pt x="5571" y="4470"/>
                  <a:pt x="5738" y="4570"/>
                </a:cubicBezTo>
                <a:cubicBezTo>
                  <a:pt x="5905" y="4670"/>
                  <a:pt x="6072" y="4804"/>
                  <a:pt x="6205" y="4937"/>
                </a:cubicBezTo>
                <a:cubicBezTo>
                  <a:pt x="6339" y="5071"/>
                  <a:pt x="6439" y="5204"/>
                  <a:pt x="6539" y="5404"/>
                </a:cubicBezTo>
                <a:cubicBezTo>
                  <a:pt x="6605" y="5571"/>
                  <a:pt x="6672" y="5804"/>
                  <a:pt x="6672" y="6038"/>
                </a:cubicBezTo>
                <a:cubicBezTo>
                  <a:pt x="6672" y="6538"/>
                  <a:pt x="6539" y="6939"/>
                  <a:pt x="6272" y="7239"/>
                </a:cubicBezTo>
                <a:cubicBezTo>
                  <a:pt x="6005" y="7506"/>
                  <a:pt x="5671" y="7706"/>
                  <a:pt x="5204" y="7773"/>
                </a:cubicBezTo>
                <a:lnTo>
                  <a:pt x="5204" y="8540"/>
                </a:lnTo>
                <a:lnTo>
                  <a:pt x="4337" y="8540"/>
                </a:lnTo>
                <a:lnTo>
                  <a:pt x="4337" y="7839"/>
                </a:lnTo>
                <a:cubicBezTo>
                  <a:pt x="4037" y="7806"/>
                  <a:pt x="3770" y="7773"/>
                  <a:pt x="3537" y="7739"/>
                </a:cubicBezTo>
                <a:cubicBezTo>
                  <a:pt x="3270" y="7672"/>
                  <a:pt x="3103" y="7606"/>
                  <a:pt x="2969" y="7539"/>
                </a:cubicBezTo>
                <a:lnTo>
                  <a:pt x="3303" y="6572"/>
                </a:lnTo>
                <a:cubicBezTo>
                  <a:pt x="3403" y="6638"/>
                  <a:pt x="3537" y="6705"/>
                  <a:pt x="3703" y="6738"/>
                </a:cubicBezTo>
                <a:cubicBezTo>
                  <a:pt x="3903" y="6805"/>
                  <a:pt x="4104" y="6839"/>
                  <a:pt x="4370" y="6872"/>
                </a:cubicBezTo>
                <a:lnTo>
                  <a:pt x="4370" y="5171"/>
                </a:lnTo>
                <a:cubicBezTo>
                  <a:pt x="4170" y="5104"/>
                  <a:pt x="4004" y="5037"/>
                  <a:pt x="3837" y="4937"/>
                </a:cubicBezTo>
                <a:cubicBezTo>
                  <a:pt x="3670" y="4837"/>
                  <a:pt x="3537" y="4704"/>
                  <a:pt x="3403" y="4604"/>
                </a:cubicBezTo>
                <a:cubicBezTo>
                  <a:pt x="3270" y="4470"/>
                  <a:pt x="3170" y="4303"/>
                  <a:pt x="3070" y="4103"/>
                </a:cubicBezTo>
                <a:cubicBezTo>
                  <a:pt x="3003" y="3936"/>
                  <a:pt x="2969" y="3703"/>
                  <a:pt x="2969" y="3436"/>
                </a:cubicBezTo>
                <a:cubicBezTo>
                  <a:pt x="2969" y="2969"/>
                  <a:pt x="3070" y="2602"/>
                  <a:pt x="3336" y="2335"/>
                </a:cubicBezTo>
                <a:cubicBezTo>
                  <a:pt x="3570" y="2068"/>
                  <a:pt x="3937" y="1902"/>
                  <a:pt x="4370" y="1835"/>
                </a:cubicBezTo>
                <a:lnTo>
                  <a:pt x="4370" y="1068"/>
                </a:lnTo>
                <a:close/>
                <a:moveTo>
                  <a:pt x="4804" y="0"/>
                </a:moveTo>
                <a:cubicBezTo>
                  <a:pt x="2169" y="0"/>
                  <a:pt x="1" y="2169"/>
                  <a:pt x="1" y="4804"/>
                </a:cubicBezTo>
                <a:cubicBezTo>
                  <a:pt x="1" y="7472"/>
                  <a:pt x="2169" y="9607"/>
                  <a:pt x="4804" y="9607"/>
                </a:cubicBezTo>
                <a:cubicBezTo>
                  <a:pt x="7473" y="9607"/>
                  <a:pt x="9608" y="7472"/>
                  <a:pt x="9608" y="4804"/>
                </a:cubicBezTo>
                <a:cubicBezTo>
                  <a:pt x="9608" y="2169"/>
                  <a:pt x="7439" y="0"/>
                  <a:pt x="4804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15" name="Google Shape;2315;p43"/>
          <p:cNvSpPr/>
          <p:nvPr/>
        </p:nvSpPr>
        <p:spPr>
          <a:xfrm>
            <a:off x="-5454016" y="-5462567"/>
            <a:ext cx="22300" cy="44500"/>
          </a:xfrm>
          <a:custGeom>
            <a:avLst/>
            <a:gdLst/>
            <a:ahLst/>
            <a:cxnLst/>
            <a:rect l="l" t="t" r="r" b="b"/>
            <a:pathLst>
              <a:path w="669" h="1335" extrusionOk="0">
                <a:moveTo>
                  <a:pt x="668" y="1"/>
                </a:moveTo>
                <a:cubicBezTo>
                  <a:pt x="435" y="1"/>
                  <a:pt x="234" y="67"/>
                  <a:pt x="134" y="201"/>
                </a:cubicBezTo>
                <a:cubicBezTo>
                  <a:pt x="34" y="301"/>
                  <a:pt x="1" y="434"/>
                  <a:pt x="1" y="634"/>
                </a:cubicBezTo>
                <a:cubicBezTo>
                  <a:pt x="1" y="801"/>
                  <a:pt x="68" y="935"/>
                  <a:pt x="201" y="1035"/>
                </a:cubicBezTo>
                <a:cubicBezTo>
                  <a:pt x="334" y="1168"/>
                  <a:pt x="468" y="1268"/>
                  <a:pt x="668" y="1335"/>
                </a:cubicBezTo>
                <a:lnTo>
                  <a:pt x="668" y="1"/>
                </a:ln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16" name="Google Shape;2316;p43"/>
          <p:cNvSpPr/>
          <p:nvPr/>
        </p:nvSpPr>
        <p:spPr>
          <a:xfrm>
            <a:off x="-4792416" y="-5747200"/>
            <a:ext cx="722767" cy="722767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69" y="0"/>
                  <a:pt x="5004" y="0"/>
                </a:cubicBezTo>
                <a:lnTo>
                  <a:pt x="16679" y="0"/>
                </a:lnTo>
                <a:cubicBezTo>
                  <a:pt x="19448" y="0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14"/>
                  <a:pt x="19448" y="21682"/>
                  <a:pt x="16679" y="21682"/>
                </a:cubicBezTo>
                <a:lnTo>
                  <a:pt x="5004" y="21682"/>
                </a:lnTo>
                <a:cubicBezTo>
                  <a:pt x="2269" y="21682"/>
                  <a:pt x="0" y="19414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17" name="Google Shape;2317;p43"/>
          <p:cNvSpPr/>
          <p:nvPr/>
        </p:nvSpPr>
        <p:spPr>
          <a:xfrm>
            <a:off x="-4792416" y="-5761667"/>
            <a:ext cx="722767" cy="722767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69" y="1"/>
                  <a:pt x="5004" y="1"/>
                </a:cubicBezTo>
                <a:lnTo>
                  <a:pt x="16679" y="1"/>
                </a:lnTo>
                <a:cubicBezTo>
                  <a:pt x="19448" y="1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48"/>
                  <a:pt x="19448" y="21683"/>
                  <a:pt x="16679" y="21683"/>
                </a:cubicBezTo>
                <a:lnTo>
                  <a:pt x="5004" y="21683"/>
                </a:lnTo>
                <a:cubicBezTo>
                  <a:pt x="2269" y="21683"/>
                  <a:pt x="0" y="19448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18" name="Google Shape;2318;p43"/>
          <p:cNvSpPr/>
          <p:nvPr/>
        </p:nvSpPr>
        <p:spPr>
          <a:xfrm>
            <a:off x="-4774616" y="-5730533"/>
            <a:ext cx="688300" cy="688300"/>
          </a:xfrm>
          <a:custGeom>
            <a:avLst/>
            <a:gdLst/>
            <a:ahLst/>
            <a:cxnLst/>
            <a:rect l="l" t="t" r="r" b="b"/>
            <a:pathLst>
              <a:path w="20649" h="20649" extrusionOk="0">
                <a:moveTo>
                  <a:pt x="0" y="4771"/>
                </a:moveTo>
                <a:cubicBezTo>
                  <a:pt x="0" y="2135"/>
                  <a:pt x="2135" y="1"/>
                  <a:pt x="4770" y="1"/>
                </a:cubicBezTo>
                <a:lnTo>
                  <a:pt x="15878" y="1"/>
                </a:lnTo>
                <a:cubicBezTo>
                  <a:pt x="18513" y="1"/>
                  <a:pt x="20648" y="2135"/>
                  <a:pt x="20648" y="4771"/>
                </a:cubicBezTo>
                <a:lnTo>
                  <a:pt x="20648" y="15879"/>
                </a:lnTo>
                <a:cubicBezTo>
                  <a:pt x="20648" y="18514"/>
                  <a:pt x="18513" y="20649"/>
                  <a:pt x="15878" y="20649"/>
                </a:cubicBezTo>
                <a:lnTo>
                  <a:pt x="4770" y="20649"/>
                </a:lnTo>
                <a:cubicBezTo>
                  <a:pt x="2135" y="20649"/>
                  <a:pt x="0" y="18514"/>
                  <a:pt x="0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19" name="Google Shape;2319;p43"/>
          <p:cNvSpPr/>
          <p:nvPr/>
        </p:nvSpPr>
        <p:spPr>
          <a:xfrm>
            <a:off x="-4655649" y="-5637800"/>
            <a:ext cx="465933" cy="488967"/>
          </a:xfrm>
          <a:custGeom>
            <a:avLst/>
            <a:gdLst/>
            <a:ahLst/>
            <a:cxnLst/>
            <a:rect l="l" t="t" r="r" b="b"/>
            <a:pathLst>
              <a:path w="13978" h="14669" extrusionOk="0">
                <a:moveTo>
                  <a:pt x="8590" y="1203"/>
                </a:moveTo>
                <a:cubicBezTo>
                  <a:pt x="9451" y="1203"/>
                  <a:pt x="10315" y="1506"/>
                  <a:pt x="11008" y="2122"/>
                </a:cubicBezTo>
                <a:cubicBezTo>
                  <a:pt x="12509" y="3456"/>
                  <a:pt x="12643" y="5758"/>
                  <a:pt x="11308" y="7259"/>
                </a:cubicBezTo>
                <a:cubicBezTo>
                  <a:pt x="10572" y="8067"/>
                  <a:pt x="9575" y="8479"/>
                  <a:pt x="8578" y="8479"/>
                </a:cubicBezTo>
                <a:cubicBezTo>
                  <a:pt x="7722" y="8479"/>
                  <a:pt x="6865" y="8175"/>
                  <a:pt x="6171" y="7559"/>
                </a:cubicBezTo>
                <a:cubicBezTo>
                  <a:pt x="4670" y="6192"/>
                  <a:pt x="4537" y="3923"/>
                  <a:pt x="5871" y="2422"/>
                </a:cubicBezTo>
                <a:cubicBezTo>
                  <a:pt x="6589" y="1614"/>
                  <a:pt x="7588" y="1203"/>
                  <a:pt x="8590" y="1203"/>
                </a:cubicBezTo>
                <a:close/>
                <a:moveTo>
                  <a:pt x="8593" y="0"/>
                </a:moveTo>
                <a:cubicBezTo>
                  <a:pt x="7264" y="0"/>
                  <a:pt x="5939" y="546"/>
                  <a:pt x="4971" y="1622"/>
                </a:cubicBezTo>
                <a:cubicBezTo>
                  <a:pt x="3269" y="3523"/>
                  <a:pt x="3369" y="6425"/>
                  <a:pt x="5137" y="8226"/>
                </a:cubicBezTo>
                <a:lnTo>
                  <a:pt x="4937" y="8493"/>
                </a:lnTo>
                <a:lnTo>
                  <a:pt x="4804" y="8393"/>
                </a:lnTo>
                <a:lnTo>
                  <a:pt x="4670" y="8527"/>
                </a:lnTo>
                <a:cubicBezTo>
                  <a:pt x="4629" y="8499"/>
                  <a:pt x="4593" y="8483"/>
                  <a:pt x="4556" y="8483"/>
                </a:cubicBezTo>
                <a:cubicBezTo>
                  <a:pt x="4504" y="8483"/>
                  <a:pt x="4448" y="8515"/>
                  <a:pt x="4370" y="8593"/>
                </a:cubicBezTo>
                <a:lnTo>
                  <a:pt x="234" y="13197"/>
                </a:lnTo>
                <a:cubicBezTo>
                  <a:pt x="0" y="13463"/>
                  <a:pt x="34" y="13864"/>
                  <a:pt x="301" y="14097"/>
                </a:cubicBezTo>
                <a:lnTo>
                  <a:pt x="768" y="14498"/>
                </a:lnTo>
                <a:cubicBezTo>
                  <a:pt x="880" y="14610"/>
                  <a:pt x="1032" y="14669"/>
                  <a:pt x="1185" y="14669"/>
                </a:cubicBezTo>
                <a:cubicBezTo>
                  <a:pt x="1349" y="14669"/>
                  <a:pt x="1514" y="14602"/>
                  <a:pt x="1635" y="14464"/>
                </a:cubicBezTo>
                <a:lnTo>
                  <a:pt x="5771" y="9861"/>
                </a:lnTo>
                <a:cubicBezTo>
                  <a:pt x="5871" y="9727"/>
                  <a:pt x="5871" y="9627"/>
                  <a:pt x="5805" y="9527"/>
                </a:cubicBezTo>
                <a:lnTo>
                  <a:pt x="5938" y="9394"/>
                </a:lnTo>
                <a:lnTo>
                  <a:pt x="5805" y="9294"/>
                </a:lnTo>
                <a:lnTo>
                  <a:pt x="6105" y="8994"/>
                </a:lnTo>
                <a:cubicBezTo>
                  <a:pt x="6864" y="9452"/>
                  <a:pt x="7720" y="9679"/>
                  <a:pt x="8576" y="9679"/>
                </a:cubicBezTo>
                <a:cubicBezTo>
                  <a:pt x="9901" y="9679"/>
                  <a:pt x="11223" y="9134"/>
                  <a:pt x="12176" y="8060"/>
                </a:cubicBezTo>
                <a:cubicBezTo>
                  <a:pt x="13977" y="6058"/>
                  <a:pt x="13810" y="3023"/>
                  <a:pt x="11809" y="1221"/>
                </a:cubicBezTo>
                <a:cubicBezTo>
                  <a:pt x="10883" y="404"/>
                  <a:pt x="9737" y="0"/>
                  <a:pt x="8593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0" name="Google Shape;2320;p43"/>
          <p:cNvSpPr/>
          <p:nvPr/>
        </p:nvSpPr>
        <p:spPr>
          <a:xfrm>
            <a:off x="-3793916" y="-5747200"/>
            <a:ext cx="722767" cy="722767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35" y="0"/>
                  <a:pt x="5004" y="0"/>
                </a:cubicBezTo>
                <a:lnTo>
                  <a:pt x="16679" y="0"/>
                </a:lnTo>
                <a:cubicBezTo>
                  <a:pt x="19447" y="0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14"/>
                  <a:pt x="19447" y="21682"/>
                  <a:pt x="16679" y="21682"/>
                </a:cubicBezTo>
                <a:lnTo>
                  <a:pt x="5004" y="21682"/>
                </a:lnTo>
                <a:cubicBezTo>
                  <a:pt x="2235" y="21682"/>
                  <a:pt x="0" y="19414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1" name="Google Shape;2321;p43"/>
          <p:cNvSpPr/>
          <p:nvPr/>
        </p:nvSpPr>
        <p:spPr>
          <a:xfrm>
            <a:off x="-3793916" y="-5761667"/>
            <a:ext cx="722767" cy="722767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35" y="1"/>
                  <a:pt x="5004" y="1"/>
                </a:cubicBezTo>
                <a:lnTo>
                  <a:pt x="16679" y="1"/>
                </a:lnTo>
                <a:cubicBezTo>
                  <a:pt x="19447" y="1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48"/>
                  <a:pt x="19447" y="21683"/>
                  <a:pt x="16679" y="21683"/>
                </a:cubicBezTo>
                <a:lnTo>
                  <a:pt x="5004" y="21683"/>
                </a:lnTo>
                <a:cubicBezTo>
                  <a:pt x="2235" y="21683"/>
                  <a:pt x="0" y="19448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2" name="Google Shape;2322;p43"/>
          <p:cNvSpPr/>
          <p:nvPr/>
        </p:nvSpPr>
        <p:spPr>
          <a:xfrm>
            <a:off x="-3777249" y="-5730533"/>
            <a:ext cx="688300" cy="688300"/>
          </a:xfrm>
          <a:custGeom>
            <a:avLst/>
            <a:gdLst/>
            <a:ahLst/>
            <a:cxnLst/>
            <a:rect l="l" t="t" r="r" b="b"/>
            <a:pathLst>
              <a:path w="20649" h="20649" extrusionOk="0">
                <a:moveTo>
                  <a:pt x="1" y="4771"/>
                </a:moveTo>
                <a:cubicBezTo>
                  <a:pt x="1" y="2135"/>
                  <a:pt x="2135" y="1"/>
                  <a:pt x="4771" y="1"/>
                </a:cubicBezTo>
                <a:lnTo>
                  <a:pt x="15879" y="1"/>
                </a:lnTo>
                <a:cubicBezTo>
                  <a:pt x="18514" y="1"/>
                  <a:pt x="20649" y="2135"/>
                  <a:pt x="20649" y="4771"/>
                </a:cubicBezTo>
                <a:lnTo>
                  <a:pt x="20649" y="15879"/>
                </a:lnTo>
                <a:cubicBezTo>
                  <a:pt x="20649" y="18514"/>
                  <a:pt x="18514" y="20649"/>
                  <a:pt x="15879" y="20649"/>
                </a:cubicBezTo>
                <a:lnTo>
                  <a:pt x="4771" y="20649"/>
                </a:lnTo>
                <a:cubicBezTo>
                  <a:pt x="2135" y="20649"/>
                  <a:pt x="1" y="18514"/>
                  <a:pt x="1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3" name="Google Shape;2323;p43"/>
          <p:cNvSpPr/>
          <p:nvPr/>
        </p:nvSpPr>
        <p:spPr>
          <a:xfrm>
            <a:off x="-3601583" y="-5670133"/>
            <a:ext cx="339167" cy="510233"/>
          </a:xfrm>
          <a:custGeom>
            <a:avLst/>
            <a:gdLst/>
            <a:ahLst/>
            <a:cxnLst/>
            <a:rect l="l" t="t" r="r" b="b"/>
            <a:pathLst>
              <a:path w="10175" h="15307" extrusionOk="0">
                <a:moveTo>
                  <a:pt x="6681" y="1167"/>
                </a:moveTo>
                <a:cubicBezTo>
                  <a:pt x="6983" y="1167"/>
                  <a:pt x="7289" y="1238"/>
                  <a:pt x="7573" y="1391"/>
                </a:cubicBezTo>
                <a:cubicBezTo>
                  <a:pt x="8474" y="1858"/>
                  <a:pt x="8841" y="3025"/>
                  <a:pt x="8374" y="3959"/>
                </a:cubicBezTo>
                <a:cubicBezTo>
                  <a:pt x="8025" y="4610"/>
                  <a:pt x="7368" y="4969"/>
                  <a:pt x="6686" y="4969"/>
                </a:cubicBezTo>
                <a:cubicBezTo>
                  <a:pt x="6390" y="4969"/>
                  <a:pt x="6088" y="4901"/>
                  <a:pt x="5805" y="4760"/>
                </a:cubicBezTo>
                <a:cubicBezTo>
                  <a:pt x="4871" y="4260"/>
                  <a:pt x="4504" y="3125"/>
                  <a:pt x="5005" y="2191"/>
                </a:cubicBezTo>
                <a:cubicBezTo>
                  <a:pt x="5329" y="1542"/>
                  <a:pt x="5993" y="1167"/>
                  <a:pt x="6681" y="1167"/>
                </a:cubicBezTo>
                <a:close/>
                <a:moveTo>
                  <a:pt x="6687" y="1"/>
                </a:moveTo>
                <a:cubicBezTo>
                  <a:pt x="5578" y="1"/>
                  <a:pt x="4506" y="610"/>
                  <a:pt x="3970" y="1658"/>
                </a:cubicBezTo>
                <a:cubicBezTo>
                  <a:pt x="3337" y="2825"/>
                  <a:pt x="3570" y="4226"/>
                  <a:pt x="4404" y="5127"/>
                </a:cubicBezTo>
                <a:cubicBezTo>
                  <a:pt x="4404" y="5160"/>
                  <a:pt x="4404" y="5160"/>
                  <a:pt x="4371" y="5160"/>
                </a:cubicBezTo>
                <a:lnTo>
                  <a:pt x="4104" y="5727"/>
                </a:lnTo>
                <a:cubicBezTo>
                  <a:pt x="3970" y="5961"/>
                  <a:pt x="4037" y="6294"/>
                  <a:pt x="4237" y="6461"/>
                </a:cubicBezTo>
                <a:lnTo>
                  <a:pt x="168" y="14233"/>
                </a:lnTo>
                <a:cubicBezTo>
                  <a:pt x="1" y="14567"/>
                  <a:pt x="134" y="14934"/>
                  <a:pt x="435" y="15101"/>
                </a:cubicBezTo>
                <a:lnTo>
                  <a:pt x="668" y="15234"/>
                </a:lnTo>
                <a:cubicBezTo>
                  <a:pt x="767" y="15284"/>
                  <a:pt x="869" y="15307"/>
                  <a:pt x="968" y="15307"/>
                </a:cubicBezTo>
                <a:cubicBezTo>
                  <a:pt x="1202" y="15307"/>
                  <a:pt x="1418" y="15178"/>
                  <a:pt x="1535" y="14967"/>
                </a:cubicBezTo>
                <a:lnTo>
                  <a:pt x="1802" y="14467"/>
                </a:lnTo>
                <a:cubicBezTo>
                  <a:pt x="1854" y="14484"/>
                  <a:pt x="1908" y="14492"/>
                  <a:pt x="1962" y="14492"/>
                </a:cubicBezTo>
                <a:cubicBezTo>
                  <a:pt x="2119" y="14492"/>
                  <a:pt x="2279" y="14424"/>
                  <a:pt x="2403" y="14300"/>
                </a:cubicBezTo>
                <a:lnTo>
                  <a:pt x="4004" y="15134"/>
                </a:lnTo>
                <a:lnTo>
                  <a:pt x="4337" y="14467"/>
                </a:lnTo>
                <a:lnTo>
                  <a:pt x="2770" y="13666"/>
                </a:lnTo>
                <a:lnTo>
                  <a:pt x="2870" y="13466"/>
                </a:lnTo>
                <a:lnTo>
                  <a:pt x="4437" y="14267"/>
                </a:lnTo>
                <a:lnTo>
                  <a:pt x="4771" y="13600"/>
                </a:lnTo>
                <a:lnTo>
                  <a:pt x="3203" y="12799"/>
                </a:lnTo>
                <a:lnTo>
                  <a:pt x="3303" y="12599"/>
                </a:lnTo>
                <a:lnTo>
                  <a:pt x="4871" y="13433"/>
                </a:lnTo>
                <a:lnTo>
                  <a:pt x="5238" y="12766"/>
                </a:lnTo>
                <a:lnTo>
                  <a:pt x="3637" y="11932"/>
                </a:lnTo>
                <a:cubicBezTo>
                  <a:pt x="3670" y="11698"/>
                  <a:pt x="3604" y="11465"/>
                  <a:pt x="3403" y="11331"/>
                </a:cubicBezTo>
                <a:lnTo>
                  <a:pt x="5572" y="7195"/>
                </a:lnTo>
                <a:cubicBezTo>
                  <a:pt x="5617" y="7206"/>
                  <a:pt x="5664" y="7212"/>
                  <a:pt x="5711" y="7212"/>
                </a:cubicBezTo>
                <a:cubicBezTo>
                  <a:pt x="5937" y="7212"/>
                  <a:pt x="6162" y="7082"/>
                  <a:pt x="6272" y="6861"/>
                </a:cubicBezTo>
                <a:lnTo>
                  <a:pt x="6572" y="6328"/>
                </a:lnTo>
                <a:cubicBezTo>
                  <a:pt x="6606" y="6261"/>
                  <a:pt x="6606" y="6194"/>
                  <a:pt x="6639" y="6161"/>
                </a:cubicBezTo>
                <a:cubicBezTo>
                  <a:pt x="7740" y="6161"/>
                  <a:pt x="8841" y="5560"/>
                  <a:pt x="9408" y="4493"/>
                </a:cubicBezTo>
                <a:cubicBezTo>
                  <a:pt x="10175" y="2992"/>
                  <a:pt x="9608" y="1124"/>
                  <a:pt x="8107" y="357"/>
                </a:cubicBezTo>
                <a:cubicBezTo>
                  <a:pt x="7653" y="115"/>
                  <a:pt x="7167" y="1"/>
                  <a:pt x="6687" y="1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4" name="Google Shape;2324;p43"/>
          <p:cNvSpPr/>
          <p:nvPr/>
        </p:nvSpPr>
        <p:spPr>
          <a:xfrm>
            <a:off x="-3483716" y="-5670500"/>
            <a:ext cx="216867" cy="554867"/>
          </a:xfrm>
          <a:custGeom>
            <a:avLst/>
            <a:gdLst/>
            <a:ahLst/>
            <a:cxnLst/>
            <a:rect l="l" t="t" r="r" b="b"/>
            <a:pathLst>
              <a:path w="6506" h="16646" extrusionOk="0">
                <a:moveTo>
                  <a:pt x="3103" y="1168"/>
                </a:moveTo>
                <a:cubicBezTo>
                  <a:pt x="4137" y="1168"/>
                  <a:pt x="5004" y="2002"/>
                  <a:pt x="5004" y="3036"/>
                </a:cubicBezTo>
                <a:cubicBezTo>
                  <a:pt x="5038" y="4104"/>
                  <a:pt x="4204" y="4971"/>
                  <a:pt x="3136" y="4971"/>
                </a:cubicBezTo>
                <a:cubicBezTo>
                  <a:pt x="3116" y="4972"/>
                  <a:pt x="3096" y="4972"/>
                  <a:pt x="3076" y="4972"/>
                </a:cubicBezTo>
                <a:cubicBezTo>
                  <a:pt x="2069" y="4972"/>
                  <a:pt x="1235" y="4150"/>
                  <a:pt x="1235" y="3103"/>
                </a:cubicBezTo>
                <a:cubicBezTo>
                  <a:pt x="1202" y="2069"/>
                  <a:pt x="2036" y="1202"/>
                  <a:pt x="3103" y="1168"/>
                </a:cubicBezTo>
                <a:close/>
                <a:moveTo>
                  <a:pt x="3131" y="0"/>
                </a:moveTo>
                <a:cubicBezTo>
                  <a:pt x="3110" y="0"/>
                  <a:pt x="3090" y="0"/>
                  <a:pt x="3070" y="1"/>
                </a:cubicBezTo>
                <a:cubicBezTo>
                  <a:pt x="1368" y="34"/>
                  <a:pt x="1" y="1435"/>
                  <a:pt x="34" y="3136"/>
                </a:cubicBezTo>
                <a:cubicBezTo>
                  <a:pt x="68" y="4437"/>
                  <a:pt x="935" y="5571"/>
                  <a:pt x="2102" y="5972"/>
                </a:cubicBezTo>
                <a:cubicBezTo>
                  <a:pt x="2102" y="6005"/>
                  <a:pt x="2102" y="6005"/>
                  <a:pt x="2102" y="6005"/>
                </a:cubicBezTo>
                <a:lnTo>
                  <a:pt x="2102" y="6639"/>
                </a:lnTo>
                <a:cubicBezTo>
                  <a:pt x="2102" y="6939"/>
                  <a:pt x="2302" y="7173"/>
                  <a:pt x="2569" y="7239"/>
                </a:cubicBezTo>
                <a:lnTo>
                  <a:pt x="2703" y="16012"/>
                </a:lnTo>
                <a:cubicBezTo>
                  <a:pt x="2703" y="16346"/>
                  <a:pt x="3003" y="16646"/>
                  <a:pt x="3370" y="16646"/>
                </a:cubicBezTo>
                <a:lnTo>
                  <a:pt x="3603" y="16646"/>
                </a:lnTo>
                <a:cubicBezTo>
                  <a:pt x="3970" y="16613"/>
                  <a:pt x="4237" y="16346"/>
                  <a:pt x="4237" y="15979"/>
                </a:cubicBezTo>
                <a:lnTo>
                  <a:pt x="4237" y="15412"/>
                </a:lnTo>
                <a:cubicBezTo>
                  <a:pt x="4437" y="15378"/>
                  <a:pt x="4637" y="15212"/>
                  <a:pt x="4704" y="14978"/>
                </a:cubicBezTo>
                <a:lnTo>
                  <a:pt x="6505" y="14945"/>
                </a:lnTo>
                <a:lnTo>
                  <a:pt x="6472" y="14211"/>
                </a:lnTo>
                <a:lnTo>
                  <a:pt x="4704" y="14244"/>
                </a:lnTo>
                <a:lnTo>
                  <a:pt x="4704" y="14011"/>
                </a:lnTo>
                <a:lnTo>
                  <a:pt x="6472" y="13977"/>
                </a:lnTo>
                <a:lnTo>
                  <a:pt x="6472" y="13244"/>
                </a:lnTo>
                <a:lnTo>
                  <a:pt x="4704" y="13277"/>
                </a:lnTo>
                <a:lnTo>
                  <a:pt x="4704" y="13043"/>
                </a:lnTo>
                <a:lnTo>
                  <a:pt x="6472" y="13010"/>
                </a:lnTo>
                <a:lnTo>
                  <a:pt x="6439" y="12276"/>
                </a:lnTo>
                <a:lnTo>
                  <a:pt x="4637" y="12310"/>
                </a:lnTo>
                <a:cubicBezTo>
                  <a:pt x="4571" y="12076"/>
                  <a:pt x="4404" y="11909"/>
                  <a:pt x="4170" y="11909"/>
                </a:cubicBezTo>
                <a:lnTo>
                  <a:pt x="4104" y="7206"/>
                </a:lnTo>
                <a:cubicBezTo>
                  <a:pt x="4371" y="7139"/>
                  <a:pt x="4571" y="6906"/>
                  <a:pt x="4571" y="6606"/>
                </a:cubicBezTo>
                <a:lnTo>
                  <a:pt x="4571" y="5972"/>
                </a:lnTo>
                <a:cubicBezTo>
                  <a:pt x="4571" y="5905"/>
                  <a:pt x="4571" y="5872"/>
                  <a:pt x="4537" y="5805"/>
                </a:cubicBezTo>
                <a:cubicBezTo>
                  <a:pt x="5538" y="5271"/>
                  <a:pt x="6205" y="4237"/>
                  <a:pt x="6205" y="3036"/>
                </a:cubicBezTo>
                <a:cubicBezTo>
                  <a:pt x="6172" y="1355"/>
                  <a:pt x="4804" y="0"/>
                  <a:pt x="3131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5" name="Google Shape;2325;p43"/>
          <p:cNvSpPr/>
          <p:nvPr/>
        </p:nvSpPr>
        <p:spPr>
          <a:xfrm>
            <a:off x="-2796550" y="-5747200"/>
            <a:ext cx="722767" cy="722767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1" y="5004"/>
                </a:moveTo>
                <a:cubicBezTo>
                  <a:pt x="1" y="2235"/>
                  <a:pt x="2235" y="0"/>
                  <a:pt x="5004" y="0"/>
                </a:cubicBezTo>
                <a:lnTo>
                  <a:pt x="16679" y="0"/>
                </a:lnTo>
                <a:cubicBezTo>
                  <a:pt x="19448" y="0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14"/>
                  <a:pt x="19448" y="21682"/>
                  <a:pt x="16679" y="21682"/>
                </a:cubicBezTo>
                <a:lnTo>
                  <a:pt x="5004" y="21682"/>
                </a:lnTo>
                <a:cubicBezTo>
                  <a:pt x="2235" y="21682"/>
                  <a:pt x="1" y="19414"/>
                  <a:pt x="1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6" name="Google Shape;2326;p43"/>
          <p:cNvSpPr/>
          <p:nvPr/>
        </p:nvSpPr>
        <p:spPr>
          <a:xfrm>
            <a:off x="-2796550" y="-5761667"/>
            <a:ext cx="722767" cy="722767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1" y="5004"/>
                </a:moveTo>
                <a:cubicBezTo>
                  <a:pt x="1" y="2235"/>
                  <a:pt x="2235" y="1"/>
                  <a:pt x="5004" y="1"/>
                </a:cubicBezTo>
                <a:lnTo>
                  <a:pt x="16679" y="1"/>
                </a:lnTo>
                <a:cubicBezTo>
                  <a:pt x="19448" y="1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48"/>
                  <a:pt x="19448" y="21683"/>
                  <a:pt x="16679" y="21683"/>
                </a:cubicBezTo>
                <a:lnTo>
                  <a:pt x="5004" y="21683"/>
                </a:lnTo>
                <a:cubicBezTo>
                  <a:pt x="2235" y="21683"/>
                  <a:pt x="1" y="19448"/>
                  <a:pt x="1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7" name="Google Shape;2327;p43"/>
          <p:cNvSpPr/>
          <p:nvPr/>
        </p:nvSpPr>
        <p:spPr>
          <a:xfrm>
            <a:off x="-2778750" y="-5730533"/>
            <a:ext cx="687167" cy="688300"/>
          </a:xfrm>
          <a:custGeom>
            <a:avLst/>
            <a:gdLst/>
            <a:ahLst/>
            <a:cxnLst/>
            <a:rect l="l" t="t" r="r" b="b"/>
            <a:pathLst>
              <a:path w="20615" h="20649" extrusionOk="0">
                <a:moveTo>
                  <a:pt x="0" y="4771"/>
                </a:moveTo>
                <a:cubicBezTo>
                  <a:pt x="0" y="2135"/>
                  <a:pt x="2135" y="1"/>
                  <a:pt x="4737" y="1"/>
                </a:cubicBezTo>
                <a:lnTo>
                  <a:pt x="15845" y="1"/>
                </a:lnTo>
                <a:cubicBezTo>
                  <a:pt x="18480" y="1"/>
                  <a:pt x="20615" y="2135"/>
                  <a:pt x="20615" y="4771"/>
                </a:cubicBezTo>
                <a:lnTo>
                  <a:pt x="20615" y="15879"/>
                </a:lnTo>
                <a:cubicBezTo>
                  <a:pt x="20615" y="18514"/>
                  <a:pt x="18480" y="20649"/>
                  <a:pt x="15845" y="20649"/>
                </a:cubicBezTo>
                <a:lnTo>
                  <a:pt x="4737" y="20649"/>
                </a:lnTo>
                <a:cubicBezTo>
                  <a:pt x="2102" y="20649"/>
                  <a:pt x="0" y="18514"/>
                  <a:pt x="0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8" name="Google Shape;2328;p43"/>
          <p:cNvSpPr/>
          <p:nvPr/>
        </p:nvSpPr>
        <p:spPr>
          <a:xfrm>
            <a:off x="-2588616" y="-5641567"/>
            <a:ext cx="306900" cy="239067"/>
          </a:xfrm>
          <a:custGeom>
            <a:avLst/>
            <a:gdLst/>
            <a:ahLst/>
            <a:cxnLst/>
            <a:rect l="l" t="t" r="r" b="b"/>
            <a:pathLst>
              <a:path w="9207" h="7172" extrusionOk="0">
                <a:moveTo>
                  <a:pt x="2035" y="0"/>
                </a:moveTo>
                <a:cubicBezTo>
                  <a:pt x="901" y="0"/>
                  <a:pt x="0" y="901"/>
                  <a:pt x="0" y="2035"/>
                </a:cubicBezTo>
                <a:lnTo>
                  <a:pt x="0" y="7172"/>
                </a:lnTo>
                <a:lnTo>
                  <a:pt x="1168" y="7172"/>
                </a:lnTo>
                <a:lnTo>
                  <a:pt x="1168" y="2035"/>
                </a:lnTo>
                <a:cubicBezTo>
                  <a:pt x="1168" y="1535"/>
                  <a:pt x="1535" y="1168"/>
                  <a:pt x="2035" y="1168"/>
                </a:cubicBezTo>
                <a:lnTo>
                  <a:pt x="7172" y="1168"/>
                </a:lnTo>
                <a:cubicBezTo>
                  <a:pt x="7639" y="1168"/>
                  <a:pt x="8039" y="1535"/>
                  <a:pt x="8039" y="2035"/>
                </a:cubicBezTo>
                <a:lnTo>
                  <a:pt x="8039" y="7172"/>
                </a:lnTo>
                <a:lnTo>
                  <a:pt x="9207" y="7172"/>
                </a:lnTo>
                <a:lnTo>
                  <a:pt x="9207" y="2035"/>
                </a:lnTo>
                <a:cubicBezTo>
                  <a:pt x="9207" y="901"/>
                  <a:pt x="8306" y="0"/>
                  <a:pt x="7172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9" name="Google Shape;2329;p43"/>
          <p:cNvSpPr/>
          <p:nvPr/>
        </p:nvSpPr>
        <p:spPr>
          <a:xfrm>
            <a:off x="-2619750" y="-5458100"/>
            <a:ext cx="369167" cy="312467"/>
          </a:xfrm>
          <a:custGeom>
            <a:avLst/>
            <a:gdLst/>
            <a:ahLst/>
            <a:cxnLst/>
            <a:rect l="l" t="t" r="r" b="b"/>
            <a:pathLst>
              <a:path w="11075" h="9374" extrusionOk="0">
                <a:moveTo>
                  <a:pt x="5538" y="2235"/>
                </a:moveTo>
                <a:cubicBezTo>
                  <a:pt x="6338" y="2235"/>
                  <a:pt x="6972" y="2869"/>
                  <a:pt x="6972" y="3669"/>
                </a:cubicBezTo>
                <a:cubicBezTo>
                  <a:pt x="6972" y="4236"/>
                  <a:pt x="6638" y="4737"/>
                  <a:pt x="6171" y="4970"/>
                </a:cubicBezTo>
                <a:lnTo>
                  <a:pt x="6405" y="8106"/>
                </a:lnTo>
                <a:lnTo>
                  <a:pt x="4670" y="8106"/>
                </a:lnTo>
                <a:lnTo>
                  <a:pt x="4904" y="4970"/>
                </a:lnTo>
                <a:cubicBezTo>
                  <a:pt x="4437" y="4737"/>
                  <a:pt x="4103" y="4270"/>
                  <a:pt x="4103" y="3669"/>
                </a:cubicBezTo>
                <a:cubicBezTo>
                  <a:pt x="4103" y="2869"/>
                  <a:pt x="4737" y="2235"/>
                  <a:pt x="5538" y="2235"/>
                </a:cubicBezTo>
                <a:close/>
                <a:moveTo>
                  <a:pt x="2002" y="0"/>
                </a:moveTo>
                <a:cubicBezTo>
                  <a:pt x="901" y="0"/>
                  <a:pt x="0" y="901"/>
                  <a:pt x="0" y="2001"/>
                </a:cubicBezTo>
                <a:lnTo>
                  <a:pt x="0" y="7405"/>
                </a:lnTo>
                <a:cubicBezTo>
                  <a:pt x="0" y="8506"/>
                  <a:pt x="901" y="9373"/>
                  <a:pt x="2002" y="9373"/>
                </a:cubicBezTo>
                <a:lnTo>
                  <a:pt x="9073" y="9373"/>
                </a:lnTo>
                <a:cubicBezTo>
                  <a:pt x="10174" y="9373"/>
                  <a:pt x="11075" y="8506"/>
                  <a:pt x="11075" y="7405"/>
                </a:cubicBezTo>
                <a:lnTo>
                  <a:pt x="11075" y="2001"/>
                </a:lnTo>
                <a:cubicBezTo>
                  <a:pt x="11075" y="901"/>
                  <a:pt x="10174" y="0"/>
                  <a:pt x="9073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30" name="Google Shape;2330;p43"/>
          <p:cNvSpPr/>
          <p:nvPr/>
        </p:nvSpPr>
        <p:spPr>
          <a:xfrm>
            <a:off x="6741533" y="3064200"/>
            <a:ext cx="4572000" cy="728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243833" tIns="121900" rIns="182867" bIns="121900" anchor="ctr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actually also the biggest planet in the Solar System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1" name="Google Shape;2331;p43"/>
          <p:cNvSpPr/>
          <p:nvPr/>
        </p:nvSpPr>
        <p:spPr>
          <a:xfrm>
            <a:off x="6741533" y="4155168"/>
            <a:ext cx="4572000" cy="728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243833" tIns="121900" rIns="182867" bIns="121900" anchor="ctr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 in the Solar System, composed mostly of hydrogen and helium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2" name="Google Shape;2332;p43"/>
          <p:cNvSpPr/>
          <p:nvPr/>
        </p:nvSpPr>
        <p:spPr>
          <a:xfrm>
            <a:off x="6741533" y="5244567"/>
            <a:ext cx="4572000" cy="728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243833" tIns="121900" rIns="182867" bIns="121900" anchor="ctr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it’s extremely hot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3" name="Google Shape;2333;p43"/>
          <p:cNvSpPr/>
          <p:nvPr/>
        </p:nvSpPr>
        <p:spPr>
          <a:xfrm>
            <a:off x="6425601" y="3062879"/>
            <a:ext cx="729721" cy="728848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3333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334" name="Google Shape;2334;p43"/>
          <p:cNvSpPr/>
          <p:nvPr/>
        </p:nvSpPr>
        <p:spPr>
          <a:xfrm>
            <a:off x="6425601" y="4152252"/>
            <a:ext cx="729721" cy="728821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3333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335" name="Google Shape;2335;p43"/>
          <p:cNvSpPr/>
          <p:nvPr/>
        </p:nvSpPr>
        <p:spPr>
          <a:xfrm>
            <a:off x="6425601" y="5240156"/>
            <a:ext cx="729721" cy="728848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3333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336" name="Google Shape;2336;p43"/>
          <p:cNvSpPr txBox="1"/>
          <p:nvPr/>
        </p:nvSpPr>
        <p:spPr>
          <a:xfrm>
            <a:off x="6425600" y="1814253"/>
            <a:ext cx="4888000" cy="6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also is the smallest one in the Solar System: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412" name="Picture 4" descr="▷ Personajes de Free Fire: nombres y habilidades | E-sport te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011" y="1258739"/>
            <a:ext cx="3849492" cy="559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896" y="6325192"/>
            <a:ext cx="1494587" cy="32880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21281" y="4570379"/>
            <a:ext cx="5090401" cy="674348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sp>
        <p:nvSpPr>
          <p:cNvPr id="4315" name="Google Shape;4315;p70"/>
          <p:cNvSpPr txBox="1">
            <a:spLocks noGrp="1"/>
          </p:cNvSpPr>
          <p:nvPr>
            <p:ph type="title"/>
          </p:nvPr>
        </p:nvSpPr>
        <p:spPr>
          <a:xfrm>
            <a:off x="799100" y="82092"/>
            <a:ext cx="10515600" cy="13255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4800" dirty="0"/>
              <a:t>Desktop Software</a:t>
            </a:r>
            <a:endParaRPr sz="4800" dirty="0"/>
          </a:p>
        </p:txBody>
      </p:sp>
      <p:sp>
        <p:nvSpPr>
          <p:cNvPr id="4316" name="Google Shape;4316;p70"/>
          <p:cNvSpPr txBox="1">
            <a:spLocks noGrp="1"/>
          </p:cNvSpPr>
          <p:nvPr>
            <p:ph type="subTitle" idx="4294967295"/>
          </p:nvPr>
        </p:nvSpPr>
        <p:spPr>
          <a:xfrm>
            <a:off x="1370595" y="2338814"/>
            <a:ext cx="3441700" cy="147954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" sz="2133" dirty="0"/>
              <a:t>You can replace the image on the screen with your own work. Just right-click on it and select “Replace image”</a:t>
            </a:r>
            <a:endParaRPr sz="2133" dirty="0"/>
          </a:p>
        </p:txBody>
      </p:sp>
      <p:grpSp>
        <p:nvGrpSpPr>
          <p:cNvPr id="4317" name="Google Shape;4317;p70"/>
          <p:cNvGrpSpPr/>
          <p:nvPr/>
        </p:nvGrpSpPr>
        <p:grpSpPr>
          <a:xfrm>
            <a:off x="6981410" y="2338814"/>
            <a:ext cx="3771029" cy="2905913"/>
            <a:chOff x="-3415375" y="238125"/>
            <a:chExt cx="3415375" cy="2631850"/>
          </a:xfrm>
        </p:grpSpPr>
        <p:sp>
          <p:nvSpPr>
            <p:cNvPr id="4318" name="Google Shape;4318;p70"/>
            <p:cNvSpPr/>
            <p:nvPr/>
          </p:nvSpPr>
          <p:spPr>
            <a:xfrm>
              <a:off x="-2226825" y="2446450"/>
              <a:ext cx="1038300" cy="423525"/>
            </a:xfrm>
            <a:custGeom>
              <a:avLst/>
              <a:gdLst/>
              <a:ahLst/>
              <a:cxnLst/>
              <a:rect l="l" t="t" r="r" b="b"/>
              <a:pathLst>
                <a:path w="41532" h="16941" extrusionOk="0">
                  <a:moveTo>
                    <a:pt x="6751" y="0"/>
                  </a:moveTo>
                  <a:lnTo>
                    <a:pt x="6140" y="7940"/>
                  </a:lnTo>
                  <a:cubicBezTo>
                    <a:pt x="6140" y="7940"/>
                    <a:pt x="6461" y="9386"/>
                    <a:pt x="4243" y="11379"/>
                  </a:cubicBezTo>
                  <a:cubicBezTo>
                    <a:pt x="1993" y="13372"/>
                    <a:pt x="258" y="15204"/>
                    <a:pt x="258" y="15204"/>
                  </a:cubicBezTo>
                  <a:cubicBezTo>
                    <a:pt x="65" y="15526"/>
                    <a:pt x="0" y="15912"/>
                    <a:pt x="0" y="16265"/>
                  </a:cubicBezTo>
                  <a:cubicBezTo>
                    <a:pt x="0" y="16908"/>
                    <a:pt x="354" y="16940"/>
                    <a:pt x="1897" y="16940"/>
                  </a:cubicBezTo>
                  <a:lnTo>
                    <a:pt x="39602" y="16940"/>
                  </a:lnTo>
                  <a:cubicBezTo>
                    <a:pt x="41145" y="16940"/>
                    <a:pt x="41531" y="16908"/>
                    <a:pt x="41531" y="16265"/>
                  </a:cubicBezTo>
                  <a:cubicBezTo>
                    <a:pt x="41531" y="15912"/>
                    <a:pt x="41435" y="15526"/>
                    <a:pt x="41274" y="15204"/>
                  </a:cubicBezTo>
                  <a:cubicBezTo>
                    <a:pt x="41274" y="15204"/>
                    <a:pt x="39506" y="13372"/>
                    <a:pt x="37288" y="11379"/>
                  </a:cubicBezTo>
                  <a:cubicBezTo>
                    <a:pt x="35038" y="9386"/>
                    <a:pt x="35359" y="7940"/>
                    <a:pt x="35359" y="7940"/>
                  </a:cubicBezTo>
                  <a:lnTo>
                    <a:pt x="34781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9" name="Google Shape;4319;p70"/>
            <p:cNvSpPr/>
            <p:nvPr/>
          </p:nvSpPr>
          <p:spPr>
            <a:xfrm>
              <a:off x="-2226825" y="2446450"/>
              <a:ext cx="1038300" cy="423525"/>
            </a:xfrm>
            <a:custGeom>
              <a:avLst/>
              <a:gdLst/>
              <a:ahLst/>
              <a:cxnLst/>
              <a:rect l="l" t="t" r="r" b="b"/>
              <a:pathLst>
                <a:path w="41532" h="16941" extrusionOk="0">
                  <a:moveTo>
                    <a:pt x="41274" y="15204"/>
                  </a:moveTo>
                  <a:cubicBezTo>
                    <a:pt x="41274" y="15204"/>
                    <a:pt x="39506" y="13372"/>
                    <a:pt x="37288" y="11379"/>
                  </a:cubicBezTo>
                  <a:cubicBezTo>
                    <a:pt x="35038" y="9386"/>
                    <a:pt x="35359" y="7940"/>
                    <a:pt x="35359" y="7940"/>
                  </a:cubicBezTo>
                  <a:lnTo>
                    <a:pt x="34781" y="0"/>
                  </a:lnTo>
                  <a:lnTo>
                    <a:pt x="6751" y="0"/>
                  </a:lnTo>
                  <a:lnTo>
                    <a:pt x="6140" y="7940"/>
                  </a:lnTo>
                  <a:cubicBezTo>
                    <a:pt x="6140" y="7940"/>
                    <a:pt x="6461" y="9386"/>
                    <a:pt x="4243" y="11379"/>
                  </a:cubicBezTo>
                  <a:cubicBezTo>
                    <a:pt x="1993" y="13372"/>
                    <a:pt x="258" y="15204"/>
                    <a:pt x="258" y="15204"/>
                  </a:cubicBezTo>
                  <a:cubicBezTo>
                    <a:pt x="65" y="15526"/>
                    <a:pt x="0" y="15912"/>
                    <a:pt x="0" y="16265"/>
                  </a:cubicBezTo>
                  <a:cubicBezTo>
                    <a:pt x="0" y="16908"/>
                    <a:pt x="354" y="16940"/>
                    <a:pt x="1897" y="16940"/>
                  </a:cubicBezTo>
                  <a:lnTo>
                    <a:pt x="39602" y="16940"/>
                  </a:lnTo>
                  <a:cubicBezTo>
                    <a:pt x="41145" y="16940"/>
                    <a:pt x="41531" y="16908"/>
                    <a:pt x="41531" y="16265"/>
                  </a:cubicBezTo>
                  <a:cubicBezTo>
                    <a:pt x="41531" y="15912"/>
                    <a:pt x="41435" y="15526"/>
                    <a:pt x="41274" y="152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0" name="Google Shape;4320;p70"/>
            <p:cNvSpPr/>
            <p:nvPr/>
          </p:nvSpPr>
          <p:spPr>
            <a:xfrm>
              <a:off x="-3415375" y="238125"/>
              <a:ext cx="3415375" cy="2246100"/>
            </a:xfrm>
            <a:custGeom>
              <a:avLst/>
              <a:gdLst/>
              <a:ahLst/>
              <a:cxnLst/>
              <a:rect l="l" t="t" r="r" b="b"/>
              <a:pathLst>
                <a:path w="136615" h="89844" extrusionOk="0">
                  <a:moveTo>
                    <a:pt x="6912" y="0"/>
                  </a:moveTo>
                  <a:cubicBezTo>
                    <a:pt x="3087" y="0"/>
                    <a:pt x="1" y="3086"/>
                    <a:pt x="1" y="6911"/>
                  </a:cubicBezTo>
                  <a:lnTo>
                    <a:pt x="1" y="82933"/>
                  </a:lnTo>
                  <a:cubicBezTo>
                    <a:pt x="1" y="86758"/>
                    <a:pt x="3087" y="89844"/>
                    <a:pt x="6912" y="89844"/>
                  </a:cubicBezTo>
                  <a:lnTo>
                    <a:pt x="129704" y="89844"/>
                  </a:lnTo>
                  <a:cubicBezTo>
                    <a:pt x="133529" y="89844"/>
                    <a:pt x="136615" y="86758"/>
                    <a:pt x="136615" y="82933"/>
                  </a:cubicBezTo>
                  <a:lnTo>
                    <a:pt x="136615" y="6911"/>
                  </a:lnTo>
                  <a:cubicBezTo>
                    <a:pt x="136615" y="3086"/>
                    <a:pt x="133529" y="0"/>
                    <a:pt x="129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1" name="Google Shape;4321;p70"/>
            <p:cNvSpPr/>
            <p:nvPr/>
          </p:nvSpPr>
          <p:spPr>
            <a:xfrm>
              <a:off x="-3415375" y="238125"/>
              <a:ext cx="3415375" cy="2021100"/>
            </a:xfrm>
            <a:custGeom>
              <a:avLst/>
              <a:gdLst/>
              <a:ahLst/>
              <a:cxnLst/>
              <a:rect l="l" t="t" r="r" b="b"/>
              <a:pathLst>
                <a:path w="136615" h="80844" extrusionOk="0">
                  <a:moveTo>
                    <a:pt x="6912" y="0"/>
                  </a:moveTo>
                  <a:cubicBezTo>
                    <a:pt x="3087" y="0"/>
                    <a:pt x="1" y="3086"/>
                    <a:pt x="1" y="6911"/>
                  </a:cubicBezTo>
                  <a:lnTo>
                    <a:pt x="1" y="80843"/>
                  </a:lnTo>
                  <a:lnTo>
                    <a:pt x="136615" y="80843"/>
                  </a:lnTo>
                  <a:lnTo>
                    <a:pt x="136615" y="6911"/>
                  </a:lnTo>
                  <a:cubicBezTo>
                    <a:pt x="136615" y="3086"/>
                    <a:pt x="133497" y="0"/>
                    <a:pt x="129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2" name="Google Shape;4322;p70"/>
            <p:cNvSpPr/>
            <p:nvPr/>
          </p:nvSpPr>
          <p:spPr>
            <a:xfrm>
              <a:off x="-3318925" y="332125"/>
              <a:ext cx="3221700" cy="1848350"/>
            </a:xfrm>
            <a:custGeom>
              <a:avLst/>
              <a:gdLst/>
              <a:ahLst/>
              <a:cxnLst/>
              <a:rect l="l" t="t" r="r" b="b"/>
              <a:pathLst>
                <a:path w="128868" h="73934" extrusionOk="0">
                  <a:moveTo>
                    <a:pt x="0" y="1"/>
                  </a:moveTo>
                  <a:lnTo>
                    <a:pt x="0" y="73933"/>
                  </a:lnTo>
                  <a:lnTo>
                    <a:pt x="128867" y="73933"/>
                  </a:lnTo>
                  <a:lnTo>
                    <a:pt x="128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3" name="Google Shape;4323;p70"/>
            <p:cNvSpPr/>
            <p:nvPr/>
          </p:nvSpPr>
          <p:spPr>
            <a:xfrm>
              <a:off x="-1765550" y="2313050"/>
              <a:ext cx="114925" cy="114925"/>
            </a:xfrm>
            <a:custGeom>
              <a:avLst/>
              <a:gdLst/>
              <a:ahLst/>
              <a:cxnLst/>
              <a:rect l="l" t="t" r="r" b="b"/>
              <a:pathLst>
                <a:path w="4597" h="4597" extrusionOk="0">
                  <a:moveTo>
                    <a:pt x="2315" y="0"/>
                  </a:moveTo>
                  <a:cubicBezTo>
                    <a:pt x="1029" y="0"/>
                    <a:pt x="0" y="1029"/>
                    <a:pt x="0" y="2315"/>
                  </a:cubicBezTo>
                  <a:cubicBezTo>
                    <a:pt x="0" y="3568"/>
                    <a:pt x="1029" y="4597"/>
                    <a:pt x="2315" y="4597"/>
                  </a:cubicBezTo>
                  <a:cubicBezTo>
                    <a:pt x="3568" y="4597"/>
                    <a:pt x="4597" y="3568"/>
                    <a:pt x="4597" y="2315"/>
                  </a:cubicBezTo>
                  <a:cubicBezTo>
                    <a:pt x="4597" y="1029"/>
                    <a:pt x="3568" y="0"/>
                    <a:pt x="2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5763274" y="5244727"/>
            <a:ext cx="6079524" cy="554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069" y="2452801"/>
            <a:ext cx="3628824" cy="2040826"/>
          </a:xfrm>
          <a:prstGeom prst="rect">
            <a:avLst/>
          </a:prstGeom>
        </p:spPr>
      </p:pic>
      <p:sp>
        <p:nvSpPr>
          <p:cNvPr id="15" name="Google Shape;4316;p70"/>
          <p:cNvSpPr txBox="1">
            <a:spLocks/>
          </p:cNvSpPr>
          <p:nvPr/>
        </p:nvSpPr>
        <p:spPr>
          <a:xfrm>
            <a:off x="1370595" y="3660981"/>
            <a:ext cx="3441700" cy="145047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133"/>
              <a:t>You can replace the image on the screen with your own work. Just right-click on it and select “Replace image”</a:t>
            </a:r>
            <a:endParaRPr lang="en-US" sz="2133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ipse 18"/>
          <p:cNvSpPr/>
          <p:nvPr/>
        </p:nvSpPr>
        <p:spPr>
          <a:xfrm>
            <a:off x="6191272" y="1253403"/>
            <a:ext cx="2802117" cy="547816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Elipse 1"/>
          <p:cNvSpPr/>
          <p:nvPr/>
        </p:nvSpPr>
        <p:spPr>
          <a:xfrm>
            <a:off x="7982049" y="1180633"/>
            <a:ext cx="2802117" cy="5478164"/>
          </a:xfrm>
          <a:prstGeom prst="ellipse">
            <a:avLst/>
          </a:prstGeom>
          <a:solidFill>
            <a:srgbClr val="ED7D31"/>
          </a:soli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66" name="Google Shape;2466;p46"/>
          <p:cNvSpPr txBox="1">
            <a:spLocks noGrp="1"/>
          </p:cNvSpPr>
          <p:nvPr>
            <p:ph type="title"/>
          </p:nvPr>
        </p:nvSpPr>
        <p:spPr>
          <a:xfrm>
            <a:off x="2962177" y="312054"/>
            <a:ext cx="6154099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dirty="0"/>
              <a:t>Real Estate Infographics</a:t>
            </a:r>
            <a:endParaRPr dirty="0"/>
          </a:p>
        </p:txBody>
      </p:sp>
      <p:sp>
        <p:nvSpPr>
          <p:cNvPr id="2502" name="Google Shape;2502;p46"/>
          <p:cNvSpPr txBox="1"/>
          <p:nvPr/>
        </p:nvSpPr>
        <p:spPr>
          <a:xfrm>
            <a:off x="1634933" y="2030633"/>
            <a:ext cx="37316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Mercury’</a:t>
            </a: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closest planet to the Sun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3" name="Google Shape;2503;p46"/>
          <p:cNvSpPr txBox="1"/>
          <p:nvPr/>
        </p:nvSpPr>
        <p:spPr>
          <a:xfrm>
            <a:off x="1634933" y="3386047"/>
            <a:ext cx="37316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poisonous atmosphere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4" name="Google Shape;2504;p46"/>
          <p:cNvSpPr txBox="1"/>
          <p:nvPr/>
        </p:nvSpPr>
        <p:spPr>
          <a:xfrm>
            <a:off x="1641783" y="4063753"/>
            <a:ext cx="37316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Jupiter is a gas giant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5" name="Google Shape;2505;p46"/>
          <p:cNvSpPr txBox="1"/>
          <p:nvPr/>
        </p:nvSpPr>
        <p:spPr>
          <a:xfrm>
            <a:off x="1634933" y="2708340"/>
            <a:ext cx="37316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6" name="Google Shape;2506;p46"/>
          <p:cNvSpPr txBox="1"/>
          <p:nvPr/>
        </p:nvSpPr>
        <p:spPr>
          <a:xfrm>
            <a:off x="1641783" y="5419167"/>
            <a:ext cx="37316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Pluto is an icy dwarf planet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7" name="Google Shape;2507;p46"/>
          <p:cNvSpPr txBox="1"/>
          <p:nvPr/>
        </p:nvSpPr>
        <p:spPr>
          <a:xfrm>
            <a:off x="1641783" y="4741460"/>
            <a:ext cx="37316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Mars is</a:t>
            </a: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full of iron oxide dust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8" name="Google Shape;2508;p46"/>
          <p:cNvSpPr txBox="1"/>
          <p:nvPr/>
        </p:nvSpPr>
        <p:spPr>
          <a:xfrm>
            <a:off x="705767" y="4200384"/>
            <a:ext cx="9612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 sz="2400" b="1">
                <a:solidFill>
                  <a:srgbClr val="C9751D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2400" b="1">
              <a:solidFill>
                <a:srgbClr val="C975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9" name="Google Shape;2509;p46"/>
          <p:cNvSpPr txBox="1"/>
          <p:nvPr/>
        </p:nvSpPr>
        <p:spPr>
          <a:xfrm>
            <a:off x="705767" y="4891655"/>
            <a:ext cx="9612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 sz="24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24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0" name="Google Shape;2510;p46"/>
          <p:cNvSpPr txBox="1"/>
          <p:nvPr/>
        </p:nvSpPr>
        <p:spPr>
          <a:xfrm>
            <a:off x="705767" y="5556991"/>
            <a:ext cx="9612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 sz="24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24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1" name="Google Shape;2511;p46"/>
          <p:cNvSpPr txBox="1"/>
          <p:nvPr/>
        </p:nvSpPr>
        <p:spPr>
          <a:xfrm>
            <a:off x="675200" y="2156708"/>
            <a:ext cx="9612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 sz="24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24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2" name="Google Shape;2512;p46"/>
          <p:cNvSpPr txBox="1"/>
          <p:nvPr/>
        </p:nvSpPr>
        <p:spPr>
          <a:xfrm>
            <a:off x="675200" y="2847977"/>
            <a:ext cx="9612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 sz="2400" b="1">
                <a:solidFill>
                  <a:srgbClr val="E25A5A"/>
                </a:solidFill>
                <a:latin typeface="Roboto"/>
                <a:ea typeface="Roboto"/>
                <a:cs typeface="Roboto"/>
                <a:sym typeface="Roboto"/>
              </a:rPr>
              <a:t>40%</a:t>
            </a:r>
            <a:endParaRPr sz="2400" b="1">
              <a:solidFill>
                <a:srgbClr val="E25A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3" name="Google Shape;2513;p46"/>
          <p:cNvSpPr txBox="1"/>
          <p:nvPr/>
        </p:nvSpPr>
        <p:spPr>
          <a:xfrm>
            <a:off x="675200" y="3513315"/>
            <a:ext cx="9612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 sz="24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20%</a:t>
            </a:r>
            <a:endParaRPr sz="24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729" y="5726243"/>
            <a:ext cx="2312721" cy="113175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89940" y="5734834"/>
            <a:ext cx="2317826" cy="1134255"/>
          </a:xfrm>
          <a:prstGeom prst="rect">
            <a:avLst/>
          </a:prstGeom>
        </p:spPr>
      </p:pic>
      <p:pic>
        <p:nvPicPr>
          <p:cNvPr id="18434" name="Picture 2" descr="Free Fire regalará personajes, fragmentos de cubo y más en Mundo Maravillo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004" y="1144276"/>
            <a:ext cx="4671162" cy="58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701118" y="540327"/>
            <a:ext cx="10683617" cy="6093253"/>
          </a:xfrm>
          <a:prstGeom prst="ellipse">
            <a:avLst/>
          </a:prstGeom>
          <a:solidFill>
            <a:srgbClr val="F29424"/>
          </a:solidFill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443" y="3319274"/>
            <a:ext cx="5793751" cy="1136250"/>
          </a:xfrm>
          <a:prstGeom prst="rect">
            <a:avLst/>
          </a:prstGeom>
        </p:spPr>
      </p:pic>
      <p:pic>
        <p:nvPicPr>
          <p:cNvPr id="19458" name="Picture 2" descr="Todos los personajes de Free Fire - Movistar eSpo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708" y="956513"/>
            <a:ext cx="7202027" cy="600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6105739" y="3959703"/>
            <a:ext cx="5794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63500" y="3613149"/>
            <a:ext cx="6043613" cy="324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464058" y="429534"/>
            <a:ext cx="5319004" cy="114890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733" b="1" dirty="0">
                <a:solidFill>
                  <a:srgbClr val="EEB245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733" b="1" dirty="0">
              <a:solidFill>
                <a:srgbClr val="EEB245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6105739" y="2153083"/>
            <a:ext cx="5794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21540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1521944" y="2648514"/>
            <a:ext cx="9615601" cy="2710119"/>
          </a:xfrm>
          <a:custGeom>
            <a:avLst/>
            <a:gdLst>
              <a:gd name="T0" fmla="*/ 464 w 1107"/>
              <a:gd name="T1" fmla="*/ 129 h 310"/>
              <a:gd name="T2" fmla="*/ 498 w 1107"/>
              <a:gd name="T3" fmla="*/ 274 h 310"/>
              <a:gd name="T4" fmla="*/ 451 w 1107"/>
              <a:gd name="T5" fmla="*/ 310 h 310"/>
              <a:gd name="T6" fmla="*/ 405 w 1107"/>
              <a:gd name="T7" fmla="*/ 206 h 310"/>
              <a:gd name="T8" fmla="*/ 380 w 1107"/>
              <a:gd name="T9" fmla="*/ 183 h 310"/>
              <a:gd name="T10" fmla="*/ 320 w 1107"/>
              <a:gd name="T11" fmla="*/ 231 h 310"/>
              <a:gd name="T12" fmla="*/ 318 w 1107"/>
              <a:gd name="T13" fmla="*/ 238 h 310"/>
              <a:gd name="T14" fmla="*/ 263 w 1107"/>
              <a:gd name="T15" fmla="*/ 279 h 310"/>
              <a:gd name="T16" fmla="*/ 248 w 1107"/>
              <a:gd name="T17" fmla="*/ 256 h 310"/>
              <a:gd name="T18" fmla="*/ 275 w 1107"/>
              <a:gd name="T19" fmla="*/ 191 h 310"/>
              <a:gd name="T20" fmla="*/ 241 w 1107"/>
              <a:gd name="T21" fmla="*/ 128 h 310"/>
              <a:gd name="T22" fmla="*/ 204 w 1107"/>
              <a:gd name="T23" fmla="*/ 94 h 310"/>
              <a:gd name="T24" fmla="*/ 179 w 1107"/>
              <a:gd name="T25" fmla="*/ 133 h 310"/>
              <a:gd name="T26" fmla="*/ 165 w 1107"/>
              <a:gd name="T27" fmla="*/ 151 h 310"/>
              <a:gd name="T28" fmla="*/ 120 w 1107"/>
              <a:gd name="T29" fmla="*/ 176 h 310"/>
              <a:gd name="T30" fmla="*/ 64 w 1107"/>
              <a:gd name="T31" fmla="*/ 203 h 310"/>
              <a:gd name="T32" fmla="*/ 23 w 1107"/>
              <a:gd name="T33" fmla="*/ 219 h 310"/>
              <a:gd name="T34" fmla="*/ 0 w 1107"/>
              <a:gd name="T35" fmla="*/ 183 h 310"/>
              <a:gd name="T36" fmla="*/ 0 w 1107"/>
              <a:gd name="T37" fmla="*/ 50 h 310"/>
              <a:gd name="T38" fmla="*/ 22 w 1107"/>
              <a:gd name="T39" fmla="*/ 50 h 310"/>
              <a:gd name="T40" fmla="*/ 174 w 1107"/>
              <a:gd name="T41" fmla="*/ 50 h 310"/>
              <a:gd name="T42" fmla="*/ 208 w 1107"/>
              <a:gd name="T43" fmla="*/ 58 h 310"/>
              <a:gd name="T44" fmla="*/ 234 w 1107"/>
              <a:gd name="T45" fmla="*/ 49 h 310"/>
              <a:gd name="T46" fmla="*/ 276 w 1107"/>
              <a:gd name="T47" fmla="*/ 40 h 310"/>
              <a:gd name="T48" fmla="*/ 312 w 1107"/>
              <a:gd name="T49" fmla="*/ 42 h 310"/>
              <a:gd name="T50" fmla="*/ 349 w 1107"/>
              <a:gd name="T51" fmla="*/ 38 h 310"/>
              <a:gd name="T52" fmla="*/ 426 w 1107"/>
              <a:gd name="T53" fmla="*/ 38 h 310"/>
              <a:gd name="T54" fmla="*/ 565 w 1107"/>
              <a:gd name="T55" fmla="*/ 39 h 310"/>
              <a:gd name="T56" fmla="*/ 719 w 1107"/>
              <a:gd name="T57" fmla="*/ 46 h 310"/>
              <a:gd name="T58" fmla="*/ 738 w 1107"/>
              <a:gd name="T59" fmla="*/ 51 h 310"/>
              <a:gd name="T60" fmla="*/ 777 w 1107"/>
              <a:gd name="T61" fmla="*/ 8 h 310"/>
              <a:gd name="T62" fmla="*/ 793 w 1107"/>
              <a:gd name="T63" fmla="*/ 0 h 310"/>
              <a:gd name="T64" fmla="*/ 799 w 1107"/>
              <a:gd name="T65" fmla="*/ 16 h 310"/>
              <a:gd name="T66" fmla="*/ 799 w 1107"/>
              <a:gd name="T67" fmla="*/ 24 h 310"/>
              <a:gd name="T68" fmla="*/ 831 w 1107"/>
              <a:gd name="T69" fmla="*/ 63 h 310"/>
              <a:gd name="T70" fmla="*/ 1045 w 1107"/>
              <a:gd name="T71" fmla="*/ 69 h 310"/>
              <a:gd name="T72" fmla="*/ 1054 w 1107"/>
              <a:gd name="T73" fmla="*/ 68 h 310"/>
              <a:gd name="T74" fmla="*/ 1107 w 1107"/>
              <a:gd name="T75" fmla="*/ 73 h 310"/>
              <a:gd name="T76" fmla="*/ 1107 w 1107"/>
              <a:gd name="T77" fmla="*/ 98 h 310"/>
              <a:gd name="T78" fmla="*/ 851 w 1107"/>
              <a:gd name="T79" fmla="*/ 100 h 310"/>
              <a:gd name="T80" fmla="*/ 744 w 1107"/>
              <a:gd name="T81" fmla="*/ 111 h 310"/>
              <a:gd name="T82" fmla="*/ 550 w 1107"/>
              <a:gd name="T83" fmla="*/ 128 h 310"/>
              <a:gd name="T84" fmla="*/ 522 w 1107"/>
              <a:gd name="T85" fmla="*/ 121 h 310"/>
              <a:gd name="T86" fmla="*/ 505 w 1107"/>
              <a:gd name="T87" fmla="*/ 119 h 310"/>
              <a:gd name="T88" fmla="*/ 464 w 1107"/>
              <a:gd name="T89" fmla="*/ 129 h 310"/>
              <a:gd name="T90" fmla="*/ 346 w 1107"/>
              <a:gd name="T91" fmla="*/ 149 h 310"/>
              <a:gd name="T92" fmla="*/ 341 w 1107"/>
              <a:gd name="T93" fmla="*/ 149 h 310"/>
              <a:gd name="T94" fmla="*/ 345 w 1107"/>
              <a:gd name="T95" fmla="*/ 169 h 310"/>
              <a:gd name="T96" fmla="*/ 389 w 1107"/>
              <a:gd name="T97" fmla="*/ 169 h 310"/>
              <a:gd name="T98" fmla="*/ 383 w 1107"/>
              <a:gd name="T99" fmla="*/ 145 h 310"/>
              <a:gd name="T100" fmla="*/ 356 w 1107"/>
              <a:gd name="T101" fmla="*/ 173 h 310"/>
              <a:gd name="T102" fmla="*/ 346 w 1107"/>
              <a:gd name="T103" fmla="*/ 149 h 310"/>
              <a:gd name="T104" fmla="*/ 762 w 1107"/>
              <a:gd name="T105" fmla="*/ 47 h 310"/>
              <a:gd name="T106" fmla="*/ 788 w 1107"/>
              <a:gd name="T107" fmla="*/ 47 h 310"/>
              <a:gd name="T108" fmla="*/ 788 w 1107"/>
              <a:gd name="T109" fmla="*/ 20 h 310"/>
              <a:gd name="T110" fmla="*/ 762 w 1107"/>
              <a:gd name="T111" fmla="*/ 47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07" h="310">
                <a:moveTo>
                  <a:pt x="464" y="129"/>
                </a:moveTo>
                <a:cubicBezTo>
                  <a:pt x="462" y="180"/>
                  <a:pt x="463" y="230"/>
                  <a:pt x="498" y="274"/>
                </a:cubicBezTo>
                <a:cubicBezTo>
                  <a:pt x="482" y="286"/>
                  <a:pt x="467" y="298"/>
                  <a:pt x="451" y="310"/>
                </a:cubicBezTo>
                <a:cubicBezTo>
                  <a:pt x="422" y="280"/>
                  <a:pt x="409" y="245"/>
                  <a:pt x="405" y="206"/>
                </a:cubicBezTo>
                <a:cubicBezTo>
                  <a:pt x="404" y="188"/>
                  <a:pt x="397" y="183"/>
                  <a:pt x="380" y="183"/>
                </a:cubicBezTo>
                <a:cubicBezTo>
                  <a:pt x="321" y="184"/>
                  <a:pt x="333" y="177"/>
                  <a:pt x="320" y="231"/>
                </a:cubicBezTo>
                <a:cubicBezTo>
                  <a:pt x="319" y="233"/>
                  <a:pt x="318" y="236"/>
                  <a:pt x="318" y="238"/>
                </a:cubicBezTo>
                <a:cubicBezTo>
                  <a:pt x="307" y="282"/>
                  <a:pt x="307" y="282"/>
                  <a:pt x="263" y="279"/>
                </a:cubicBezTo>
                <a:cubicBezTo>
                  <a:pt x="246" y="278"/>
                  <a:pt x="242" y="272"/>
                  <a:pt x="248" y="256"/>
                </a:cubicBezTo>
                <a:cubicBezTo>
                  <a:pt x="257" y="234"/>
                  <a:pt x="266" y="213"/>
                  <a:pt x="275" y="191"/>
                </a:cubicBezTo>
                <a:cubicBezTo>
                  <a:pt x="292" y="150"/>
                  <a:pt x="284" y="135"/>
                  <a:pt x="241" y="128"/>
                </a:cubicBezTo>
                <a:cubicBezTo>
                  <a:pt x="235" y="102"/>
                  <a:pt x="226" y="93"/>
                  <a:pt x="204" y="94"/>
                </a:cubicBezTo>
                <a:cubicBezTo>
                  <a:pt x="206" y="113"/>
                  <a:pt x="202" y="129"/>
                  <a:pt x="179" y="133"/>
                </a:cubicBezTo>
                <a:cubicBezTo>
                  <a:pt x="173" y="134"/>
                  <a:pt x="169" y="144"/>
                  <a:pt x="165" y="151"/>
                </a:cubicBezTo>
                <a:cubicBezTo>
                  <a:pt x="154" y="168"/>
                  <a:pt x="140" y="177"/>
                  <a:pt x="120" y="176"/>
                </a:cubicBezTo>
                <a:cubicBezTo>
                  <a:pt x="96" y="174"/>
                  <a:pt x="78" y="182"/>
                  <a:pt x="64" y="203"/>
                </a:cubicBezTo>
                <a:cubicBezTo>
                  <a:pt x="55" y="217"/>
                  <a:pt x="40" y="225"/>
                  <a:pt x="23" y="219"/>
                </a:cubicBezTo>
                <a:cubicBezTo>
                  <a:pt x="6" y="213"/>
                  <a:pt x="0" y="200"/>
                  <a:pt x="0" y="183"/>
                </a:cubicBezTo>
                <a:cubicBezTo>
                  <a:pt x="0" y="140"/>
                  <a:pt x="0" y="97"/>
                  <a:pt x="0" y="50"/>
                </a:cubicBezTo>
                <a:cubicBezTo>
                  <a:pt x="8" y="50"/>
                  <a:pt x="15" y="50"/>
                  <a:pt x="22" y="50"/>
                </a:cubicBezTo>
                <a:cubicBezTo>
                  <a:pt x="72" y="50"/>
                  <a:pt x="123" y="50"/>
                  <a:pt x="174" y="50"/>
                </a:cubicBezTo>
                <a:cubicBezTo>
                  <a:pt x="185" y="51"/>
                  <a:pt x="198" y="46"/>
                  <a:pt x="208" y="58"/>
                </a:cubicBezTo>
                <a:cubicBezTo>
                  <a:pt x="210" y="61"/>
                  <a:pt x="230" y="55"/>
                  <a:pt x="234" y="49"/>
                </a:cubicBezTo>
                <a:cubicBezTo>
                  <a:pt x="245" y="28"/>
                  <a:pt x="262" y="46"/>
                  <a:pt x="276" y="40"/>
                </a:cubicBezTo>
                <a:cubicBezTo>
                  <a:pt x="286" y="35"/>
                  <a:pt x="300" y="42"/>
                  <a:pt x="312" y="42"/>
                </a:cubicBezTo>
                <a:cubicBezTo>
                  <a:pt x="324" y="42"/>
                  <a:pt x="336" y="39"/>
                  <a:pt x="349" y="38"/>
                </a:cubicBezTo>
                <a:cubicBezTo>
                  <a:pt x="374" y="38"/>
                  <a:pt x="400" y="38"/>
                  <a:pt x="426" y="38"/>
                </a:cubicBezTo>
                <a:cubicBezTo>
                  <a:pt x="472" y="38"/>
                  <a:pt x="518" y="38"/>
                  <a:pt x="565" y="39"/>
                </a:cubicBezTo>
                <a:cubicBezTo>
                  <a:pt x="616" y="41"/>
                  <a:pt x="667" y="44"/>
                  <a:pt x="719" y="46"/>
                </a:cubicBezTo>
                <a:cubicBezTo>
                  <a:pt x="725" y="46"/>
                  <a:pt x="730" y="49"/>
                  <a:pt x="738" y="51"/>
                </a:cubicBezTo>
                <a:cubicBezTo>
                  <a:pt x="750" y="38"/>
                  <a:pt x="763" y="22"/>
                  <a:pt x="777" y="8"/>
                </a:cubicBezTo>
                <a:cubicBezTo>
                  <a:pt x="781" y="4"/>
                  <a:pt x="788" y="3"/>
                  <a:pt x="793" y="0"/>
                </a:cubicBezTo>
                <a:cubicBezTo>
                  <a:pt x="795" y="5"/>
                  <a:pt x="798" y="10"/>
                  <a:pt x="799" y="16"/>
                </a:cubicBezTo>
                <a:cubicBezTo>
                  <a:pt x="800" y="18"/>
                  <a:pt x="799" y="21"/>
                  <a:pt x="799" y="24"/>
                </a:cubicBezTo>
                <a:cubicBezTo>
                  <a:pt x="799" y="56"/>
                  <a:pt x="800" y="56"/>
                  <a:pt x="831" y="63"/>
                </a:cubicBezTo>
                <a:cubicBezTo>
                  <a:pt x="902" y="78"/>
                  <a:pt x="974" y="66"/>
                  <a:pt x="1045" y="69"/>
                </a:cubicBezTo>
                <a:cubicBezTo>
                  <a:pt x="1048" y="69"/>
                  <a:pt x="1051" y="68"/>
                  <a:pt x="1054" y="68"/>
                </a:cubicBezTo>
                <a:cubicBezTo>
                  <a:pt x="1071" y="69"/>
                  <a:pt x="1088" y="71"/>
                  <a:pt x="1107" y="73"/>
                </a:cubicBezTo>
                <a:cubicBezTo>
                  <a:pt x="1107" y="79"/>
                  <a:pt x="1107" y="90"/>
                  <a:pt x="1107" y="98"/>
                </a:cubicBezTo>
                <a:cubicBezTo>
                  <a:pt x="1021" y="98"/>
                  <a:pt x="936" y="94"/>
                  <a:pt x="851" y="100"/>
                </a:cubicBezTo>
                <a:cubicBezTo>
                  <a:pt x="815" y="102"/>
                  <a:pt x="777" y="100"/>
                  <a:pt x="744" y="111"/>
                </a:cubicBezTo>
                <a:cubicBezTo>
                  <a:pt x="680" y="133"/>
                  <a:pt x="614" y="119"/>
                  <a:pt x="550" y="128"/>
                </a:cubicBezTo>
                <a:cubicBezTo>
                  <a:pt x="541" y="130"/>
                  <a:pt x="529" y="135"/>
                  <a:pt x="522" y="121"/>
                </a:cubicBezTo>
                <a:cubicBezTo>
                  <a:pt x="521" y="118"/>
                  <a:pt x="511" y="118"/>
                  <a:pt x="505" y="119"/>
                </a:cubicBezTo>
                <a:cubicBezTo>
                  <a:pt x="492" y="122"/>
                  <a:pt x="479" y="126"/>
                  <a:pt x="464" y="129"/>
                </a:cubicBezTo>
                <a:close/>
                <a:moveTo>
                  <a:pt x="346" y="149"/>
                </a:moveTo>
                <a:cubicBezTo>
                  <a:pt x="344" y="149"/>
                  <a:pt x="342" y="149"/>
                  <a:pt x="341" y="149"/>
                </a:cubicBezTo>
                <a:cubicBezTo>
                  <a:pt x="342" y="156"/>
                  <a:pt x="343" y="169"/>
                  <a:pt x="345" y="169"/>
                </a:cubicBezTo>
                <a:cubicBezTo>
                  <a:pt x="360" y="171"/>
                  <a:pt x="376" y="173"/>
                  <a:pt x="389" y="169"/>
                </a:cubicBezTo>
                <a:cubicBezTo>
                  <a:pt x="399" y="166"/>
                  <a:pt x="395" y="148"/>
                  <a:pt x="383" y="145"/>
                </a:cubicBezTo>
                <a:cubicBezTo>
                  <a:pt x="365" y="139"/>
                  <a:pt x="357" y="146"/>
                  <a:pt x="356" y="173"/>
                </a:cubicBezTo>
                <a:cubicBezTo>
                  <a:pt x="351" y="162"/>
                  <a:pt x="348" y="155"/>
                  <a:pt x="346" y="149"/>
                </a:cubicBezTo>
                <a:close/>
                <a:moveTo>
                  <a:pt x="762" y="47"/>
                </a:moveTo>
                <a:cubicBezTo>
                  <a:pt x="773" y="47"/>
                  <a:pt x="781" y="47"/>
                  <a:pt x="788" y="47"/>
                </a:cubicBezTo>
                <a:cubicBezTo>
                  <a:pt x="788" y="39"/>
                  <a:pt x="788" y="32"/>
                  <a:pt x="788" y="20"/>
                </a:cubicBezTo>
                <a:cubicBezTo>
                  <a:pt x="778" y="30"/>
                  <a:pt x="772" y="37"/>
                  <a:pt x="762" y="47"/>
                </a:cubicBezTo>
                <a:close/>
              </a:path>
            </a:pathLst>
          </a:custGeom>
          <a:solidFill>
            <a:srgbClr val="E0372B">
              <a:alpha val="2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08304" y="1122343"/>
            <a:ext cx="6933053" cy="528548"/>
          </a:xfrm>
        </p:spPr>
        <p:txBody>
          <a:bodyPr>
            <a:noAutofit/>
          </a:bodyPr>
          <a:lstStyle/>
          <a:p>
            <a:pPr marL="203195" indent="0">
              <a:buNone/>
            </a:pPr>
            <a:r>
              <a:rPr lang="en-US" altLang="ko-KR" sz="2400" dirty="0"/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4039" y="1805373"/>
            <a:ext cx="484703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33" b="1" dirty="0">
                <a:cs typeface="Arial" pitchFamily="34" charset="0"/>
              </a:rPr>
              <a:t>Your Text Here</a:t>
            </a:r>
            <a:endParaRPr lang="ko-KR" altLang="en-US" sz="2133" b="1" dirty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039" y="2411262"/>
            <a:ext cx="484703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600" dirty="0">
              <a:cs typeface="Arial" pitchFamily="34" charset="0"/>
            </a:endParaRPr>
          </a:p>
          <a:p>
            <a:r>
              <a:rPr lang="en-US" altLang="ko-KR" sz="16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3545" y="1805373"/>
            <a:ext cx="484703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33" b="1" dirty="0">
                <a:cs typeface="Arial" pitchFamily="34" charset="0"/>
              </a:rPr>
              <a:t>Your Text Here</a:t>
            </a:r>
            <a:endParaRPr lang="ko-KR" altLang="en-US" sz="2133" b="1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2030" y="2407158"/>
            <a:ext cx="484703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600" dirty="0">
              <a:cs typeface="Arial" pitchFamily="34" charset="0"/>
            </a:endParaRPr>
          </a:p>
          <a:p>
            <a:r>
              <a:rPr lang="en-US" altLang="ko-KR" sz="16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794040" y="2329161"/>
            <a:ext cx="4704000" cy="48000"/>
          </a:xfrm>
          <a:prstGeom prst="rect">
            <a:avLst/>
          </a:prstGeom>
          <a:solidFill>
            <a:srgbClr val="BE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9" name="Rectangle 8"/>
          <p:cNvSpPr/>
          <p:nvPr/>
        </p:nvSpPr>
        <p:spPr>
          <a:xfrm>
            <a:off x="6433545" y="2329161"/>
            <a:ext cx="4704000" cy="48000"/>
          </a:xfrm>
          <a:prstGeom prst="rect">
            <a:avLst/>
          </a:prstGeom>
          <a:solidFill>
            <a:srgbClr val="BE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81" y="0"/>
            <a:ext cx="6685613" cy="12262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506387" y="5646740"/>
            <a:ext cx="6685613" cy="12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5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8056605" y="722168"/>
            <a:ext cx="3631600" cy="926400"/>
          </a:xfrm>
        </p:spPr>
        <p:txBody>
          <a:bodyPr>
            <a:noAutofit/>
          </a:bodyPr>
          <a:lstStyle/>
          <a:p>
            <a:pPr algn="l"/>
            <a:r>
              <a:rPr lang="en-US" altLang="ko-KR" sz="5867" dirty="0"/>
              <a:t>Columns Layout</a:t>
            </a:r>
            <a:endParaRPr lang="ko-KR" altLang="en-US" sz="5867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96332" y="1265451"/>
            <a:ext cx="12192000" cy="383117"/>
          </a:xfrm>
        </p:spPr>
        <p:txBody>
          <a:bodyPr>
            <a:noAutofit/>
          </a:bodyPr>
          <a:lstStyle/>
          <a:p>
            <a:pPr marL="203195" indent="0">
              <a:buNone/>
            </a:pPr>
            <a:r>
              <a:rPr lang="en-US" altLang="ko-KR" sz="2667" b="1" dirty="0"/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4040" y="2052509"/>
            <a:ext cx="322902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33" b="1" dirty="0">
                <a:cs typeface="Arial" pitchFamily="34" charset="0"/>
              </a:rPr>
              <a:t>Your Text Here</a:t>
            </a:r>
            <a:endParaRPr lang="ko-KR" altLang="en-US" sz="2133" b="1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040" y="2739112"/>
            <a:ext cx="32290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400" dirty="0">
              <a:cs typeface="Arial" pitchFamily="34" charset="0"/>
            </a:endParaRPr>
          </a:p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2783" y="2052509"/>
            <a:ext cx="322902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33" b="1" dirty="0">
                <a:cs typeface="Arial" pitchFamily="34" charset="0"/>
              </a:rPr>
              <a:t>Your Text Here</a:t>
            </a:r>
            <a:endParaRPr lang="ko-KR" altLang="en-US" sz="2133" b="1" dirty="0"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2783" y="2739112"/>
            <a:ext cx="32290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400" dirty="0">
              <a:cs typeface="Arial" pitchFamily="34" charset="0"/>
            </a:endParaRPr>
          </a:p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4040" y="2576297"/>
            <a:ext cx="3216000" cy="48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EEB24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72783" y="2576297"/>
            <a:ext cx="3216000" cy="48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EEB245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81" y="0"/>
            <a:ext cx="6685613" cy="12262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506387" y="5646740"/>
            <a:ext cx="6685613" cy="1226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526" y="2989963"/>
            <a:ext cx="3656250" cy="2790000"/>
          </a:xfrm>
          <a:prstGeom prst="rect">
            <a:avLst/>
          </a:prstGeom>
        </p:spPr>
      </p:pic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3008602" y="3127194"/>
            <a:ext cx="2546903" cy="1703243"/>
          </a:xfrm>
          <a:custGeom>
            <a:avLst/>
            <a:gdLst>
              <a:gd name="T0" fmla="*/ 35 w 403"/>
              <a:gd name="T1" fmla="*/ 56 h 269"/>
              <a:gd name="T2" fmla="*/ 0 w 403"/>
              <a:gd name="T3" fmla="*/ 37 h 269"/>
              <a:gd name="T4" fmla="*/ 8 w 403"/>
              <a:gd name="T5" fmla="*/ 32 h 269"/>
              <a:gd name="T6" fmla="*/ 297 w 403"/>
              <a:gd name="T7" fmla="*/ 23 h 269"/>
              <a:gd name="T8" fmla="*/ 348 w 403"/>
              <a:gd name="T9" fmla="*/ 0 h 269"/>
              <a:gd name="T10" fmla="*/ 357 w 403"/>
              <a:gd name="T11" fmla="*/ 23 h 269"/>
              <a:gd name="T12" fmla="*/ 391 w 403"/>
              <a:gd name="T13" fmla="*/ 23 h 269"/>
              <a:gd name="T14" fmla="*/ 375 w 403"/>
              <a:gd name="T15" fmla="*/ 59 h 269"/>
              <a:gd name="T16" fmla="*/ 375 w 403"/>
              <a:gd name="T17" fmla="*/ 94 h 269"/>
              <a:gd name="T18" fmla="*/ 240 w 403"/>
              <a:gd name="T19" fmla="*/ 94 h 269"/>
              <a:gd name="T20" fmla="*/ 240 w 403"/>
              <a:gd name="T21" fmla="*/ 126 h 269"/>
              <a:gd name="T22" fmla="*/ 215 w 403"/>
              <a:gd name="T23" fmla="*/ 151 h 269"/>
              <a:gd name="T24" fmla="*/ 165 w 403"/>
              <a:gd name="T25" fmla="*/ 151 h 269"/>
              <a:gd name="T26" fmla="*/ 143 w 403"/>
              <a:gd name="T27" fmla="*/ 169 h 269"/>
              <a:gd name="T28" fmla="*/ 125 w 403"/>
              <a:gd name="T29" fmla="*/ 247 h 269"/>
              <a:gd name="T30" fmla="*/ 99 w 403"/>
              <a:gd name="T31" fmla="*/ 268 h 269"/>
              <a:gd name="T32" fmla="*/ 59 w 403"/>
              <a:gd name="T33" fmla="*/ 268 h 269"/>
              <a:gd name="T34" fmla="*/ 36 w 403"/>
              <a:gd name="T35" fmla="*/ 238 h 269"/>
              <a:gd name="T36" fmla="*/ 58 w 403"/>
              <a:gd name="T37" fmla="*/ 159 h 269"/>
              <a:gd name="T38" fmla="*/ 39 w 403"/>
              <a:gd name="T39" fmla="*/ 120 h 269"/>
              <a:gd name="T40" fmla="*/ 24 w 403"/>
              <a:gd name="T41" fmla="*/ 81 h 269"/>
              <a:gd name="T42" fmla="*/ 35 w 403"/>
              <a:gd name="T43" fmla="*/ 56 h 269"/>
              <a:gd name="T44" fmla="*/ 167 w 403"/>
              <a:gd name="T45" fmla="*/ 98 h 269"/>
              <a:gd name="T46" fmla="*/ 156 w 403"/>
              <a:gd name="T47" fmla="*/ 126 h 269"/>
              <a:gd name="T48" fmla="*/ 178 w 403"/>
              <a:gd name="T49" fmla="*/ 139 h 269"/>
              <a:gd name="T50" fmla="*/ 210 w 403"/>
              <a:gd name="T51" fmla="*/ 139 h 269"/>
              <a:gd name="T52" fmla="*/ 228 w 403"/>
              <a:gd name="T53" fmla="*/ 118 h 269"/>
              <a:gd name="T54" fmla="*/ 210 w 403"/>
              <a:gd name="T55" fmla="*/ 97 h 269"/>
              <a:gd name="T56" fmla="*/ 183 w 403"/>
              <a:gd name="T57" fmla="*/ 97 h 269"/>
              <a:gd name="T58" fmla="*/ 185 w 403"/>
              <a:gd name="T59" fmla="*/ 129 h 269"/>
              <a:gd name="T60" fmla="*/ 180 w 403"/>
              <a:gd name="T61" fmla="*/ 130 h 269"/>
              <a:gd name="T62" fmla="*/ 167 w 403"/>
              <a:gd name="T63" fmla="*/ 9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3" h="269">
                <a:moveTo>
                  <a:pt x="35" y="56"/>
                </a:moveTo>
                <a:cubicBezTo>
                  <a:pt x="23" y="49"/>
                  <a:pt x="13" y="44"/>
                  <a:pt x="0" y="37"/>
                </a:cubicBezTo>
                <a:cubicBezTo>
                  <a:pt x="5" y="34"/>
                  <a:pt x="7" y="32"/>
                  <a:pt x="8" y="32"/>
                </a:cubicBezTo>
                <a:cubicBezTo>
                  <a:pt x="104" y="16"/>
                  <a:pt x="201" y="25"/>
                  <a:pt x="297" y="23"/>
                </a:cubicBezTo>
                <a:cubicBezTo>
                  <a:pt x="316" y="22"/>
                  <a:pt x="336" y="26"/>
                  <a:pt x="348" y="0"/>
                </a:cubicBezTo>
                <a:cubicBezTo>
                  <a:pt x="352" y="10"/>
                  <a:pt x="354" y="16"/>
                  <a:pt x="357" y="23"/>
                </a:cubicBezTo>
                <a:cubicBezTo>
                  <a:pt x="367" y="23"/>
                  <a:pt x="379" y="23"/>
                  <a:pt x="391" y="23"/>
                </a:cubicBezTo>
                <a:cubicBezTo>
                  <a:pt x="389" y="38"/>
                  <a:pt x="403" y="56"/>
                  <a:pt x="375" y="59"/>
                </a:cubicBezTo>
                <a:cubicBezTo>
                  <a:pt x="375" y="70"/>
                  <a:pt x="375" y="81"/>
                  <a:pt x="375" y="94"/>
                </a:cubicBezTo>
                <a:cubicBezTo>
                  <a:pt x="330" y="94"/>
                  <a:pt x="286" y="94"/>
                  <a:pt x="240" y="94"/>
                </a:cubicBezTo>
                <a:cubicBezTo>
                  <a:pt x="240" y="107"/>
                  <a:pt x="240" y="116"/>
                  <a:pt x="240" y="126"/>
                </a:cubicBezTo>
                <a:cubicBezTo>
                  <a:pt x="239" y="142"/>
                  <a:pt x="231" y="151"/>
                  <a:pt x="215" y="151"/>
                </a:cubicBezTo>
                <a:cubicBezTo>
                  <a:pt x="198" y="151"/>
                  <a:pt x="182" y="152"/>
                  <a:pt x="165" y="151"/>
                </a:cubicBezTo>
                <a:cubicBezTo>
                  <a:pt x="152" y="151"/>
                  <a:pt x="146" y="156"/>
                  <a:pt x="143" y="169"/>
                </a:cubicBezTo>
                <a:cubicBezTo>
                  <a:pt x="137" y="195"/>
                  <a:pt x="130" y="221"/>
                  <a:pt x="125" y="247"/>
                </a:cubicBezTo>
                <a:cubicBezTo>
                  <a:pt x="122" y="262"/>
                  <a:pt x="114" y="269"/>
                  <a:pt x="99" y="268"/>
                </a:cubicBezTo>
                <a:cubicBezTo>
                  <a:pt x="85" y="267"/>
                  <a:pt x="72" y="268"/>
                  <a:pt x="59" y="268"/>
                </a:cubicBezTo>
                <a:cubicBezTo>
                  <a:pt x="38" y="267"/>
                  <a:pt x="31" y="258"/>
                  <a:pt x="36" y="238"/>
                </a:cubicBezTo>
                <a:cubicBezTo>
                  <a:pt x="43" y="212"/>
                  <a:pt x="51" y="186"/>
                  <a:pt x="58" y="159"/>
                </a:cubicBezTo>
                <a:cubicBezTo>
                  <a:pt x="63" y="137"/>
                  <a:pt x="59" y="129"/>
                  <a:pt x="39" y="120"/>
                </a:cubicBezTo>
                <a:cubicBezTo>
                  <a:pt x="15" y="110"/>
                  <a:pt x="13" y="104"/>
                  <a:pt x="24" y="81"/>
                </a:cubicBezTo>
                <a:cubicBezTo>
                  <a:pt x="27" y="73"/>
                  <a:pt x="31" y="65"/>
                  <a:pt x="35" y="56"/>
                </a:cubicBezTo>
                <a:close/>
                <a:moveTo>
                  <a:pt x="167" y="98"/>
                </a:moveTo>
                <a:cubicBezTo>
                  <a:pt x="152" y="104"/>
                  <a:pt x="152" y="117"/>
                  <a:pt x="156" y="126"/>
                </a:cubicBezTo>
                <a:cubicBezTo>
                  <a:pt x="159" y="133"/>
                  <a:pt x="170" y="137"/>
                  <a:pt x="178" y="139"/>
                </a:cubicBezTo>
                <a:cubicBezTo>
                  <a:pt x="188" y="141"/>
                  <a:pt x="199" y="140"/>
                  <a:pt x="210" y="139"/>
                </a:cubicBezTo>
                <a:cubicBezTo>
                  <a:pt x="223" y="138"/>
                  <a:pt x="228" y="131"/>
                  <a:pt x="228" y="118"/>
                </a:cubicBezTo>
                <a:cubicBezTo>
                  <a:pt x="228" y="105"/>
                  <a:pt x="222" y="97"/>
                  <a:pt x="210" y="97"/>
                </a:cubicBezTo>
                <a:cubicBezTo>
                  <a:pt x="201" y="96"/>
                  <a:pt x="193" y="97"/>
                  <a:pt x="183" y="97"/>
                </a:cubicBezTo>
                <a:cubicBezTo>
                  <a:pt x="184" y="109"/>
                  <a:pt x="184" y="119"/>
                  <a:pt x="185" y="129"/>
                </a:cubicBezTo>
                <a:cubicBezTo>
                  <a:pt x="183" y="129"/>
                  <a:pt x="181" y="130"/>
                  <a:pt x="180" y="130"/>
                </a:cubicBezTo>
                <a:cubicBezTo>
                  <a:pt x="176" y="120"/>
                  <a:pt x="172" y="109"/>
                  <a:pt x="167" y="98"/>
                </a:cubicBezTo>
                <a:close/>
              </a:path>
            </a:pathLst>
          </a:custGeom>
          <a:solidFill>
            <a:srgbClr val="E0372B">
              <a:alpha val="1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5476406" y="-360219"/>
            <a:ext cx="5278582" cy="8063346"/>
          </a:xfrm>
          <a:prstGeom prst="ellipse">
            <a:avLst/>
          </a:prstGeom>
          <a:solidFill>
            <a:srgbClr val="E4BCA8"/>
          </a:solidFill>
          <a:ln>
            <a:noFill/>
          </a:ln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52" name="Google Shape;4352;p73"/>
          <p:cNvSpPr txBox="1">
            <a:spLocks noGrp="1"/>
          </p:cNvSpPr>
          <p:nvPr>
            <p:ph type="title"/>
          </p:nvPr>
        </p:nvSpPr>
        <p:spPr>
          <a:xfrm>
            <a:off x="952400" y="977835"/>
            <a:ext cx="5143600" cy="88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8800" b="1" dirty="0"/>
              <a:t>Thanks!</a:t>
            </a:r>
            <a:endParaRPr sz="8800" b="1" dirty="0"/>
          </a:p>
        </p:txBody>
      </p:sp>
      <p:sp>
        <p:nvSpPr>
          <p:cNvPr id="4353" name="Google Shape;4353;p73"/>
          <p:cNvSpPr txBox="1">
            <a:spLocks noGrp="1"/>
          </p:cNvSpPr>
          <p:nvPr>
            <p:ph type="subTitle" idx="1"/>
          </p:nvPr>
        </p:nvSpPr>
        <p:spPr>
          <a:xfrm>
            <a:off x="1068973" y="2381317"/>
            <a:ext cx="5143600" cy="198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 sz="3200" dirty="0">
                <a:solidFill>
                  <a:srgbClr val="D55E0B"/>
                </a:solidFill>
                <a:latin typeface="Do Hyeon"/>
                <a:ea typeface="Do Hyeon"/>
                <a:cs typeface="Do Hyeon"/>
                <a:sym typeface="Do Hyeon"/>
              </a:rPr>
              <a:t>Do you have any questions?</a:t>
            </a:r>
            <a:endParaRPr sz="3200" dirty="0">
              <a:solidFill>
                <a:srgbClr val="D55E0B"/>
              </a:solidFill>
              <a:latin typeface="Do Hyeon"/>
              <a:ea typeface="Do Hyeon"/>
              <a:cs typeface="Do Hyeon"/>
              <a:sym typeface="Do Hyeon"/>
            </a:endParaRPr>
          </a:p>
          <a:p>
            <a:pPr marL="0" indent="0"/>
            <a:endParaRPr sz="1867" dirty="0">
              <a:solidFill>
                <a:srgbClr val="D55E0B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729" y="5726243"/>
            <a:ext cx="2312721" cy="11317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89940" y="5734834"/>
            <a:ext cx="2317826" cy="11342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981" y="0"/>
            <a:ext cx="6685613" cy="1226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520242" y="-13855"/>
            <a:ext cx="6685613" cy="1226250"/>
          </a:xfrm>
          <a:prstGeom prst="rect">
            <a:avLst/>
          </a:prstGeom>
        </p:spPr>
      </p:pic>
      <p:pic>
        <p:nvPicPr>
          <p:cNvPr id="8" name="Picture 2" descr="Todos los personajes de Free Fire - Movistar eSport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5"/>
          <a:stretch/>
        </p:blipFill>
        <p:spPr bwMode="auto">
          <a:xfrm>
            <a:off x="2715491" y="-111465"/>
            <a:ext cx="10593055" cy="69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133204" y="3935083"/>
            <a:ext cx="3164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cs typeface="Arial" pitchFamily="34" charset="0"/>
              </a:rPr>
              <a:t>You can simply impress your audience and add a unique zing and Time, Money and Reputation.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0159" y="5916283"/>
            <a:ext cx="1718642" cy="37810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" name="Google Shape;5068;p75"/>
          <p:cNvSpPr txBox="1">
            <a:spLocks noGrp="1"/>
          </p:cNvSpPr>
          <p:nvPr>
            <p:ph type="title"/>
          </p:nvPr>
        </p:nvSpPr>
        <p:spPr>
          <a:xfrm>
            <a:off x="1118652" y="3538025"/>
            <a:ext cx="10287200" cy="62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 algn="ctr"/>
            <a:r>
              <a:rPr lang="es-PE" b="1" dirty="0"/>
              <a:t>www.plantillaspower-point.com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628115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" name="Google Shape;5068;p75"/>
          <p:cNvSpPr txBox="1">
            <a:spLocks noGrp="1"/>
          </p:cNvSpPr>
          <p:nvPr>
            <p:ph type="title"/>
          </p:nvPr>
        </p:nvSpPr>
        <p:spPr>
          <a:xfrm>
            <a:off x="952400" y="0"/>
            <a:ext cx="10287200" cy="62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dirty="0"/>
              <a:t>Alternative Resources</a:t>
            </a: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79" y="1441772"/>
            <a:ext cx="3947741" cy="43886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860" y="1233698"/>
            <a:ext cx="5048182" cy="494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00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ipse 18"/>
          <p:cNvSpPr/>
          <p:nvPr/>
        </p:nvSpPr>
        <p:spPr>
          <a:xfrm>
            <a:off x="7831386" y="1140240"/>
            <a:ext cx="3587685" cy="4300427"/>
          </a:xfrm>
          <a:prstGeom prst="ellipse">
            <a:avLst/>
          </a:prstGeom>
          <a:solidFill>
            <a:srgbClr val="D55E0B"/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Elipse 17"/>
          <p:cNvSpPr/>
          <p:nvPr/>
        </p:nvSpPr>
        <p:spPr>
          <a:xfrm>
            <a:off x="4469778" y="1076824"/>
            <a:ext cx="3587685" cy="4300427"/>
          </a:xfrm>
          <a:prstGeom prst="ellipse">
            <a:avLst/>
          </a:prstGeom>
          <a:solidFill>
            <a:srgbClr val="D55E0B"/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Elipse 2"/>
          <p:cNvSpPr/>
          <p:nvPr/>
        </p:nvSpPr>
        <p:spPr>
          <a:xfrm>
            <a:off x="863755" y="1184594"/>
            <a:ext cx="3587685" cy="4300427"/>
          </a:xfrm>
          <a:prstGeom prst="ellipse">
            <a:avLst/>
          </a:prstGeom>
          <a:solidFill>
            <a:srgbClr val="D55E0B"/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9" name="Google Shape;279;p18"/>
          <p:cNvSpPr txBox="1">
            <a:spLocks noGrp="1"/>
          </p:cNvSpPr>
          <p:nvPr>
            <p:ph type="title"/>
          </p:nvPr>
        </p:nvSpPr>
        <p:spPr>
          <a:xfrm>
            <a:off x="3809985" y="715533"/>
            <a:ext cx="45720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/>
              <a:t>Real Estate Infographics</a:t>
            </a:r>
            <a:endParaRPr/>
          </a:p>
        </p:txBody>
      </p:sp>
      <p:sp>
        <p:nvSpPr>
          <p:cNvPr id="304" name="Google Shape;304;p18"/>
          <p:cNvSpPr txBox="1"/>
          <p:nvPr/>
        </p:nvSpPr>
        <p:spPr>
          <a:xfrm>
            <a:off x="4904484" y="4903517"/>
            <a:ext cx="2385600" cy="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133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2133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1449133" y="4897151"/>
            <a:ext cx="2385600" cy="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133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2133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18"/>
          <p:cNvSpPr txBox="1"/>
          <p:nvPr/>
        </p:nvSpPr>
        <p:spPr>
          <a:xfrm>
            <a:off x="846333" y="5376917"/>
            <a:ext cx="35912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18"/>
          <p:cNvSpPr txBox="1"/>
          <p:nvPr/>
        </p:nvSpPr>
        <p:spPr>
          <a:xfrm>
            <a:off x="4301691" y="5378369"/>
            <a:ext cx="35912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It’</a:t>
            </a: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gas giant and the biggest planet in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18"/>
          <p:cNvSpPr txBox="1"/>
          <p:nvPr/>
        </p:nvSpPr>
        <p:spPr>
          <a:xfrm>
            <a:off x="8359817" y="4898932"/>
            <a:ext cx="2385600" cy="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133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2133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18"/>
          <p:cNvSpPr txBox="1"/>
          <p:nvPr/>
        </p:nvSpPr>
        <p:spPr>
          <a:xfrm>
            <a:off x="7757032" y="5377977"/>
            <a:ext cx="35912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1990725" y="2417763"/>
            <a:ext cx="3175" cy="542925"/>
          </a:xfrm>
          <a:custGeom>
            <a:avLst/>
            <a:gdLst>
              <a:gd name="T0" fmla="*/ 1 w 1"/>
              <a:gd name="T1" fmla="*/ 144 h 144"/>
              <a:gd name="T2" fmla="*/ 1 w 1"/>
              <a:gd name="T3" fmla="*/ 0 h 144"/>
              <a:gd name="T4" fmla="*/ 0 w 1"/>
              <a:gd name="T5" fmla="*/ 0 h 144"/>
              <a:gd name="T6" fmla="*/ 0 w 1"/>
              <a:gd name="T7" fmla="*/ 123 h 144"/>
              <a:gd name="T8" fmla="*/ 1 w 1"/>
              <a:gd name="T9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44">
                <a:moveTo>
                  <a:pt x="1" y="144"/>
                </a:moveTo>
                <a:cubicBezTo>
                  <a:pt x="1" y="96"/>
                  <a:pt x="1" y="48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"/>
                  <a:pt x="0" y="82"/>
                  <a:pt x="0" y="123"/>
                </a:cubicBezTo>
                <a:cubicBezTo>
                  <a:pt x="0" y="130"/>
                  <a:pt x="1" y="137"/>
                  <a:pt x="1" y="144"/>
                </a:cubicBezTo>
                <a:close/>
              </a:path>
            </a:pathLst>
          </a:custGeom>
          <a:solidFill>
            <a:srgbClr val="2B2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5602" name="Picture 2" descr="Pin en Imágenes PNG de Free Fi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43" y="2261325"/>
            <a:ext cx="1874963" cy="264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274618" y="4770778"/>
            <a:ext cx="2560115" cy="278957"/>
          </a:xfrm>
          <a:prstGeom prst="rect">
            <a:avLst/>
          </a:prstGeom>
          <a:solidFill>
            <a:srgbClr val="F29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14"/>
          <p:cNvSpPr/>
          <p:nvPr/>
        </p:nvSpPr>
        <p:spPr>
          <a:xfrm>
            <a:off x="4922259" y="4757673"/>
            <a:ext cx="2560115" cy="278957"/>
          </a:xfrm>
          <a:prstGeom prst="rect">
            <a:avLst/>
          </a:prstGeom>
          <a:solidFill>
            <a:srgbClr val="F29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ángulo 16"/>
          <p:cNvSpPr/>
          <p:nvPr/>
        </p:nvSpPr>
        <p:spPr>
          <a:xfrm>
            <a:off x="8358856" y="4748773"/>
            <a:ext cx="2560115" cy="278957"/>
          </a:xfrm>
          <a:prstGeom prst="rect">
            <a:avLst/>
          </a:prstGeom>
          <a:solidFill>
            <a:srgbClr val="F29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5604" name="Picture 4" descr="Categoría:Personajes | Garena Free Fire Wiki | Fand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55" b="51219"/>
          <a:stretch/>
        </p:blipFill>
        <p:spPr bwMode="auto">
          <a:xfrm>
            <a:off x="4571693" y="2109143"/>
            <a:ext cx="2881076" cy="263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Garena Free Fire. ¡El mejor Battle Royale para móviles!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9" r="21750" b="45327"/>
          <a:stretch/>
        </p:blipFill>
        <p:spPr bwMode="auto">
          <a:xfrm>
            <a:off x="8811491" y="1828799"/>
            <a:ext cx="1870364" cy="292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" name="Google Shape;5068;p75"/>
          <p:cNvSpPr txBox="1">
            <a:spLocks noGrp="1"/>
          </p:cNvSpPr>
          <p:nvPr>
            <p:ph type="title"/>
          </p:nvPr>
        </p:nvSpPr>
        <p:spPr>
          <a:xfrm>
            <a:off x="952400" y="0"/>
            <a:ext cx="10287200" cy="62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dirty="0"/>
              <a:t>Alternative Resources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80" y="1115501"/>
            <a:ext cx="5253101" cy="11556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752" y="2762684"/>
            <a:ext cx="4696756" cy="286593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681" y="1150634"/>
            <a:ext cx="4913919" cy="49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47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" name="Google Shape;5068;p75"/>
          <p:cNvSpPr txBox="1">
            <a:spLocks noGrp="1"/>
          </p:cNvSpPr>
          <p:nvPr>
            <p:ph type="title"/>
          </p:nvPr>
        </p:nvSpPr>
        <p:spPr>
          <a:xfrm>
            <a:off x="952400" y="0"/>
            <a:ext cx="10287200" cy="62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dirty="0"/>
              <a:t>Alternative Resources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1" y="912468"/>
            <a:ext cx="3260428" cy="248795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149" y="1278221"/>
            <a:ext cx="4769702" cy="466731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2532" y="923485"/>
            <a:ext cx="2177068" cy="588879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40AF246-6DF5-4982-A0BA-00302A7D26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164" t="17910" r="30704" b="26448"/>
          <a:stretch/>
        </p:blipFill>
        <p:spPr>
          <a:xfrm>
            <a:off x="211793" y="3611876"/>
            <a:ext cx="3738283" cy="254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25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2300;p90">
            <a:extLst>
              <a:ext uri="{FF2B5EF4-FFF2-40B4-BE49-F238E27FC236}">
                <a16:creationId xmlns:a16="http://schemas.microsoft.com/office/drawing/2014/main" id="{DB2E9AE3-0D7F-4307-ABAB-E4723DD9B1A3}"/>
              </a:ext>
            </a:extLst>
          </p:cNvPr>
          <p:cNvGrpSpPr/>
          <p:nvPr/>
        </p:nvGrpSpPr>
        <p:grpSpPr>
          <a:xfrm>
            <a:off x="1213869" y="1769505"/>
            <a:ext cx="330991" cy="460975"/>
            <a:chOff x="910401" y="1511703"/>
            <a:chExt cx="248243" cy="345731"/>
          </a:xfrm>
        </p:grpSpPr>
        <p:sp>
          <p:nvSpPr>
            <p:cNvPr id="3" name="Google Shape;12301;p90">
              <a:extLst>
                <a:ext uri="{FF2B5EF4-FFF2-40B4-BE49-F238E27FC236}">
                  <a16:creationId xmlns:a16="http://schemas.microsoft.com/office/drawing/2014/main" id="{021516A3-9B81-4DA4-9B27-0C92DC15D288}"/>
                </a:ext>
              </a:extLst>
            </p:cNvPr>
            <p:cNvSpPr/>
            <p:nvPr/>
          </p:nvSpPr>
          <p:spPr>
            <a:xfrm>
              <a:off x="915437" y="1538508"/>
              <a:ext cx="238172" cy="313891"/>
            </a:xfrm>
            <a:custGeom>
              <a:avLst/>
              <a:gdLst/>
              <a:ahLst/>
              <a:cxnLst/>
              <a:rect l="l" t="t" r="r" b="b"/>
              <a:pathLst>
                <a:path w="9081" h="11968" extrusionOk="0">
                  <a:moveTo>
                    <a:pt x="621" y="1"/>
                  </a:moveTo>
                  <a:cubicBezTo>
                    <a:pt x="275" y="1"/>
                    <a:pt x="1" y="275"/>
                    <a:pt x="1" y="616"/>
                  </a:cubicBezTo>
                  <a:lnTo>
                    <a:pt x="1" y="11347"/>
                  </a:lnTo>
                  <a:cubicBezTo>
                    <a:pt x="1" y="11688"/>
                    <a:pt x="275" y="11967"/>
                    <a:pt x="621" y="11967"/>
                  </a:cubicBezTo>
                  <a:lnTo>
                    <a:pt x="8460" y="11967"/>
                  </a:lnTo>
                  <a:cubicBezTo>
                    <a:pt x="8801" y="11967"/>
                    <a:pt x="9080" y="11688"/>
                    <a:pt x="9080" y="11347"/>
                  </a:cubicBezTo>
                  <a:lnTo>
                    <a:pt x="9080" y="616"/>
                  </a:lnTo>
                  <a:cubicBezTo>
                    <a:pt x="9080" y="275"/>
                    <a:pt x="8801" y="1"/>
                    <a:pt x="8460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" name="Google Shape;12302;p90">
              <a:extLst>
                <a:ext uri="{FF2B5EF4-FFF2-40B4-BE49-F238E27FC236}">
                  <a16:creationId xmlns:a16="http://schemas.microsoft.com/office/drawing/2014/main" id="{88BB6ADA-B2E8-43BE-8BC9-40C69FC32BA8}"/>
                </a:ext>
              </a:extLst>
            </p:cNvPr>
            <p:cNvSpPr/>
            <p:nvPr/>
          </p:nvSpPr>
          <p:spPr>
            <a:xfrm>
              <a:off x="937022" y="1560093"/>
              <a:ext cx="194870" cy="259862"/>
            </a:xfrm>
            <a:custGeom>
              <a:avLst/>
              <a:gdLst/>
              <a:ahLst/>
              <a:cxnLst/>
              <a:rect l="l" t="t" r="r" b="b"/>
              <a:pathLst>
                <a:path w="7430" h="9908" extrusionOk="0">
                  <a:moveTo>
                    <a:pt x="1" y="0"/>
                  </a:moveTo>
                  <a:lnTo>
                    <a:pt x="1" y="9908"/>
                  </a:lnTo>
                  <a:lnTo>
                    <a:pt x="7430" y="9908"/>
                  </a:lnTo>
                  <a:lnTo>
                    <a:pt x="7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" name="Google Shape;12303;p90">
              <a:extLst>
                <a:ext uri="{FF2B5EF4-FFF2-40B4-BE49-F238E27FC236}">
                  <a16:creationId xmlns:a16="http://schemas.microsoft.com/office/drawing/2014/main" id="{13E6D221-AA93-4C10-A348-105544C0DDD9}"/>
                </a:ext>
              </a:extLst>
            </p:cNvPr>
            <p:cNvSpPr/>
            <p:nvPr/>
          </p:nvSpPr>
          <p:spPr>
            <a:xfrm>
              <a:off x="985726" y="1516765"/>
              <a:ext cx="97461" cy="43485"/>
            </a:xfrm>
            <a:custGeom>
              <a:avLst/>
              <a:gdLst/>
              <a:ahLst/>
              <a:cxnLst/>
              <a:rect l="l" t="t" r="r" b="b"/>
              <a:pathLst>
                <a:path w="3716" h="1658" extrusionOk="0">
                  <a:moveTo>
                    <a:pt x="1861" y="1"/>
                  </a:moveTo>
                  <a:cubicBezTo>
                    <a:pt x="1584" y="1"/>
                    <a:pt x="1307" y="139"/>
                    <a:pt x="1151" y="416"/>
                  </a:cubicBezTo>
                  <a:lnTo>
                    <a:pt x="415" y="416"/>
                  </a:lnTo>
                  <a:cubicBezTo>
                    <a:pt x="188" y="416"/>
                    <a:pt x="1" y="599"/>
                    <a:pt x="1" y="830"/>
                  </a:cubicBezTo>
                  <a:lnTo>
                    <a:pt x="1" y="1657"/>
                  </a:lnTo>
                  <a:lnTo>
                    <a:pt x="3715" y="1657"/>
                  </a:lnTo>
                  <a:lnTo>
                    <a:pt x="3715" y="830"/>
                  </a:lnTo>
                  <a:cubicBezTo>
                    <a:pt x="3715" y="599"/>
                    <a:pt x="3533" y="416"/>
                    <a:pt x="3306" y="416"/>
                  </a:cubicBezTo>
                  <a:lnTo>
                    <a:pt x="2570" y="416"/>
                  </a:lnTo>
                  <a:cubicBezTo>
                    <a:pt x="2414" y="139"/>
                    <a:pt x="2137" y="1"/>
                    <a:pt x="1861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12304;p90">
              <a:extLst>
                <a:ext uri="{FF2B5EF4-FFF2-40B4-BE49-F238E27FC236}">
                  <a16:creationId xmlns:a16="http://schemas.microsoft.com/office/drawing/2014/main" id="{3848806D-D3F6-41C4-BE7A-6469C3CBB32B}"/>
                </a:ext>
              </a:extLst>
            </p:cNvPr>
            <p:cNvSpPr/>
            <p:nvPr/>
          </p:nvSpPr>
          <p:spPr>
            <a:xfrm>
              <a:off x="966816" y="1665580"/>
              <a:ext cx="27145" cy="27172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515" y="1"/>
                  </a:moveTo>
                  <a:cubicBezTo>
                    <a:pt x="231" y="1"/>
                    <a:pt x="0" y="232"/>
                    <a:pt x="0" y="521"/>
                  </a:cubicBezTo>
                  <a:cubicBezTo>
                    <a:pt x="0" y="804"/>
                    <a:pt x="231" y="1035"/>
                    <a:pt x="515" y="1035"/>
                  </a:cubicBezTo>
                  <a:cubicBezTo>
                    <a:pt x="804" y="1035"/>
                    <a:pt x="1035" y="804"/>
                    <a:pt x="1035" y="521"/>
                  </a:cubicBezTo>
                  <a:cubicBezTo>
                    <a:pt x="1035" y="232"/>
                    <a:pt x="804" y="1"/>
                    <a:pt x="515" y="1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12305;p90">
              <a:extLst>
                <a:ext uri="{FF2B5EF4-FFF2-40B4-BE49-F238E27FC236}">
                  <a16:creationId xmlns:a16="http://schemas.microsoft.com/office/drawing/2014/main" id="{CF1876A1-91D2-4D74-8B76-54DB6F9FE5E9}"/>
                </a:ext>
              </a:extLst>
            </p:cNvPr>
            <p:cNvSpPr/>
            <p:nvPr/>
          </p:nvSpPr>
          <p:spPr>
            <a:xfrm>
              <a:off x="966816" y="1714311"/>
              <a:ext cx="27145" cy="2714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15" y="0"/>
                  </a:moveTo>
                  <a:cubicBezTo>
                    <a:pt x="231" y="0"/>
                    <a:pt x="0" y="231"/>
                    <a:pt x="0" y="520"/>
                  </a:cubicBezTo>
                  <a:cubicBezTo>
                    <a:pt x="0" y="804"/>
                    <a:pt x="231" y="1035"/>
                    <a:pt x="515" y="1035"/>
                  </a:cubicBezTo>
                  <a:cubicBezTo>
                    <a:pt x="804" y="1035"/>
                    <a:pt x="1035" y="804"/>
                    <a:pt x="1035" y="520"/>
                  </a:cubicBezTo>
                  <a:cubicBezTo>
                    <a:pt x="1035" y="231"/>
                    <a:pt x="804" y="0"/>
                    <a:pt x="515" y="0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12306;p90">
              <a:extLst>
                <a:ext uri="{FF2B5EF4-FFF2-40B4-BE49-F238E27FC236}">
                  <a16:creationId xmlns:a16="http://schemas.microsoft.com/office/drawing/2014/main" id="{3A6E3488-2DE1-49F8-90C9-EA76E3F135D4}"/>
                </a:ext>
              </a:extLst>
            </p:cNvPr>
            <p:cNvSpPr/>
            <p:nvPr/>
          </p:nvSpPr>
          <p:spPr>
            <a:xfrm>
              <a:off x="966816" y="1763015"/>
              <a:ext cx="27145" cy="27172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515" y="1"/>
                  </a:moveTo>
                  <a:cubicBezTo>
                    <a:pt x="231" y="1"/>
                    <a:pt x="0" y="232"/>
                    <a:pt x="0" y="515"/>
                  </a:cubicBezTo>
                  <a:cubicBezTo>
                    <a:pt x="0" y="804"/>
                    <a:pt x="231" y="1035"/>
                    <a:pt x="515" y="1035"/>
                  </a:cubicBezTo>
                  <a:cubicBezTo>
                    <a:pt x="804" y="1035"/>
                    <a:pt x="1035" y="804"/>
                    <a:pt x="1035" y="515"/>
                  </a:cubicBezTo>
                  <a:cubicBezTo>
                    <a:pt x="1035" y="232"/>
                    <a:pt x="804" y="1"/>
                    <a:pt x="515" y="1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12307;p90">
              <a:extLst>
                <a:ext uri="{FF2B5EF4-FFF2-40B4-BE49-F238E27FC236}">
                  <a16:creationId xmlns:a16="http://schemas.microsoft.com/office/drawing/2014/main" id="{373F0CD4-07F7-4A19-BDF3-3425DCEEE8B4}"/>
                </a:ext>
              </a:extLst>
            </p:cNvPr>
            <p:cNvSpPr/>
            <p:nvPr/>
          </p:nvSpPr>
          <p:spPr>
            <a:xfrm>
              <a:off x="964167" y="1581783"/>
              <a:ext cx="32443" cy="32470"/>
            </a:xfrm>
            <a:custGeom>
              <a:avLst/>
              <a:gdLst/>
              <a:ahLst/>
              <a:cxnLst/>
              <a:rect l="l" t="t" r="r" b="b"/>
              <a:pathLst>
                <a:path w="1237" h="1238" extrusionOk="0">
                  <a:moveTo>
                    <a:pt x="207" y="1"/>
                  </a:moveTo>
                  <a:cubicBezTo>
                    <a:pt x="91" y="1"/>
                    <a:pt x="0" y="92"/>
                    <a:pt x="0" y="208"/>
                  </a:cubicBezTo>
                  <a:lnTo>
                    <a:pt x="0" y="1031"/>
                  </a:lnTo>
                  <a:cubicBezTo>
                    <a:pt x="0" y="1146"/>
                    <a:pt x="91" y="1238"/>
                    <a:pt x="207" y="1238"/>
                  </a:cubicBezTo>
                  <a:lnTo>
                    <a:pt x="1030" y="1238"/>
                  </a:lnTo>
                  <a:cubicBezTo>
                    <a:pt x="1145" y="1238"/>
                    <a:pt x="1237" y="1146"/>
                    <a:pt x="1237" y="1031"/>
                  </a:cubicBezTo>
                  <a:lnTo>
                    <a:pt x="1237" y="208"/>
                  </a:lnTo>
                  <a:cubicBezTo>
                    <a:pt x="1237" y="92"/>
                    <a:pt x="1145" y="1"/>
                    <a:pt x="1030" y="1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2308;p90">
              <a:extLst>
                <a:ext uri="{FF2B5EF4-FFF2-40B4-BE49-F238E27FC236}">
                  <a16:creationId xmlns:a16="http://schemas.microsoft.com/office/drawing/2014/main" id="{B9A7AFC7-B5B3-4853-A3D9-2B98E0F7696C}"/>
                </a:ext>
              </a:extLst>
            </p:cNvPr>
            <p:cNvSpPr/>
            <p:nvPr/>
          </p:nvSpPr>
          <p:spPr>
            <a:xfrm>
              <a:off x="910401" y="1511703"/>
              <a:ext cx="248243" cy="345731"/>
            </a:xfrm>
            <a:custGeom>
              <a:avLst/>
              <a:gdLst/>
              <a:ahLst/>
              <a:cxnLst/>
              <a:rect l="l" t="t" r="r" b="b"/>
              <a:pathLst>
                <a:path w="9465" h="13182" extrusionOk="0">
                  <a:moveTo>
                    <a:pt x="4732" y="386"/>
                  </a:moveTo>
                  <a:cubicBezTo>
                    <a:pt x="4944" y="386"/>
                    <a:pt x="5156" y="491"/>
                    <a:pt x="5274" y="700"/>
                  </a:cubicBezTo>
                  <a:cubicBezTo>
                    <a:pt x="5312" y="763"/>
                    <a:pt x="5375" y="796"/>
                    <a:pt x="5442" y="801"/>
                  </a:cubicBezTo>
                  <a:lnTo>
                    <a:pt x="6174" y="801"/>
                  </a:lnTo>
                  <a:cubicBezTo>
                    <a:pt x="6299" y="801"/>
                    <a:pt x="6395" y="897"/>
                    <a:pt x="6395" y="1018"/>
                  </a:cubicBezTo>
                  <a:lnTo>
                    <a:pt x="6395" y="1653"/>
                  </a:lnTo>
                  <a:lnTo>
                    <a:pt x="3070" y="1653"/>
                  </a:lnTo>
                  <a:lnTo>
                    <a:pt x="3070" y="1023"/>
                  </a:lnTo>
                  <a:cubicBezTo>
                    <a:pt x="3065" y="902"/>
                    <a:pt x="3166" y="801"/>
                    <a:pt x="3287" y="801"/>
                  </a:cubicBezTo>
                  <a:lnTo>
                    <a:pt x="4023" y="801"/>
                  </a:lnTo>
                  <a:cubicBezTo>
                    <a:pt x="4090" y="796"/>
                    <a:pt x="4153" y="763"/>
                    <a:pt x="4186" y="700"/>
                  </a:cubicBezTo>
                  <a:cubicBezTo>
                    <a:pt x="4307" y="491"/>
                    <a:pt x="4520" y="386"/>
                    <a:pt x="4732" y="386"/>
                  </a:cubicBezTo>
                  <a:close/>
                  <a:moveTo>
                    <a:pt x="8652" y="1215"/>
                  </a:moveTo>
                  <a:cubicBezTo>
                    <a:pt x="8888" y="1215"/>
                    <a:pt x="9080" y="1403"/>
                    <a:pt x="9080" y="1638"/>
                  </a:cubicBezTo>
                  <a:lnTo>
                    <a:pt x="9080" y="12369"/>
                  </a:lnTo>
                  <a:cubicBezTo>
                    <a:pt x="9080" y="12604"/>
                    <a:pt x="8888" y="12792"/>
                    <a:pt x="8652" y="12792"/>
                  </a:cubicBezTo>
                  <a:lnTo>
                    <a:pt x="813" y="12792"/>
                  </a:lnTo>
                  <a:cubicBezTo>
                    <a:pt x="578" y="12792"/>
                    <a:pt x="385" y="12604"/>
                    <a:pt x="385" y="12369"/>
                  </a:cubicBezTo>
                  <a:lnTo>
                    <a:pt x="385" y="1638"/>
                  </a:lnTo>
                  <a:cubicBezTo>
                    <a:pt x="385" y="1407"/>
                    <a:pt x="578" y="1215"/>
                    <a:pt x="813" y="1215"/>
                  </a:cubicBezTo>
                  <a:lnTo>
                    <a:pt x="2680" y="1215"/>
                  </a:lnTo>
                  <a:lnTo>
                    <a:pt x="2680" y="1850"/>
                  </a:lnTo>
                  <a:cubicBezTo>
                    <a:pt x="2680" y="1956"/>
                    <a:pt x="2767" y="2043"/>
                    <a:pt x="2873" y="2043"/>
                  </a:cubicBezTo>
                  <a:lnTo>
                    <a:pt x="6587" y="2043"/>
                  </a:lnTo>
                  <a:cubicBezTo>
                    <a:pt x="6693" y="2043"/>
                    <a:pt x="6780" y="1956"/>
                    <a:pt x="6780" y="1850"/>
                  </a:cubicBezTo>
                  <a:lnTo>
                    <a:pt x="6780" y="1215"/>
                  </a:lnTo>
                  <a:close/>
                  <a:moveTo>
                    <a:pt x="4733" y="0"/>
                  </a:moveTo>
                  <a:cubicBezTo>
                    <a:pt x="4426" y="0"/>
                    <a:pt x="4119" y="137"/>
                    <a:pt x="3917" y="411"/>
                  </a:cubicBezTo>
                  <a:lnTo>
                    <a:pt x="3287" y="411"/>
                  </a:lnTo>
                  <a:cubicBezTo>
                    <a:pt x="3027" y="411"/>
                    <a:pt x="2796" y="580"/>
                    <a:pt x="2714" y="825"/>
                  </a:cubicBezTo>
                  <a:lnTo>
                    <a:pt x="813" y="825"/>
                  </a:lnTo>
                  <a:cubicBezTo>
                    <a:pt x="361" y="825"/>
                    <a:pt x="0" y="1191"/>
                    <a:pt x="0" y="1638"/>
                  </a:cubicBezTo>
                  <a:lnTo>
                    <a:pt x="0" y="12369"/>
                  </a:lnTo>
                  <a:cubicBezTo>
                    <a:pt x="0" y="12816"/>
                    <a:pt x="361" y="13177"/>
                    <a:pt x="813" y="13182"/>
                  </a:cubicBezTo>
                  <a:lnTo>
                    <a:pt x="8652" y="13182"/>
                  </a:lnTo>
                  <a:cubicBezTo>
                    <a:pt x="9099" y="13177"/>
                    <a:pt x="9465" y="12816"/>
                    <a:pt x="9465" y="12369"/>
                  </a:cubicBezTo>
                  <a:lnTo>
                    <a:pt x="9465" y="1638"/>
                  </a:lnTo>
                  <a:cubicBezTo>
                    <a:pt x="9465" y="1191"/>
                    <a:pt x="9104" y="825"/>
                    <a:pt x="8652" y="825"/>
                  </a:cubicBezTo>
                  <a:lnTo>
                    <a:pt x="6751" y="825"/>
                  </a:lnTo>
                  <a:cubicBezTo>
                    <a:pt x="6669" y="580"/>
                    <a:pt x="6438" y="411"/>
                    <a:pt x="6178" y="411"/>
                  </a:cubicBezTo>
                  <a:lnTo>
                    <a:pt x="5548" y="411"/>
                  </a:lnTo>
                  <a:cubicBezTo>
                    <a:pt x="5346" y="137"/>
                    <a:pt x="5039" y="0"/>
                    <a:pt x="47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2309;p90">
              <a:extLst>
                <a:ext uri="{FF2B5EF4-FFF2-40B4-BE49-F238E27FC236}">
                  <a16:creationId xmlns:a16="http://schemas.microsoft.com/office/drawing/2014/main" id="{DC40ED15-FD86-43B7-AA8F-16D7C15E566C}"/>
                </a:ext>
              </a:extLst>
            </p:cNvPr>
            <p:cNvSpPr/>
            <p:nvPr/>
          </p:nvSpPr>
          <p:spPr>
            <a:xfrm>
              <a:off x="1027769" y="1533472"/>
              <a:ext cx="13507" cy="10098"/>
            </a:xfrm>
            <a:custGeom>
              <a:avLst/>
              <a:gdLst/>
              <a:ahLst/>
              <a:cxnLst/>
              <a:rect l="l" t="t" r="r" b="b"/>
              <a:pathLst>
                <a:path w="515" h="385" extrusionOk="0">
                  <a:moveTo>
                    <a:pt x="260" y="0"/>
                  </a:moveTo>
                  <a:cubicBezTo>
                    <a:pt x="0" y="0"/>
                    <a:pt x="0" y="385"/>
                    <a:pt x="260" y="385"/>
                  </a:cubicBezTo>
                  <a:cubicBezTo>
                    <a:pt x="515" y="385"/>
                    <a:pt x="515" y="0"/>
                    <a:pt x="2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12310;p90">
              <a:extLst>
                <a:ext uri="{FF2B5EF4-FFF2-40B4-BE49-F238E27FC236}">
                  <a16:creationId xmlns:a16="http://schemas.microsoft.com/office/drawing/2014/main" id="{3A08CD57-A97A-4A09-9C5C-842EBAC004FF}"/>
                </a:ext>
              </a:extLst>
            </p:cNvPr>
            <p:cNvSpPr/>
            <p:nvPr/>
          </p:nvSpPr>
          <p:spPr>
            <a:xfrm>
              <a:off x="931986" y="1555031"/>
              <a:ext cx="204968" cy="269986"/>
            </a:xfrm>
            <a:custGeom>
              <a:avLst/>
              <a:gdLst/>
              <a:ahLst/>
              <a:cxnLst/>
              <a:rect l="l" t="t" r="r" b="b"/>
              <a:pathLst>
                <a:path w="7815" h="10294" extrusionOk="0">
                  <a:moveTo>
                    <a:pt x="193" y="1"/>
                  </a:moveTo>
                  <a:cubicBezTo>
                    <a:pt x="87" y="1"/>
                    <a:pt x="0" y="87"/>
                    <a:pt x="0" y="198"/>
                  </a:cubicBezTo>
                  <a:lnTo>
                    <a:pt x="0" y="10101"/>
                  </a:lnTo>
                  <a:cubicBezTo>
                    <a:pt x="0" y="10207"/>
                    <a:pt x="87" y="10293"/>
                    <a:pt x="193" y="10293"/>
                  </a:cubicBezTo>
                  <a:lnTo>
                    <a:pt x="7622" y="10293"/>
                  </a:lnTo>
                  <a:cubicBezTo>
                    <a:pt x="7728" y="10293"/>
                    <a:pt x="7814" y="10207"/>
                    <a:pt x="7814" y="10101"/>
                  </a:cubicBezTo>
                  <a:lnTo>
                    <a:pt x="7814" y="198"/>
                  </a:lnTo>
                  <a:cubicBezTo>
                    <a:pt x="7814" y="87"/>
                    <a:pt x="7728" y="1"/>
                    <a:pt x="7622" y="1"/>
                  </a:cubicBezTo>
                  <a:lnTo>
                    <a:pt x="6592" y="1"/>
                  </a:lnTo>
                  <a:cubicBezTo>
                    <a:pt x="6332" y="1"/>
                    <a:pt x="6332" y="386"/>
                    <a:pt x="6592" y="386"/>
                  </a:cubicBezTo>
                  <a:lnTo>
                    <a:pt x="7429" y="386"/>
                  </a:lnTo>
                  <a:lnTo>
                    <a:pt x="7429" y="9908"/>
                  </a:lnTo>
                  <a:lnTo>
                    <a:pt x="390" y="9908"/>
                  </a:lnTo>
                  <a:lnTo>
                    <a:pt x="390" y="386"/>
                  </a:lnTo>
                  <a:lnTo>
                    <a:pt x="1227" y="386"/>
                  </a:lnTo>
                  <a:cubicBezTo>
                    <a:pt x="1482" y="386"/>
                    <a:pt x="1482" y="1"/>
                    <a:pt x="1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12311;p90">
              <a:extLst>
                <a:ext uri="{FF2B5EF4-FFF2-40B4-BE49-F238E27FC236}">
                  <a16:creationId xmlns:a16="http://schemas.microsoft.com/office/drawing/2014/main" id="{C59BDC5C-8D7C-48AE-9B5C-55DCE9BEBDFC}"/>
                </a:ext>
              </a:extLst>
            </p:cNvPr>
            <p:cNvSpPr/>
            <p:nvPr/>
          </p:nvSpPr>
          <p:spPr>
            <a:xfrm>
              <a:off x="959132" y="1663324"/>
              <a:ext cx="37112" cy="31788"/>
            </a:xfrm>
            <a:custGeom>
              <a:avLst/>
              <a:gdLst/>
              <a:ahLst/>
              <a:cxnLst/>
              <a:rect l="l" t="t" r="r" b="b"/>
              <a:pathLst>
                <a:path w="1415" h="1212" extrusionOk="0">
                  <a:moveTo>
                    <a:pt x="810" y="385"/>
                  </a:moveTo>
                  <a:cubicBezTo>
                    <a:pt x="923" y="385"/>
                    <a:pt x="1034" y="473"/>
                    <a:pt x="1034" y="607"/>
                  </a:cubicBezTo>
                  <a:cubicBezTo>
                    <a:pt x="1034" y="727"/>
                    <a:pt x="933" y="823"/>
                    <a:pt x="813" y="823"/>
                  </a:cubicBezTo>
                  <a:cubicBezTo>
                    <a:pt x="615" y="823"/>
                    <a:pt x="519" y="587"/>
                    <a:pt x="659" y="448"/>
                  </a:cubicBezTo>
                  <a:cubicBezTo>
                    <a:pt x="702" y="405"/>
                    <a:pt x="756" y="385"/>
                    <a:pt x="810" y="385"/>
                  </a:cubicBezTo>
                  <a:close/>
                  <a:moveTo>
                    <a:pt x="807" y="0"/>
                  </a:moveTo>
                  <a:cubicBezTo>
                    <a:pt x="272" y="0"/>
                    <a:pt x="1" y="651"/>
                    <a:pt x="380" y="1030"/>
                  </a:cubicBezTo>
                  <a:cubicBezTo>
                    <a:pt x="503" y="1155"/>
                    <a:pt x="656" y="1211"/>
                    <a:pt x="806" y="1211"/>
                  </a:cubicBezTo>
                  <a:cubicBezTo>
                    <a:pt x="1116" y="1211"/>
                    <a:pt x="1414" y="970"/>
                    <a:pt x="1414" y="607"/>
                  </a:cubicBezTo>
                  <a:cubicBezTo>
                    <a:pt x="1414" y="270"/>
                    <a:pt x="1145" y="0"/>
                    <a:pt x="813" y="0"/>
                  </a:cubicBezTo>
                  <a:cubicBezTo>
                    <a:pt x="811" y="0"/>
                    <a:pt x="809" y="0"/>
                    <a:pt x="8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12312;p90">
              <a:extLst>
                <a:ext uri="{FF2B5EF4-FFF2-40B4-BE49-F238E27FC236}">
                  <a16:creationId xmlns:a16="http://schemas.microsoft.com/office/drawing/2014/main" id="{DDB84D62-864C-4B0C-8EE1-068447A225EE}"/>
                </a:ext>
              </a:extLst>
            </p:cNvPr>
            <p:cNvSpPr/>
            <p:nvPr/>
          </p:nvSpPr>
          <p:spPr>
            <a:xfrm>
              <a:off x="959132" y="1712029"/>
              <a:ext cx="37112" cy="31788"/>
            </a:xfrm>
            <a:custGeom>
              <a:avLst/>
              <a:gdLst/>
              <a:ahLst/>
              <a:cxnLst/>
              <a:rect l="l" t="t" r="r" b="b"/>
              <a:pathLst>
                <a:path w="1415" h="1212" extrusionOk="0">
                  <a:moveTo>
                    <a:pt x="812" y="387"/>
                  </a:moveTo>
                  <a:cubicBezTo>
                    <a:pt x="925" y="387"/>
                    <a:pt x="1034" y="474"/>
                    <a:pt x="1034" y="607"/>
                  </a:cubicBezTo>
                  <a:cubicBezTo>
                    <a:pt x="1034" y="727"/>
                    <a:pt x="933" y="823"/>
                    <a:pt x="813" y="828"/>
                  </a:cubicBezTo>
                  <a:cubicBezTo>
                    <a:pt x="615" y="828"/>
                    <a:pt x="519" y="588"/>
                    <a:pt x="659" y="453"/>
                  </a:cubicBezTo>
                  <a:cubicBezTo>
                    <a:pt x="703" y="407"/>
                    <a:pt x="758" y="387"/>
                    <a:pt x="812" y="387"/>
                  </a:cubicBezTo>
                  <a:close/>
                  <a:moveTo>
                    <a:pt x="807" y="1"/>
                  </a:moveTo>
                  <a:cubicBezTo>
                    <a:pt x="272" y="1"/>
                    <a:pt x="1" y="652"/>
                    <a:pt x="380" y="1030"/>
                  </a:cubicBezTo>
                  <a:cubicBezTo>
                    <a:pt x="503" y="1156"/>
                    <a:pt x="656" y="1212"/>
                    <a:pt x="806" y="1212"/>
                  </a:cubicBezTo>
                  <a:cubicBezTo>
                    <a:pt x="1116" y="1212"/>
                    <a:pt x="1414" y="971"/>
                    <a:pt x="1414" y="607"/>
                  </a:cubicBezTo>
                  <a:cubicBezTo>
                    <a:pt x="1414" y="270"/>
                    <a:pt x="114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2313;p90">
              <a:extLst>
                <a:ext uri="{FF2B5EF4-FFF2-40B4-BE49-F238E27FC236}">
                  <a16:creationId xmlns:a16="http://schemas.microsoft.com/office/drawing/2014/main" id="{58163A57-1A74-41B8-AFA2-77AB238A2E41}"/>
                </a:ext>
              </a:extLst>
            </p:cNvPr>
            <p:cNvSpPr/>
            <p:nvPr/>
          </p:nvSpPr>
          <p:spPr>
            <a:xfrm>
              <a:off x="959132" y="1760733"/>
              <a:ext cx="37112" cy="31788"/>
            </a:xfrm>
            <a:custGeom>
              <a:avLst/>
              <a:gdLst/>
              <a:ahLst/>
              <a:cxnLst/>
              <a:rect l="l" t="t" r="r" b="b"/>
              <a:pathLst>
                <a:path w="1415" h="1212" extrusionOk="0">
                  <a:moveTo>
                    <a:pt x="810" y="384"/>
                  </a:moveTo>
                  <a:cubicBezTo>
                    <a:pt x="923" y="384"/>
                    <a:pt x="1034" y="473"/>
                    <a:pt x="1034" y="607"/>
                  </a:cubicBezTo>
                  <a:cubicBezTo>
                    <a:pt x="1034" y="728"/>
                    <a:pt x="933" y="824"/>
                    <a:pt x="813" y="824"/>
                  </a:cubicBezTo>
                  <a:cubicBezTo>
                    <a:pt x="615" y="824"/>
                    <a:pt x="519" y="588"/>
                    <a:pt x="659" y="448"/>
                  </a:cubicBezTo>
                  <a:cubicBezTo>
                    <a:pt x="702" y="404"/>
                    <a:pt x="756" y="384"/>
                    <a:pt x="810" y="384"/>
                  </a:cubicBezTo>
                  <a:close/>
                  <a:moveTo>
                    <a:pt x="807" y="1"/>
                  </a:moveTo>
                  <a:cubicBezTo>
                    <a:pt x="272" y="1"/>
                    <a:pt x="1" y="647"/>
                    <a:pt x="380" y="1031"/>
                  </a:cubicBezTo>
                  <a:cubicBezTo>
                    <a:pt x="503" y="1156"/>
                    <a:pt x="656" y="1212"/>
                    <a:pt x="806" y="1212"/>
                  </a:cubicBezTo>
                  <a:cubicBezTo>
                    <a:pt x="1116" y="1212"/>
                    <a:pt x="1414" y="971"/>
                    <a:pt x="1414" y="607"/>
                  </a:cubicBezTo>
                  <a:cubicBezTo>
                    <a:pt x="1414" y="270"/>
                    <a:pt x="114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2314;p90">
              <a:extLst>
                <a:ext uri="{FF2B5EF4-FFF2-40B4-BE49-F238E27FC236}">
                  <a16:creationId xmlns:a16="http://schemas.microsoft.com/office/drawing/2014/main" id="{DFD310A5-4A31-4DFA-BAE6-5C0A6B347B52}"/>
                </a:ext>
              </a:extLst>
            </p:cNvPr>
            <p:cNvSpPr/>
            <p:nvPr/>
          </p:nvSpPr>
          <p:spPr>
            <a:xfrm>
              <a:off x="1006053" y="1663324"/>
              <a:ext cx="62238" cy="10124"/>
            </a:xfrm>
            <a:custGeom>
              <a:avLst/>
              <a:gdLst/>
              <a:ahLst/>
              <a:cxnLst/>
              <a:rect l="l" t="t" r="r" b="b"/>
              <a:pathLst>
                <a:path w="2373" h="386" extrusionOk="0">
                  <a:moveTo>
                    <a:pt x="260" y="0"/>
                  </a:moveTo>
                  <a:cubicBezTo>
                    <a:pt x="1" y="0"/>
                    <a:pt x="1" y="385"/>
                    <a:pt x="260" y="385"/>
                  </a:cubicBezTo>
                  <a:lnTo>
                    <a:pt x="2118" y="385"/>
                  </a:lnTo>
                  <a:cubicBezTo>
                    <a:pt x="2373" y="385"/>
                    <a:pt x="2373" y="0"/>
                    <a:pt x="21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2315;p90">
              <a:extLst>
                <a:ext uri="{FF2B5EF4-FFF2-40B4-BE49-F238E27FC236}">
                  <a16:creationId xmlns:a16="http://schemas.microsoft.com/office/drawing/2014/main" id="{C5397530-E2E9-4C6C-9E54-4E3B3D412D7B}"/>
                </a:ext>
              </a:extLst>
            </p:cNvPr>
            <p:cNvSpPr/>
            <p:nvPr/>
          </p:nvSpPr>
          <p:spPr>
            <a:xfrm>
              <a:off x="1006053" y="1684910"/>
              <a:ext cx="100110" cy="10229"/>
            </a:xfrm>
            <a:custGeom>
              <a:avLst/>
              <a:gdLst/>
              <a:ahLst/>
              <a:cxnLst/>
              <a:rect l="l" t="t" r="r" b="b"/>
              <a:pathLst>
                <a:path w="3817" h="390" extrusionOk="0">
                  <a:moveTo>
                    <a:pt x="260" y="0"/>
                  </a:moveTo>
                  <a:cubicBezTo>
                    <a:pt x="1" y="0"/>
                    <a:pt x="1" y="390"/>
                    <a:pt x="260" y="390"/>
                  </a:cubicBezTo>
                  <a:lnTo>
                    <a:pt x="3561" y="390"/>
                  </a:lnTo>
                  <a:cubicBezTo>
                    <a:pt x="3816" y="390"/>
                    <a:pt x="3816" y="0"/>
                    <a:pt x="3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2316;p90">
              <a:extLst>
                <a:ext uri="{FF2B5EF4-FFF2-40B4-BE49-F238E27FC236}">
                  <a16:creationId xmlns:a16="http://schemas.microsoft.com/office/drawing/2014/main" id="{0377EC0D-86BF-4D28-A744-B1F2200A235C}"/>
                </a:ext>
              </a:extLst>
            </p:cNvPr>
            <p:cNvSpPr/>
            <p:nvPr/>
          </p:nvSpPr>
          <p:spPr>
            <a:xfrm>
              <a:off x="1006053" y="1712029"/>
              <a:ext cx="62238" cy="10124"/>
            </a:xfrm>
            <a:custGeom>
              <a:avLst/>
              <a:gdLst/>
              <a:ahLst/>
              <a:cxnLst/>
              <a:rect l="l" t="t" r="r" b="b"/>
              <a:pathLst>
                <a:path w="2373" h="386" extrusionOk="0">
                  <a:moveTo>
                    <a:pt x="260" y="1"/>
                  </a:moveTo>
                  <a:cubicBezTo>
                    <a:pt x="1" y="1"/>
                    <a:pt x="1" y="386"/>
                    <a:pt x="260" y="386"/>
                  </a:cubicBezTo>
                  <a:lnTo>
                    <a:pt x="2118" y="386"/>
                  </a:lnTo>
                  <a:cubicBezTo>
                    <a:pt x="2373" y="386"/>
                    <a:pt x="2373" y="1"/>
                    <a:pt x="21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2317;p90">
              <a:extLst>
                <a:ext uri="{FF2B5EF4-FFF2-40B4-BE49-F238E27FC236}">
                  <a16:creationId xmlns:a16="http://schemas.microsoft.com/office/drawing/2014/main" id="{26533C28-B179-4E35-A30A-3658F4A6BD76}"/>
                </a:ext>
              </a:extLst>
            </p:cNvPr>
            <p:cNvSpPr/>
            <p:nvPr/>
          </p:nvSpPr>
          <p:spPr>
            <a:xfrm>
              <a:off x="1006053" y="1733745"/>
              <a:ext cx="100110" cy="10124"/>
            </a:xfrm>
            <a:custGeom>
              <a:avLst/>
              <a:gdLst/>
              <a:ahLst/>
              <a:cxnLst/>
              <a:rect l="l" t="t" r="r" b="b"/>
              <a:pathLst>
                <a:path w="3817" h="386" extrusionOk="0">
                  <a:moveTo>
                    <a:pt x="260" y="0"/>
                  </a:moveTo>
                  <a:cubicBezTo>
                    <a:pt x="1" y="0"/>
                    <a:pt x="1" y="385"/>
                    <a:pt x="260" y="385"/>
                  </a:cubicBezTo>
                  <a:lnTo>
                    <a:pt x="3561" y="385"/>
                  </a:lnTo>
                  <a:cubicBezTo>
                    <a:pt x="3816" y="385"/>
                    <a:pt x="3816" y="0"/>
                    <a:pt x="3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2318;p90">
              <a:extLst>
                <a:ext uri="{FF2B5EF4-FFF2-40B4-BE49-F238E27FC236}">
                  <a16:creationId xmlns:a16="http://schemas.microsoft.com/office/drawing/2014/main" id="{6E0B3302-47E1-475D-AD74-64E6E69605A2}"/>
                </a:ext>
              </a:extLst>
            </p:cNvPr>
            <p:cNvSpPr/>
            <p:nvPr/>
          </p:nvSpPr>
          <p:spPr>
            <a:xfrm>
              <a:off x="1006053" y="1760733"/>
              <a:ext cx="62238" cy="10124"/>
            </a:xfrm>
            <a:custGeom>
              <a:avLst/>
              <a:gdLst/>
              <a:ahLst/>
              <a:cxnLst/>
              <a:rect l="l" t="t" r="r" b="b"/>
              <a:pathLst>
                <a:path w="2373" h="386" extrusionOk="0">
                  <a:moveTo>
                    <a:pt x="260" y="1"/>
                  </a:moveTo>
                  <a:cubicBezTo>
                    <a:pt x="1" y="1"/>
                    <a:pt x="1" y="386"/>
                    <a:pt x="260" y="386"/>
                  </a:cubicBezTo>
                  <a:lnTo>
                    <a:pt x="2118" y="386"/>
                  </a:lnTo>
                  <a:cubicBezTo>
                    <a:pt x="2373" y="386"/>
                    <a:pt x="2373" y="1"/>
                    <a:pt x="21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2319;p90">
              <a:extLst>
                <a:ext uri="{FF2B5EF4-FFF2-40B4-BE49-F238E27FC236}">
                  <a16:creationId xmlns:a16="http://schemas.microsoft.com/office/drawing/2014/main" id="{A5D9001B-F362-4FD1-94A1-8166BDA88515}"/>
                </a:ext>
              </a:extLst>
            </p:cNvPr>
            <p:cNvSpPr/>
            <p:nvPr/>
          </p:nvSpPr>
          <p:spPr>
            <a:xfrm>
              <a:off x="1006053" y="1782319"/>
              <a:ext cx="100110" cy="10255"/>
            </a:xfrm>
            <a:custGeom>
              <a:avLst/>
              <a:gdLst/>
              <a:ahLst/>
              <a:cxnLst/>
              <a:rect l="l" t="t" r="r" b="b"/>
              <a:pathLst>
                <a:path w="3817" h="391" extrusionOk="0">
                  <a:moveTo>
                    <a:pt x="260" y="1"/>
                  </a:moveTo>
                  <a:cubicBezTo>
                    <a:pt x="1" y="1"/>
                    <a:pt x="1" y="386"/>
                    <a:pt x="260" y="391"/>
                  </a:cubicBezTo>
                  <a:lnTo>
                    <a:pt x="3561" y="391"/>
                  </a:lnTo>
                  <a:cubicBezTo>
                    <a:pt x="3816" y="391"/>
                    <a:pt x="3816" y="1"/>
                    <a:pt x="35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2320;p90">
              <a:extLst>
                <a:ext uri="{FF2B5EF4-FFF2-40B4-BE49-F238E27FC236}">
                  <a16:creationId xmlns:a16="http://schemas.microsoft.com/office/drawing/2014/main" id="{BC9F1BEE-2753-457A-9709-94C149AFEE68}"/>
                </a:ext>
              </a:extLst>
            </p:cNvPr>
            <p:cNvSpPr/>
            <p:nvPr/>
          </p:nvSpPr>
          <p:spPr>
            <a:xfrm>
              <a:off x="1006053" y="1582176"/>
              <a:ext cx="100110" cy="10124"/>
            </a:xfrm>
            <a:custGeom>
              <a:avLst/>
              <a:gdLst/>
              <a:ahLst/>
              <a:cxnLst/>
              <a:rect l="l" t="t" r="r" b="b"/>
              <a:pathLst>
                <a:path w="3817" h="386" extrusionOk="0">
                  <a:moveTo>
                    <a:pt x="260" y="0"/>
                  </a:moveTo>
                  <a:cubicBezTo>
                    <a:pt x="1" y="0"/>
                    <a:pt x="1" y="385"/>
                    <a:pt x="260" y="385"/>
                  </a:cubicBezTo>
                  <a:lnTo>
                    <a:pt x="3561" y="385"/>
                  </a:lnTo>
                  <a:cubicBezTo>
                    <a:pt x="3816" y="385"/>
                    <a:pt x="3816" y="0"/>
                    <a:pt x="3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12321;p90">
              <a:extLst>
                <a:ext uri="{FF2B5EF4-FFF2-40B4-BE49-F238E27FC236}">
                  <a16:creationId xmlns:a16="http://schemas.microsoft.com/office/drawing/2014/main" id="{532EC799-5ADA-4A1F-8745-FAF71D1B9ECF}"/>
                </a:ext>
              </a:extLst>
            </p:cNvPr>
            <p:cNvSpPr/>
            <p:nvPr/>
          </p:nvSpPr>
          <p:spPr>
            <a:xfrm>
              <a:off x="962777" y="1630881"/>
              <a:ext cx="143386" cy="10124"/>
            </a:xfrm>
            <a:custGeom>
              <a:avLst/>
              <a:gdLst/>
              <a:ahLst/>
              <a:cxnLst/>
              <a:rect l="l" t="t" r="r" b="b"/>
              <a:pathLst>
                <a:path w="5467" h="386" extrusionOk="0">
                  <a:moveTo>
                    <a:pt x="260" y="1"/>
                  </a:moveTo>
                  <a:cubicBezTo>
                    <a:pt x="0" y="1"/>
                    <a:pt x="0" y="386"/>
                    <a:pt x="260" y="386"/>
                  </a:cubicBezTo>
                  <a:lnTo>
                    <a:pt x="5211" y="386"/>
                  </a:lnTo>
                  <a:cubicBezTo>
                    <a:pt x="5466" y="386"/>
                    <a:pt x="5466" y="1"/>
                    <a:pt x="52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12322;p90">
              <a:extLst>
                <a:ext uri="{FF2B5EF4-FFF2-40B4-BE49-F238E27FC236}">
                  <a16:creationId xmlns:a16="http://schemas.microsoft.com/office/drawing/2014/main" id="{B3C45ABC-1B4D-4627-8145-8B0A5549067E}"/>
                </a:ext>
              </a:extLst>
            </p:cNvPr>
            <p:cNvSpPr/>
            <p:nvPr/>
          </p:nvSpPr>
          <p:spPr>
            <a:xfrm>
              <a:off x="1006053" y="1603762"/>
              <a:ext cx="29821" cy="10124"/>
            </a:xfrm>
            <a:custGeom>
              <a:avLst/>
              <a:gdLst/>
              <a:ahLst/>
              <a:cxnLst/>
              <a:rect l="l" t="t" r="r" b="b"/>
              <a:pathLst>
                <a:path w="1137" h="386" extrusionOk="0">
                  <a:moveTo>
                    <a:pt x="260" y="0"/>
                  </a:moveTo>
                  <a:cubicBezTo>
                    <a:pt x="1" y="0"/>
                    <a:pt x="1" y="385"/>
                    <a:pt x="260" y="385"/>
                  </a:cubicBezTo>
                  <a:lnTo>
                    <a:pt x="876" y="385"/>
                  </a:lnTo>
                  <a:cubicBezTo>
                    <a:pt x="1136" y="385"/>
                    <a:pt x="1136" y="0"/>
                    <a:pt x="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2323;p90">
              <a:extLst>
                <a:ext uri="{FF2B5EF4-FFF2-40B4-BE49-F238E27FC236}">
                  <a16:creationId xmlns:a16="http://schemas.microsoft.com/office/drawing/2014/main" id="{9223C6F5-982D-497A-8E63-76A9E8CBA9FF}"/>
                </a:ext>
              </a:extLst>
            </p:cNvPr>
            <p:cNvSpPr/>
            <p:nvPr/>
          </p:nvSpPr>
          <p:spPr>
            <a:xfrm>
              <a:off x="1044030" y="1603762"/>
              <a:ext cx="29690" cy="10124"/>
            </a:xfrm>
            <a:custGeom>
              <a:avLst/>
              <a:gdLst/>
              <a:ahLst/>
              <a:cxnLst/>
              <a:rect l="l" t="t" r="r" b="b"/>
              <a:pathLst>
                <a:path w="1132" h="386" extrusionOk="0">
                  <a:moveTo>
                    <a:pt x="256" y="0"/>
                  </a:moveTo>
                  <a:cubicBezTo>
                    <a:pt x="1" y="0"/>
                    <a:pt x="1" y="385"/>
                    <a:pt x="256" y="385"/>
                  </a:cubicBezTo>
                  <a:lnTo>
                    <a:pt x="877" y="385"/>
                  </a:lnTo>
                  <a:cubicBezTo>
                    <a:pt x="1132" y="385"/>
                    <a:pt x="1132" y="0"/>
                    <a:pt x="8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2324;p90">
              <a:extLst>
                <a:ext uri="{FF2B5EF4-FFF2-40B4-BE49-F238E27FC236}">
                  <a16:creationId xmlns:a16="http://schemas.microsoft.com/office/drawing/2014/main" id="{A6B5710A-E979-426A-A205-E7BC600DBA6F}"/>
                </a:ext>
              </a:extLst>
            </p:cNvPr>
            <p:cNvSpPr/>
            <p:nvPr/>
          </p:nvSpPr>
          <p:spPr>
            <a:xfrm>
              <a:off x="964535" y="1582176"/>
              <a:ext cx="31709" cy="31709"/>
            </a:xfrm>
            <a:custGeom>
              <a:avLst/>
              <a:gdLst/>
              <a:ahLst/>
              <a:cxnLst/>
              <a:rect l="l" t="t" r="r" b="b"/>
              <a:pathLst>
                <a:path w="1209" h="1209" extrusionOk="0">
                  <a:moveTo>
                    <a:pt x="823" y="385"/>
                  </a:moveTo>
                  <a:lnTo>
                    <a:pt x="823" y="823"/>
                  </a:lnTo>
                  <a:lnTo>
                    <a:pt x="385" y="823"/>
                  </a:lnTo>
                  <a:lnTo>
                    <a:pt x="385" y="385"/>
                  </a:lnTo>
                  <a:close/>
                  <a:moveTo>
                    <a:pt x="193" y="0"/>
                  </a:moveTo>
                  <a:cubicBezTo>
                    <a:pt x="87" y="0"/>
                    <a:pt x="0" y="82"/>
                    <a:pt x="0" y="193"/>
                  </a:cubicBezTo>
                  <a:lnTo>
                    <a:pt x="0" y="1016"/>
                  </a:lnTo>
                  <a:cubicBezTo>
                    <a:pt x="0" y="1121"/>
                    <a:pt x="87" y="1208"/>
                    <a:pt x="193" y="1208"/>
                  </a:cubicBezTo>
                  <a:lnTo>
                    <a:pt x="1016" y="1208"/>
                  </a:lnTo>
                  <a:cubicBezTo>
                    <a:pt x="1122" y="1208"/>
                    <a:pt x="1208" y="1121"/>
                    <a:pt x="1208" y="1016"/>
                  </a:cubicBezTo>
                  <a:lnTo>
                    <a:pt x="1208" y="193"/>
                  </a:lnTo>
                  <a:cubicBezTo>
                    <a:pt x="1208" y="82"/>
                    <a:pt x="1122" y="0"/>
                    <a:pt x="10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7" name="Google Shape;12325;p90">
            <a:extLst>
              <a:ext uri="{FF2B5EF4-FFF2-40B4-BE49-F238E27FC236}">
                <a16:creationId xmlns:a16="http://schemas.microsoft.com/office/drawing/2014/main" id="{04C86192-A45F-4210-95D6-2ECE2E7DCAB7}"/>
              </a:ext>
            </a:extLst>
          </p:cNvPr>
          <p:cNvGrpSpPr/>
          <p:nvPr/>
        </p:nvGrpSpPr>
        <p:grpSpPr>
          <a:xfrm>
            <a:off x="1749293" y="1769750"/>
            <a:ext cx="461080" cy="460729"/>
            <a:chOff x="1311970" y="1511887"/>
            <a:chExt cx="345810" cy="345547"/>
          </a:xfrm>
        </p:grpSpPr>
        <p:sp>
          <p:nvSpPr>
            <p:cNvPr id="28" name="Google Shape;12326;p90">
              <a:extLst>
                <a:ext uri="{FF2B5EF4-FFF2-40B4-BE49-F238E27FC236}">
                  <a16:creationId xmlns:a16="http://schemas.microsoft.com/office/drawing/2014/main" id="{18298231-4C40-4178-96D7-44262402ED91}"/>
                </a:ext>
              </a:extLst>
            </p:cNvPr>
            <p:cNvSpPr/>
            <p:nvPr/>
          </p:nvSpPr>
          <p:spPr>
            <a:xfrm>
              <a:off x="1446990" y="1619656"/>
              <a:ext cx="27041" cy="59589"/>
            </a:xfrm>
            <a:custGeom>
              <a:avLst/>
              <a:gdLst/>
              <a:ahLst/>
              <a:cxnLst/>
              <a:rect l="l" t="t" r="r" b="b"/>
              <a:pathLst>
                <a:path w="1031" h="2272" extrusionOk="0">
                  <a:moveTo>
                    <a:pt x="617" y="0"/>
                  </a:moveTo>
                  <a:cubicBezTo>
                    <a:pt x="275" y="0"/>
                    <a:pt x="1" y="280"/>
                    <a:pt x="1" y="621"/>
                  </a:cubicBezTo>
                  <a:lnTo>
                    <a:pt x="1" y="766"/>
                  </a:lnTo>
                  <a:cubicBezTo>
                    <a:pt x="1" y="944"/>
                    <a:pt x="30" y="1117"/>
                    <a:pt x="83" y="1285"/>
                  </a:cubicBezTo>
                  <a:lnTo>
                    <a:pt x="410" y="2272"/>
                  </a:lnTo>
                  <a:lnTo>
                    <a:pt x="1030" y="2272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12327;p90">
              <a:extLst>
                <a:ext uri="{FF2B5EF4-FFF2-40B4-BE49-F238E27FC236}">
                  <a16:creationId xmlns:a16="http://schemas.microsoft.com/office/drawing/2014/main" id="{BA84BEC2-431F-4402-AD38-FCE177C4EA9F}"/>
                </a:ext>
              </a:extLst>
            </p:cNvPr>
            <p:cNvSpPr/>
            <p:nvPr/>
          </p:nvSpPr>
          <p:spPr>
            <a:xfrm>
              <a:off x="1457848" y="1614226"/>
              <a:ext cx="64887" cy="65018"/>
            </a:xfrm>
            <a:custGeom>
              <a:avLst/>
              <a:gdLst/>
              <a:ahLst/>
              <a:cxnLst/>
              <a:rect l="l" t="t" r="r" b="b"/>
              <a:pathLst>
                <a:path w="2474" h="2479" extrusionOk="0">
                  <a:moveTo>
                    <a:pt x="616" y="1"/>
                  </a:moveTo>
                  <a:cubicBezTo>
                    <a:pt x="275" y="1"/>
                    <a:pt x="1" y="280"/>
                    <a:pt x="1" y="621"/>
                  </a:cubicBezTo>
                  <a:cubicBezTo>
                    <a:pt x="1" y="847"/>
                    <a:pt x="183" y="1035"/>
                    <a:pt x="414" y="1035"/>
                  </a:cubicBezTo>
                  <a:lnTo>
                    <a:pt x="2065" y="2479"/>
                  </a:lnTo>
                  <a:lnTo>
                    <a:pt x="2430" y="1199"/>
                  </a:lnTo>
                  <a:cubicBezTo>
                    <a:pt x="2459" y="1088"/>
                    <a:pt x="2474" y="973"/>
                    <a:pt x="2474" y="857"/>
                  </a:cubicBezTo>
                  <a:lnTo>
                    <a:pt x="2474" y="1"/>
                  </a:ln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12328;p90">
              <a:extLst>
                <a:ext uri="{FF2B5EF4-FFF2-40B4-BE49-F238E27FC236}">
                  <a16:creationId xmlns:a16="http://schemas.microsoft.com/office/drawing/2014/main" id="{2772F659-EC98-4B1D-A6DA-2BB4A9A33F29}"/>
                </a:ext>
              </a:extLst>
            </p:cNvPr>
            <p:cNvSpPr/>
            <p:nvPr/>
          </p:nvSpPr>
          <p:spPr>
            <a:xfrm>
              <a:off x="1468575" y="1695374"/>
              <a:ext cx="32575" cy="32575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1" y="0"/>
                  </a:moveTo>
                  <a:lnTo>
                    <a:pt x="1" y="1242"/>
                  </a:lnTo>
                  <a:lnTo>
                    <a:pt x="1242" y="1242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12329;p90">
              <a:extLst>
                <a:ext uri="{FF2B5EF4-FFF2-40B4-BE49-F238E27FC236}">
                  <a16:creationId xmlns:a16="http://schemas.microsoft.com/office/drawing/2014/main" id="{A568E617-D6FC-4DF5-83ED-003D4A6743AE}"/>
                </a:ext>
              </a:extLst>
            </p:cNvPr>
            <p:cNvSpPr/>
            <p:nvPr/>
          </p:nvSpPr>
          <p:spPr>
            <a:xfrm>
              <a:off x="1430728" y="1708488"/>
              <a:ext cx="108162" cy="84348"/>
            </a:xfrm>
            <a:custGeom>
              <a:avLst/>
              <a:gdLst/>
              <a:ahLst/>
              <a:cxnLst/>
              <a:rect l="l" t="t" r="r" b="b"/>
              <a:pathLst>
                <a:path w="4124" h="3216" extrusionOk="0">
                  <a:moveTo>
                    <a:pt x="1444" y="1"/>
                  </a:moveTo>
                  <a:lnTo>
                    <a:pt x="448" y="290"/>
                  </a:lnTo>
                  <a:cubicBezTo>
                    <a:pt x="183" y="362"/>
                    <a:pt x="0" y="607"/>
                    <a:pt x="0" y="881"/>
                  </a:cubicBezTo>
                  <a:lnTo>
                    <a:pt x="0" y="3215"/>
                  </a:lnTo>
                  <a:lnTo>
                    <a:pt x="4124" y="3215"/>
                  </a:lnTo>
                  <a:lnTo>
                    <a:pt x="4124" y="881"/>
                  </a:lnTo>
                  <a:cubicBezTo>
                    <a:pt x="4124" y="607"/>
                    <a:pt x="3941" y="362"/>
                    <a:pt x="3676" y="290"/>
                  </a:cubicBezTo>
                  <a:lnTo>
                    <a:pt x="2680" y="1"/>
                  </a:lnTo>
                  <a:lnTo>
                    <a:pt x="2440" y="294"/>
                  </a:lnTo>
                  <a:cubicBezTo>
                    <a:pt x="2341" y="410"/>
                    <a:pt x="2203" y="468"/>
                    <a:pt x="2064" y="468"/>
                  </a:cubicBezTo>
                  <a:cubicBezTo>
                    <a:pt x="1926" y="468"/>
                    <a:pt x="1788" y="410"/>
                    <a:pt x="1689" y="294"/>
                  </a:cubicBezTo>
                  <a:lnTo>
                    <a:pt x="1444" y="1"/>
                  </a:ln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12330;p90">
              <a:extLst>
                <a:ext uri="{FF2B5EF4-FFF2-40B4-BE49-F238E27FC236}">
                  <a16:creationId xmlns:a16="http://schemas.microsoft.com/office/drawing/2014/main" id="{523E213B-422A-42C6-BFC3-8339E1DA6328}"/>
                </a:ext>
              </a:extLst>
            </p:cNvPr>
            <p:cNvSpPr/>
            <p:nvPr/>
          </p:nvSpPr>
          <p:spPr>
            <a:xfrm>
              <a:off x="1452287" y="1641372"/>
              <a:ext cx="65149" cy="59458"/>
            </a:xfrm>
            <a:custGeom>
              <a:avLst/>
              <a:gdLst/>
              <a:ahLst/>
              <a:cxnLst/>
              <a:rect l="l" t="t" r="r" b="b"/>
              <a:pathLst>
                <a:path w="2484" h="2267" extrusionOk="0">
                  <a:moveTo>
                    <a:pt x="800" y="0"/>
                  </a:moveTo>
                  <a:cubicBezTo>
                    <a:pt x="684" y="0"/>
                    <a:pt x="578" y="43"/>
                    <a:pt x="496" y="120"/>
                  </a:cubicBezTo>
                  <a:lnTo>
                    <a:pt x="294" y="327"/>
                  </a:lnTo>
                  <a:cubicBezTo>
                    <a:pt x="107" y="510"/>
                    <a:pt x="1" y="765"/>
                    <a:pt x="6" y="1030"/>
                  </a:cubicBezTo>
                  <a:cubicBezTo>
                    <a:pt x="6" y="1713"/>
                    <a:pt x="559" y="2266"/>
                    <a:pt x="1242" y="2266"/>
                  </a:cubicBezTo>
                  <a:cubicBezTo>
                    <a:pt x="1245" y="2266"/>
                    <a:pt x="1248" y="2266"/>
                    <a:pt x="1251" y="2266"/>
                  </a:cubicBezTo>
                  <a:cubicBezTo>
                    <a:pt x="1930" y="2266"/>
                    <a:pt x="2484" y="1710"/>
                    <a:pt x="2484" y="1030"/>
                  </a:cubicBezTo>
                  <a:lnTo>
                    <a:pt x="2484" y="770"/>
                  </a:lnTo>
                  <a:cubicBezTo>
                    <a:pt x="2484" y="659"/>
                    <a:pt x="2440" y="553"/>
                    <a:pt x="2363" y="476"/>
                  </a:cubicBezTo>
                  <a:cubicBezTo>
                    <a:pt x="2041" y="164"/>
                    <a:pt x="1459" y="24"/>
                    <a:pt x="800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12331;p90">
              <a:extLst>
                <a:ext uri="{FF2B5EF4-FFF2-40B4-BE49-F238E27FC236}">
                  <a16:creationId xmlns:a16="http://schemas.microsoft.com/office/drawing/2014/main" id="{D389A29C-174D-4046-8988-B7DA686B26BD}"/>
                </a:ext>
              </a:extLst>
            </p:cNvPr>
            <p:cNvSpPr/>
            <p:nvPr/>
          </p:nvSpPr>
          <p:spPr>
            <a:xfrm>
              <a:off x="1452287" y="1641346"/>
              <a:ext cx="64913" cy="58225"/>
            </a:xfrm>
            <a:custGeom>
              <a:avLst/>
              <a:gdLst/>
              <a:ahLst/>
              <a:cxnLst/>
              <a:rect l="l" t="t" r="r" b="b"/>
              <a:pathLst>
                <a:path w="2475" h="2220" extrusionOk="0">
                  <a:moveTo>
                    <a:pt x="780" y="1"/>
                  </a:moveTo>
                  <a:cubicBezTo>
                    <a:pt x="674" y="1"/>
                    <a:pt x="570" y="48"/>
                    <a:pt x="496" y="121"/>
                  </a:cubicBezTo>
                  <a:lnTo>
                    <a:pt x="294" y="328"/>
                  </a:lnTo>
                  <a:cubicBezTo>
                    <a:pt x="107" y="511"/>
                    <a:pt x="1" y="766"/>
                    <a:pt x="1" y="1031"/>
                  </a:cubicBezTo>
                  <a:cubicBezTo>
                    <a:pt x="1" y="1579"/>
                    <a:pt x="367" y="2065"/>
                    <a:pt x="896" y="2219"/>
                  </a:cubicBezTo>
                  <a:cubicBezTo>
                    <a:pt x="718" y="1998"/>
                    <a:pt x="622" y="1728"/>
                    <a:pt x="622" y="1445"/>
                  </a:cubicBezTo>
                  <a:lnTo>
                    <a:pt x="622" y="1031"/>
                  </a:lnTo>
                  <a:cubicBezTo>
                    <a:pt x="622" y="799"/>
                    <a:pt x="809" y="616"/>
                    <a:pt x="1034" y="616"/>
                  </a:cubicBezTo>
                  <a:cubicBezTo>
                    <a:pt x="1042" y="616"/>
                    <a:pt x="1051" y="616"/>
                    <a:pt x="1059" y="617"/>
                  </a:cubicBezTo>
                  <a:cubicBezTo>
                    <a:pt x="1478" y="646"/>
                    <a:pt x="2094" y="713"/>
                    <a:pt x="2474" y="896"/>
                  </a:cubicBezTo>
                  <a:cubicBezTo>
                    <a:pt x="2460" y="809"/>
                    <a:pt x="2426" y="535"/>
                    <a:pt x="2359" y="477"/>
                  </a:cubicBezTo>
                  <a:cubicBezTo>
                    <a:pt x="2041" y="165"/>
                    <a:pt x="1459" y="25"/>
                    <a:pt x="795" y="1"/>
                  </a:cubicBezTo>
                  <a:cubicBezTo>
                    <a:pt x="790" y="1"/>
                    <a:pt x="785" y="1"/>
                    <a:pt x="780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2332;p90">
              <a:extLst>
                <a:ext uri="{FF2B5EF4-FFF2-40B4-BE49-F238E27FC236}">
                  <a16:creationId xmlns:a16="http://schemas.microsoft.com/office/drawing/2014/main" id="{8DC10841-6532-487D-AD86-5C7BF20B5A62}"/>
                </a:ext>
              </a:extLst>
            </p:cNvPr>
            <p:cNvSpPr/>
            <p:nvPr/>
          </p:nvSpPr>
          <p:spPr>
            <a:xfrm>
              <a:off x="1430728" y="1722258"/>
              <a:ext cx="21716" cy="70578"/>
            </a:xfrm>
            <a:custGeom>
              <a:avLst/>
              <a:gdLst/>
              <a:ahLst/>
              <a:cxnLst/>
              <a:rect l="l" t="t" r="r" b="b"/>
              <a:pathLst>
                <a:path w="828" h="2691" extrusionOk="0">
                  <a:moveTo>
                    <a:pt x="116" y="0"/>
                  </a:moveTo>
                  <a:cubicBezTo>
                    <a:pt x="39" y="106"/>
                    <a:pt x="0" y="231"/>
                    <a:pt x="0" y="356"/>
                  </a:cubicBezTo>
                  <a:lnTo>
                    <a:pt x="0" y="2690"/>
                  </a:lnTo>
                  <a:lnTo>
                    <a:pt x="828" y="2690"/>
                  </a:lnTo>
                  <a:lnTo>
                    <a:pt x="828" y="972"/>
                  </a:lnTo>
                  <a:cubicBezTo>
                    <a:pt x="828" y="809"/>
                    <a:pt x="760" y="650"/>
                    <a:pt x="645" y="534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2333;p90">
              <a:extLst>
                <a:ext uri="{FF2B5EF4-FFF2-40B4-BE49-F238E27FC236}">
                  <a16:creationId xmlns:a16="http://schemas.microsoft.com/office/drawing/2014/main" id="{F9FFAC66-186C-4973-B1B5-69F90858574F}"/>
                </a:ext>
              </a:extLst>
            </p:cNvPr>
            <p:cNvSpPr/>
            <p:nvPr/>
          </p:nvSpPr>
          <p:spPr>
            <a:xfrm>
              <a:off x="1517279" y="1722258"/>
              <a:ext cx="21743" cy="70578"/>
            </a:xfrm>
            <a:custGeom>
              <a:avLst/>
              <a:gdLst/>
              <a:ahLst/>
              <a:cxnLst/>
              <a:rect l="l" t="t" r="r" b="b"/>
              <a:pathLst>
                <a:path w="829" h="2691" extrusionOk="0">
                  <a:moveTo>
                    <a:pt x="713" y="0"/>
                  </a:moveTo>
                  <a:lnTo>
                    <a:pt x="184" y="534"/>
                  </a:lnTo>
                  <a:cubicBezTo>
                    <a:pt x="68" y="650"/>
                    <a:pt x="1" y="809"/>
                    <a:pt x="1" y="972"/>
                  </a:cubicBezTo>
                  <a:lnTo>
                    <a:pt x="1" y="2690"/>
                  </a:lnTo>
                  <a:lnTo>
                    <a:pt x="829" y="2690"/>
                  </a:lnTo>
                  <a:lnTo>
                    <a:pt x="829" y="356"/>
                  </a:lnTo>
                  <a:cubicBezTo>
                    <a:pt x="824" y="231"/>
                    <a:pt x="785" y="106"/>
                    <a:pt x="713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12334;p90">
              <a:extLst>
                <a:ext uri="{FF2B5EF4-FFF2-40B4-BE49-F238E27FC236}">
                  <a16:creationId xmlns:a16="http://schemas.microsoft.com/office/drawing/2014/main" id="{740D9A21-D238-43B7-98B1-ABE10FB2E83E}"/>
                </a:ext>
              </a:extLst>
            </p:cNvPr>
            <p:cNvSpPr/>
            <p:nvPr/>
          </p:nvSpPr>
          <p:spPr>
            <a:xfrm>
              <a:off x="1317006" y="1516922"/>
              <a:ext cx="335607" cy="335345"/>
            </a:xfrm>
            <a:custGeom>
              <a:avLst/>
              <a:gdLst/>
              <a:ahLst/>
              <a:cxnLst/>
              <a:rect l="l" t="t" r="r" b="b"/>
              <a:pathLst>
                <a:path w="12796" h="12786" extrusionOk="0">
                  <a:moveTo>
                    <a:pt x="6403" y="2474"/>
                  </a:moveTo>
                  <a:cubicBezTo>
                    <a:pt x="6907" y="2474"/>
                    <a:pt x="7416" y="2572"/>
                    <a:pt x="7902" y="2772"/>
                  </a:cubicBezTo>
                  <a:cubicBezTo>
                    <a:pt x="9364" y="3379"/>
                    <a:pt x="10322" y="4808"/>
                    <a:pt x="10322" y="6395"/>
                  </a:cubicBezTo>
                  <a:cubicBezTo>
                    <a:pt x="10322" y="8561"/>
                    <a:pt x="8566" y="10312"/>
                    <a:pt x="6400" y="10312"/>
                  </a:cubicBezTo>
                  <a:cubicBezTo>
                    <a:pt x="4812" y="10312"/>
                    <a:pt x="3383" y="9360"/>
                    <a:pt x="2777" y="7892"/>
                  </a:cubicBezTo>
                  <a:cubicBezTo>
                    <a:pt x="2171" y="6429"/>
                    <a:pt x="2508" y="4745"/>
                    <a:pt x="3629" y="3624"/>
                  </a:cubicBezTo>
                  <a:cubicBezTo>
                    <a:pt x="4379" y="2873"/>
                    <a:pt x="5382" y="2474"/>
                    <a:pt x="6403" y="2474"/>
                  </a:cubicBezTo>
                  <a:close/>
                  <a:moveTo>
                    <a:pt x="5573" y="1"/>
                  </a:moveTo>
                  <a:cubicBezTo>
                    <a:pt x="5457" y="1"/>
                    <a:pt x="5366" y="92"/>
                    <a:pt x="5366" y="208"/>
                  </a:cubicBezTo>
                  <a:lnTo>
                    <a:pt x="5366" y="751"/>
                  </a:lnTo>
                  <a:cubicBezTo>
                    <a:pt x="5366" y="852"/>
                    <a:pt x="5298" y="934"/>
                    <a:pt x="5202" y="953"/>
                  </a:cubicBezTo>
                  <a:cubicBezTo>
                    <a:pt x="4562" y="1093"/>
                    <a:pt x="3951" y="1348"/>
                    <a:pt x="3398" y="1704"/>
                  </a:cubicBezTo>
                  <a:cubicBezTo>
                    <a:pt x="3363" y="1726"/>
                    <a:pt x="3324" y="1738"/>
                    <a:pt x="3286" y="1738"/>
                  </a:cubicBezTo>
                  <a:cubicBezTo>
                    <a:pt x="3233" y="1738"/>
                    <a:pt x="3182" y="1717"/>
                    <a:pt x="3143" y="1675"/>
                  </a:cubicBezTo>
                  <a:lnTo>
                    <a:pt x="2753" y="1290"/>
                  </a:lnTo>
                  <a:cubicBezTo>
                    <a:pt x="2712" y="1249"/>
                    <a:pt x="2659" y="1229"/>
                    <a:pt x="2606" y="1229"/>
                  </a:cubicBezTo>
                  <a:cubicBezTo>
                    <a:pt x="2553" y="1229"/>
                    <a:pt x="2500" y="1249"/>
                    <a:pt x="2459" y="1290"/>
                  </a:cubicBezTo>
                  <a:lnTo>
                    <a:pt x="1290" y="2455"/>
                  </a:lnTo>
                  <a:cubicBezTo>
                    <a:pt x="1213" y="2532"/>
                    <a:pt x="1213" y="2666"/>
                    <a:pt x="1290" y="2743"/>
                  </a:cubicBezTo>
                  <a:lnTo>
                    <a:pt x="1680" y="3133"/>
                  </a:lnTo>
                  <a:cubicBezTo>
                    <a:pt x="1747" y="3201"/>
                    <a:pt x="1762" y="3311"/>
                    <a:pt x="1704" y="3393"/>
                  </a:cubicBezTo>
                  <a:cubicBezTo>
                    <a:pt x="1353" y="3942"/>
                    <a:pt x="1098" y="4553"/>
                    <a:pt x="958" y="5197"/>
                  </a:cubicBezTo>
                  <a:cubicBezTo>
                    <a:pt x="939" y="5289"/>
                    <a:pt x="857" y="5361"/>
                    <a:pt x="756" y="5361"/>
                  </a:cubicBezTo>
                  <a:lnTo>
                    <a:pt x="208" y="5361"/>
                  </a:lnTo>
                  <a:cubicBezTo>
                    <a:pt x="97" y="5361"/>
                    <a:pt x="1" y="5452"/>
                    <a:pt x="1" y="5568"/>
                  </a:cubicBezTo>
                  <a:lnTo>
                    <a:pt x="1" y="7218"/>
                  </a:lnTo>
                  <a:cubicBezTo>
                    <a:pt x="1" y="7329"/>
                    <a:pt x="97" y="7425"/>
                    <a:pt x="208" y="7425"/>
                  </a:cubicBezTo>
                  <a:lnTo>
                    <a:pt x="756" y="7425"/>
                  </a:lnTo>
                  <a:cubicBezTo>
                    <a:pt x="857" y="7425"/>
                    <a:pt x="939" y="7493"/>
                    <a:pt x="958" y="7589"/>
                  </a:cubicBezTo>
                  <a:cubicBezTo>
                    <a:pt x="1098" y="8229"/>
                    <a:pt x="1353" y="8840"/>
                    <a:pt x="1704" y="9393"/>
                  </a:cubicBezTo>
                  <a:cubicBezTo>
                    <a:pt x="1762" y="9475"/>
                    <a:pt x="1747" y="9581"/>
                    <a:pt x="1680" y="9648"/>
                  </a:cubicBezTo>
                  <a:lnTo>
                    <a:pt x="1290" y="10038"/>
                  </a:lnTo>
                  <a:cubicBezTo>
                    <a:pt x="1213" y="10120"/>
                    <a:pt x="1213" y="10250"/>
                    <a:pt x="1290" y="10331"/>
                  </a:cubicBezTo>
                  <a:lnTo>
                    <a:pt x="2459" y="11496"/>
                  </a:lnTo>
                  <a:cubicBezTo>
                    <a:pt x="2500" y="11537"/>
                    <a:pt x="2553" y="11557"/>
                    <a:pt x="2606" y="11557"/>
                  </a:cubicBezTo>
                  <a:cubicBezTo>
                    <a:pt x="2659" y="11557"/>
                    <a:pt x="2712" y="11537"/>
                    <a:pt x="2753" y="11496"/>
                  </a:cubicBezTo>
                  <a:lnTo>
                    <a:pt x="3138" y="11111"/>
                  </a:lnTo>
                  <a:cubicBezTo>
                    <a:pt x="3180" y="11069"/>
                    <a:pt x="3232" y="11049"/>
                    <a:pt x="3285" y="11049"/>
                  </a:cubicBezTo>
                  <a:cubicBezTo>
                    <a:pt x="3324" y="11049"/>
                    <a:pt x="3363" y="11060"/>
                    <a:pt x="3398" y="11082"/>
                  </a:cubicBezTo>
                  <a:cubicBezTo>
                    <a:pt x="3951" y="11438"/>
                    <a:pt x="4562" y="11693"/>
                    <a:pt x="5202" y="11833"/>
                  </a:cubicBezTo>
                  <a:cubicBezTo>
                    <a:pt x="5298" y="11852"/>
                    <a:pt x="5366" y="11934"/>
                    <a:pt x="5366" y="12030"/>
                  </a:cubicBezTo>
                  <a:lnTo>
                    <a:pt x="5366" y="12579"/>
                  </a:lnTo>
                  <a:cubicBezTo>
                    <a:pt x="5366" y="12694"/>
                    <a:pt x="5457" y="12785"/>
                    <a:pt x="5573" y="12785"/>
                  </a:cubicBezTo>
                  <a:lnTo>
                    <a:pt x="7223" y="12785"/>
                  </a:lnTo>
                  <a:cubicBezTo>
                    <a:pt x="7339" y="12785"/>
                    <a:pt x="7430" y="12694"/>
                    <a:pt x="7430" y="12579"/>
                  </a:cubicBezTo>
                  <a:lnTo>
                    <a:pt x="7430" y="12030"/>
                  </a:lnTo>
                  <a:cubicBezTo>
                    <a:pt x="7430" y="11934"/>
                    <a:pt x="7497" y="11852"/>
                    <a:pt x="7594" y="11833"/>
                  </a:cubicBezTo>
                  <a:cubicBezTo>
                    <a:pt x="8234" y="11693"/>
                    <a:pt x="8845" y="11438"/>
                    <a:pt x="9398" y="11082"/>
                  </a:cubicBezTo>
                  <a:cubicBezTo>
                    <a:pt x="9433" y="11060"/>
                    <a:pt x="9472" y="11049"/>
                    <a:pt x="9510" y="11049"/>
                  </a:cubicBezTo>
                  <a:cubicBezTo>
                    <a:pt x="9563" y="11049"/>
                    <a:pt x="9616" y="11069"/>
                    <a:pt x="9658" y="11111"/>
                  </a:cubicBezTo>
                  <a:lnTo>
                    <a:pt x="10043" y="11496"/>
                  </a:lnTo>
                  <a:cubicBezTo>
                    <a:pt x="10084" y="11537"/>
                    <a:pt x="10137" y="11557"/>
                    <a:pt x="10190" y="11557"/>
                  </a:cubicBezTo>
                  <a:cubicBezTo>
                    <a:pt x="10242" y="11557"/>
                    <a:pt x="10295" y="11537"/>
                    <a:pt x="10336" y="11496"/>
                  </a:cubicBezTo>
                  <a:lnTo>
                    <a:pt x="11506" y="10331"/>
                  </a:lnTo>
                  <a:cubicBezTo>
                    <a:pt x="11583" y="10250"/>
                    <a:pt x="11583" y="10120"/>
                    <a:pt x="11506" y="10038"/>
                  </a:cubicBezTo>
                  <a:lnTo>
                    <a:pt x="11116" y="9648"/>
                  </a:lnTo>
                  <a:cubicBezTo>
                    <a:pt x="11048" y="9581"/>
                    <a:pt x="11039" y="9475"/>
                    <a:pt x="11092" y="9393"/>
                  </a:cubicBezTo>
                  <a:cubicBezTo>
                    <a:pt x="11443" y="8840"/>
                    <a:pt x="11698" y="8229"/>
                    <a:pt x="11838" y="7589"/>
                  </a:cubicBezTo>
                  <a:cubicBezTo>
                    <a:pt x="11857" y="7493"/>
                    <a:pt x="11943" y="7425"/>
                    <a:pt x="12040" y="7425"/>
                  </a:cubicBezTo>
                  <a:lnTo>
                    <a:pt x="12588" y="7425"/>
                  </a:lnTo>
                  <a:cubicBezTo>
                    <a:pt x="12699" y="7425"/>
                    <a:pt x="12795" y="7329"/>
                    <a:pt x="12795" y="7218"/>
                  </a:cubicBezTo>
                  <a:lnTo>
                    <a:pt x="12795" y="5568"/>
                  </a:lnTo>
                  <a:cubicBezTo>
                    <a:pt x="12795" y="5457"/>
                    <a:pt x="12704" y="5361"/>
                    <a:pt x="12588" y="5361"/>
                  </a:cubicBezTo>
                  <a:lnTo>
                    <a:pt x="12040" y="5361"/>
                  </a:lnTo>
                  <a:cubicBezTo>
                    <a:pt x="11943" y="5361"/>
                    <a:pt x="11862" y="5294"/>
                    <a:pt x="11842" y="5197"/>
                  </a:cubicBezTo>
                  <a:cubicBezTo>
                    <a:pt x="11698" y="4557"/>
                    <a:pt x="11448" y="3946"/>
                    <a:pt x="11092" y="3393"/>
                  </a:cubicBezTo>
                  <a:cubicBezTo>
                    <a:pt x="11039" y="3311"/>
                    <a:pt x="11048" y="3205"/>
                    <a:pt x="11121" y="3133"/>
                  </a:cubicBezTo>
                  <a:lnTo>
                    <a:pt x="11506" y="2748"/>
                  </a:lnTo>
                  <a:cubicBezTo>
                    <a:pt x="11587" y="2666"/>
                    <a:pt x="11587" y="2536"/>
                    <a:pt x="11506" y="2455"/>
                  </a:cubicBezTo>
                  <a:lnTo>
                    <a:pt x="10341" y="1290"/>
                  </a:lnTo>
                  <a:cubicBezTo>
                    <a:pt x="10300" y="1249"/>
                    <a:pt x="10247" y="1229"/>
                    <a:pt x="10194" y="1229"/>
                  </a:cubicBezTo>
                  <a:cubicBezTo>
                    <a:pt x="10141" y="1229"/>
                    <a:pt x="10088" y="1249"/>
                    <a:pt x="10048" y="1290"/>
                  </a:cubicBezTo>
                  <a:lnTo>
                    <a:pt x="9658" y="1675"/>
                  </a:lnTo>
                  <a:cubicBezTo>
                    <a:pt x="9618" y="1715"/>
                    <a:pt x="9565" y="1736"/>
                    <a:pt x="9511" y="1736"/>
                  </a:cubicBezTo>
                  <a:cubicBezTo>
                    <a:pt x="9474" y="1736"/>
                    <a:pt x="9436" y="1726"/>
                    <a:pt x="9403" y="1704"/>
                  </a:cubicBezTo>
                  <a:cubicBezTo>
                    <a:pt x="8849" y="1348"/>
                    <a:pt x="8238" y="1093"/>
                    <a:pt x="7598" y="953"/>
                  </a:cubicBezTo>
                  <a:cubicBezTo>
                    <a:pt x="7502" y="934"/>
                    <a:pt x="7435" y="852"/>
                    <a:pt x="7430" y="751"/>
                  </a:cubicBezTo>
                  <a:lnTo>
                    <a:pt x="7430" y="208"/>
                  </a:lnTo>
                  <a:cubicBezTo>
                    <a:pt x="7430" y="92"/>
                    <a:pt x="7339" y="1"/>
                    <a:pt x="7228" y="1"/>
                  </a:cubicBez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12335;p90">
              <a:extLst>
                <a:ext uri="{FF2B5EF4-FFF2-40B4-BE49-F238E27FC236}">
                  <a16:creationId xmlns:a16="http://schemas.microsoft.com/office/drawing/2014/main" id="{D3A665E1-673D-4B69-AB4E-AE49A443E8FF}"/>
                </a:ext>
              </a:extLst>
            </p:cNvPr>
            <p:cNvSpPr/>
            <p:nvPr/>
          </p:nvSpPr>
          <p:spPr>
            <a:xfrm>
              <a:off x="1356374" y="1565522"/>
              <a:ext cx="247509" cy="238146"/>
            </a:xfrm>
            <a:custGeom>
              <a:avLst/>
              <a:gdLst/>
              <a:ahLst/>
              <a:cxnLst/>
              <a:rect l="l" t="t" r="r" b="b"/>
              <a:pathLst>
                <a:path w="9437" h="9080" extrusionOk="0">
                  <a:moveTo>
                    <a:pt x="4902" y="621"/>
                  </a:moveTo>
                  <a:cubicBezTo>
                    <a:pt x="5406" y="621"/>
                    <a:pt x="5915" y="719"/>
                    <a:pt x="6401" y="919"/>
                  </a:cubicBezTo>
                  <a:cubicBezTo>
                    <a:pt x="7863" y="1526"/>
                    <a:pt x="8821" y="2955"/>
                    <a:pt x="8821" y="4542"/>
                  </a:cubicBezTo>
                  <a:cubicBezTo>
                    <a:pt x="8821" y="6708"/>
                    <a:pt x="7065" y="8459"/>
                    <a:pt x="4899" y="8459"/>
                  </a:cubicBezTo>
                  <a:cubicBezTo>
                    <a:pt x="3311" y="8459"/>
                    <a:pt x="1882" y="7507"/>
                    <a:pt x="1276" y="6039"/>
                  </a:cubicBezTo>
                  <a:cubicBezTo>
                    <a:pt x="670" y="4576"/>
                    <a:pt x="1007" y="2892"/>
                    <a:pt x="2128" y="1771"/>
                  </a:cubicBezTo>
                  <a:cubicBezTo>
                    <a:pt x="2878" y="1020"/>
                    <a:pt x="3881" y="621"/>
                    <a:pt x="4902" y="621"/>
                  </a:cubicBezTo>
                  <a:close/>
                  <a:moveTo>
                    <a:pt x="4899" y="0"/>
                  </a:moveTo>
                  <a:cubicBezTo>
                    <a:pt x="3061" y="0"/>
                    <a:pt x="1406" y="1107"/>
                    <a:pt x="703" y="2805"/>
                  </a:cubicBezTo>
                  <a:cubicBezTo>
                    <a:pt x="1" y="4499"/>
                    <a:pt x="391" y="6453"/>
                    <a:pt x="1690" y="7752"/>
                  </a:cubicBezTo>
                  <a:cubicBezTo>
                    <a:pt x="2555" y="8620"/>
                    <a:pt x="3714" y="9080"/>
                    <a:pt x="4895" y="9080"/>
                  </a:cubicBezTo>
                  <a:cubicBezTo>
                    <a:pt x="5481" y="9080"/>
                    <a:pt x="6073" y="8967"/>
                    <a:pt x="6636" y="8733"/>
                  </a:cubicBezTo>
                  <a:cubicBezTo>
                    <a:pt x="8330" y="8031"/>
                    <a:pt x="9437" y="6376"/>
                    <a:pt x="9437" y="4542"/>
                  </a:cubicBezTo>
                  <a:cubicBezTo>
                    <a:pt x="9437" y="2036"/>
                    <a:pt x="7406" y="0"/>
                    <a:pt x="4899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12336;p90">
              <a:extLst>
                <a:ext uri="{FF2B5EF4-FFF2-40B4-BE49-F238E27FC236}">
                  <a16:creationId xmlns:a16="http://schemas.microsoft.com/office/drawing/2014/main" id="{2D6E3776-5328-4036-A3C5-5760034C766F}"/>
                </a:ext>
              </a:extLst>
            </p:cNvPr>
            <p:cNvSpPr/>
            <p:nvPr/>
          </p:nvSpPr>
          <p:spPr>
            <a:xfrm>
              <a:off x="1311970" y="1511887"/>
              <a:ext cx="345810" cy="345547"/>
            </a:xfrm>
            <a:custGeom>
              <a:avLst/>
              <a:gdLst/>
              <a:ahLst/>
              <a:cxnLst/>
              <a:rect l="l" t="t" r="r" b="b"/>
              <a:pathLst>
                <a:path w="13185" h="13175" extrusionOk="0">
                  <a:moveTo>
                    <a:pt x="7420" y="385"/>
                  </a:moveTo>
                  <a:cubicBezTo>
                    <a:pt x="7425" y="385"/>
                    <a:pt x="7430" y="390"/>
                    <a:pt x="7430" y="400"/>
                  </a:cubicBezTo>
                  <a:lnTo>
                    <a:pt x="7430" y="943"/>
                  </a:lnTo>
                  <a:cubicBezTo>
                    <a:pt x="7430" y="1136"/>
                    <a:pt x="7564" y="1295"/>
                    <a:pt x="7747" y="1333"/>
                  </a:cubicBezTo>
                  <a:cubicBezTo>
                    <a:pt x="8368" y="1468"/>
                    <a:pt x="8960" y="1713"/>
                    <a:pt x="9494" y="2055"/>
                  </a:cubicBezTo>
                  <a:cubicBezTo>
                    <a:pt x="9559" y="2100"/>
                    <a:pt x="9635" y="2121"/>
                    <a:pt x="9710" y="2121"/>
                  </a:cubicBezTo>
                  <a:cubicBezTo>
                    <a:pt x="9813" y="2121"/>
                    <a:pt x="9915" y="2082"/>
                    <a:pt x="9989" y="2007"/>
                  </a:cubicBezTo>
                  <a:lnTo>
                    <a:pt x="10379" y="1617"/>
                  </a:lnTo>
                  <a:cubicBezTo>
                    <a:pt x="10382" y="1615"/>
                    <a:pt x="10385" y="1613"/>
                    <a:pt x="10389" y="1613"/>
                  </a:cubicBezTo>
                  <a:cubicBezTo>
                    <a:pt x="10392" y="1613"/>
                    <a:pt x="10396" y="1615"/>
                    <a:pt x="10398" y="1617"/>
                  </a:cubicBezTo>
                  <a:lnTo>
                    <a:pt x="11563" y="2786"/>
                  </a:lnTo>
                  <a:cubicBezTo>
                    <a:pt x="11568" y="2791"/>
                    <a:pt x="11568" y="2796"/>
                    <a:pt x="11563" y="2805"/>
                  </a:cubicBezTo>
                  <a:lnTo>
                    <a:pt x="11178" y="3190"/>
                  </a:lnTo>
                  <a:cubicBezTo>
                    <a:pt x="11043" y="3325"/>
                    <a:pt x="11019" y="3532"/>
                    <a:pt x="11125" y="3691"/>
                  </a:cubicBezTo>
                  <a:cubicBezTo>
                    <a:pt x="11467" y="4225"/>
                    <a:pt x="11712" y="4812"/>
                    <a:pt x="11847" y="5433"/>
                  </a:cubicBezTo>
                  <a:cubicBezTo>
                    <a:pt x="11885" y="5620"/>
                    <a:pt x="12049" y="5750"/>
                    <a:pt x="12236" y="5750"/>
                  </a:cubicBezTo>
                  <a:lnTo>
                    <a:pt x="12785" y="5750"/>
                  </a:lnTo>
                  <a:cubicBezTo>
                    <a:pt x="12790" y="5750"/>
                    <a:pt x="12799" y="5755"/>
                    <a:pt x="12799" y="5765"/>
                  </a:cubicBezTo>
                  <a:lnTo>
                    <a:pt x="12799" y="7415"/>
                  </a:lnTo>
                  <a:lnTo>
                    <a:pt x="12795" y="7410"/>
                  </a:lnTo>
                  <a:cubicBezTo>
                    <a:pt x="12795" y="7420"/>
                    <a:pt x="12790" y="7425"/>
                    <a:pt x="12780" y="7425"/>
                  </a:cubicBezTo>
                  <a:lnTo>
                    <a:pt x="12232" y="7425"/>
                  </a:lnTo>
                  <a:cubicBezTo>
                    <a:pt x="12044" y="7425"/>
                    <a:pt x="11880" y="7555"/>
                    <a:pt x="11842" y="7742"/>
                  </a:cubicBezTo>
                  <a:cubicBezTo>
                    <a:pt x="11707" y="8358"/>
                    <a:pt x="11467" y="8950"/>
                    <a:pt x="11120" y="9484"/>
                  </a:cubicBezTo>
                  <a:cubicBezTo>
                    <a:pt x="11019" y="9643"/>
                    <a:pt x="11038" y="9850"/>
                    <a:pt x="11173" y="9985"/>
                  </a:cubicBezTo>
                  <a:lnTo>
                    <a:pt x="11563" y="10370"/>
                  </a:lnTo>
                  <a:cubicBezTo>
                    <a:pt x="11568" y="10374"/>
                    <a:pt x="11568" y="10384"/>
                    <a:pt x="11563" y="10389"/>
                  </a:cubicBezTo>
                  <a:lnTo>
                    <a:pt x="10398" y="11558"/>
                  </a:lnTo>
                  <a:cubicBezTo>
                    <a:pt x="10394" y="11560"/>
                    <a:pt x="10390" y="11562"/>
                    <a:pt x="10387" y="11562"/>
                  </a:cubicBezTo>
                  <a:cubicBezTo>
                    <a:pt x="10384" y="11562"/>
                    <a:pt x="10382" y="11560"/>
                    <a:pt x="10379" y="11558"/>
                  </a:cubicBezTo>
                  <a:lnTo>
                    <a:pt x="9989" y="11168"/>
                  </a:lnTo>
                  <a:cubicBezTo>
                    <a:pt x="9912" y="11091"/>
                    <a:pt x="9810" y="11051"/>
                    <a:pt x="9707" y="11051"/>
                  </a:cubicBezTo>
                  <a:cubicBezTo>
                    <a:pt x="9632" y="11051"/>
                    <a:pt x="9556" y="11073"/>
                    <a:pt x="9489" y="11115"/>
                  </a:cubicBezTo>
                  <a:cubicBezTo>
                    <a:pt x="8955" y="11457"/>
                    <a:pt x="8368" y="11702"/>
                    <a:pt x="7747" y="11837"/>
                  </a:cubicBezTo>
                  <a:cubicBezTo>
                    <a:pt x="7564" y="11876"/>
                    <a:pt x="7430" y="12039"/>
                    <a:pt x="7430" y="12227"/>
                  </a:cubicBezTo>
                  <a:lnTo>
                    <a:pt x="7430" y="12775"/>
                  </a:lnTo>
                  <a:cubicBezTo>
                    <a:pt x="7430" y="12785"/>
                    <a:pt x="7425" y="12790"/>
                    <a:pt x="7415" y="12790"/>
                  </a:cubicBezTo>
                  <a:lnTo>
                    <a:pt x="5765" y="12790"/>
                  </a:lnTo>
                  <a:cubicBezTo>
                    <a:pt x="5755" y="12790"/>
                    <a:pt x="5750" y="12785"/>
                    <a:pt x="5750" y="12775"/>
                  </a:cubicBezTo>
                  <a:lnTo>
                    <a:pt x="5750" y="12227"/>
                  </a:lnTo>
                  <a:cubicBezTo>
                    <a:pt x="5750" y="12039"/>
                    <a:pt x="5620" y="11876"/>
                    <a:pt x="5437" y="11837"/>
                  </a:cubicBezTo>
                  <a:cubicBezTo>
                    <a:pt x="4817" y="11702"/>
                    <a:pt x="4225" y="11457"/>
                    <a:pt x="3691" y="11115"/>
                  </a:cubicBezTo>
                  <a:cubicBezTo>
                    <a:pt x="3628" y="11072"/>
                    <a:pt x="3551" y="11053"/>
                    <a:pt x="3474" y="11053"/>
                  </a:cubicBezTo>
                  <a:cubicBezTo>
                    <a:pt x="3368" y="11053"/>
                    <a:pt x="3267" y="11091"/>
                    <a:pt x="3190" y="11168"/>
                  </a:cubicBezTo>
                  <a:lnTo>
                    <a:pt x="2805" y="11558"/>
                  </a:lnTo>
                  <a:cubicBezTo>
                    <a:pt x="2803" y="11560"/>
                    <a:pt x="2799" y="11562"/>
                    <a:pt x="2796" y="11562"/>
                  </a:cubicBezTo>
                  <a:cubicBezTo>
                    <a:pt x="2792" y="11562"/>
                    <a:pt x="2789" y="11560"/>
                    <a:pt x="2786" y="11558"/>
                  </a:cubicBezTo>
                  <a:lnTo>
                    <a:pt x="1617" y="10389"/>
                  </a:lnTo>
                  <a:cubicBezTo>
                    <a:pt x="1612" y="10384"/>
                    <a:pt x="1612" y="10374"/>
                    <a:pt x="1617" y="10370"/>
                  </a:cubicBezTo>
                  <a:lnTo>
                    <a:pt x="2007" y="9985"/>
                  </a:lnTo>
                  <a:cubicBezTo>
                    <a:pt x="2141" y="9850"/>
                    <a:pt x="2161" y="9643"/>
                    <a:pt x="2060" y="9484"/>
                  </a:cubicBezTo>
                  <a:cubicBezTo>
                    <a:pt x="1718" y="8950"/>
                    <a:pt x="1473" y="8358"/>
                    <a:pt x="1338" y="7737"/>
                  </a:cubicBezTo>
                  <a:cubicBezTo>
                    <a:pt x="1299" y="7555"/>
                    <a:pt x="1136" y="7425"/>
                    <a:pt x="948" y="7425"/>
                  </a:cubicBezTo>
                  <a:lnTo>
                    <a:pt x="400" y="7425"/>
                  </a:lnTo>
                  <a:cubicBezTo>
                    <a:pt x="390" y="7425"/>
                    <a:pt x="385" y="7420"/>
                    <a:pt x="385" y="7410"/>
                  </a:cubicBezTo>
                  <a:lnTo>
                    <a:pt x="385" y="5760"/>
                  </a:lnTo>
                  <a:cubicBezTo>
                    <a:pt x="385" y="5750"/>
                    <a:pt x="390" y="5745"/>
                    <a:pt x="400" y="5745"/>
                  </a:cubicBezTo>
                  <a:lnTo>
                    <a:pt x="948" y="5745"/>
                  </a:lnTo>
                  <a:cubicBezTo>
                    <a:pt x="1136" y="5745"/>
                    <a:pt x="1299" y="5616"/>
                    <a:pt x="1338" y="5433"/>
                  </a:cubicBezTo>
                  <a:cubicBezTo>
                    <a:pt x="1473" y="4812"/>
                    <a:pt x="1718" y="4220"/>
                    <a:pt x="2060" y="3686"/>
                  </a:cubicBezTo>
                  <a:cubicBezTo>
                    <a:pt x="2161" y="3527"/>
                    <a:pt x="2141" y="3320"/>
                    <a:pt x="2007" y="3190"/>
                  </a:cubicBezTo>
                  <a:lnTo>
                    <a:pt x="1622" y="2805"/>
                  </a:lnTo>
                  <a:cubicBezTo>
                    <a:pt x="1617" y="2796"/>
                    <a:pt x="1617" y="2791"/>
                    <a:pt x="1622" y="2786"/>
                  </a:cubicBezTo>
                  <a:lnTo>
                    <a:pt x="2791" y="1617"/>
                  </a:lnTo>
                  <a:cubicBezTo>
                    <a:pt x="2793" y="1615"/>
                    <a:pt x="2796" y="1613"/>
                    <a:pt x="2798" y="1613"/>
                  </a:cubicBezTo>
                  <a:cubicBezTo>
                    <a:pt x="2801" y="1613"/>
                    <a:pt x="2803" y="1615"/>
                    <a:pt x="2805" y="1617"/>
                  </a:cubicBezTo>
                  <a:lnTo>
                    <a:pt x="3195" y="2007"/>
                  </a:lnTo>
                  <a:cubicBezTo>
                    <a:pt x="3273" y="2082"/>
                    <a:pt x="3374" y="2121"/>
                    <a:pt x="3477" y="2121"/>
                  </a:cubicBezTo>
                  <a:cubicBezTo>
                    <a:pt x="3552" y="2121"/>
                    <a:pt x="3628" y="2100"/>
                    <a:pt x="3696" y="2055"/>
                  </a:cubicBezTo>
                  <a:cubicBezTo>
                    <a:pt x="4230" y="1713"/>
                    <a:pt x="4817" y="1468"/>
                    <a:pt x="5437" y="1333"/>
                  </a:cubicBezTo>
                  <a:cubicBezTo>
                    <a:pt x="5620" y="1295"/>
                    <a:pt x="5755" y="1136"/>
                    <a:pt x="5755" y="948"/>
                  </a:cubicBezTo>
                  <a:lnTo>
                    <a:pt x="5755" y="400"/>
                  </a:lnTo>
                  <a:cubicBezTo>
                    <a:pt x="5755" y="390"/>
                    <a:pt x="5760" y="385"/>
                    <a:pt x="5769" y="385"/>
                  </a:cubicBezTo>
                  <a:close/>
                  <a:moveTo>
                    <a:pt x="5765" y="0"/>
                  </a:moveTo>
                  <a:cubicBezTo>
                    <a:pt x="5543" y="0"/>
                    <a:pt x="5365" y="178"/>
                    <a:pt x="5365" y="400"/>
                  </a:cubicBezTo>
                  <a:lnTo>
                    <a:pt x="5365" y="943"/>
                  </a:lnTo>
                  <a:cubicBezTo>
                    <a:pt x="5365" y="953"/>
                    <a:pt x="5360" y="958"/>
                    <a:pt x="5356" y="958"/>
                  </a:cubicBezTo>
                  <a:cubicBezTo>
                    <a:pt x="4692" y="1102"/>
                    <a:pt x="4056" y="1367"/>
                    <a:pt x="3484" y="1732"/>
                  </a:cubicBezTo>
                  <a:cubicBezTo>
                    <a:pt x="3481" y="1735"/>
                    <a:pt x="3479" y="1736"/>
                    <a:pt x="3477" y="1736"/>
                  </a:cubicBezTo>
                  <a:cubicBezTo>
                    <a:pt x="3474" y="1736"/>
                    <a:pt x="3472" y="1735"/>
                    <a:pt x="3469" y="1732"/>
                  </a:cubicBezTo>
                  <a:lnTo>
                    <a:pt x="3080" y="1343"/>
                  </a:lnTo>
                  <a:cubicBezTo>
                    <a:pt x="3003" y="1266"/>
                    <a:pt x="2900" y="1227"/>
                    <a:pt x="2798" y="1227"/>
                  </a:cubicBezTo>
                  <a:cubicBezTo>
                    <a:pt x="2696" y="1227"/>
                    <a:pt x="2594" y="1266"/>
                    <a:pt x="2517" y="1343"/>
                  </a:cubicBezTo>
                  <a:lnTo>
                    <a:pt x="1347" y="2512"/>
                  </a:lnTo>
                  <a:cubicBezTo>
                    <a:pt x="1193" y="2666"/>
                    <a:pt x="1193" y="2916"/>
                    <a:pt x="1347" y="3075"/>
                  </a:cubicBezTo>
                  <a:lnTo>
                    <a:pt x="1737" y="3465"/>
                  </a:lnTo>
                  <a:cubicBezTo>
                    <a:pt x="1737" y="3469"/>
                    <a:pt x="1737" y="3479"/>
                    <a:pt x="1737" y="3484"/>
                  </a:cubicBezTo>
                  <a:cubicBezTo>
                    <a:pt x="1367" y="4057"/>
                    <a:pt x="1107" y="4687"/>
                    <a:pt x="963" y="5351"/>
                  </a:cubicBezTo>
                  <a:cubicBezTo>
                    <a:pt x="963" y="5356"/>
                    <a:pt x="958" y="5365"/>
                    <a:pt x="948" y="5365"/>
                  </a:cubicBezTo>
                  <a:lnTo>
                    <a:pt x="400" y="5365"/>
                  </a:lnTo>
                  <a:cubicBezTo>
                    <a:pt x="178" y="5365"/>
                    <a:pt x="0" y="5543"/>
                    <a:pt x="0" y="5765"/>
                  </a:cubicBezTo>
                  <a:lnTo>
                    <a:pt x="0" y="7415"/>
                  </a:lnTo>
                  <a:cubicBezTo>
                    <a:pt x="0" y="7636"/>
                    <a:pt x="178" y="7814"/>
                    <a:pt x="400" y="7814"/>
                  </a:cubicBezTo>
                  <a:lnTo>
                    <a:pt x="948" y="7814"/>
                  </a:lnTo>
                  <a:cubicBezTo>
                    <a:pt x="958" y="7814"/>
                    <a:pt x="958" y="7819"/>
                    <a:pt x="963" y="7824"/>
                  </a:cubicBezTo>
                  <a:cubicBezTo>
                    <a:pt x="1107" y="8488"/>
                    <a:pt x="1367" y="9118"/>
                    <a:pt x="1737" y="9691"/>
                  </a:cubicBezTo>
                  <a:cubicBezTo>
                    <a:pt x="1737" y="9696"/>
                    <a:pt x="1737" y="9705"/>
                    <a:pt x="1737" y="9710"/>
                  </a:cubicBezTo>
                  <a:lnTo>
                    <a:pt x="1347" y="10095"/>
                  </a:lnTo>
                  <a:cubicBezTo>
                    <a:pt x="1193" y="10254"/>
                    <a:pt x="1193" y="10504"/>
                    <a:pt x="1347" y="10663"/>
                  </a:cubicBezTo>
                  <a:lnTo>
                    <a:pt x="2517" y="11827"/>
                  </a:lnTo>
                  <a:cubicBezTo>
                    <a:pt x="2594" y="11907"/>
                    <a:pt x="2696" y="11947"/>
                    <a:pt x="2798" y="11947"/>
                  </a:cubicBezTo>
                  <a:cubicBezTo>
                    <a:pt x="2900" y="11947"/>
                    <a:pt x="3003" y="11907"/>
                    <a:pt x="3080" y="11827"/>
                  </a:cubicBezTo>
                  <a:lnTo>
                    <a:pt x="3469" y="11443"/>
                  </a:lnTo>
                  <a:cubicBezTo>
                    <a:pt x="3472" y="11440"/>
                    <a:pt x="3475" y="11439"/>
                    <a:pt x="3479" y="11439"/>
                  </a:cubicBezTo>
                  <a:cubicBezTo>
                    <a:pt x="3483" y="11439"/>
                    <a:pt x="3486" y="11440"/>
                    <a:pt x="3489" y="11443"/>
                  </a:cubicBezTo>
                  <a:cubicBezTo>
                    <a:pt x="4061" y="11808"/>
                    <a:pt x="4692" y="12068"/>
                    <a:pt x="5356" y="12217"/>
                  </a:cubicBezTo>
                  <a:cubicBezTo>
                    <a:pt x="5360" y="12217"/>
                    <a:pt x="5370" y="12222"/>
                    <a:pt x="5370" y="12227"/>
                  </a:cubicBezTo>
                  <a:lnTo>
                    <a:pt x="5370" y="12775"/>
                  </a:lnTo>
                  <a:cubicBezTo>
                    <a:pt x="5370" y="12997"/>
                    <a:pt x="5548" y="13175"/>
                    <a:pt x="5769" y="13175"/>
                  </a:cubicBezTo>
                  <a:lnTo>
                    <a:pt x="7420" y="13175"/>
                  </a:lnTo>
                  <a:cubicBezTo>
                    <a:pt x="7641" y="13175"/>
                    <a:pt x="7819" y="12997"/>
                    <a:pt x="7819" y="12775"/>
                  </a:cubicBezTo>
                  <a:lnTo>
                    <a:pt x="7819" y="12227"/>
                  </a:lnTo>
                  <a:cubicBezTo>
                    <a:pt x="7819" y="12222"/>
                    <a:pt x="7824" y="12217"/>
                    <a:pt x="7829" y="12217"/>
                  </a:cubicBezTo>
                  <a:cubicBezTo>
                    <a:pt x="8493" y="12068"/>
                    <a:pt x="9128" y="11808"/>
                    <a:pt x="9701" y="11443"/>
                  </a:cubicBezTo>
                  <a:cubicBezTo>
                    <a:pt x="9703" y="11440"/>
                    <a:pt x="9705" y="11439"/>
                    <a:pt x="9708" y="11439"/>
                  </a:cubicBezTo>
                  <a:cubicBezTo>
                    <a:pt x="9710" y="11439"/>
                    <a:pt x="9713" y="11440"/>
                    <a:pt x="9715" y="11443"/>
                  </a:cubicBezTo>
                  <a:lnTo>
                    <a:pt x="10105" y="11827"/>
                  </a:lnTo>
                  <a:cubicBezTo>
                    <a:pt x="10182" y="11907"/>
                    <a:pt x="10284" y="11947"/>
                    <a:pt x="10386" y="11947"/>
                  </a:cubicBezTo>
                  <a:cubicBezTo>
                    <a:pt x="10489" y="11947"/>
                    <a:pt x="10591" y="11907"/>
                    <a:pt x="10668" y="11827"/>
                  </a:cubicBezTo>
                  <a:lnTo>
                    <a:pt x="11837" y="10663"/>
                  </a:lnTo>
                  <a:cubicBezTo>
                    <a:pt x="11991" y="10504"/>
                    <a:pt x="11991" y="10254"/>
                    <a:pt x="11837" y="10095"/>
                  </a:cubicBezTo>
                  <a:lnTo>
                    <a:pt x="11447" y="9710"/>
                  </a:lnTo>
                  <a:cubicBezTo>
                    <a:pt x="11447" y="9705"/>
                    <a:pt x="11447" y="9696"/>
                    <a:pt x="11447" y="9691"/>
                  </a:cubicBezTo>
                  <a:cubicBezTo>
                    <a:pt x="11818" y="9118"/>
                    <a:pt x="12078" y="8488"/>
                    <a:pt x="12222" y="7824"/>
                  </a:cubicBezTo>
                  <a:cubicBezTo>
                    <a:pt x="12222" y="7814"/>
                    <a:pt x="12227" y="7810"/>
                    <a:pt x="12236" y="7810"/>
                  </a:cubicBezTo>
                  <a:lnTo>
                    <a:pt x="12785" y="7810"/>
                  </a:lnTo>
                  <a:cubicBezTo>
                    <a:pt x="13006" y="7810"/>
                    <a:pt x="13184" y="7632"/>
                    <a:pt x="13184" y="7410"/>
                  </a:cubicBezTo>
                  <a:lnTo>
                    <a:pt x="13184" y="5760"/>
                  </a:lnTo>
                  <a:cubicBezTo>
                    <a:pt x="13184" y="5539"/>
                    <a:pt x="13002" y="5360"/>
                    <a:pt x="12780" y="5360"/>
                  </a:cubicBezTo>
                  <a:lnTo>
                    <a:pt x="12232" y="5360"/>
                  </a:lnTo>
                  <a:cubicBezTo>
                    <a:pt x="12227" y="5360"/>
                    <a:pt x="12222" y="5356"/>
                    <a:pt x="12222" y="5351"/>
                  </a:cubicBezTo>
                  <a:cubicBezTo>
                    <a:pt x="12078" y="4682"/>
                    <a:pt x="11813" y="4052"/>
                    <a:pt x="11447" y="3479"/>
                  </a:cubicBezTo>
                  <a:cubicBezTo>
                    <a:pt x="11443" y="3474"/>
                    <a:pt x="11443" y="3465"/>
                    <a:pt x="11447" y="3460"/>
                  </a:cubicBezTo>
                  <a:lnTo>
                    <a:pt x="11837" y="3075"/>
                  </a:lnTo>
                  <a:cubicBezTo>
                    <a:pt x="11991" y="2916"/>
                    <a:pt x="11991" y="2666"/>
                    <a:pt x="11837" y="2507"/>
                  </a:cubicBezTo>
                  <a:lnTo>
                    <a:pt x="10668" y="1343"/>
                  </a:lnTo>
                  <a:cubicBezTo>
                    <a:pt x="10588" y="1266"/>
                    <a:pt x="10486" y="1227"/>
                    <a:pt x="10385" y="1227"/>
                  </a:cubicBezTo>
                  <a:cubicBezTo>
                    <a:pt x="10283" y="1227"/>
                    <a:pt x="10182" y="1266"/>
                    <a:pt x="10105" y="1343"/>
                  </a:cubicBezTo>
                  <a:lnTo>
                    <a:pt x="9715" y="1732"/>
                  </a:lnTo>
                  <a:lnTo>
                    <a:pt x="9696" y="1732"/>
                  </a:lnTo>
                  <a:cubicBezTo>
                    <a:pt x="9123" y="1362"/>
                    <a:pt x="8493" y="1102"/>
                    <a:pt x="7829" y="958"/>
                  </a:cubicBezTo>
                  <a:cubicBezTo>
                    <a:pt x="7824" y="958"/>
                    <a:pt x="7814" y="953"/>
                    <a:pt x="7814" y="943"/>
                  </a:cubicBezTo>
                  <a:lnTo>
                    <a:pt x="7814" y="400"/>
                  </a:lnTo>
                  <a:cubicBezTo>
                    <a:pt x="7814" y="178"/>
                    <a:pt x="7636" y="0"/>
                    <a:pt x="74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12337;p90">
              <a:extLst>
                <a:ext uri="{FF2B5EF4-FFF2-40B4-BE49-F238E27FC236}">
                  <a16:creationId xmlns:a16="http://schemas.microsoft.com/office/drawing/2014/main" id="{97FE6D1A-FBE5-4801-8E29-A7B947A8106E}"/>
                </a:ext>
              </a:extLst>
            </p:cNvPr>
            <p:cNvSpPr/>
            <p:nvPr/>
          </p:nvSpPr>
          <p:spPr>
            <a:xfrm>
              <a:off x="1366235" y="1576721"/>
              <a:ext cx="191094" cy="178006"/>
            </a:xfrm>
            <a:custGeom>
              <a:avLst/>
              <a:gdLst/>
              <a:ahLst/>
              <a:cxnLst/>
              <a:rect l="l" t="t" r="r" b="b"/>
              <a:pathLst>
                <a:path w="7286" h="6787" extrusionOk="0">
                  <a:moveTo>
                    <a:pt x="4521" y="1"/>
                  </a:moveTo>
                  <a:cubicBezTo>
                    <a:pt x="3463" y="1"/>
                    <a:pt x="2410" y="406"/>
                    <a:pt x="1612" y="1204"/>
                  </a:cubicBezTo>
                  <a:cubicBezTo>
                    <a:pt x="125" y="2691"/>
                    <a:pt x="0" y="5063"/>
                    <a:pt x="1323" y="6699"/>
                  </a:cubicBezTo>
                  <a:cubicBezTo>
                    <a:pt x="1365" y="6761"/>
                    <a:pt x="1420" y="6786"/>
                    <a:pt x="1475" y="6786"/>
                  </a:cubicBezTo>
                  <a:cubicBezTo>
                    <a:pt x="1620" y="6786"/>
                    <a:pt x="1758" y="6606"/>
                    <a:pt x="1622" y="6459"/>
                  </a:cubicBezTo>
                  <a:cubicBezTo>
                    <a:pt x="1044" y="5747"/>
                    <a:pt x="751" y="4847"/>
                    <a:pt x="799" y="3928"/>
                  </a:cubicBezTo>
                  <a:cubicBezTo>
                    <a:pt x="871" y="2528"/>
                    <a:pt x="1718" y="1286"/>
                    <a:pt x="2998" y="714"/>
                  </a:cubicBezTo>
                  <a:cubicBezTo>
                    <a:pt x="3488" y="495"/>
                    <a:pt x="4008" y="388"/>
                    <a:pt x="4525" y="388"/>
                  </a:cubicBezTo>
                  <a:cubicBezTo>
                    <a:pt x="5363" y="388"/>
                    <a:pt x="6191" y="669"/>
                    <a:pt x="6867" y="1214"/>
                  </a:cubicBezTo>
                  <a:cubicBezTo>
                    <a:pt x="6909" y="1253"/>
                    <a:pt x="6954" y="1270"/>
                    <a:pt x="6997" y="1270"/>
                  </a:cubicBezTo>
                  <a:cubicBezTo>
                    <a:pt x="7158" y="1270"/>
                    <a:pt x="7286" y="1037"/>
                    <a:pt x="7107" y="916"/>
                  </a:cubicBezTo>
                  <a:cubicBezTo>
                    <a:pt x="6349" y="303"/>
                    <a:pt x="5434" y="1"/>
                    <a:pt x="45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12338;p90">
              <a:extLst>
                <a:ext uri="{FF2B5EF4-FFF2-40B4-BE49-F238E27FC236}">
                  <a16:creationId xmlns:a16="http://schemas.microsoft.com/office/drawing/2014/main" id="{D93A1CCA-EDF4-4757-94FD-C377F2119489}"/>
                </a:ext>
              </a:extLst>
            </p:cNvPr>
            <p:cNvSpPr/>
            <p:nvPr/>
          </p:nvSpPr>
          <p:spPr>
            <a:xfrm>
              <a:off x="1413287" y="1609191"/>
              <a:ext cx="186687" cy="183383"/>
            </a:xfrm>
            <a:custGeom>
              <a:avLst/>
              <a:gdLst/>
              <a:ahLst/>
              <a:cxnLst/>
              <a:rect l="l" t="t" r="r" b="b"/>
              <a:pathLst>
                <a:path w="7118" h="6992" extrusionOk="0">
                  <a:moveTo>
                    <a:pt x="3980" y="385"/>
                  </a:moveTo>
                  <a:lnTo>
                    <a:pt x="3980" y="1189"/>
                  </a:lnTo>
                  <a:cubicBezTo>
                    <a:pt x="3980" y="1318"/>
                    <a:pt x="3951" y="1448"/>
                    <a:pt x="3894" y="1564"/>
                  </a:cubicBezTo>
                  <a:lnTo>
                    <a:pt x="3797" y="1756"/>
                  </a:lnTo>
                  <a:cubicBezTo>
                    <a:pt x="3783" y="1785"/>
                    <a:pt x="3773" y="1814"/>
                    <a:pt x="3773" y="1843"/>
                  </a:cubicBezTo>
                  <a:lnTo>
                    <a:pt x="3773" y="2257"/>
                  </a:lnTo>
                  <a:cubicBezTo>
                    <a:pt x="3778" y="2840"/>
                    <a:pt x="3302" y="3306"/>
                    <a:pt x="2722" y="3306"/>
                  </a:cubicBezTo>
                  <a:cubicBezTo>
                    <a:pt x="2713" y="3306"/>
                    <a:pt x="2704" y="3306"/>
                    <a:pt x="2696" y="3306"/>
                  </a:cubicBezTo>
                  <a:cubicBezTo>
                    <a:pt x="2137" y="3286"/>
                    <a:pt x="1685" y="2791"/>
                    <a:pt x="1685" y="2204"/>
                  </a:cubicBezTo>
                  <a:lnTo>
                    <a:pt x="1685" y="1843"/>
                  </a:lnTo>
                  <a:cubicBezTo>
                    <a:pt x="1685" y="1814"/>
                    <a:pt x="1680" y="1785"/>
                    <a:pt x="1666" y="1756"/>
                  </a:cubicBezTo>
                  <a:lnTo>
                    <a:pt x="1546" y="1516"/>
                  </a:lnTo>
                  <a:cubicBezTo>
                    <a:pt x="1502" y="1429"/>
                    <a:pt x="1478" y="1333"/>
                    <a:pt x="1478" y="1232"/>
                  </a:cubicBezTo>
                  <a:lnTo>
                    <a:pt x="1478" y="1222"/>
                  </a:lnTo>
                  <a:cubicBezTo>
                    <a:pt x="1478" y="760"/>
                    <a:pt x="1854" y="385"/>
                    <a:pt x="2315" y="385"/>
                  </a:cubicBezTo>
                  <a:close/>
                  <a:moveTo>
                    <a:pt x="2301" y="3618"/>
                  </a:moveTo>
                  <a:cubicBezTo>
                    <a:pt x="2426" y="3657"/>
                    <a:pt x="2551" y="3681"/>
                    <a:pt x="2686" y="3686"/>
                  </a:cubicBezTo>
                  <a:lnTo>
                    <a:pt x="2729" y="3686"/>
                  </a:lnTo>
                  <a:cubicBezTo>
                    <a:pt x="2874" y="3686"/>
                    <a:pt x="3018" y="3667"/>
                    <a:pt x="3153" y="3623"/>
                  </a:cubicBezTo>
                  <a:cubicBezTo>
                    <a:pt x="3158" y="3681"/>
                    <a:pt x="3167" y="3739"/>
                    <a:pt x="3186" y="3792"/>
                  </a:cubicBezTo>
                  <a:lnTo>
                    <a:pt x="3028" y="3951"/>
                  </a:lnTo>
                  <a:cubicBezTo>
                    <a:pt x="2946" y="4032"/>
                    <a:pt x="2838" y="4073"/>
                    <a:pt x="2729" y="4073"/>
                  </a:cubicBezTo>
                  <a:cubicBezTo>
                    <a:pt x="2620" y="4073"/>
                    <a:pt x="2510" y="4032"/>
                    <a:pt x="2426" y="3951"/>
                  </a:cubicBezTo>
                  <a:lnTo>
                    <a:pt x="2267" y="3792"/>
                  </a:lnTo>
                  <a:cubicBezTo>
                    <a:pt x="2287" y="3734"/>
                    <a:pt x="2301" y="3676"/>
                    <a:pt x="2301" y="3618"/>
                  </a:cubicBezTo>
                  <a:close/>
                  <a:moveTo>
                    <a:pt x="3427" y="4100"/>
                  </a:moveTo>
                  <a:cubicBezTo>
                    <a:pt x="3475" y="4133"/>
                    <a:pt x="3533" y="4162"/>
                    <a:pt x="3591" y="4177"/>
                  </a:cubicBezTo>
                  <a:lnTo>
                    <a:pt x="4288" y="4379"/>
                  </a:lnTo>
                  <a:cubicBezTo>
                    <a:pt x="4471" y="4432"/>
                    <a:pt x="4596" y="4595"/>
                    <a:pt x="4596" y="4788"/>
                  </a:cubicBezTo>
                  <a:lnTo>
                    <a:pt x="4596" y="6101"/>
                  </a:lnTo>
                  <a:cubicBezTo>
                    <a:pt x="4457" y="6183"/>
                    <a:pt x="4312" y="6255"/>
                    <a:pt x="4158" y="6318"/>
                  </a:cubicBezTo>
                  <a:lnTo>
                    <a:pt x="4158" y="5144"/>
                  </a:lnTo>
                  <a:cubicBezTo>
                    <a:pt x="4158" y="5016"/>
                    <a:pt x="4062" y="4953"/>
                    <a:pt x="3966" y="4953"/>
                  </a:cubicBezTo>
                  <a:cubicBezTo>
                    <a:pt x="3870" y="4953"/>
                    <a:pt x="3773" y="5016"/>
                    <a:pt x="3773" y="5144"/>
                  </a:cubicBezTo>
                  <a:lnTo>
                    <a:pt x="3773" y="6453"/>
                  </a:lnTo>
                  <a:cubicBezTo>
                    <a:pt x="3494" y="6534"/>
                    <a:pt x="3206" y="6583"/>
                    <a:pt x="2912" y="6597"/>
                  </a:cubicBezTo>
                  <a:cubicBezTo>
                    <a:pt x="2850" y="6602"/>
                    <a:pt x="2787" y="6602"/>
                    <a:pt x="2729" y="6602"/>
                  </a:cubicBezTo>
                  <a:cubicBezTo>
                    <a:pt x="2373" y="6602"/>
                    <a:pt x="2022" y="6554"/>
                    <a:pt x="1685" y="6453"/>
                  </a:cubicBezTo>
                  <a:lnTo>
                    <a:pt x="1685" y="5144"/>
                  </a:lnTo>
                  <a:cubicBezTo>
                    <a:pt x="1685" y="5016"/>
                    <a:pt x="1588" y="4953"/>
                    <a:pt x="1490" y="4953"/>
                  </a:cubicBezTo>
                  <a:cubicBezTo>
                    <a:pt x="1393" y="4953"/>
                    <a:pt x="1295" y="5016"/>
                    <a:pt x="1295" y="5144"/>
                  </a:cubicBezTo>
                  <a:lnTo>
                    <a:pt x="1295" y="6318"/>
                  </a:lnTo>
                  <a:cubicBezTo>
                    <a:pt x="1146" y="6255"/>
                    <a:pt x="997" y="6183"/>
                    <a:pt x="857" y="6101"/>
                  </a:cubicBezTo>
                  <a:lnTo>
                    <a:pt x="857" y="4788"/>
                  </a:lnTo>
                  <a:cubicBezTo>
                    <a:pt x="857" y="4595"/>
                    <a:pt x="983" y="4432"/>
                    <a:pt x="1165" y="4379"/>
                  </a:cubicBezTo>
                  <a:lnTo>
                    <a:pt x="1863" y="4177"/>
                  </a:lnTo>
                  <a:cubicBezTo>
                    <a:pt x="1921" y="4162"/>
                    <a:pt x="1979" y="4133"/>
                    <a:pt x="2032" y="4100"/>
                  </a:cubicBezTo>
                  <a:lnTo>
                    <a:pt x="2152" y="4225"/>
                  </a:lnTo>
                  <a:cubicBezTo>
                    <a:pt x="2311" y="4384"/>
                    <a:pt x="2519" y="4463"/>
                    <a:pt x="2727" y="4463"/>
                  </a:cubicBezTo>
                  <a:cubicBezTo>
                    <a:pt x="2935" y="4463"/>
                    <a:pt x="3143" y="4384"/>
                    <a:pt x="3302" y="4225"/>
                  </a:cubicBezTo>
                  <a:lnTo>
                    <a:pt x="3427" y="4100"/>
                  </a:lnTo>
                  <a:close/>
                  <a:moveTo>
                    <a:pt x="2315" y="0"/>
                  </a:moveTo>
                  <a:cubicBezTo>
                    <a:pt x="1642" y="0"/>
                    <a:pt x="1093" y="549"/>
                    <a:pt x="1093" y="1222"/>
                  </a:cubicBezTo>
                  <a:lnTo>
                    <a:pt x="1093" y="1237"/>
                  </a:lnTo>
                  <a:cubicBezTo>
                    <a:pt x="1093" y="1395"/>
                    <a:pt x="1127" y="1549"/>
                    <a:pt x="1199" y="1689"/>
                  </a:cubicBezTo>
                  <a:lnTo>
                    <a:pt x="1295" y="1891"/>
                  </a:lnTo>
                  <a:lnTo>
                    <a:pt x="1295" y="2204"/>
                  </a:lnTo>
                  <a:cubicBezTo>
                    <a:pt x="1295" y="2685"/>
                    <a:pt x="1526" y="3142"/>
                    <a:pt x="1916" y="3426"/>
                  </a:cubicBezTo>
                  <a:lnTo>
                    <a:pt x="1916" y="3599"/>
                  </a:lnTo>
                  <a:cubicBezTo>
                    <a:pt x="1916" y="3695"/>
                    <a:pt x="1849" y="3782"/>
                    <a:pt x="1757" y="3806"/>
                  </a:cubicBezTo>
                  <a:lnTo>
                    <a:pt x="1060" y="4008"/>
                  </a:lnTo>
                  <a:cubicBezTo>
                    <a:pt x="713" y="4104"/>
                    <a:pt x="473" y="4427"/>
                    <a:pt x="473" y="4788"/>
                  </a:cubicBezTo>
                  <a:lnTo>
                    <a:pt x="473" y="5842"/>
                  </a:lnTo>
                  <a:cubicBezTo>
                    <a:pt x="444" y="5822"/>
                    <a:pt x="410" y="5798"/>
                    <a:pt x="386" y="5774"/>
                  </a:cubicBezTo>
                  <a:cubicBezTo>
                    <a:pt x="348" y="5749"/>
                    <a:pt x="310" y="5738"/>
                    <a:pt x="274" y="5738"/>
                  </a:cubicBezTo>
                  <a:cubicBezTo>
                    <a:pt x="117" y="5738"/>
                    <a:pt x="1" y="5944"/>
                    <a:pt x="145" y="6077"/>
                  </a:cubicBezTo>
                  <a:cubicBezTo>
                    <a:pt x="877" y="6669"/>
                    <a:pt x="1786" y="6992"/>
                    <a:pt x="2729" y="6992"/>
                  </a:cubicBezTo>
                  <a:cubicBezTo>
                    <a:pt x="2797" y="6992"/>
                    <a:pt x="2864" y="6987"/>
                    <a:pt x="2931" y="6987"/>
                  </a:cubicBezTo>
                  <a:cubicBezTo>
                    <a:pt x="4481" y="6910"/>
                    <a:pt x="5852" y="5971"/>
                    <a:pt x="6482" y="4557"/>
                  </a:cubicBezTo>
                  <a:cubicBezTo>
                    <a:pt x="7118" y="3142"/>
                    <a:pt x="6901" y="1492"/>
                    <a:pt x="5929" y="289"/>
                  </a:cubicBezTo>
                  <a:cubicBezTo>
                    <a:pt x="5891" y="242"/>
                    <a:pt x="5833" y="217"/>
                    <a:pt x="5776" y="217"/>
                  </a:cubicBezTo>
                  <a:cubicBezTo>
                    <a:pt x="5733" y="217"/>
                    <a:pt x="5690" y="231"/>
                    <a:pt x="5655" y="260"/>
                  </a:cubicBezTo>
                  <a:cubicBezTo>
                    <a:pt x="5573" y="327"/>
                    <a:pt x="5559" y="448"/>
                    <a:pt x="5626" y="529"/>
                  </a:cubicBezTo>
                  <a:cubicBezTo>
                    <a:pt x="6949" y="2165"/>
                    <a:pt x="6656" y="4566"/>
                    <a:pt x="4986" y="5842"/>
                  </a:cubicBezTo>
                  <a:lnTo>
                    <a:pt x="4986" y="4788"/>
                  </a:lnTo>
                  <a:cubicBezTo>
                    <a:pt x="4986" y="4422"/>
                    <a:pt x="4745" y="4104"/>
                    <a:pt x="4394" y="4003"/>
                  </a:cubicBezTo>
                  <a:lnTo>
                    <a:pt x="3701" y="3806"/>
                  </a:lnTo>
                  <a:cubicBezTo>
                    <a:pt x="3605" y="3777"/>
                    <a:pt x="3542" y="3691"/>
                    <a:pt x="3542" y="3594"/>
                  </a:cubicBezTo>
                  <a:lnTo>
                    <a:pt x="3542" y="3436"/>
                  </a:lnTo>
                  <a:cubicBezTo>
                    <a:pt x="3605" y="3388"/>
                    <a:pt x="3668" y="3339"/>
                    <a:pt x="3725" y="3282"/>
                  </a:cubicBezTo>
                  <a:cubicBezTo>
                    <a:pt x="4004" y="3012"/>
                    <a:pt x="4163" y="2642"/>
                    <a:pt x="4158" y="2257"/>
                  </a:cubicBezTo>
                  <a:lnTo>
                    <a:pt x="4158" y="1886"/>
                  </a:lnTo>
                  <a:lnTo>
                    <a:pt x="4235" y="1732"/>
                  </a:lnTo>
                  <a:cubicBezTo>
                    <a:pt x="4322" y="1564"/>
                    <a:pt x="4365" y="1376"/>
                    <a:pt x="4370" y="1189"/>
                  </a:cubicBezTo>
                  <a:lnTo>
                    <a:pt x="4370" y="193"/>
                  </a:lnTo>
                  <a:cubicBezTo>
                    <a:pt x="4370" y="87"/>
                    <a:pt x="4283" y="0"/>
                    <a:pt x="4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12339;p90">
              <a:extLst>
                <a:ext uri="{FF2B5EF4-FFF2-40B4-BE49-F238E27FC236}">
                  <a16:creationId xmlns:a16="http://schemas.microsoft.com/office/drawing/2014/main" id="{B20B1A49-2A8A-4A32-AF2C-93F598CEEB17}"/>
                </a:ext>
              </a:extLst>
            </p:cNvPr>
            <p:cNvSpPr/>
            <p:nvPr/>
          </p:nvSpPr>
          <p:spPr>
            <a:xfrm>
              <a:off x="1461887" y="1636179"/>
              <a:ext cx="46449" cy="15579"/>
            </a:xfrm>
            <a:custGeom>
              <a:avLst/>
              <a:gdLst/>
              <a:ahLst/>
              <a:cxnLst/>
              <a:rect l="l" t="t" r="r" b="b"/>
              <a:pathLst>
                <a:path w="1771" h="594" extrusionOk="0">
                  <a:moveTo>
                    <a:pt x="256" y="1"/>
                  </a:moveTo>
                  <a:cubicBezTo>
                    <a:pt x="1" y="1"/>
                    <a:pt x="1" y="391"/>
                    <a:pt x="256" y="391"/>
                  </a:cubicBezTo>
                  <a:cubicBezTo>
                    <a:pt x="472" y="391"/>
                    <a:pt x="1102" y="424"/>
                    <a:pt x="1410" y="573"/>
                  </a:cubicBezTo>
                  <a:cubicBezTo>
                    <a:pt x="1441" y="588"/>
                    <a:pt x="1470" y="594"/>
                    <a:pt x="1497" y="594"/>
                  </a:cubicBezTo>
                  <a:cubicBezTo>
                    <a:pt x="1674" y="594"/>
                    <a:pt x="1770" y="332"/>
                    <a:pt x="1579" y="232"/>
                  </a:cubicBezTo>
                  <a:cubicBezTo>
                    <a:pt x="1131" y="6"/>
                    <a:pt x="294" y="1"/>
                    <a:pt x="2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2" name="Google Shape;12340;p90">
            <a:extLst>
              <a:ext uri="{FF2B5EF4-FFF2-40B4-BE49-F238E27FC236}">
                <a16:creationId xmlns:a16="http://schemas.microsoft.com/office/drawing/2014/main" id="{8C18DEE7-10F7-4125-B38A-4EB1C9467D0F}"/>
              </a:ext>
            </a:extLst>
          </p:cNvPr>
          <p:cNvGrpSpPr/>
          <p:nvPr/>
        </p:nvGrpSpPr>
        <p:grpSpPr>
          <a:xfrm>
            <a:off x="2339063" y="1768981"/>
            <a:ext cx="471676" cy="461884"/>
            <a:chOff x="1754297" y="1511310"/>
            <a:chExt cx="353757" cy="346413"/>
          </a:xfrm>
        </p:grpSpPr>
        <p:sp>
          <p:nvSpPr>
            <p:cNvPr id="43" name="Google Shape;12341;p90">
              <a:extLst>
                <a:ext uri="{FF2B5EF4-FFF2-40B4-BE49-F238E27FC236}">
                  <a16:creationId xmlns:a16="http://schemas.microsoft.com/office/drawing/2014/main" id="{16427F5A-E547-4F70-A98D-B11D087EE1ED}"/>
                </a:ext>
              </a:extLst>
            </p:cNvPr>
            <p:cNvSpPr/>
            <p:nvPr/>
          </p:nvSpPr>
          <p:spPr>
            <a:xfrm>
              <a:off x="1767411" y="1516791"/>
              <a:ext cx="335607" cy="335607"/>
            </a:xfrm>
            <a:custGeom>
              <a:avLst/>
              <a:gdLst/>
              <a:ahLst/>
              <a:cxnLst/>
              <a:rect l="l" t="t" r="r" b="b"/>
              <a:pathLst>
                <a:path w="12796" h="12796" extrusionOk="0">
                  <a:moveTo>
                    <a:pt x="6396" y="1"/>
                  </a:moveTo>
                  <a:cubicBezTo>
                    <a:pt x="2864" y="1"/>
                    <a:pt x="1" y="2864"/>
                    <a:pt x="1" y="6396"/>
                  </a:cubicBezTo>
                  <a:cubicBezTo>
                    <a:pt x="1" y="9932"/>
                    <a:pt x="2864" y="12795"/>
                    <a:pt x="6396" y="12795"/>
                  </a:cubicBezTo>
                  <a:cubicBezTo>
                    <a:pt x="9927" y="12795"/>
                    <a:pt x="12795" y="9932"/>
                    <a:pt x="12795" y="6396"/>
                  </a:cubicBezTo>
                  <a:cubicBezTo>
                    <a:pt x="12795" y="2864"/>
                    <a:pt x="9927" y="1"/>
                    <a:pt x="6396" y="1"/>
                  </a:cubicBezTo>
                  <a:close/>
                </a:path>
              </a:pathLst>
            </a:custGeom>
            <a:solidFill>
              <a:srgbClr val="DCE4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12342;p90">
              <a:extLst>
                <a:ext uri="{FF2B5EF4-FFF2-40B4-BE49-F238E27FC236}">
                  <a16:creationId xmlns:a16="http://schemas.microsoft.com/office/drawing/2014/main" id="{10C01007-C87C-477D-B2D0-42B11E88ECB7}"/>
                </a:ext>
              </a:extLst>
            </p:cNvPr>
            <p:cNvSpPr/>
            <p:nvPr/>
          </p:nvSpPr>
          <p:spPr>
            <a:xfrm>
              <a:off x="1792537" y="1541917"/>
              <a:ext cx="285224" cy="285224"/>
            </a:xfrm>
            <a:custGeom>
              <a:avLst/>
              <a:gdLst/>
              <a:ahLst/>
              <a:cxnLst/>
              <a:rect l="l" t="t" r="r" b="b"/>
              <a:pathLst>
                <a:path w="10875" h="10875" extrusionOk="0">
                  <a:moveTo>
                    <a:pt x="5438" y="0"/>
                  </a:moveTo>
                  <a:cubicBezTo>
                    <a:pt x="2435" y="0"/>
                    <a:pt x="0" y="2435"/>
                    <a:pt x="0" y="5438"/>
                  </a:cubicBezTo>
                  <a:cubicBezTo>
                    <a:pt x="0" y="8445"/>
                    <a:pt x="2435" y="10875"/>
                    <a:pt x="5438" y="10875"/>
                  </a:cubicBezTo>
                  <a:cubicBezTo>
                    <a:pt x="8440" y="10875"/>
                    <a:pt x="10875" y="8445"/>
                    <a:pt x="10875" y="5438"/>
                  </a:cubicBezTo>
                  <a:cubicBezTo>
                    <a:pt x="10875" y="2435"/>
                    <a:pt x="8440" y="0"/>
                    <a:pt x="5438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12343;p90">
              <a:extLst>
                <a:ext uri="{FF2B5EF4-FFF2-40B4-BE49-F238E27FC236}">
                  <a16:creationId xmlns:a16="http://schemas.microsoft.com/office/drawing/2014/main" id="{44E84805-76B5-4A61-B660-CCBBF2403213}"/>
                </a:ext>
              </a:extLst>
            </p:cNvPr>
            <p:cNvSpPr/>
            <p:nvPr/>
          </p:nvSpPr>
          <p:spPr>
            <a:xfrm>
              <a:off x="1827734" y="1577115"/>
              <a:ext cx="266681" cy="250158"/>
            </a:xfrm>
            <a:custGeom>
              <a:avLst/>
              <a:gdLst/>
              <a:ahLst/>
              <a:cxnLst/>
              <a:rect l="l" t="t" r="r" b="b"/>
              <a:pathLst>
                <a:path w="10168" h="9538" extrusionOk="0">
                  <a:moveTo>
                    <a:pt x="7671" y="1"/>
                  </a:moveTo>
                  <a:lnTo>
                    <a:pt x="7671" y="1"/>
                  </a:lnTo>
                  <a:cubicBezTo>
                    <a:pt x="9547" y="2157"/>
                    <a:pt x="9437" y="5395"/>
                    <a:pt x="7416" y="7416"/>
                  </a:cubicBezTo>
                  <a:cubicBezTo>
                    <a:pt x="6358" y="8476"/>
                    <a:pt x="4965" y="9012"/>
                    <a:pt x="3570" y="9012"/>
                  </a:cubicBezTo>
                  <a:cubicBezTo>
                    <a:pt x="2299" y="9012"/>
                    <a:pt x="1026" y="8567"/>
                    <a:pt x="1" y="7671"/>
                  </a:cubicBezTo>
                  <a:lnTo>
                    <a:pt x="1" y="7671"/>
                  </a:lnTo>
                  <a:cubicBezTo>
                    <a:pt x="1080" y="8911"/>
                    <a:pt x="2589" y="9538"/>
                    <a:pt x="4102" y="9538"/>
                  </a:cubicBezTo>
                  <a:cubicBezTo>
                    <a:pt x="5489" y="9538"/>
                    <a:pt x="6879" y="9011"/>
                    <a:pt x="7945" y="7945"/>
                  </a:cubicBezTo>
                  <a:cubicBezTo>
                    <a:pt x="10168" y="5717"/>
                    <a:pt x="10043" y="2070"/>
                    <a:pt x="7671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12344;p90">
              <a:extLst>
                <a:ext uri="{FF2B5EF4-FFF2-40B4-BE49-F238E27FC236}">
                  <a16:creationId xmlns:a16="http://schemas.microsoft.com/office/drawing/2014/main" id="{FDD534B7-3036-4413-94BE-9055B1A1AF72}"/>
                </a:ext>
              </a:extLst>
            </p:cNvPr>
            <p:cNvSpPr/>
            <p:nvPr/>
          </p:nvSpPr>
          <p:spPr>
            <a:xfrm>
              <a:off x="1754297" y="1511310"/>
              <a:ext cx="353757" cy="346413"/>
            </a:xfrm>
            <a:custGeom>
              <a:avLst/>
              <a:gdLst/>
              <a:ahLst/>
              <a:cxnLst/>
              <a:rect l="l" t="t" r="r" b="b"/>
              <a:pathLst>
                <a:path w="13488" h="13208" extrusionOk="0">
                  <a:moveTo>
                    <a:pt x="6890" y="1"/>
                  </a:moveTo>
                  <a:cubicBezTo>
                    <a:pt x="6596" y="1"/>
                    <a:pt x="6299" y="20"/>
                    <a:pt x="6001" y="61"/>
                  </a:cubicBezTo>
                  <a:cubicBezTo>
                    <a:pt x="2502" y="532"/>
                    <a:pt x="0" y="3674"/>
                    <a:pt x="313" y="7192"/>
                  </a:cubicBezTo>
                  <a:cubicBezTo>
                    <a:pt x="622" y="10611"/>
                    <a:pt x="3487" y="13208"/>
                    <a:pt x="6887" y="13208"/>
                  </a:cubicBezTo>
                  <a:cubicBezTo>
                    <a:pt x="6984" y="13208"/>
                    <a:pt x="7082" y="13206"/>
                    <a:pt x="7179" y="13202"/>
                  </a:cubicBezTo>
                  <a:cubicBezTo>
                    <a:pt x="10702" y="13043"/>
                    <a:pt x="13483" y="10136"/>
                    <a:pt x="13488" y="6609"/>
                  </a:cubicBezTo>
                  <a:cubicBezTo>
                    <a:pt x="13488" y="6489"/>
                    <a:pt x="13483" y="6374"/>
                    <a:pt x="13478" y="6253"/>
                  </a:cubicBezTo>
                  <a:cubicBezTo>
                    <a:pt x="13473" y="6128"/>
                    <a:pt x="13380" y="6068"/>
                    <a:pt x="13286" y="6068"/>
                  </a:cubicBezTo>
                  <a:cubicBezTo>
                    <a:pt x="13184" y="6068"/>
                    <a:pt x="13083" y="6138"/>
                    <a:pt x="13093" y="6273"/>
                  </a:cubicBezTo>
                  <a:cubicBezTo>
                    <a:pt x="13098" y="6383"/>
                    <a:pt x="13103" y="6494"/>
                    <a:pt x="13103" y="6605"/>
                  </a:cubicBezTo>
                  <a:cubicBezTo>
                    <a:pt x="13098" y="9915"/>
                    <a:pt x="10490" y="12634"/>
                    <a:pt x="7184" y="12778"/>
                  </a:cubicBezTo>
                  <a:cubicBezTo>
                    <a:pt x="7093" y="12782"/>
                    <a:pt x="7001" y="12784"/>
                    <a:pt x="6910" y="12784"/>
                  </a:cubicBezTo>
                  <a:cubicBezTo>
                    <a:pt x="3728" y="12784"/>
                    <a:pt x="1041" y="10353"/>
                    <a:pt x="756" y="7148"/>
                  </a:cubicBezTo>
                  <a:cubicBezTo>
                    <a:pt x="462" y="3852"/>
                    <a:pt x="2810" y="908"/>
                    <a:pt x="6087" y="465"/>
                  </a:cubicBezTo>
                  <a:cubicBezTo>
                    <a:pt x="6367" y="427"/>
                    <a:pt x="6645" y="409"/>
                    <a:pt x="6920" y="409"/>
                  </a:cubicBezTo>
                  <a:cubicBezTo>
                    <a:pt x="9866" y="409"/>
                    <a:pt x="12460" y="2518"/>
                    <a:pt x="13002" y="5493"/>
                  </a:cubicBezTo>
                  <a:cubicBezTo>
                    <a:pt x="13012" y="5617"/>
                    <a:pt x="13100" y="5672"/>
                    <a:pt x="13189" y="5672"/>
                  </a:cubicBezTo>
                  <a:cubicBezTo>
                    <a:pt x="13304" y="5672"/>
                    <a:pt x="13422" y="5580"/>
                    <a:pt x="13382" y="5426"/>
                  </a:cubicBezTo>
                  <a:cubicBezTo>
                    <a:pt x="12805" y="2248"/>
                    <a:pt x="10035" y="1"/>
                    <a:pt x="68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12345;p90">
              <a:extLst>
                <a:ext uri="{FF2B5EF4-FFF2-40B4-BE49-F238E27FC236}">
                  <a16:creationId xmlns:a16="http://schemas.microsoft.com/office/drawing/2014/main" id="{5822B694-83E8-400D-AAD3-EE8F95342800}"/>
                </a:ext>
              </a:extLst>
            </p:cNvPr>
            <p:cNvSpPr/>
            <p:nvPr/>
          </p:nvSpPr>
          <p:spPr>
            <a:xfrm>
              <a:off x="1768040" y="1536803"/>
              <a:ext cx="333194" cy="296528"/>
            </a:xfrm>
            <a:custGeom>
              <a:avLst/>
              <a:gdLst/>
              <a:ahLst/>
              <a:cxnLst/>
              <a:rect l="l" t="t" r="r" b="b"/>
              <a:pathLst>
                <a:path w="12704" h="11306" extrusionOk="0">
                  <a:moveTo>
                    <a:pt x="6388" y="0"/>
                  </a:moveTo>
                  <a:cubicBezTo>
                    <a:pt x="4864" y="0"/>
                    <a:pt x="3346" y="614"/>
                    <a:pt x="2233" y="1817"/>
                  </a:cubicBezTo>
                  <a:cubicBezTo>
                    <a:pt x="2103" y="1959"/>
                    <a:pt x="2232" y="2144"/>
                    <a:pt x="2380" y="2144"/>
                  </a:cubicBezTo>
                  <a:cubicBezTo>
                    <a:pt x="2428" y="2144"/>
                    <a:pt x="2478" y="2124"/>
                    <a:pt x="2522" y="2077"/>
                  </a:cubicBezTo>
                  <a:cubicBezTo>
                    <a:pt x="3551" y="965"/>
                    <a:pt x="4954" y="397"/>
                    <a:pt x="6364" y="397"/>
                  </a:cubicBezTo>
                  <a:cubicBezTo>
                    <a:pt x="7565" y="397"/>
                    <a:pt x="8771" y="810"/>
                    <a:pt x="9754" y="1649"/>
                  </a:cubicBezTo>
                  <a:cubicBezTo>
                    <a:pt x="11891" y="3467"/>
                    <a:pt x="12208" y="6648"/>
                    <a:pt x="10476" y="8857"/>
                  </a:cubicBezTo>
                  <a:cubicBezTo>
                    <a:pt x="9446" y="10170"/>
                    <a:pt x="7908" y="10863"/>
                    <a:pt x="6352" y="10863"/>
                  </a:cubicBezTo>
                  <a:cubicBezTo>
                    <a:pt x="5292" y="10863"/>
                    <a:pt x="4224" y="10541"/>
                    <a:pt x="3302" y="9877"/>
                  </a:cubicBezTo>
                  <a:cubicBezTo>
                    <a:pt x="1026" y="8236"/>
                    <a:pt x="448" y="5089"/>
                    <a:pt x="1998" y="2746"/>
                  </a:cubicBezTo>
                  <a:cubicBezTo>
                    <a:pt x="2055" y="2659"/>
                    <a:pt x="2031" y="2539"/>
                    <a:pt x="1940" y="2481"/>
                  </a:cubicBezTo>
                  <a:cubicBezTo>
                    <a:pt x="1907" y="2457"/>
                    <a:pt x="1870" y="2446"/>
                    <a:pt x="1833" y="2446"/>
                  </a:cubicBezTo>
                  <a:cubicBezTo>
                    <a:pt x="1772" y="2446"/>
                    <a:pt x="1711" y="2477"/>
                    <a:pt x="1675" y="2534"/>
                  </a:cubicBezTo>
                  <a:cubicBezTo>
                    <a:pt x="1" y="5065"/>
                    <a:pt x="622" y="8462"/>
                    <a:pt x="3080" y="10237"/>
                  </a:cubicBezTo>
                  <a:cubicBezTo>
                    <a:pt x="4078" y="10958"/>
                    <a:pt x="5234" y="11306"/>
                    <a:pt x="6380" y="11306"/>
                  </a:cubicBezTo>
                  <a:cubicBezTo>
                    <a:pt x="8060" y="11306"/>
                    <a:pt x="9720" y="10559"/>
                    <a:pt x="10832" y="9140"/>
                  </a:cubicBezTo>
                  <a:cubicBezTo>
                    <a:pt x="12704" y="6754"/>
                    <a:pt x="12362" y="3313"/>
                    <a:pt x="10053" y="1350"/>
                  </a:cubicBezTo>
                  <a:cubicBezTo>
                    <a:pt x="8990" y="445"/>
                    <a:pt x="7687" y="0"/>
                    <a:pt x="63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12346;p90">
              <a:extLst>
                <a:ext uri="{FF2B5EF4-FFF2-40B4-BE49-F238E27FC236}">
                  <a16:creationId xmlns:a16="http://schemas.microsoft.com/office/drawing/2014/main" id="{FEF3D5DD-7A24-4C2A-8923-6089AA77D246}"/>
                </a:ext>
              </a:extLst>
            </p:cNvPr>
            <p:cNvSpPr/>
            <p:nvPr/>
          </p:nvSpPr>
          <p:spPr>
            <a:xfrm>
              <a:off x="1812207" y="1679481"/>
              <a:ext cx="19094" cy="10229"/>
            </a:xfrm>
            <a:custGeom>
              <a:avLst/>
              <a:gdLst/>
              <a:ahLst/>
              <a:cxnLst/>
              <a:rect l="l" t="t" r="r" b="b"/>
              <a:pathLst>
                <a:path w="728" h="390" extrusionOk="0">
                  <a:moveTo>
                    <a:pt x="193" y="0"/>
                  </a:moveTo>
                  <a:cubicBezTo>
                    <a:pt x="88" y="0"/>
                    <a:pt x="1" y="87"/>
                    <a:pt x="1" y="197"/>
                  </a:cubicBezTo>
                  <a:cubicBezTo>
                    <a:pt x="1" y="303"/>
                    <a:pt x="88" y="390"/>
                    <a:pt x="193" y="390"/>
                  </a:cubicBezTo>
                  <a:lnTo>
                    <a:pt x="472" y="390"/>
                  </a:lnTo>
                  <a:cubicBezTo>
                    <a:pt x="727" y="390"/>
                    <a:pt x="727" y="0"/>
                    <a:pt x="4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12347;p90">
              <a:extLst>
                <a:ext uri="{FF2B5EF4-FFF2-40B4-BE49-F238E27FC236}">
                  <a16:creationId xmlns:a16="http://schemas.microsoft.com/office/drawing/2014/main" id="{FAAD7AF4-3F43-4288-9B81-E43E2F82842B}"/>
                </a:ext>
              </a:extLst>
            </p:cNvPr>
            <p:cNvSpPr/>
            <p:nvPr/>
          </p:nvSpPr>
          <p:spPr>
            <a:xfrm>
              <a:off x="1930100" y="1561667"/>
              <a:ext cx="129747" cy="128043"/>
            </a:xfrm>
            <a:custGeom>
              <a:avLst/>
              <a:gdLst/>
              <a:ahLst/>
              <a:cxnLst/>
              <a:rect l="l" t="t" r="r" b="b"/>
              <a:pathLst>
                <a:path w="4947" h="4882" extrusionOk="0">
                  <a:moveTo>
                    <a:pt x="193" y="0"/>
                  </a:moveTo>
                  <a:cubicBezTo>
                    <a:pt x="96" y="0"/>
                    <a:pt x="0" y="65"/>
                    <a:pt x="0" y="195"/>
                  </a:cubicBezTo>
                  <a:lnTo>
                    <a:pt x="0" y="4689"/>
                  </a:lnTo>
                  <a:cubicBezTo>
                    <a:pt x="0" y="4795"/>
                    <a:pt x="87" y="4882"/>
                    <a:pt x="193" y="4882"/>
                  </a:cubicBezTo>
                  <a:lnTo>
                    <a:pt x="4687" y="4882"/>
                  </a:lnTo>
                  <a:cubicBezTo>
                    <a:pt x="4947" y="4882"/>
                    <a:pt x="4947" y="4497"/>
                    <a:pt x="4687" y="4497"/>
                  </a:cubicBezTo>
                  <a:lnTo>
                    <a:pt x="385" y="4497"/>
                  </a:lnTo>
                  <a:lnTo>
                    <a:pt x="385" y="195"/>
                  </a:lnTo>
                  <a:cubicBezTo>
                    <a:pt x="385" y="65"/>
                    <a:pt x="289" y="0"/>
                    <a:pt x="1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12348;p90">
              <a:extLst>
                <a:ext uri="{FF2B5EF4-FFF2-40B4-BE49-F238E27FC236}">
                  <a16:creationId xmlns:a16="http://schemas.microsoft.com/office/drawing/2014/main" id="{3F2FF713-B5A7-4E67-873F-7AF6B2F84FE4}"/>
                </a:ext>
              </a:extLst>
            </p:cNvPr>
            <p:cNvSpPr/>
            <p:nvPr/>
          </p:nvSpPr>
          <p:spPr>
            <a:xfrm>
              <a:off x="1930100" y="1790187"/>
              <a:ext cx="10124" cy="17363"/>
            </a:xfrm>
            <a:custGeom>
              <a:avLst/>
              <a:gdLst/>
              <a:ahLst/>
              <a:cxnLst/>
              <a:rect l="l" t="t" r="r" b="b"/>
              <a:pathLst>
                <a:path w="386" h="662" extrusionOk="0">
                  <a:moveTo>
                    <a:pt x="193" y="0"/>
                  </a:moveTo>
                  <a:cubicBezTo>
                    <a:pt x="96" y="0"/>
                    <a:pt x="0" y="64"/>
                    <a:pt x="0" y="192"/>
                  </a:cubicBezTo>
                  <a:lnTo>
                    <a:pt x="0" y="471"/>
                  </a:lnTo>
                  <a:cubicBezTo>
                    <a:pt x="0" y="598"/>
                    <a:pt x="96" y="662"/>
                    <a:pt x="193" y="662"/>
                  </a:cubicBezTo>
                  <a:cubicBezTo>
                    <a:pt x="289" y="662"/>
                    <a:pt x="385" y="598"/>
                    <a:pt x="385" y="471"/>
                  </a:cubicBezTo>
                  <a:lnTo>
                    <a:pt x="385" y="192"/>
                  </a:lnTo>
                  <a:cubicBezTo>
                    <a:pt x="385" y="64"/>
                    <a:pt x="289" y="0"/>
                    <a:pt x="1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12349;p90">
              <a:extLst>
                <a:ext uri="{FF2B5EF4-FFF2-40B4-BE49-F238E27FC236}">
                  <a16:creationId xmlns:a16="http://schemas.microsoft.com/office/drawing/2014/main" id="{C42ED75C-12D1-4821-A5BD-0954BACFFDE3}"/>
                </a:ext>
              </a:extLst>
            </p:cNvPr>
            <p:cNvSpPr/>
            <p:nvPr/>
          </p:nvSpPr>
          <p:spPr>
            <a:xfrm>
              <a:off x="1844598" y="1595998"/>
              <a:ext cx="19671" cy="15553"/>
            </a:xfrm>
            <a:custGeom>
              <a:avLst/>
              <a:gdLst/>
              <a:ahLst/>
              <a:cxnLst/>
              <a:rect l="l" t="t" r="r" b="b"/>
              <a:pathLst>
                <a:path w="750" h="593" extrusionOk="0">
                  <a:moveTo>
                    <a:pt x="277" y="0"/>
                  </a:moveTo>
                  <a:cubicBezTo>
                    <a:pt x="128" y="0"/>
                    <a:pt x="1" y="194"/>
                    <a:pt x="137" y="335"/>
                  </a:cubicBezTo>
                  <a:lnTo>
                    <a:pt x="335" y="532"/>
                  </a:lnTo>
                  <a:cubicBezTo>
                    <a:pt x="377" y="574"/>
                    <a:pt x="424" y="592"/>
                    <a:pt x="470" y="592"/>
                  </a:cubicBezTo>
                  <a:cubicBezTo>
                    <a:pt x="620" y="592"/>
                    <a:pt x="749" y="398"/>
                    <a:pt x="609" y="258"/>
                  </a:cubicBezTo>
                  <a:lnTo>
                    <a:pt x="412" y="60"/>
                  </a:lnTo>
                  <a:cubicBezTo>
                    <a:pt x="369" y="18"/>
                    <a:pt x="322" y="0"/>
                    <a:pt x="2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12350;p90">
              <a:extLst>
                <a:ext uri="{FF2B5EF4-FFF2-40B4-BE49-F238E27FC236}">
                  <a16:creationId xmlns:a16="http://schemas.microsoft.com/office/drawing/2014/main" id="{FE77E201-7829-422B-9B08-571E2B4F4326}"/>
                </a:ext>
              </a:extLst>
            </p:cNvPr>
            <p:cNvSpPr/>
            <p:nvPr/>
          </p:nvSpPr>
          <p:spPr>
            <a:xfrm>
              <a:off x="2007838" y="1757717"/>
              <a:ext cx="17966" cy="15369"/>
            </a:xfrm>
            <a:custGeom>
              <a:avLst/>
              <a:gdLst/>
              <a:ahLst/>
              <a:cxnLst/>
              <a:rect l="l" t="t" r="r" b="b"/>
              <a:pathLst>
                <a:path w="685" h="586" extrusionOk="0">
                  <a:moveTo>
                    <a:pt x="212" y="0"/>
                  </a:moveTo>
                  <a:cubicBezTo>
                    <a:pt x="163" y="0"/>
                    <a:pt x="113" y="20"/>
                    <a:pt x="77" y="58"/>
                  </a:cubicBezTo>
                  <a:cubicBezTo>
                    <a:pt x="0" y="135"/>
                    <a:pt x="0" y="255"/>
                    <a:pt x="77" y="332"/>
                  </a:cubicBezTo>
                  <a:lnTo>
                    <a:pt x="270" y="525"/>
                  </a:lnTo>
                  <a:cubicBezTo>
                    <a:pt x="312" y="568"/>
                    <a:pt x="360" y="585"/>
                    <a:pt x="405" y="585"/>
                  </a:cubicBezTo>
                  <a:cubicBezTo>
                    <a:pt x="555" y="585"/>
                    <a:pt x="684" y="392"/>
                    <a:pt x="544" y="255"/>
                  </a:cubicBezTo>
                  <a:lnTo>
                    <a:pt x="347" y="58"/>
                  </a:lnTo>
                  <a:cubicBezTo>
                    <a:pt x="310" y="20"/>
                    <a:pt x="261" y="0"/>
                    <a:pt x="2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12351;p90">
              <a:extLst>
                <a:ext uri="{FF2B5EF4-FFF2-40B4-BE49-F238E27FC236}">
                  <a16:creationId xmlns:a16="http://schemas.microsoft.com/office/drawing/2014/main" id="{3E983DE3-3200-4185-BD68-DF16E6426FC7}"/>
                </a:ext>
              </a:extLst>
            </p:cNvPr>
            <p:cNvSpPr/>
            <p:nvPr/>
          </p:nvSpPr>
          <p:spPr>
            <a:xfrm>
              <a:off x="2006160" y="1596103"/>
              <a:ext cx="19644" cy="15448"/>
            </a:xfrm>
            <a:custGeom>
              <a:avLst/>
              <a:gdLst/>
              <a:ahLst/>
              <a:cxnLst/>
              <a:rect l="l" t="t" r="r" b="b"/>
              <a:pathLst>
                <a:path w="749" h="589" extrusionOk="0">
                  <a:moveTo>
                    <a:pt x="469" y="1"/>
                  </a:moveTo>
                  <a:cubicBezTo>
                    <a:pt x="424" y="1"/>
                    <a:pt x="376" y="19"/>
                    <a:pt x="334" y="61"/>
                  </a:cubicBezTo>
                  <a:lnTo>
                    <a:pt x="141" y="254"/>
                  </a:lnTo>
                  <a:cubicBezTo>
                    <a:pt x="1" y="394"/>
                    <a:pt x="130" y="588"/>
                    <a:pt x="278" y="588"/>
                  </a:cubicBezTo>
                  <a:cubicBezTo>
                    <a:pt x="323" y="588"/>
                    <a:pt x="369" y="570"/>
                    <a:pt x="411" y="528"/>
                  </a:cubicBezTo>
                  <a:lnTo>
                    <a:pt x="608" y="331"/>
                  </a:lnTo>
                  <a:cubicBezTo>
                    <a:pt x="748" y="194"/>
                    <a:pt x="619" y="1"/>
                    <a:pt x="4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12352;p90">
              <a:extLst>
                <a:ext uri="{FF2B5EF4-FFF2-40B4-BE49-F238E27FC236}">
                  <a16:creationId xmlns:a16="http://schemas.microsoft.com/office/drawing/2014/main" id="{9DB3A6FF-1FAF-4E1E-AB6E-99D787BB8B9F}"/>
                </a:ext>
              </a:extLst>
            </p:cNvPr>
            <p:cNvSpPr/>
            <p:nvPr/>
          </p:nvSpPr>
          <p:spPr>
            <a:xfrm>
              <a:off x="1846303" y="1757638"/>
              <a:ext cx="17966" cy="15396"/>
            </a:xfrm>
            <a:custGeom>
              <a:avLst/>
              <a:gdLst/>
              <a:ahLst/>
              <a:cxnLst/>
              <a:rect l="l" t="t" r="r" b="b"/>
              <a:pathLst>
                <a:path w="685" h="587" extrusionOk="0">
                  <a:moveTo>
                    <a:pt x="405" y="1"/>
                  </a:moveTo>
                  <a:cubicBezTo>
                    <a:pt x="359" y="1"/>
                    <a:pt x="312" y="19"/>
                    <a:pt x="270" y="61"/>
                  </a:cubicBezTo>
                  <a:lnTo>
                    <a:pt x="72" y="258"/>
                  </a:lnTo>
                  <a:cubicBezTo>
                    <a:pt x="0" y="331"/>
                    <a:pt x="0" y="456"/>
                    <a:pt x="72" y="533"/>
                  </a:cubicBezTo>
                  <a:cubicBezTo>
                    <a:pt x="111" y="569"/>
                    <a:pt x="160" y="587"/>
                    <a:pt x="209" y="587"/>
                  </a:cubicBezTo>
                  <a:cubicBezTo>
                    <a:pt x="259" y="587"/>
                    <a:pt x="308" y="569"/>
                    <a:pt x="347" y="533"/>
                  </a:cubicBezTo>
                  <a:lnTo>
                    <a:pt x="544" y="335"/>
                  </a:lnTo>
                  <a:cubicBezTo>
                    <a:pt x="684" y="195"/>
                    <a:pt x="555" y="1"/>
                    <a:pt x="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12353;p90">
              <a:extLst>
                <a:ext uri="{FF2B5EF4-FFF2-40B4-BE49-F238E27FC236}">
                  <a16:creationId xmlns:a16="http://schemas.microsoft.com/office/drawing/2014/main" id="{BAEEEB51-6240-4050-96BA-2BDCE43B8728}"/>
                </a:ext>
              </a:extLst>
            </p:cNvPr>
            <p:cNvSpPr/>
            <p:nvPr/>
          </p:nvSpPr>
          <p:spPr>
            <a:xfrm>
              <a:off x="1819289" y="1633320"/>
              <a:ext cx="21585" cy="13192"/>
            </a:xfrm>
            <a:custGeom>
              <a:avLst/>
              <a:gdLst/>
              <a:ahLst/>
              <a:cxnLst/>
              <a:rect l="l" t="t" r="r" b="b"/>
              <a:pathLst>
                <a:path w="823" h="503" extrusionOk="0">
                  <a:moveTo>
                    <a:pt x="274" y="0"/>
                  </a:moveTo>
                  <a:cubicBezTo>
                    <a:pt x="90" y="0"/>
                    <a:pt x="0" y="286"/>
                    <a:pt x="207" y="374"/>
                  </a:cubicBezTo>
                  <a:lnTo>
                    <a:pt x="462" y="485"/>
                  </a:lnTo>
                  <a:cubicBezTo>
                    <a:pt x="491" y="497"/>
                    <a:pt x="519" y="503"/>
                    <a:pt x="544" y="503"/>
                  </a:cubicBezTo>
                  <a:cubicBezTo>
                    <a:pt x="730" y="503"/>
                    <a:pt x="823" y="218"/>
                    <a:pt x="611" y="129"/>
                  </a:cubicBezTo>
                  <a:lnTo>
                    <a:pt x="356" y="18"/>
                  </a:lnTo>
                  <a:cubicBezTo>
                    <a:pt x="328" y="6"/>
                    <a:pt x="300" y="0"/>
                    <a:pt x="2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12354;p90">
              <a:extLst>
                <a:ext uri="{FF2B5EF4-FFF2-40B4-BE49-F238E27FC236}">
                  <a16:creationId xmlns:a16="http://schemas.microsoft.com/office/drawing/2014/main" id="{6716BBD1-6CC7-4657-ACFD-4AD428D2F5A4}"/>
                </a:ext>
              </a:extLst>
            </p:cNvPr>
            <p:cNvSpPr/>
            <p:nvPr/>
          </p:nvSpPr>
          <p:spPr>
            <a:xfrm>
              <a:off x="2029529" y="1722782"/>
              <a:ext cx="21611" cy="13088"/>
            </a:xfrm>
            <a:custGeom>
              <a:avLst/>
              <a:gdLst/>
              <a:ahLst/>
              <a:cxnLst/>
              <a:rect l="l" t="t" r="r" b="b"/>
              <a:pathLst>
                <a:path w="824" h="499" extrusionOk="0">
                  <a:moveTo>
                    <a:pt x="277" y="1"/>
                  </a:moveTo>
                  <a:cubicBezTo>
                    <a:pt x="90" y="1"/>
                    <a:pt x="1" y="282"/>
                    <a:pt x="208" y="370"/>
                  </a:cubicBezTo>
                  <a:lnTo>
                    <a:pt x="463" y="481"/>
                  </a:lnTo>
                  <a:cubicBezTo>
                    <a:pt x="491" y="493"/>
                    <a:pt x="519" y="499"/>
                    <a:pt x="545" y="499"/>
                  </a:cubicBezTo>
                  <a:cubicBezTo>
                    <a:pt x="730" y="499"/>
                    <a:pt x="824" y="213"/>
                    <a:pt x="617" y="125"/>
                  </a:cubicBezTo>
                  <a:lnTo>
                    <a:pt x="362" y="19"/>
                  </a:lnTo>
                  <a:cubicBezTo>
                    <a:pt x="332" y="6"/>
                    <a:pt x="304" y="1"/>
                    <a:pt x="2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12355;p90">
              <a:extLst>
                <a:ext uri="{FF2B5EF4-FFF2-40B4-BE49-F238E27FC236}">
                  <a16:creationId xmlns:a16="http://schemas.microsoft.com/office/drawing/2014/main" id="{E9A7E4D5-7970-418B-8F56-DDF966E3436D}"/>
                </a:ext>
              </a:extLst>
            </p:cNvPr>
            <p:cNvSpPr/>
            <p:nvPr/>
          </p:nvSpPr>
          <p:spPr>
            <a:xfrm>
              <a:off x="1972379" y="1570977"/>
              <a:ext cx="15343" cy="16891"/>
            </a:xfrm>
            <a:custGeom>
              <a:avLst/>
              <a:gdLst/>
              <a:ahLst/>
              <a:cxnLst/>
              <a:rect l="l" t="t" r="r" b="b"/>
              <a:pathLst>
                <a:path w="585" h="644" extrusionOk="0">
                  <a:moveTo>
                    <a:pt x="336" y="1"/>
                  </a:moveTo>
                  <a:cubicBezTo>
                    <a:pt x="268" y="1"/>
                    <a:pt x="200" y="36"/>
                    <a:pt x="164" y="119"/>
                  </a:cubicBezTo>
                  <a:lnTo>
                    <a:pt x="58" y="374"/>
                  </a:lnTo>
                  <a:cubicBezTo>
                    <a:pt x="0" y="499"/>
                    <a:pt x="95" y="642"/>
                    <a:pt x="233" y="644"/>
                  </a:cubicBezTo>
                  <a:lnTo>
                    <a:pt x="233" y="644"/>
                  </a:lnTo>
                  <a:cubicBezTo>
                    <a:pt x="309" y="643"/>
                    <a:pt x="380" y="595"/>
                    <a:pt x="414" y="524"/>
                  </a:cubicBezTo>
                  <a:lnTo>
                    <a:pt x="520" y="269"/>
                  </a:lnTo>
                  <a:cubicBezTo>
                    <a:pt x="585" y="117"/>
                    <a:pt x="460" y="1"/>
                    <a:pt x="336" y="1"/>
                  </a:cubicBezTo>
                  <a:close/>
                  <a:moveTo>
                    <a:pt x="233" y="644"/>
                  </a:moveTo>
                  <a:cubicBezTo>
                    <a:pt x="233" y="644"/>
                    <a:pt x="232" y="644"/>
                    <a:pt x="231" y="644"/>
                  </a:cubicBezTo>
                  <a:lnTo>
                    <a:pt x="236" y="644"/>
                  </a:lnTo>
                  <a:cubicBezTo>
                    <a:pt x="235" y="644"/>
                    <a:pt x="234" y="644"/>
                    <a:pt x="233" y="644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12356;p90">
              <a:extLst>
                <a:ext uri="{FF2B5EF4-FFF2-40B4-BE49-F238E27FC236}">
                  <a16:creationId xmlns:a16="http://schemas.microsoft.com/office/drawing/2014/main" id="{B08B5520-D349-4DB0-AE8F-4EAD54DAF197}"/>
                </a:ext>
              </a:extLst>
            </p:cNvPr>
            <p:cNvSpPr/>
            <p:nvPr/>
          </p:nvSpPr>
          <p:spPr>
            <a:xfrm>
              <a:off x="1883258" y="1781296"/>
              <a:ext cx="15002" cy="16864"/>
            </a:xfrm>
            <a:custGeom>
              <a:avLst/>
              <a:gdLst/>
              <a:ahLst/>
              <a:cxnLst/>
              <a:rect l="l" t="t" r="r" b="b"/>
              <a:pathLst>
                <a:path w="572" h="643" extrusionOk="0">
                  <a:moveTo>
                    <a:pt x="322" y="1"/>
                  </a:moveTo>
                  <a:cubicBezTo>
                    <a:pt x="254" y="1"/>
                    <a:pt x="186" y="36"/>
                    <a:pt x="150" y="122"/>
                  </a:cubicBezTo>
                  <a:lnTo>
                    <a:pt x="44" y="377"/>
                  </a:lnTo>
                  <a:cubicBezTo>
                    <a:pt x="1" y="473"/>
                    <a:pt x="49" y="588"/>
                    <a:pt x="145" y="627"/>
                  </a:cubicBezTo>
                  <a:cubicBezTo>
                    <a:pt x="171" y="638"/>
                    <a:pt x="197" y="643"/>
                    <a:pt x="222" y="643"/>
                  </a:cubicBezTo>
                  <a:cubicBezTo>
                    <a:pt x="298" y="643"/>
                    <a:pt x="368" y="598"/>
                    <a:pt x="400" y="526"/>
                  </a:cubicBezTo>
                  <a:lnTo>
                    <a:pt x="506" y="271"/>
                  </a:lnTo>
                  <a:cubicBezTo>
                    <a:pt x="571" y="119"/>
                    <a:pt x="446" y="1"/>
                    <a:pt x="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12357;p90">
              <a:extLst>
                <a:ext uri="{FF2B5EF4-FFF2-40B4-BE49-F238E27FC236}">
                  <a16:creationId xmlns:a16="http://schemas.microsoft.com/office/drawing/2014/main" id="{9524610D-A549-4DBA-9FB9-202B50F1A352}"/>
                </a:ext>
              </a:extLst>
            </p:cNvPr>
            <p:cNvSpPr/>
            <p:nvPr/>
          </p:nvSpPr>
          <p:spPr>
            <a:xfrm>
              <a:off x="1884674" y="1570086"/>
              <a:ext cx="15291" cy="17048"/>
            </a:xfrm>
            <a:custGeom>
              <a:avLst/>
              <a:gdLst/>
              <a:ahLst/>
              <a:cxnLst/>
              <a:rect l="l" t="t" r="r" b="b"/>
              <a:pathLst>
                <a:path w="583" h="650" extrusionOk="0">
                  <a:moveTo>
                    <a:pt x="249" y="1"/>
                  </a:moveTo>
                  <a:cubicBezTo>
                    <a:pt x="126" y="1"/>
                    <a:pt x="1" y="115"/>
                    <a:pt x="62" y="269"/>
                  </a:cubicBezTo>
                  <a:lnTo>
                    <a:pt x="168" y="529"/>
                  </a:lnTo>
                  <a:cubicBezTo>
                    <a:pt x="197" y="601"/>
                    <a:pt x="269" y="649"/>
                    <a:pt x="351" y="649"/>
                  </a:cubicBezTo>
                  <a:cubicBezTo>
                    <a:pt x="486" y="649"/>
                    <a:pt x="582" y="509"/>
                    <a:pt x="529" y="384"/>
                  </a:cubicBezTo>
                  <a:lnTo>
                    <a:pt x="423" y="125"/>
                  </a:lnTo>
                  <a:cubicBezTo>
                    <a:pt x="389" y="38"/>
                    <a:pt x="319" y="1"/>
                    <a:pt x="2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12358;p90">
              <a:extLst>
                <a:ext uri="{FF2B5EF4-FFF2-40B4-BE49-F238E27FC236}">
                  <a16:creationId xmlns:a16="http://schemas.microsoft.com/office/drawing/2014/main" id="{38CA4B0F-53A9-4505-8529-A02CC3D71FD1}"/>
                </a:ext>
              </a:extLst>
            </p:cNvPr>
            <p:cNvSpPr/>
            <p:nvPr/>
          </p:nvSpPr>
          <p:spPr>
            <a:xfrm>
              <a:off x="1970858" y="1782109"/>
              <a:ext cx="14792" cy="16995"/>
            </a:xfrm>
            <a:custGeom>
              <a:avLst/>
              <a:gdLst/>
              <a:ahLst/>
              <a:cxnLst/>
              <a:rect l="l" t="t" r="r" b="b"/>
              <a:pathLst>
                <a:path w="564" h="648" extrusionOk="0">
                  <a:moveTo>
                    <a:pt x="219" y="0"/>
                  </a:moveTo>
                  <a:cubicBezTo>
                    <a:pt x="196" y="0"/>
                    <a:pt x="172" y="5"/>
                    <a:pt x="149" y="14"/>
                  </a:cubicBezTo>
                  <a:lnTo>
                    <a:pt x="145" y="14"/>
                  </a:lnTo>
                  <a:cubicBezTo>
                    <a:pt x="48" y="52"/>
                    <a:pt x="0" y="168"/>
                    <a:pt x="39" y="264"/>
                  </a:cubicBezTo>
                  <a:lnTo>
                    <a:pt x="145" y="524"/>
                  </a:lnTo>
                  <a:cubicBezTo>
                    <a:pt x="178" y="611"/>
                    <a:pt x="246" y="647"/>
                    <a:pt x="315" y="647"/>
                  </a:cubicBezTo>
                  <a:cubicBezTo>
                    <a:pt x="438" y="647"/>
                    <a:pt x="564" y="533"/>
                    <a:pt x="506" y="379"/>
                  </a:cubicBezTo>
                  <a:lnTo>
                    <a:pt x="400" y="119"/>
                  </a:lnTo>
                  <a:cubicBezTo>
                    <a:pt x="370" y="46"/>
                    <a:pt x="296" y="0"/>
                    <a:pt x="2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12359;p90">
              <a:extLst>
                <a:ext uri="{FF2B5EF4-FFF2-40B4-BE49-F238E27FC236}">
                  <a16:creationId xmlns:a16="http://schemas.microsoft.com/office/drawing/2014/main" id="{5710F235-AEB8-48B6-A6A4-BEA9CAAF286D}"/>
                </a:ext>
              </a:extLst>
            </p:cNvPr>
            <p:cNvSpPr/>
            <p:nvPr/>
          </p:nvSpPr>
          <p:spPr>
            <a:xfrm>
              <a:off x="2030551" y="1635261"/>
              <a:ext cx="21375" cy="13061"/>
            </a:xfrm>
            <a:custGeom>
              <a:avLst/>
              <a:gdLst/>
              <a:ahLst/>
              <a:cxnLst/>
              <a:rect l="l" t="t" r="r" b="b"/>
              <a:pathLst>
                <a:path w="815" h="498" extrusionOk="0">
                  <a:moveTo>
                    <a:pt x="540" y="0"/>
                  </a:moveTo>
                  <a:cubicBezTo>
                    <a:pt x="516" y="0"/>
                    <a:pt x="489" y="5"/>
                    <a:pt x="462" y="17"/>
                  </a:cubicBezTo>
                  <a:lnTo>
                    <a:pt x="202" y="122"/>
                  </a:lnTo>
                  <a:cubicBezTo>
                    <a:pt x="0" y="204"/>
                    <a:pt x="58" y="498"/>
                    <a:pt x="275" y="498"/>
                  </a:cubicBezTo>
                  <a:cubicBezTo>
                    <a:pt x="299" y="498"/>
                    <a:pt x="323" y="493"/>
                    <a:pt x="347" y="483"/>
                  </a:cubicBezTo>
                  <a:lnTo>
                    <a:pt x="607" y="377"/>
                  </a:lnTo>
                  <a:cubicBezTo>
                    <a:pt x="815" y="292"/>
                    <a:pt x="726" y="0"/>
                    <a:pt x="5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12360;p90">
              <a:extLst>
                <a:ext uri="{FF2B5EF4-FFF2-40B4-BE49-F238E27FC236}">
                  <a16:creationId xmlns:a16="http://schemas.microsoft.com/office/drawing/2014/main" id="{0E8CA123-5596-40E2-8EDD-8ECCA40F2E70}"/>
                </a:ext>
              </a:extLst>
            </p:cNvPr>
            <p:cNvSpPr/>
            <p:nvPr/>
          </p:nvSpPr>
          <p:spPr>
            <a:xfrm>
              <a:off x="1818371" y="1720815"/>
              <a:ext cx="21690" cy="13114"/>
            </a:xfrm>
            <a:custGeom>
              <a:avLst/>
              <a:gdLst/>
              <a:ahLst/>
              <a:cxnLst/>
              <a:rect l="l" t="t" r="r" b="b"/>
              <a:pathLst>
                <a:path w="827" h="500" extrusionOk="0">
                  <a:moveTo>
                    <a:pt x="551" y="1"/>
                  </a:moveTo>
                  <a:cubicBezTo>
                    <a:pt x="527" y="1"/>
                    <a:pt x="501" y="6"/>
                    <a:pt x="473" y="17"/>
                  </a:cubicBezTo>
                  <a:lnTo>
                    <a:pt x="213" y="123"/>
                  </a:lnTo>
                  <a:cubicBezTo>
                    <a:pt x="1" y="208"/>
                    <a:pt x="89" y="500"/>
                    <a:pt x="278" y="500"/>
                  </a:cubicBezTo>
                  <a:cubicBezTo>
                    <a:pt x="303" y="500"/>
                    <a:pt x="330" y="495"/>
                    <a:pt x="358" y="484"/>
                  </a:cubicBezTo>
                  <a:lnTo>
                    <a:pt x="618" y="378"/>
                  </a:lnTo>
                  <a:cubicBezTo>
                    <a:pt x="826" y="293"/>
                    <a:pt x="737" y="1"/>
                    <a:pt x="5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" name="Google Shape;12361;p90">
            <a:extLst>
              <a:ext uri="{FF2B5EF4-FFF2-40B4-BE49-F238E27FC236}">
                <a16:creationId xmlns:a16="http://schemas.microsoft.com/office/drawing/2014/main" id="{99FED0B7-347E-4F9D-94B3-64D0948FF953}"/>
              </a:ext>
            </a:extLst>
          </p:cNvPr>
          <p:cNvGrpSpPr/>
          <p:nvPr/>
        </p:nvGrpSpPr>
        <p:grpSpPr>
          <a:xfrm>
            <a:off x="4154497" y="1769644"/>
            <a:ext cx="421703" cy="460800"/>
            <a:chOff x="3115872" y="1511808"/>
            <a:chExt cx="316277" cy="345600"/>
          </a:xfrm>
        </p:grpSpPr>
        <p:sp>
          <p:nvSpPr>
            <p:cNvPr id="64" name="Google Shape;12362;p90">
              <a:extLst>
                <a:ext uri="{FF2B5EF4-FFF2-40B4-BE49-F238E27FC236}">
                  <a16:creationId xmlns:a16="http://schemas.microsoft.com/office/drawing/2014/main" id="{096FB52D-FB94-49D1-AD90-90EE04BF964B}"/>
                </a:ext>
              </a:extLst>
            </p:cNvPr>
            <p:cNvSpPr/>
            <p:nvPr/>
          </p:nvSpPr>
          <p:spPr>
            <a:xfrm>
              <a:off x="3145509" y="1516791"/>
              <a:ext cx="281474" cy="281474"/>
            </a:xfrm>
            <a:custGeom>
              <a:avLst/>
              <a:gdLst/>
              <a:ahLst/>
              <a:cxnLst/>
              <a:rect l="l" t="t" r="r" b="b"/>
              <a:pathLst>
                <a:path w="10732" h="10732" extrusionOk="0">
                  <a:moveTo>
                    <a:pt x="5366" y="1"/>
                  </a:moveTo>
                  <a:cubicBezTo>
                    <a:pt x="2402" y="1"/>
                    <a:pt x="1" y="2402"/>
                    <a:pt x="1" y="5366"/>
                  </a:cubicBezTo>
                  <a:cubicBezTo>
                    <a:pt x="1" y="8330"/>
                    <a:pt x="2402" y="10731"/>
                    <a:pt x="5366" y="10731"/>
                  </a:cubicBezTo>
                  <a:cubicBezTo>
                    <a:pt x="8325" y="10731"/>
                    <a:pt x="10731" y="8330"/>
                    <a:pt x="10731" y="5366"/>
                  </a:cubicBezTo>
                  <a:cubicBezTo>
                    <a:pt x="10731" y="2402"/>
                    <a:pt x="8325" y="1"/>
                    <a:pt x="5366" y="1"/>
                  </a:cubicBez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12363;p90">
              <a:extLst>
                <a:ext uri="{FF2B5EF4-FFF2-40B4-BE49-F238E27FC236}">
                  <a16:creationId xmlns:a16="http://schemas.microsoft.com/office/drawing/2014/main" id="{BD4545EB-08EE-4EA0-8A5D-66BCCEC197D0}"/>
                </a:ext>
              </a:extLst>
            </p:cNvPr>
            <p:cNvSpPr/>
            <p:nvPr/>
          </p:nvSpPr>
          <p:spPr>
            <a:xfrm>
              <a:off x="3117629" y="1519834"/>
              <a:ext cx="267573" cy="278484"/>
            </a:xfrm>
            <a:custGeom>
              <a:avLst/>
              <a:gdLst/>
              <a:ahLst/>
              <a:cxnLst/>
              <a:rect l="l" t="t" r="r" b="b"/>
              <a:pathLst>
                <a:path w="10202" h="10618" extrusionOk="0">
                  <a:moveTo>
                    <a:pt x="5332" y="0"/>
                  </a:moveTo>
                  <a:cubicBezTo>
                    <a:pt x="1819" y="727"/>
                    <a:pt x="1" y="4634"/>
                    <a:pt x="1699" y="7791"/>
                  </a:cubicBezTo>
                  <a:cubicBezTo>
                    <a:pt x="2689" y="9634"/>
                    <a:pt x="4550" y="10618"/>
                    <a:pt x="6433" y="10618"/>
                  </a:cubicBezTo>
                  <a:cubicBezTo>
                    <a:pt x="7781" y="10618"/>
                    <a:pt x="9140" y="10114"/>
                    <a:pt x="10201" y="9061"/>
                  </a:cubicBezTo>
                  <a:lnTo>
                    <a:pt x="10201" y="9061"/>
                  </a:lnTo>
                  <a:cubicBezTo>
                    <a:pt x="9845" y="9133"/>
                    <a:pt x="9475" y="9172"/>
                    <a:pt x="9109" y="9172"/>
                  </a:cubicBezTo>
                  <a:cubicBezTo>
                    <a:pt x="6934" y="9172"/>
                    <a:pt x="4976" y="7858"/>
                    <a:pt x="4148" y="5851"/>
                  </a:cubicBezTo>
                  <a:cubicBezTo>
                    <a:pt x="3321" y="3840"/>
                    <a:pt x="3787" y="1531"/>
                    <a:pt x="5332" y="0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12364;p90">
              <a:extLst>
                <a:ext uri="{FF2B5EF4-FFF2-40B4-BE49-F238E27FC236}">
                  <a16:creationId xmlns:a16="http://schemas.microsoft.com/office/drawing/2014/main" id="{868CF488-7890-4101-B19E-D3D96DEC3AD4}"/>
                </a:ext>
              </a:extLst>
            </p:cNvPr>
            <p:cNvSpPr/>
            <p:nvPr/>
          </p:nvSpPr>
          <p:spPr>
            <a:xfrm>
              <a:off x="3194239" y="1787380"/>
              <a:ext cx="184012" cy="65018"/>
            </a:xfrm>
            <a:custGeom>
              <a:avLst/>
              <a:gdLst/>
              <a:ahLst/>
              <a:cxnLst/>
              <a:rect l="l" t="t" r="r" b="b"/>
              <a:pathLst>
                <a:path w="7016" h="2479" extrusionOk="0">
                  <a:moveTo>
                    <a:pt x="2267" y="0"/>
                  </a:moveTo>
                  <a:lnTo>
                    <a:pt x="544" y="631"/>
                  </a:lnTo>
                  <a:cubicBezTo>
                    <a:pt x="217" y="751"/>
                    <a:pt x="0" y="1059"/>
                    <a:pt x="0" y="1405"/>
                  </a:cubicBezTo>
                  <a:lnTo>
                    <a:pt x="0" y="2478"/>
                  </a:lnTo>
                  <a:lnTo>
                    <a:pt x="7016" y="2478"/>
                  </a:lnTo>
                  <a:lnTo>
                    <a:pt x="7016" y="1405"/>
                  </a:lnTo>
                  <a:cubicBezTo>
                    <a:pt x="7016" y="1059"/>
                    <a:pt x="6799" y="746"/>
                    <a:pt x="6472" y="631"/>
                  </a:cubicBezTo>
                  <a:lnTo>
                    <a:pt x="4745" y="0"/>
                  </a:lnTo>
                  <a:lnTo>
                    <a:pt x="3508" y="414"/>
                  </a:lnTo>
                  <a:lnTo>
                    <a:pt x="226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12365;p90">
              <a:extLst>
                <a:ext uri="{FF2B5EF4-FFF2-40B4-BE49-F238E27FC236}">
                  <a16:creationId xmlns:a16="http://schemas.microsoft.com/office/drawing/2014/main" id="{2319AA69-24AF-42E1-85EC-065504701C0A}"/>
                </a:ext>
              </a:extLst>
            </p:cNvPr>
            <p:cNvSpPr/>
            <p:nvPr/>
          </p:nvSpPr>
          <p:spPr>
            <a:xfrm>
              <a:off x="3345677" y="1809464"/>
              <a:ext cx="32575" cy="42934"/>
            </a:xfrm>
            <a:custGeom>
              <a:avLst/>
              <a:gdLst/>
              <a:ahLst/>
              <a:cxnLst/>
              <a:rect l="l" t="t" r="r" b="b"/>
              <a:pathLst>
                <a:path w="1242" h="1637" extrusionOk="0">
                  <a:moveTo>
                    <a:pt x="1016" y="0"/>
                  </a:moveTo>
                  <a:lnTo>
                    <a:pt x="241" y="775"/>
                  </a:lnTo>
                  <a:cubicBezTo>
                    <a:pt x="87" y="929"/>
                    <a:pt x="0" y="1141"/>
                    <a:pt x="0" y="1357"/>
                  </a:cubicBezTo>
                  <a:lnTo>
                    <a:pt x="0" y="1636"/>
                  </a:lnTo>
                  <a:lnTo>
                    <a:pt x="1242" y="1636"/>
                  </a:lnTo>
                  <a:lnTo>
                    <a:pt x="1242" y="563"/>
                  </a:lnTo>
                  <a:cubicBezTo>
                    <a:pt x="1237" y="356"/>
                    <a:pt x="1160" y="154"/>
                    <a:pt x="1016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12366;p90">
              <a:extLst>
                <a:ext uri="{FF2B5EF4-FFF2-40B4-BE49-F238E27FC236}">
                  <a16:creationId xmlns:a16="http://schemas.microsoft.com/office/drawing/2014/main" id="{7A7B4B1B-7BF0-4830-B551-94BEF355BEAD}"/>
                </a:ext>
              </a:extLst>
            </p:cNvPr>
            <p:cNvSpPr/>
            <p:nvPr/>
          </p:nvSpPr>
          <p:spPr>
            <a:xfrm>
              <a:off x="3226657" y="1619656"/>
              <a:ext cx="119047" cy="86603"/>
            </a:xfrm>
            <a:custGeom>
              <a:avLst/>
              <a:gdLst/>
              <a:ahLst/>
              <a:cxnLst/>
              <a:rect l="l" t="t" r="r" b="b"/>
              <a:pathLst>
                <a:path w="4539" h="3302" extrusionOk="0">
                  <a:moveTo>
                    <a:pt x="1651" y="0"/>
                  </a:moveTo>
                  <a:cubicBezTo>
                    <a:pt x="737" y="0"/>
                    <a:pt x="1" y="741"/>
                    <a:pt x="1" y="1651"/>
                  </a:cubicBezTo>
                  <a:lnTo>
                    <a:pt x="1" y="2142"/>
                  </a:lnTo>
                  <a:cubicBezTo>
                    <a:pt x="1" y="2363"/>
                    <a:pt x="35" y="2584"/>
                    <a:pt x="107" y="2796"/>
                  </a:cubicBezTo>
                  <a:lnTo>
                    <a:pt x="174" y="3003"/>
                  </a:lnTo>
                  <a:cubicBezTo>
                    <a:pt x="193" y="3066"/>
                    <a:pt x="208" y="3128"/>
                    <a:pt x="208" y="3195"/>
                  </a:cubicBezTo>
                  <a:lnTo>
                    <a:pt x="208" y="3301"/>
                  </a:lnTo>
                  <a:lnTo>
                    <a:pt x="4336" y="3301"/>
                  </a:lnTo>
                  <a:lnTo>
                    <a:pt x="4336" y="3195"/>
                  </a:lnTo>
                  <a:cubicBezTo>
                    <a:pt x="4336" y="3128"/>
                    <a:pt x="4346" y="3066"/>
                    <a:pt x="4370" y="3003"/>
                  </a:cubicBezTo>
                  <a:lnTo>
                    <a:pt x="4437" y="2796"/>
                  </a:lnTo>
                  <a:cubicBezTo>
                    <a:pt x="4505" y="2584"/>
                    <a:pt x="4538" y="2363"/>
                    <a:pt x="4538" y="2142"/>
                  </a:cubicBezTo>
                  <a:lnTo>
                    <a:pt x="4538" y="414"/>
                  </a:lnTo>
                  <a:cubicBezTo>
                    <a:pt x="4538" y="183"/>
                    <a:pt x="4356" y="0"/>
                    <a:pt x="4129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12367;p90">
              <a:extLst>
                <a:ext uri="{FF2B5EF4-FFF2-40B4-BE49-F238E27FC236}">
                  <a16:creationId xmlns:a16="http://schemas.microsoft.com/office/drawing/2014/main" id="{585E0D0C-56D7-435F-9CC6-B825DE46A7E9}"/>
                </a:ext>
              </a:extLst>
            </p:cNvPr>
            <p:cNvSpPr/>
            <p:nvPr/>
          </p:nvSpPr>
          <p:spPr>
            <a:xfrm>
              <a:off x="3253671" y="1619656"/>
              <a:ext cx="92163" cy="86603"/>
            </a:xfrm>
            <a:custGeom>
              <a:avLst/>
              <a:gdLst/>
              <a:ahLst/>
              <a:cxnLst/>
              <a:rect l="l" t="t" r="r" b="b"/>
              <a:pathLst>
                <a:path w="3514" h="3302" extrusionOk="0">
                  <a:moveTo>
                    <a:pt x="843" y="0"/>
                  </a:moveTo>
                  <a:cubicBezTo>
                    <a:pt x="376" y="0"/>
                    <a:pt x="1" y="376"/>
                    <a:pt x="1" y="838"/>
                  </a:cubicBezTo>
                  <a:cubicBezTo>
                    <a:pt x="1" y="1300"/>
                    <a:pt x="376" y="1675"/>
                    <a:pt x="843" y="1675"/>
                  </a:cubicBezTo>
                  <a:lnTo>
                    <a:pt x="958" y="1675"/>
                  </a:lnTo>
                  <a:lnTo>
                    <a:pt x="1011" y="3301"/>
                  </a:lnTo>
                  <a:lnTo>
                    <a:pt x="3306" y="3301"/>
                  </a:lnTo>
                  <a:lnTo>
                    <a:pt x="3306" y="3195"/>
                  </a:lnTo>
                  <a:cubicBezTo>
                    <a:pt x="3306" y="3128"/>
                    <a:pt x="3316" y="3061"/>
                    <a:pt x="3340" y="2998"/>
                  </a:cubicBezTo>
                  <a:lnTo>
                    <a:pt x="3407" y="2791"/>
                  </a:lnTo>
                  <a:cubicBezTo>
                    <a:pt x="3475" y="2584"/>
                    <a:pt x="3513" y="2363"/>
                    <a:pt x="3513" y="2142"/>
                  </a:cubicBezTo>
                  <a:lnTo>
                    <a:pt x="3513" y="414"/>
                  </a:lnTo>
                  <a:cubicBezTo>
                    <a:pt x="3513" y="183"/>
                    <a:pt x="3326" y="0"/>
                    <a:pt x="3099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12368;p90">
              <a:extLst>
                <a:ext uri="{FF2B5EF4-FFF2-40B4-BE49-F238E27FC236}">
                  <a16:creationId xmlns:a16="http://schemas.microsoft.com/office/drawing/2014/main" id="{283545B8-61EF-4AF9-9C86-FB14FC9195E6}"/>
                </a:ext>
              </a:extLst>
            </p:cNvPr>
            <p:cNvSpPr/>
            <p:nvPr/>
          </p:nvSpPr>
          <p:spPr>
            <a:xfrm>
              <a:off x="3253671" y="1749508"/>
              <a:ext cx="65018" cy="48757"/>
            </a:xfrm>
            <a:custGeom>
              <a:avLst/>
              <a:gdLst/>
              <a:ahLst/>
              <a:cxnLst/>
              <a:rect l="l" t="t" r="r" b="b"/>
              <a:pathLst>
                <a:path w="2479" h="1859" extrusionOk="0">
                  <a:moveTo>
                    <a:pt x="1" y="1"/>
                  </a:moveTo>
                  <a:lnTo>
                    <a:pt x="1" y="1858"/>
                  </a:lnTo>
                  <a:lnTo>
                    <a:pt x="2479" y="1858"/>
                  </a:lnTo>
                  <a:lnTo>
                    <a:pt x="2479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12369;p90">
              <a:extLst>
                <a:ext uri="{FF2B5EF4-FFF2-40B4-BE49-F238E27FC236}">
                  <a16:creationId xmlns:a16="http://schemas.microsoft.com/office/drawing/2014/main" id="{E6E1D8CC-4145-447C-9099-BA292B45F9A1}"/>
                </a:ext>
              </a:extLst>
            </p:cNvPr>
            <p:cNvSpPr/>
            <p:nvPr/>
          </p:nvSpPr>
          <p:spPr>
            <a:xfrm>
              <a:off x="3253671" y="1749508"/>
              <a:ext cx="65018" cy="32548"/>
            </a:xfrm>
            <a:custGeom>
              <a:avLst/>
              <a:gdLst/>
              <a:ahLst/>
              <a:cxnLst/>
              <a:rect l="l" t="t" r="r" b="b"/>
              <a:pathLst>
                <a:path w="2479" h="1241" extrusionOk="0">
                  <a:moveTo>
                    <a:pt x="1" y="1"/>
                  </a:moveTo>
                  <a:lnTo>
                    <a:pt x="1" y="934"/>
                  </a:lnTo>
                  <a:cubicBezTo>
                    <a:pt x="388" y="1139"/>
                    <a:pt x="814" y="1241"/>
                    <a:pt x="1240" y="1241"/>
                  </a:cubicBezTo>
                  <a:cubicBezTo>
                    <a:pt x="1665" y="1241"/>
                    <a:pt x="2091" y="1139"/>
                    <a:pt x="2479" y="934"/>
                  </a:cubicBezTo>
                  <a:lnTo>
                    <a:pt x="2479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12370;p90">
              <a:extLst>
                <a:ext uri="{FF2B5EF4-FFF2-40B4-BE49-F238E27FC236}">
                  <a16:creationId xmlns:a16="http://schemas.microsoft.com/office/drawing/2014/main" id="{C3D05FEC-3578-4237-82AF-FE177EA05BBF}"/>
                </a:ext>
              </a:extLst>
            </p:cNvPr>
            <p:cNvSpPr/>
            <p:nvPr/>
          </p:nvSpPr>
          <p:spPr>
            <a:xfrm>
              <a:off x="3242813" y="1778384"/>
              <a:ext cx="43459" cy="38712"/>
            </a:xfrm>
            <a:custGeom>
              <a:avLst/>
              <a:gdLst/>
              <a:ahLst/>
              <a:cxnLst/>
              <a:rect l="l" t="t" r="r" b="b"/>
              <a:pathLst>
                <a:path w="1657" h="1476" extrusionOk="0">
                  <a:moveTo>
                    <a:pt x="370" y="1"/>
                  </a:moveTo>
                  <a:cubicBezTo>
                    <a:pt x="293" y="1"/>
                    <a:pt x="220" y="44"/>
                    <a:pt x="184" y="122"/>
                  </a:cubicBezTo>
                  <a:lnTo>
                    <a:pt x="1" y="497"/>
                  </a:lnTo>
                  <a:lnTo>
                    <a:pt x="684" y="1397"/>
                  </a:lnTo>
                  <a:cubicBezTo>
                    <a:pt x="726" y="1449"/>
                    <a:pt x="787" y="1476"/>
                    <a:pt x="849" y="1476"/>
                  </a:cubicBezTo>
                  <a:cubicBezTo>
                    <a:pt x="901" y="1476"/>
                    <a:pt x="955" y="1456"/>
                    <a:pt x="997" y="1416"/>
                  </a:cubicBezTo>
                  <a:lnTo>
                    <a:pt x="1656" y="757"/>
                  </a:lnTo>
                  <a:lnTo>
                    <a:pt x="477" y="30"/>
                  </a:lnTo>
                  <a:cubicBezTo>
                    <a:pt x="443" y="10"/>
                    <a:pt x="406" y="1"/>
                    <a:pt x="370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12371;p90">
              <a:extLst>
                <a:ext uri="{FF2B5EF4-FFF2-40B4-BE49-F238E27FC236}">
                  <a16:creationId xmlns:a16="http://schemas.microsoft.com/office/drawing/2014/main" id="{361D343D-3D96-471D-A932-2CD6B900A4F8}"/>
                </a:ext>
              </a:extLst>
            </p:cNvPr>
            <p:cNvSpPr/>
            <p:nvPr/>
          </p:nvSpPr>
          <p:spPr>
            <a:xfrm>
              <a:off x="3286245" y="1778384"/>
              <a:ext cx="43302" cy="38712"/>
            </a:xfrm>
            <a:custGeom>
              <a:avLst/>
              <a:gdLst/>
              <a:ahLst/>
              <a:cxnLst/>
              <a:rect l="l" t="t" r="r" b="b"/>
              <a:pathLst>
                <a:path w="1651" h="1476" extrusionOk="0">
                  <a:moveTo>
                    <a:pt x="1282" y="1"/>
                  </a:moveTo>
                  <a:cubicBezTo>
                    <a:pt x="1245" y="1"/>
                    <a:pt x="1208" y="10"/>
                    <a:pt x="1174" y="30"/>
                  </a:cubicBezTo>
                  <a:lnTo>
                    <a:pt x="0" y="757"/>
                  </a:lnTo>
                  <a:lnTo>
                    <a:pt x="654" y="1416"/>
                  </a:lnTo>
                  <a:cubicBezTo>
                    <a:pt x="697" y="1456"/>
                    <a:pt x="750" y="1476"/>
                    <a:pt x="803" y="1476"/>
                  </a:cubicBezTo>
                  <a:cubicBezTo>
                    <a:pt x="865" y="1476"/>
                    <a:pt x="926" y="1449"/>
                    <a:pt x="967" y="1397"/>
                  </a:cubicBezTo>
                  <a:lnTo>
                    <a:pt x="1650" y="497"/>
                  </a:lnTo>
                  <a:lnTo>
                    <a:pt x="1468" y="122"/>
                  </a:lnTo>
                  <a:cubicBezTo>
                    <a:pt x="1432" y="44"/>
                    <a:pt x="1358" y="1"/>
                    <a:pt x="1282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12372;p90">
              <a:extLst>
                <a:ext uri="{FF2B5EF4-FFF2-40B4-BE49-F238E27FC236}">
                  <a16:creationId xmlns:a16="http://schemas.microsoft.com/office/drawing/2014/main" id="{F92B8135-8B88-4DC7-9BC2-4940562FFA66}"/>
                </a:ext>
              </a:extLst>
            </p:cNvPr>
            <p:cNvSpPr/>
            <p:nvPr/>
          </p:nvSpPr>
          <p:spPr>
            <a:xfrm>
              <a:off x="3232086" y="1663534"/>
              <a:ext cx="108188" cy="102287"/>
            </a:xfrm>
            <a:custGeom>
              <a:avLst/>
              <a:gdLst/>
              <a:ahLst/>
              <a:cxnLst/>
              <a:rect l="l" t="t" r="r" b="b"/>
              <a:pathLst>
                <a:path w="4125" h="3900" extrusionOk="0">
                  <a:moveTo>
                    <a:pt x="1757" y="0"/>
                  </a:moveTo>
                  <a:cubicBezTo>
                    <a:pt x="1109" y="0"/>
                    <a:pt x="617" y="185"/>
                    <a:pt x="617" y="185"/>
                  </a:cubicBezTo>
                  <a:lnTo>
                    <a:pt x="617" y="882"/>
                  </a:lnTo>
                  <a:cubicBezTo>
                    <a:pt x="617" y="1089"/>
                    <a:pt x="516" y="1282"/>
                    <a:pt x="342" y="1397"/>
                  </a:cubicBezTo>
                  <a:lnTo>
                    <a:pt x="1" y="1628"/>
                  </a:lnTo>
                  <a:lnTo>
                    <a:pt x="1" y="1835"/>
                  </a:lnTo>
                  <a:cubicBezTo>
                    <a:pt x="1" y="2971"/>
                    <a:pt x="925" y="3899"/>
                    <a:pt x="2065" y="3899"/>
                  </a:cubicBezTo>
                  <a:cubicBezTo>
                    <a:pt x="3201" y="3899"/>
                    <a:pt x="4124" y="2971"/>
                    <a:pt x="4124" y="1835"/>
                  </a:cubicBezTo>
                  <a:lnTo>
                    <a:pt x="4124" y="1628"/>
                  </a:lnTo>
                  <a:lnTo>
                    <a:pt x="3783" y="1402"/>
                  </a:lnTo>
                  <a:cubicBezTo>
                    <a:pt x="3610" y="1287"/>
                    <a:pt x="3504" y="1089"/>
                    <a:pt x="3504" y="882"/>
                  </a:cubicBezTo>
                  <a:lnTo>
                    <a:pt x="3504" y="599"/>
                  </a:lnTo>
                  <a:cubicBezTo>
                    <a:pt x="2944" y="128"/>
                    <a:pt x="2296" y="0"/>
                    <a:pt x="1757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12373;p90">
              <a:extLst>
                <a:ext uri="{FF2B5EF4-FFF2-40B4-BE49-F238E27FC236}">
                  <a16:creationId xmlns:a16="http://schemas.microsoft.com/office/drawing/2014/main" id="{27321900-3232-4D1A-B304-056AE69EAC2E}"/>
                </a:ext>
              </a:extLst>
            </p:cNvPr>
            <p:cNvSpPr/>
            <p:nvPr/>
          </p:nvSpPr>
          <p:spPr>
            <a:xfrm>
              <a:off x="3194108" y="1809464"/>
              <a:ext cx="32575" cy="42934"/>
            </a:xfrm>
            <a:custGeom>
              <a:avLst/>
              <a:gdLst/>
              <a:ahLst/>
              <a:cxnLst/>
              <a:rect l="l" t="t" r="r" b="b"/>
              <a:pathLst>
                <a:path w="1242" h="1637" extrusionOk="0">
                  <a:moveTo>
                    <a:pt x="227" y="0"/>
                  </a:moveTo>
                  <a:cubicBezTo>
                    <a:pt x="82" y="154"/>
                    <a:pt x="0" y="356"/>
                    <a:pt x="0" y="563"/>
                  </a:cubicBezTo>
                  <a:lnTo>
                    <a:pt x="0" y="1636"/>
                  </a:lnTo>
                  <a:lnTo>
                    <a:pt x="1242" y="1636"/>
                  </a:lnTo>
                  <a:lnTo>
                    <a:pt x="1242" y="1357"/>
                  </a:lnTo>
                  <a:cubicBezTo>
                    <a:pt x="1242" y="1141"/>
                    <a:pt x="1155" y="929"/>
                    <a:pt x="1001" y="775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12374;p90">
              <a:extLst>
                <a:ext uri="{FF2B5EF4-FFF2-40B4-BE49-F238E27FC236}">
                  <a16:creationId xmlns:a16="http://schemas.microsoft.com/office/drawing/2014/main" id="{840613E9-9F6C-40DD-9598-FBAC35CBEDE9}"/>
                </a:ext>
              </a:extLst>
            </p:cNvPr>
            <p:cNvSpPr/>
            <p:nvPr/>
          </p:nvSpPr>
          <p:spPr>
            <a:xfrm>
              <a:off x="3232217" y="1663534"/>
              <a:ext cx="91901" cy="101789"/>
            </a:xfrm>
            <a:custGeom>
              <a:avLst/>
              <a:gdLst/>
              <a:ahLst/>
              <a:cxnLst/>
              <a:rect l="l" t="t" r="r" b="b"/>
              <a:pathLst>
                <a:path w="3504" h="3881" extrusionOk="0">
                  <a:moveTo>
                    <a:pt x="1755" y="0"/>
                  </a:moveTo>
                  <a:cubicBezTo>
                    <a:pt x="1108" y="0"/>
                    <a:pt x="617" y="185"/>
                    <a:pt x="617" y="185"/>
                  </a:cubicBezTo>
                  <a:lnTo>
                    <a:pt x="617" y="887"/>
                  </a:lnTo>
                  <a:cubicBezTo>
                    <a:pt x="617" y="1094"/>
                    <a:pt x="515" y="1287"/>
                    <a:pt x="342" y="1402"/>
                  </a:cubicBezTo>
                  <a:lnTo>
                    <a:pt x="1" y="1628"/>
                  </a:lnTo>
                  <a:lnTo>
                    <a:pt x="1" y="1835"/>
                  </a:lnTo>
                  <a:cubicBezTo>
                    <a:pt x="1" y="2875"/>
                    <a:pt x="780" y="3750"/>
                    <a:pt x="1815" y="3880"/>
                  </a:cubicBezTo>
                  <a:cubicBezTo>
                    <a:pt x="1444" y="3495"/>
                    <a:pt x="1237" y="2980"/>
                    <a:pt x="1237" y="2451"/>
                  </a:cubicBezTo>
                  <a:lnTo>
                    <a:pt x="1237" y="1089"/>
                  </a:lnTo>
                  <a:cubicBezTo>
                    <a:pt x="1237" y="882"/>
                    <a:pt x="1391" y="704"/>
                    <a:pt x="1598" y="680"/>
                  </a:cubicBezTo>
                  <a:cubicBezTo>
                    <a:pt x="1757" y="660"/>
                    <a:pt x="1960" y="643"/>
                    <a:pt x="2185" y="643"/>
                  </a:cubicBezTo>
                  <a:cubicBezTo>
                    <a:pt x="2592" y="643"/>
                    <a:pt x="3073" y="698"/>
                    <a:pt x="3504" y="887"/>
                  </a:cubicBezTo>
                  <a:lnTo>
                    <a:pt x="3504" y="599"/>
                  </a:lnTo>
                  <a:cubicBezTo>
                    <a:pt x="2941" y="128"/>
                    <a:pt x="2294" y="0"/>
                    <a:pt x="1755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12375;p90">
              <a:extLst>
                <a:ext uri="{FF2B5EF4-FFF2-40B4-BE49-F238E27FC236}">
                  <a16:creationId xmlns:a16="http://schemas.microsoft.com/office/drawing/2014/main" id="{3F33CCE0-5A49-4970-9FDA-DE916D98D075}"/>
                </a:ext>
              </a:extLst>
            </p:cNvPr>
            <p:cNvSpPr/>
            <p:nvPr/>
          </p:nvSpPr>
          <p:spPr>
            <a:xfrm>
              <a:off x="3243206" y="1660597"/>
              <a:ext cx="88124" cy="29060"/>
            </a:xfrm>
            <a:custGeom>
              <a:avLst/>
              <a:gdLst/>
              <a:ahLst/>
              <a:cxnLst/>
              <a:rect l="l" t="t" r="r" b="b"/>
              <a:pathLst>
                <a:path w="3360" h="1108" extrusionOk="0">
                  <a:moveTo>
                    <a:pt x="1327" y="0"/>
                  </a:moveTo>
                  <a:cubicBezTo>
                    <a:pt x="931" y="0"/>
                    <a:pt x="574" y="41"/>
                    <a:pt x="342" y="75"/>
                  </a:cubicBezTo>
                  <a:cubicBezTo>
                    <a:pt x="145" y="104"/>
                    <a:pt x="0" y="273"/>
                    <a:pt x="0" y="470"/>
                  </a:cubicBezTo>
                  <a:lnTo>
                    <a:pt x="0" y="913"/>
                  </a:lnTo>
                  <a:cubicBezTo>
                    <a:pt x="0" y="1043"/>
                    <a:pt x="96" y="1108"/>
                    <a:pt x="193" y="1108"/>
                  </a:cubicBezTo>
                  <a:cubicBezTo>
                    <a:pt x="289" y="1108"/>
                    <a:pt x="385" y="1043"/>
                    <a:pt x="385" y="913"/>
                  </a:cubicBezTo>
                  <a:lnTo>
                    <a:pt x="390" y="470"/>
                  </a:lnTo>
                  <a:cubicBezTo>
                    <a:pt x="385" y="465"/>
                    <a:pt x="390" y="460"/>
                    <a:pt x="400" y="456"/>
                  </a:cubicBezTo>
                  <a:cubicBezTo>
                    <a:pt x="698" y="410"/>
                    <a:pt x="1000" y="388"/>
                    <a:pt x="1302" y="388"/>
                  </a:cubicBezTo>
                  <a:cubicBezTo>
                    <a:pt x="1418" y="388"/>
                    <a:pt x="1534" y="391"/>
                    <a:pt x="1651" y="398"/>
                  </a:cubicBezTo>
                  <a:cubicBezTo>
                    <a:pt x="2252" y="436"/>
                    <a:pt x="2690" y="590"/>
                    <a:pt x="2945" y="845"/>
                  </a:cubicBezTo>
                  <a:cubicBezTo>
                    <a:pt x="2988" y="888"/>
                    <a:pt x="3035" y="906"/>
                    <a:pt x="3080" y="906"/>
                  </a:cubicBezTo>
                  <a:cubicBezTo>
                    <a:pt x="3231" y="906"/>
                    <a:pt x="3360" y="711"/>
                    <a:pt x="3219" y="571"/>
                  </a:cubicBezTo>
                  <a:cubicBezTo>
                    <a:pt x="2761" y="116"/>
                    <a:pt x="1991" y="0"/>
                    <a:pt x="13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12376;p90">
              <a:extLst>
                <a:ext uri="{FF2B5EF4-FFF2-40B4-BE49-F238E27FC236}">
                  <a16:creationId xmlns:a16="http://schemas.microsoft.com/office/drawing/2014/main" id="{39637926-78F8-4F75-9351-E51562F1D075}"/>
                </a:ext>
              </a:extLst>
            </p:cNvPr>
            <p:cNvSpPr/>
            <p:nvPr/>
          </p:nvSpPr>
          <p:spPr>
            <a:xfrm>
              <a:off x="3189073" y="1614594"/>
              <a:ext cx="194110" cy="242814"/>
            </a:xfrm>
            <a:custGeom>
              <a:avLst/>
              <a:gdLst/>
              <a:ahLst/>
              <a:cxnLst/>
              <a:rect l="l" t="t" r="r" b="b"/>
              <a:pathLst>
                <a:path w="7401" h="9258" extrusionOk="0">
                  <a:moveTo>
                    <a:pt x="5779" y="386"/>
                  </a:moveTo>
                  <a:lnTo>
                    <a:pt x="5779" y="2258"/>
                  </a:lnTo>
                  <a:cubicBezTo>
                    <a:pt x="5779" y="2537"/>
                    <a:pt x="5716" y="2816"/>
                    <a:pt x="5591" y="3066"/>
                  </a:cubicBezTo>
                  <a:cubicBezTo>
                    <a:pt x="5577" y="3090"/>
                    <a:pt x="5572" y="3119"/>
                    <a:pt x="5572" y="3153"/>
                  </a:cubicBezTo>
                  <a:lnTo>
                    <a:pt x="5572" y="3701"/>
                  </a:lnTo>
                  <a:cubicBezTo>
                    <a:pt x="5572" y="4736"/>
                    <a:pt x="4728" y="5568"/>
                    <a:pt x="3702" y="5568"/>
                  </a:cubicBezTo>
                  <a:cubicBezTo>
                    <a:pt x="3660" y="5568"/>
                    <a:pt x="3618" y="5566"/>
                    <a:pt x="3575" y="5563"/>
                  </a:cubicBezTo>
                  <a:cubicBezTo>
                    <a:pt x="2598" y="5506"/>
                    <a:pt x="1833" y="4654"/>
                    <a:pt x="1833" y="3629"/>
                  </a:cubicBezTo>
                  <a:lnTo>
                    <a:pt x="1833" y="3148"/>
                  </a:lnTo>
                  <a:cubicBezTo>
                    <a:pt x="1833" y="3119"/>
                    <a:pt x="1824" y="3090"/>
                    <a:pt x="1814" y="3066"/>
                  </a:cubicBezTo>
                  <a:cubicBezTo>
                    <a:pt x="1689" y="2811"/>
                    <a:pt x="1626" y="2537"/>
                    <a:pt x="1626" y="2253"/>
                  </a:cubicBezTo>
                  <a:lnTo>
                    <a:pt x="1626" y="1844"/>
                  </a:lnTo>
                  <a:cubicBezTo>
                    <a:pt x="1626" y="1035"/>
                    <a:pt x="2276" y="386"/>
                    <a:pt x="3084" y="386"/>
                  </a:cubicBezTo>
                  <a:close/>
                  <a:moveTo>
                    <a:pt x="2656" y="5693"/>
                  </a:moveTo>
                  <a:cubicBezTo>
                    <a:pt x="2935" y="5842"/>
                    <a:pt x="3238" y="5929"/>
                    <a:pt x="3551" y="5953"/>
                  </a:cubicBezTo>
                  <a:cubicBezTo>
                    <a:pt x="3604" y="5958"/>
                    <a:pt x="3652" y="5958"/>
                    <a:pt x="3705" y="5958"/>
                  </a:cubicBezTo>
                  <a:cubicBezTo>
                    <a:pt x="4066" y="5958"/>
                    <a:pt x="4427" y="5871"/>
                    <a:pt x="4749" y="5703"/>
                  </a:cubicBezTo>
                  <a:lnTo>
                    <a:pt x="4749" y="6054"/>
                  </a:lnTo>
                  <a:lnTo>
                    <a:pt x="3705" y="6766"/>
                  </a:lnTo>
                  <a:lnTo>
                    <a:pt x="2656" y="6054"/>
                  </a:lnTo>
                  <a:lnTo>
                    <a:pt x="2656" y="5693"/>
                  </a:lnTo>
                  <a:close/>
                  <a:moveTo>
                    <a:pt x="2488" y="6405"/>
                  </a:moveTo>
                  <a:lnTo>
                    <a:pt x="3402" y="7031"/>
                  </a:lnTo>
                  <a:lnTo>
                    <a:pt x="2916" y="7512"/>
                  </a:lnTo>
                  <a:cubicBezTo>
                    <a:pt x="2916" y="7517"/>
                    <a:pt x="2911" y="7517"/>
                    <a:pt x="2906" y="7517"/>
                  </a:cubicBezTo>
                  <a:cubicBezTo>
                    <a:pt x="2901" y="7517"/>
                    <a:pt x="2901" y="7512"/>
                    <a:pt x="2897" y="7512"/>
                  </a:cubicBezTo>
                  <a:lnTo>
                    <a:pt x="2295" y="6607"/>
                  </a:lnTo>
                  <a:lnTo>
                    <a:pt x="2488" y="6405"/>
                  </a:lnTo>
                  <a:close/>
                  <a:moveTo>
                    <a:pt x="4913" y="6405"/>
                  </a:moveTo>
                  <a:lnTo>
                    <a:pt x="5110" y="6607"/>
                  </a:lnTo>
                  <a:lnTo>
                    <a:pt x="4509" y="7512"/>
                  </a:lnTo>
                  <a:cubicBezTo>
                    <a:pt x="4504" y="7517"/>
                    <a:pt x="4499" y="7517"/>
                    <a:pt x="4499" y="7522"/>
                  </a:cubicBezTo>
                  <a:cubicBezTo>
                    <a:pt x="4494" y="7522"/>
                    <a:pt x="4489" y="7517"/>
                    <a:pt x="4485" y="7517"/>
                  </a:cubicBezTo>
                  <a:lnTo>
                    <a:pt x="4003" y="7036"/>
                  </a:lnTo>
                  <a:lnTo>
                    <a:pt x="4913" y="6405"/>
                  </a:lnTo>
                  <a:close/>
                  <a:moveTo>
                    <a:pt x="3084" y="1"/>
                  </a:moveTo>
                  <a:cubicBezTo>
                    <a:pt x="2069" y="1"/>
                    <a:pt x="1241" y="824"/>
                    <a:pt x="1241" y="1844"/>
                  </a:cubicBezTo>
                  <a:lnTo>
                    <a:pt x="1241" y="2258"/>
                  </a:lnTo>
                  <a:cubicBezTo>
                    <a:pt x="1241" y="2580"/>
                    <a:pt x="1314" y="2898"/>
                    <a:pt x="1448" y="3196"/>
                  </a:cubicBezTo>
                  <a:lnTo>
                    <a:pt x="1448" y="3629"/>
                  </a:lnTo>
                  <a:cubicBezTo>
                    <a:pt x="1444" y="4322"/>
                    <a:pt x="1747" y="4981"/>
                    <a:pt x="2271" y="5429"/>
                  </a:cubicBezTo>
                  <a:lnTo>
                    <a:pt x="2271" y="6078"/>
                  </a:lnTo>
                  <a:lnTo>
                    <a:pt x="1910" y="6454"/>
                  </a:lnTo>
                  <a:cubicBezTo>
                    <a:pt x="1877" y="6497"/>
                    <a:pt x="1857" y="6550"/>
                    <a:pt x="1862" y="6603"/>
                  </a:cubicBezTo>
                  <a:lnTo>
                    <a:pt x="674" y="7036"/>
                  </a:lnTo>
                  <a:cubicBezTo>
                    <a:pt x="269" y="7180"/>
                    <a:pt x="5" y="7565"/>
                    <a:pt x="0" y="7993"/>
                  </a:cubicBezTo>
                  <a:lnTo>
                    <a:pt x="0" y="9066"/>
                  </a:lnTo>
                  <a:cubicBezTo>
                    <a:pt x="0" y="9194"/>
                    <a:pt x="97" y="9258"/>
                    <a:pt x="195" y="9258"/>
                  </a:cubicBezTo>
                  <a:cubicBezTo>
                    <a:pt x="292" y="9258"/>
                    <a:pt x="390" y="9194"/>
                    <a:pt x="390" y="9066"/>
                  </a:cubicBezTo>
                  <a:lnTo>
                    <a:pt x="390" y="7993"/>
                  </a:lnTo>
                  <a:cubicBezTo>
                    <a:pt x="390" y="7729"/>
                    <a:pt x="553" y="7488"/>
                    <a:pt x="804" y="7401"/>
                  </a:cubicBezTo>
                  <a:lnTo>
                    <a:pt x="2055" y="6944"/>
                  </a:lnTo>
                  <a:lnTo>
                    <a:pt x="2579" y="7724"/>
                  </a:lnTo>
                  <a:cubicBezTo>
                    <a:pt x="2642" y="7825"/>
                    <a:pt x="2752" y="7887"/>
                    <a:pt x="2868" y="7902"/>
                  </a:cubicBezTo>
                  <a:lnTo>
                    <a:pt x="2911" y="7902"/>
                  </a:lnTo>
                  <a:cubicBezTo>
                    <a:pt x="3017" y="7902"/>
                    <a:pt x="3118" y="7859"/>
                    <a:pt x="3190" y="7786"/>
                  </a:cubicBezTo>
                  <a:lnTo>
                    <a:pt x="3508" y="7469"/>
                  </a:lnTo>
                  <a:lnTo>
                    <a:pt x="3508" y="9066"/>
                  </a:lnTo>
                  <a:cubicBezTo>
                    <a:pt x="3508" y="9194"/>
                    <a:pt x="3605" y="9258"/>
                    <a:pt x="3703" y="9258"/>
                  </a:cubicBezTo>
                  <a:cubicBezTo>
                    <a:pt x="3800" y="9258"/>
                    <a:pt x="3898" y="9194"/>
                    <a:pt x="3898" y="9066"/>
                  </a:cubicBezTo>
                  <a:lnTo>
                    <a:pt x="3898" y="7469"/>
                  </a:lnTo>
                  <a:lnTo>
                    <a:pt x="4215" y="7786"/>
                  </a:lnTo>
                  <a:cubicBezTo>
                    <a:pt x="4292" y="7865"/>
                    <a:pt x="4394" y="7904"/>
                    <a:pt x="4495" y="7904"/>
                  </a:cubicBezTo>
                  <a:cubicBezTo>
                    <a:pt x="4622" y="7904"/>
                    <a:pt x="4749" y="7844"/>
                    <a:pt x="4826" y="7729"/>
                  </a:cubicBezTo>
                  <a:lnTo>
                    <a:pt x="5351" y="6944"/>
                  </a:lnTo>
                  <a:lnTo>
                    <a:pt x="6602" y="7401"/>
                  </a:lnTo>
                  <a:cubicBezTo>
                    <a:pt x="6847" y="7493"/>
                    <a:pt x="7016" y="7729"/>
                    <a:pt x="7016" y="7993"/>
                  </a:cubicBezTo>
                  <a:lnTo>
                    <a:pt x="7016" y="9066"/>
                  </a:lnTo>
                  <a:cubicBezTo>
                    <a:pt x="7016" y="9194"/>
                    <a:pt x="7112" y="9258"/>
                    <a:pt x="7208" y="9258"/>
                  </a:cubicBezTo>
                  <a:cubicBezTo>
                    <a:pt x="7304" y="9258"/>
                    <a:pt x="7400" y="9194"/>
                    <a:pt x="7400" y="9066"/>
                  </a:cubicBezTo>
                  <a:lnTo>
                    <a:pt x="7400" y="7993"/>
                  </a:lnTo>
                  <a:cubicBezTo>
                    <a:pt x="7400" y="7565"/>
                    <a:pt x="7131" y="7185"/>
                    <a:pt x="6732" y="7036"/>
                  </a:cubicBezTo>
                  <a:lnTo>
                    <a:pt x="5543" y="6603"/>
                  </a:lnTo>
                  <a:cubicBezTo>
                    <a:pt x="5548" y="6550"/>
                    <a:pt x="5529" y="6497"/>
                    <a:pt x="5490" y="6458"/>
                  </a:cubicBezTo>
                  <a:lnTo>
                    <a:pt x="5129" y="6078"/>
                  </a:lnTo>
                  <a:lnTo>
                    <a:pt x="5129" y="5443"/>
                  </a:lnTo>
                  <a:cubicBezTo>
                    <a:pt x="5168" y="5409"/>
                    <a:pt x="5206" y="5380"/>
                    <a:pt x="5245" y="5347"/>
                  </a:cubicBezTo>
                  <a:cubicBezTo>
                    <a:pt x="5697" y="4919"/>
                    <a:pt x="5957" y="4322"/>
                    <a:pt x="5962" y="3701"/>
                  </a:cubicBezTo>
                  <a:lnTo>
                    <a:pt x="5962" y="3191"/>
                  </a:lnTo>
                  <a:cubicBezTo>
                    <a:pt x="6096" y="2898"/>
                    <a:pt x="6164" y="2580"/>
                    <a:pt x="6164" y="2253"/>
                  </a:cubicBezTo>
                  <a:lnTo>
                    <a:pt x="6164" y="193"/>
                  </a:lnTo>
                  <a:cubicBezTo>
                    <a:pt x="6164" y="88"/>
                    <a:pt x="6077" y="1"/>
                    <a:pt x="59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12377;p90">
              <a:extLst>
                <a:ext uri="{FF2B5EF4-FFF2-40B4-BE49-F238E27FC236}">
                  <a16:creationId xmlns:a16="http://schemas.microsoft.com/office/drawing/2014/main" id="{106D03FC-5832-48B4-8611-6F9F0F2A9A62}"/>
                </a:ext>
              </a:extLst>
            </p:cNvPr>
            <p:cNvSpPr/>
            <p:nvPr/>
          </p:nvSpPr>
          <p:spPr>
            <a:xfrm>
              <a:off x="3221621" y="1836452"/>
              <a:ext cx="10124" cy="20956"/>
            </a:xfrm>
            <a:custGeom>
              <a:avLst/>
              <a:gdLst/>
              <a:ahLst/>
              <a:cxnLst/>
              <a:rect l="l" t="t" r="r" b="b"/>
              <a:pathLst>
                <a:path w="386" h="799" extrusionOk="0">
                  <a:moveTo>
                    <a:pt x="193" y="1"/>
                  </a:moveTo>
                  <a:cubicBezTo>
                    <a:pt x="87" y="1"/>
                    <a:pt x="0" y="88"/>
                    <a:pt x="0" y="193"/>
                  </a:cubicBezTo>
                  <a:lnTo>
                    <a:pt x="0" y="607"/>
                  </a:lnTo>
                  <a:cubicBezTo>
                    <a:pt x="0" y="735"/>
                    <a:pt x="97" y="799"/>
                    <a:pt x="193" y="799"/>
                  </a:cubicBezTo>
                  <a:cubicBezTo>
                    <a:pt x="289" y="799"/>
                    <a:pt x="385" y="735"/>
                    <a:pt x="385" y="607"/>
                  </a:cubicBezTo>
                  <a:lnTo>
                    <a:pt x="385" y="193"/>
                  </a:lnTo>
                  <a:cubicBezTo>
                    <a:pt x="385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12378;p90">
              <a:extLst>
                <a:ext uri="{FF2B5EF4-FFF2-40B4-BE49-F238E27FC236}">
                  <a16:creationId xmlns:a16="http://schemas.microsoft.com/office/drawing/2014/main" id="{25E4BC8A-3FC9-4D11-AE53-2C35C799B9B5}"/>
                </a:ext>
              </a:extLst>
            </p:cNvPr>
            <p:cNvSpPr/>
            <p:nvPr/>
          </p:nvSpPr>
          <p:spPr>
            <a:xfrm>
              <a:off x="3340615" y="1836452"/>
              <a:ext cx="10124" cy="20956"/>
            </a:xfrm>
            <a:custGeom>
              <a:avLst/>
              <a:gdLst/>
              <a:ahLst/>
              <a:cxnLst/>
              <a:rect l="l" t="t" r="r" b="b"/>
              <a:pathLst>
                <a:path w="386" h="799" extrusionOk="0">
                  <a:moveTo>
                    <a:pt x="193" y="1"/>
                  </a:moveTo>
                  <a:cubicBezTo>
                    <a:pt x="88" y="1"/>
                    <a:pt x="1" y="88"/>
                    <a:pt x="1" y="193"/>
                  </a:cubicBezTo>
                  <a:lnTo>
                    <a:pt x="1" y="607"/>
                  </a:lnTo>
                  <a:cubicBezTo>
                    <a:pt x="1" y="735"/>
                    <a:pt x="97" y="799"/>
                    <a:pt x="193" y="799"/>
                  </a:cubicBezTo>
                  <a:cubicBezTo>
                    <a:pt x="290" y="799"/>
                    <a:pt x="386" y="735"/>
                    <a:pt x="386" y="607"/>
                  </a:cubicBezTo>
                  <a:lnTo>
                    <a:pt x="386" y="193"/>
                  </a:ln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12379;p90">
              <a:extLst>
                <a:ext uri="{FF2B5EF4-FFF2-40B4-BE49-F238E27FC236}">
                  <a16:creationId xmlns:a16="http://schemas.microsoft.com/office/drawing/2014/main" id="{5D0B910A-23B5-4595-AE68-6AF73A36659B}"/>
                </a:ext>
              </a:extLst>
            </p:cNvPr>
            <p:cNvSpPr/>
            <p:nvPr/>
          </p:nvSpPr>
          <p:spPr>
            <a:xfrm>
              <a:off x="3115872" y="1511808"/>
              <a:ext cx="316277" cy="275756"/>
            </a:xfrm>
            <a:custGeom>
              <a:avLst/>
              <a:gdLst/>
              <a:ahLst/>
              <a:cxnLst/>
              <a:rect l="l" t="t" r="r" b="b"/>
              <a:pathLst>
                <a:path w="12059" h="10514" extrusionOk="0">
                  <a:moveTo>
                    <a:pt x="4663" y="720"/>
                  </a:moveTo>
                  <a:cubicBezTo>
                    <a:pt x="4350" y="994"/>
                    <a:pt x="4076" y="1307"/>
                    <a:pt x="3854" y="1658"/>
                  </a:cubicBezTo>
                  <a:cubicBezTo>
                    <a:pt x="3681" y="1918"/>
                    <a:pt x="3537" y="2193"/>
                    <a:pt x="3412" y="2476"/>
                  </a:cubicBezTo>
                  <a:lnTo>
                    <a:pt x="2344" y="2476"/>
                  </a:lnTo>
                  <a:cubicBezTo>
                    <a:pt x="2935" y="1683"/>
                    <a:pt x="3739" y="1071"/>
                    <a:pt x="4663" y="720"/>
                  </a:cubicBezTo>
                  <a:close/>
                  <a:moveTo>
                    <a:pt x="6299" y="398"/>
                  </a:moveTo>
                  <a:lnTo>
                    <a:pt x="6299" y="2476"/>
                  </a:lnTo>
                  <a:lnTo>
                    <a:pt x="3835" y="2476"/>
                  </a:lnTo>
                  <a:cubicBezTo>
                    <a:pt x="4403" y="1283"/>
                    <a:pt x="5293" y="484"/>
                    <a:pt x="6299" y="398"/>
                  </a:cubicBezTo>
                  <a:close/>
                  <a:moveTo>
                    <a:pt x="6689" y="393"/>
                  </a:moveTo>
                  <a:cubicBezTo>
                    <a:pt x="7699" y="484"/>
                    <a:pt x="8584" y="1283"/>
                    <a:pt x="9152" y="2476"/>
                  </a:cubicBezTo>
                  <a:lnTo>
                    <a:pt x="6689" y="2476"/>
                  </a:lnTo>
                  <a:lnTo>
                    <a:pt x="6689" y="393"/>
                  </a:lnTo>
                  <a:close/>
                  <a:moveTo>
                    <a:pt x="8329" y="720"/>
                  </a:moveTo>
                  <a:lnTo>
                    <a:pt x="8329" y="720"/>
                  </a:lnTo>
                  <a:cubicBezTo>
                    <a:pt x="9253" y="1071"/>
                    <a:pt x="10057" y="1683"/>
                    <a:pt x="10644" y="2476"/>
                  </a:cubicBezTo>
                  <a:lnTo>
                    <a:pt x="9580" y="2476"/>
                  </a:lnTo>
                  <a:cubicBezTo>
                    <a:pt x="9455" y="2193"/>
                    <a:pt x="9306" y="1918"/>
                    <a:pt x="9138" y="1658"/>
                  </a:cubicBezTo>
                  <a:cubicBezTo>
                    <a:pt x="8912" y="1307"/>
                    <a:pt x="8642" y="994"/>
                    <a:pt x="8329" y="720"/>
                  </a:cubicBezTo>
                  <a:close/>
                  <a:moveTo>
                    <a:pt x="3253" y="2861"/>
                  </a:moveTo>
                  <a:cubicBezTo>
                    <a:pt x="2964" y="3665"/>
                    <a:pt x="2810" y="4512"/>
                    <a:pt x="2796" y="5363"/>
                  </a:cubicBezTo>
                  <a:lnTo>
                    <a:pt x="1328" y="5363"/>
                  </a:lnTo>
                  <a:cubicBezTo>
                    <a:pt x="1357" y="4478"/>
                    <a:pt x="1617" y="3617"/>
                    <a:pt x="2084" y="2861"/>
                  </a:cubicBezTo>
                  <a:close/>
                  <a:moveTo>
                    <a:pt x="10908" y="2861"/>
                  </a:moveTo>
                  <a:cubicBezTo>
                    <a:pt x="11370" y="3617"/>
                    <a:pt x="11630" y="4478"/>
                    <a:pt x="11664" y="5363"/>
                  </a:cubicBezTo>
                  <a:lnTo>
                    <a:pt x="10191" y="5363"/>
                  </a:lnTo>
                  <a:cubicBezTo>
                    <a:pt x="10177" y="4512"/>
                    <a:pt x="10023" y="3665"/>
                    <a:pt x="9734" y="2861"/>
                  </a:cubicBezTo>
                  <a:close/>
                  <a:moveTo>
                    <a:pt x="2796" y="5748"/>
                  </a:moveTo>
                  <a:cubicBezTo>
                    <a:pt x="2810" y="6542"/>
                    <a:pt x="2945" y="7331"/>
                    <a:pt x="3195" y="8087"/>
                  </a:cubicBezTo>
                  <a:cubicBezTo>
                    <a:pt x="3214" y="8145"/>
                    <a:pt x="3234" y="8198"/>
                    <a:pt x="3258" y="8251"/>
                  </a:cubicBezTo>
                  <a:lnTo>
                    <a:pt x="2079" y="8251"/>
                  </a:lnTo>
                  <a:cubicBezTo>
                    <a:pt x="1617" y="7495"/>
                    <a:pt x="1357" y="6634"/>
                    <a:pt x="1328" y="5748"/>
                  </a:cubicBezTo>
                  <a:close/>
                  <a:moveTo>
                    <a:pt x="11664" y="5753"/>
                  </a:moveTo>
                  <a:cubicBezTo>
                    <a:pt x="11630" y="6605"/>
                    <a:pt x="11390" y="7442"/>
                    <a:pt x="10952" y="8178"/>
                  </a:cubicBezTo>
                  <a:lnTo>
                    <a:pt x="10952" y="8183"/>
                  </a:lnTo>
                  <a:cubicBezTo>
                    <a:pt x="10937" y="8207"/>
                    <a:pt x="10923" y="8231"/>
                    <a:pt x="10908" y="8255"/>
                  </a:cubicBezTo>
                  <a:lnTo>
                    <a:pt x="9734" y="8255"/>
                  </a:lnTo>
                  <a:cubicBezTo>
                    <a:pt x="9754" y="8198"/>
                    <a:pt x="9773" y="8145"/>
                    <a:pt x="9792" y="8087"/>
                  </a:cubicBezTo>
                  <a:cubicBezTo>
                    <a:pt x="10047" y="7336"/>
                    <a:pt x="10182" y="6547"/>
                    <a:pt x="10196" y="5753"/>
                  </a:cubicBezTo>
                  <a:close/>
                  <a:moveTo>
                    <a:pt x="6504" y="0"/>
                  </a:moveTo>
                  <a:cubicBezTo>
                    <a:pt x="4804" y="0"/>
                    <a:pt x="3115" y="773"/>
                    <a:pt x="2016" y="2274"/>
                  </a:cubicBezTo>
                  <a:cubicBezTo>
                    <a:pt x="0" y="5022"/>
                    <a:pt x="910" y="8915"/>
                    <a:pt x="3931" y="10488"/>
                  </a:cubicBezTo>
                  <a:cubicBezTo>
                    <a:pt x="3964" y="10506"/>
                    <a:pt x="3996" y="10513"/>
                    <a:pt x="4026" y="10513"/>
                  </a:cubicBezTo>
                  <a:cubicBezTo>
                    <a:pt x="4201" y="10513"/>
                    <a:pt x="4303" y="10249"/>
                    <a:pt x="4109" y="10146"/>
                  </a:cubicBezTo>
                  <a:cubicBezTo>
                    <a:pt x="3412" y="9785"/>
                    <a:pt x="2805" y="9271"/>
                    <a:pt x="2339" y="8640"/>
                  </a:cubicBezTo>
                  <a:lnTo>
                    <a:pt x="3412" y="8640"/>
                  </a:lnTo>
                  <a:cubicBezTo>
                    <a:pt x="3628" y="9141"/>
                    <a:pt x="3922" y="9607"/>
                    <a:pt x="4283" y="10021"/>
                  </a:cubicBezTo>
                  <a:cubicBezTo>
                    <a:pt x="4324" y="10069"/>
                    <a:pt x="4374" y="10089"/>
                    <a:pt x="4421" y="10089"/>
                  </a:cubicBezTo>
                  <a:cubicBezTo>
                    <a:pt x="4566" y="10089"/>
                    <a:pt x="4698" y="9906"/>
                    <a:pt x="4571" y="9761"/>
                  </a:cubicBezTo>
                  <a:cubicBezTo>
                    <a:pt x="4273" y="9425"/>
                    <a:pt x="4028" y="9044"/>
                    <a:pt x="3835" y="8640"/>
                  </a:cubicBezTo>
                  <a:cubicBezTo>
                    <a:pt x="4076" y="8607"/>
                    <a:pt x="4052" y="8255"/>
                    <a:pt x="3811" y="8255"/>
                  </a:cubicBezTo>
                  <a:lnTo>
                    <a:pt x="3672" y="8255"/>
                  </a:lnTo>
                  <a:cubicBezTo>
                    <a:pt x="3364" y="7457"/>
                    <a:pt x="3200" y="6610"/>
                    <a:pt x="3181" y="5753"/>
                  </a:cubicBezTo>
                  <a:lnTo>
                    <a:pt x="3397" y="5753"/>
                  </a:lnTo>
                  <a:cubicBezTo>
                    <a:pt x="3657" y="5753"/>
                    <a:pt x="3657" y="5363"/>
                    <a:pt x="3397" y="5363"/>
                  </a:cubicBezTo>
                  <a:lnTo>
                    <a:pt x="3181" y="5363"/>
                  </a:lnTo>
                  <a:cubicBezTo>
                    <a:pt x="3195" y="4507"/>
                    <a:pt x="3359" y="3660"/>
                    <a:pt x="3667" y="2861"/>
                  </a:cubicBezTo>
                  <a:lnTo>
                    <a:pt x="6299" y="2861"/>
                  </a:lnTo>
                  <a:lnTo>
                    <a:pt x="6299" y="3290"/>
                  </a:lnTo>
                  <a:cubicBezTo>
                    <a:pt x="6299" y="3417"/>
                    <a:pt x="6396" y="3481"/>
                    <a:pt x="6494" y="3481"/>
                  </a:cubicBezTo>
                  <a:cubicBezTo>
                    <a:pt x="6591" y="3481"/>
                    <a:pt x="6689" y="3417"/>
                    <a:pt x="6689" y="3290"/>
                  </a:cubicBezTo>
                  <a:lnTo>
                    <a:pt x="6689" y="2861"/>
                  </a:lnTo>
                  <a:lnTo>
                    <a:pt x="9321" y="2861"/>
                  </a:lnTo>
                  <a:cubicBezTo>
                    <a:pt x="9628" y="3660"/>
                    <a:pt x="9792" y="4507"/>
                    <a:pt x="9807" y="5363"/>
                  </a:cubicBezTo>
                  <a:lnTo>
                    <a:pt x="9590" y="5363"/>
                  </a:lnTo>
                  <a:cubicBezTo>
                    <a:pt x="9330" y="5363"/>
                    <a:pt x="9330" y="5748"/>
                    <a:pt x="9590" y="5748"/>
                  </a:cubicBezTo>
                  <a:lnTo>
                    <a:pt x="9807" y="5748"/>
                  </a:lnTo>
                  <a:cubicBezTo>
                    <a:pt x="9792" y="6605"/>
                    <a:pt x="9624" y="7452"/>
                    <a:pt x="9321" y="8251"/>
                  </a:cubicBezTo>
                  <a:lnTo>
                    <a:pt x="9176" y="8251"/>
                  </a:lnTo>
                  <a:cubicBezTo>
                    <a:pt x="8936" y="8255"/>
                    <a:pt x="8916" y="8602"/>
                    <a:pt x="9152" y="8635"/>
                  </a:cubicBezTo>
                  <a:cubicBezTo>
                    <a:pt x="8964" y="9044"/>
                    <a:pt x="8714" y="9425"/>
                    <a:pt x="8421" y="9761"/>
                  </a:cubicBezTo>
                  <a:cubicBezTo>
                    <a:pt x="8290" y="9906"/>
                    <a:pt x="8422" y="10087"/>
                    <a:pt x="8569" y="10087"/>
                  </a:cubicBezTo>
                  <a:cubicBezTo>
                    <a:pt x="8617" y="10087"/>
                    <a:pt x="8667" y="10068"/>
                    <a:pt x="8709" y="10021"/>
                  </a:cubicBezTo>
                  <a:cubicBezTo>
                    <a:pt x="9066" y="9607"/>
                    <a:pt x="9359" y="9141"/>
                    <a:pt x="9576" y="8640"/>
                  </a:cubicBezTo>
                  <a:lnTo>
                    <a:pt x="10649" y="8640"/>
                  </a:lnTo>
                  <a:cubicBezTo>
                    <a:pt x="10225" y="9208"/>
                    <a:pt x="9691" y="9684"/>
                    <a:pt x="9080" y="10040"/>
                  </a:cubicBezTo>
                  <a:cubicBezTo>
                    <a:pt x="8893" y="10146"/>
                    <a:pt x="9001" y="10402"/>
                    <a:pt x="9172" y="10402"/>
                  </a:cubicBezTo>
                  <a:cubicBezTo>
                    <a:pt x="9204" y="10402"/>
                    <a:pt x="9238" y="10393"/>
                    <a:pt x="9272" y="10373"/>
                  </a:cubicBezTo>
                  <a:cubicBezTo>
                    <a:pt x="10990" y="9381"/>
                    <a:pt x="12054" y="7548"/>
                    <a:pt x="12054" y="5561"/>
                  </a:cubicBezTo>
                  <a:cubicBezTo>
                    <a:pt x="12058" y="4084"/>
                    <a:pt x="11471" y="2669"/>
                    <a:pt x="10427" y="1625"/>
                  </a:cubicBezTo>
                  <a:cubicBezTo>
                    <a:pt x="9334" y="533"/>
                    <a:pt x="7915" y="0"/>
                    <a:pt x="65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2" name="Google Shape;12380;p90">
            <a:extLst>
              <a:ext uri="{FF2B5EF4-FFF2-40B4-BE49-F238E27FC236}">
                <a16:creationId xmlns:a16="http://schemas.microsoft.com/office/drawing/2014/main" id="{4D61A3A0-9E26-4086-88FA-5C4274E1E7C2}"/>
              </a:ext>
            </a:extLst>
          </p:cNvPr>
          <p:cNvGrpSpPr/>
          <p:nvPr/>
        </p:nvGrpSpPr>
        <p:grpSpPr>
          <a:xfrm>
            <a:off x="4749300" y="1769610"/>
            <a:ext cx="465451" cy="460869"/>
            <a:chOff x="3561975" y="1511782"/>
            <a:chExt cx="349088" cy="345652"/>
          </a:xfrm>
        </p:grpSpPr>
        <p:sp>
          <p:nvSpPr>
            <p:cNvPr id="83" name="Google Shape;12381;p90">
              <a:extLst>
                <a:ext uri="{FF2B5EF4-FFF2-40B4-BE49-F238E27FC236}">
                  <a16:creationId xmlns:a16="http://schemas.microsoft.com/office/drawing/2014/main" id="{C9B76DE7-B98A-4916-AAC2-1FA0363F1784}"/>
                </a:ext>
              </a:extLst>
            </p:cNvPr>
            <p:cNvSpPr/>
            <p:nvPr/>
          </p:nvSpPr>
          <p:spPr>
            <a:xfrm>
              <a:off x="3628488" y="1576485"/>
              <a:ext cx="216088" cy="216220"/>
            </a:xfrm>
            <a:custGeom>
              <a:avLst/>
              <a:gdLst/>
              <a:ahLst/>
              <a:cxnLst/>
              <a:rect l="l" t="t" r="r" b="b"/>
              <a:pathLst>
                <a:path w="8239" h="8244" extrusionOk="0">
                  <a:moveTo>
                    <a:pt x="4119" y="1"/>
                  </a:moveTo>
                  <a:cubicBezTo>
                    <a:pt x="1843" y="1"/>
                    <a:pt x="0" y="1849"/>
                    <a:pt x="0" y="4120"/>
                  </a:cubicBezTo>
                  <a:cubicBezTo>
                    <a:pt x="0" y="6396"/>
                    <a:pt x="1843" y="8243"/>
                    <a:pt x="4119" y="8243"/>
                  </a:cubicBezTo>
                  <a:cubicBezTo>
                    <a:pt x="6395" y="8243"/>
                    <a:pt x="8238" y="6396"/>
                    <a:pt x="8238" y="4120"/>
                  </a:cubicBezTo>
                  <a:cubicBezTo>
                    <a:pt x="8238" y="1849"/>
                    <a:pt x="6395" y="1"/>
                    <a:pt x="4119" y="1"/>
                  </a:cubicBez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12382;p90">
              <a:extLst>
                <a:ext uri="{FF2B5EF4-FFF2-40B4-BE49-F238E27FC236}">
                  <a16:creationId xmlns:a16="http://schemas.microsoft.com/office/drawing/2014/main" id="{175AAA01-912E-4C0C-9728-8719F11269FB}"/>
                </a:ext>
              </a:extLst>
            </p:cNvPr>
            <p:cNvSpPr/>
            <p:nvPr/>
          </p:nvSpPr>
          <p:spPr>
            <a:xfrm>
              <a:off x="3671659" y="1652204"/>
              <a:ext cx="129747" cy="129643"/>
            </a:xfrm>
            <a:custGeom>
              <a:avLst/>
              <a:gdLst/>
              <a:ahLst/>
              <a:cxnLst/>
              <a:rect l="l" t="t" r="r" b="b"/>
              <a:pathLst>
                <a:path w="4947" h="4943" extrusionOk="0">
                  <a:moveTo>
                    <a:pt x="2473" y="1"/>
                  </a:moveTo>
                  <a:cubicBezTo>
                    <a:pt x="1107" y="1"/>
                    <a:pt x="0" y="1108"/>
                    <a:pt x="0" y="2469"/>
                  </a:cubicBezTo>
                  <a:cubicBezTo>
                    <a:pt x="0" y="3836"/>
                    <a:pt x="1107" y="4943"/>
                    <a:pt x="2473" y="4943"/>
                  </a:cubicBezTo>
                  <a:cubicBezTo>
                    <a:pt x="3840" y="4943"/>
                    <a:pt x="4947" y="3836"/>
                    <a:pt x="4947" y="2469"/>
                  </a:cubicBezTo>
                  <a:cubicBezTo>
                    <a:pt x="4947" y="1108"/>
                    <a:pt x="3840" y="1"/>
                    <a:pt x="2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12383;p90">
              <a:extLst>
                <a:ext uri="{FF2B5EF4-FFF2-40B4-BE49-F238E27FC236}">
                  <a16:creationId xmlns:a16="http://schemas.microsoft.com/office/drawing/2014/main" id="{C94BD8E1-5135-4D99-919A-06132829F1EE}"/>
                </a:ext>
              </a:extLst>
            </p:cNvPr>
            <p:cNvSpPr/>
            <p:nvPr/>
          </p:nvSpPr>
          <p:spPr>
            <a:xfrm>
              <a:off x="3704076" y="1727818"/>
              <a:ext cx="64887" cy="102628"/>
            </a:xfrm>
            <a:custGeom>
              <a:avLst/>
              <a:gdLst/>
              <a:ahLst/>
              <a:cxnLst/>
              <a:rect l="l" t="t" r="r" b="b"/>
              <a:pathLst>
                <a:path w="2474" h="3913" extrusionOk="0">
                  <a:moveTo>
                    <a:pt x="824" y="0"/>
                  </a:moveTo>
                  <a:lnTo>
                    <a:pt x="824" y="395"/>
                  </a:lnTo>
                  <a:cubicBezTo>
                    <a:pt x="824" y="472"/>
                    <a:pt x="780" y="544"/>
                    <a:pt x="713" y="578"/>
                  </a:cubicBezTo>
                  <a:lnTo>
                    <a:pt x="222" y="837"/>
                  </a:lnTo>
                  <a:cubicBezTo>
                    <a:pt x="87" y="905"/>
                    <a:pt x="1" y="1049"/>
                    <a:pt x="1" y="1198"/>
                  </a:cubicBezTo>
                  <a:lnTo>
                    <a:pt x="1" y="2608"/>
                  </a:lnTo>
                  <a:cubicBezTo>
                    <a:pt x="1" y="3056"/>
                    <a:pt x="135" y="3493"/>
                    <a:pt x="381" y="3864"/>
                  </a:cubicBezTo>
                  <a:lnTo>
                    <a:pt x="415" y="3912"/>
                  </a:lnTo>
                  <a:lnTo>
                    <a:pt x="2060" y="3912"/>
                  </a:lnTo>
                  <a:lnTo>
                    <a:pt x="2094" y="3864"/>
                  </a:lnTo>
                  <a:cubicBezTo>
                    <a:pt x="2339" y="3493"/>
                    <a:pt x="2474" y="3056"/>
                    <a:pt x="2474" y="2608"/>
                  </a:cubicBezTo>
                  <a:lnTo>
                    <a:pt x="2474" y="1198"/>
                  </a:lnTo>
                  <a:cubicBezTo>
                    <a:pt x="2474" y="1049"/>
                    <a:pt x="2387" y="905"/>
                    <a:pt x="2253" y="837"/>
                  </a:cubicBezTo>
                  <a:lnTo>
                    <a:pt x="1762" y="578"/>
                  </a:lnTo>
                  <a:cubicBezTo>
                    <a:pt x="1694" y="544"/>
                    <a:pt x="1651" y="472"/>
                    <a:pt x="1651" y="395"/>
                  </a:cubicBezTo>
                  <a:lnTo>
                    <a:pt x="1651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12384;p90">
              <a:extLst>
                <a:ext uri="{FF2B5EF4-FFF2-40B4-BE49-F238E27FC236}">
                  <a16:creationId xmlns:a16="http://schemas.microsoft.com/office/drawing/2014/main" id="{FCC96513-3770-4D6A-9BEC-0447B8A74C17}"/>
                </a:ext>
              </a:extLst>
            </p:cNvPr>
            <p:cNvSpPr/>
            <p:nvPr/>
          </p:nvSpPr>
          <p:spPr>
            <a:xfrm>
              <a:off x="3704207" y="1746098"/>
              <a:ext cx="64756" cy="84348"/>
            </a:xfrm>
            <a:custGeom>
              <a:avLst/>
              <a:gdLst/>
              <a:ahLst/>
              <a:cxnLst/>
              <a:rect l="l" t="t" r="r" b="b"/>
              <a:pathLst>
                <a:path w="2469" h="3216" extrusionOk="0">
                  <a:moveTo>
                    <a:pt x="482" y="1"/>
                  </a:moveTo>
                  <a:lnTo>
                    <a:pt x="222" y="140"/>
                  </a:lnTo>
                  <a:cubicBezTo>
                    <a:pt x="82" y="208"/>
                    <a:pt x="1" y="352"/>
                    <a:pt x="1" y="501"/>
                  </a:cubicBezTo>
                  <a:lnTo>
                    <a:pt x="1" y="1911"/>
                  </a:lnTo>
                  <a:cubicBezTo>
                    <a:pt x="1" y="2359"/>
                    <a:pt x="130" y="2796"/>
                    <a:pt x="381" y="3167"/>
                  </a:cubicBezTo>
                  <a:lnTo>
                    <a:pt x="410" y="3215"/>
                  </a:lnTo>
                  <a:lnTo>
                    <a:pt x="2060" y="3215"/>
                  </a:lnTo>
                  <a:lnTo>
                    <a:pt x="2089" y="3167"/>
                  </a:lnTo>
                  <a:cubicBezTo>
                    <a:pt x="2339" y="2796"/>
                    <a:pt x="2469" y="2359"/>
                    <a:pt x="2469" y="1911"/>
                  </a:cubicBezTo>
                  <a:lnTo>
                    <a:pt x="2469" y="501"/>
                  </a:lnTo>
                  <a:cubicBezTo>
                    <a:pt x="2469" y="347"/>
                    <a:pt x="2382" y="208"/>
                    <a:pt x="2248" y="140"/>
                  </a:cubicBezTo>
                  <a:lnTo>
                    <a:pt x="1988" y="1"/>
                  </a:lnTo>
                  <a:cubicBezTo>
                    <a:pt x="1783" y="220"/>
                    <a:pt x="1508" y="329"/>
                    <a:pt x="1233" y="329"/>
                  </a:cubicBezTo>
                  <a:cubicBezTo>
                    <a:pt x="958" y="329"/>
                    <a:pt x="684" y="220"/>
                    <a:pt x="482" y="1"/>
                  </a:cubicBez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12385;p90">
              <a:extLst>
                <a:ext uri="{FF2B5EF4-FFF2-40B4-BE49-F238E27FC236}">
                  <a16:creationId xmlns:a16="http://schemas.microsoft.com/office/drawing/2014/main" id="{B8A7AFC8-ADAE-4F3D-BA73-CA6D8A03F1E5}"/>
                </a:ext>
              </a:extLst>
            </p:cNvPr>
            <p:cNvSpPr/>
            <p:nvPr/>
          </p:nvSpPr>
          <p:spPr>
            <a:xfrm>
              <a:off x="3714934" y="1684647"/>
              <a:ext cx="43197" cy="48600"/>
            </a:xfrm>
            <a:custGeom>
              <a:avLst/>
              <a:gdLst/>
              <a:ahLst/>
              <a:cxnLst/>
              <a:rect l="l" t="t" r="r" b="b"/>
              <a:pathLst>
                <a:path w="1647" h="1853" extrusionOk="0">
                  <a:moveTo>
                    <a:pt x="616" y="0"/>
                  </a:moveTo>
                  <a:cubicBezTo>
                    <a:pt x="275" y="0"/>
                    <a:pt x="1" y="275"/>
                    <a:pt x="1" y="616"/>
                  </a:cubicBezTo>
                  <a:lnTo>
                    <a:pt x="1" y="1030"/>
                  </a:lnTo>
                  <a:cubicBezTo>
                    <a:pt x="1" y="1482"/>
                    <a:pt x="366" y="1853"/>
                    <a:pt x="823" y="1853"/>
                  </a:cubicBezTo>
                  <a:cubicBezTo>
                    <a:pt x="1280" y="1853"/>
                    <a:pt x="1646" y="1482"/>
                    <a:pt x="1646" y="1030"/>
                  </a:cubicBezTo>
                  <a:lnTo>
                    <a:pt x="1646" y="616"/>
                  </a:lnTo>
                  <a:cubicBezTo>
                    <a:pt x="1646" y="275"/>
                    <a:pt x="1372" y="0"/>
                    <a:pt x="1030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12386;p90">
              <a:extLst>
                <a:ext uri="{FF2B5EF4-FFF2-40B4-BE49-F238E27FC236}">
                  <a16:creationId xmlns:a16="http://schemas.microsoft.com/office/drawing/2014/main" id="{2DDE008B-13FB-4177-9C61-737F297E61B1}"/>
                </a:ext>
              </a:extLst>
            </p:cNvPr>
            <p:cNvSpPr/>
            <p:nvPr/>
          </p:nvSpPr>
          <p:spPr>
            <a:xfrm>
              <a:off x="3714934" y="1684647"/>
              <a:ext cx="29690" cy="48600"/>
            </a:xfrm>
            <a:custGeom>
              <a:avLst/>
              <a:gdLst/>
              <a:ahLst/>
              <a:cxnLst/>
              <a:rect l="l" t="t" r="r" b="b"/>
              <a:pathLst>
                <a:path w="1132" h="1853" extrusionOk="0">
                  <a:moveTo>
                    <a:pt x="616" y="0"/>
                  </a:moveTo>
                  <a:cubicBezTo>
                    <a:pt x="275" y="0"/>
                    <a:pt x="1" y="275"/>
                    <a:pt x="1" y="616"/>
                  </a:cubicBezTo>
                  <a:lnTo>
                    <a:pt x="1" y="1030"/>
                  </a:lnTo>
                  <a:cubicBezTo>
                    <a:pt x="1" y="1501"/>
                    <a:pt x="388" y="1852"/>
                    <a:pt x="821" y="1852"/>
                  </a:cubicBezTo>
                  <a:cubicBezTo>
                    <a:pt x="923" y="1852"/>
                    <a:pt x="1028" y="1833"/>
                    <a:pt x="1131" y="1790"/>
                  </a:cubicBezTo>
                  <a:cubicBezTo>
                    <a:pt x="823" y="1665"/>
                    <a:pt x="616" y="1362"/>
                    <a:pt x="616" y="1030"/>
                  </a:cubicBezTo>
                  <a:lnTo>
                    <a:pt x="616" y="616"/>
                  </a:lnTo>
                  <a:cubicBezTo>
                    <a:pt x="616" y="313"/>
                    <a:pt x="838" y="58"/>
                    <a:pt x="1131" y="10"/>
                  </a:cubicBezTo>
                  <a:cubicBezTo>
                    <a:pt x="1098" y="0"/>
                    <a:pt x="1064" y="0"/>
                    <a:pt x="1030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12387;p90">
              <a:extLst>
                <a:ext uri="{FF2B5EF4-FFF2-40B4-BE49-F238E27FC236}">
                  <a16:creationId xmlns:a16="http://schemas.microsoft.com/office/drawing/2014/main" id="{775E71B6-2825-4509-8739-EE7F63AA99C6}"/>
                </a:ext>
              </a:extLst>
            </p:cNvPr>
            <p:cNvSpPr/>
            <p:nvPr/>
          </p:nvSpPr>
          <p:spPr>
            <a:xfrm>
              <a:off x="3714934" y="1830420"/>
              <a:ext cx="43197" cy="21585"/>
            </a:xfrm>
            <a:custGeom>
              <a:avLst/>
              <a:gdLst/>
              <a:ahLst/>
              <a:cxnLst/>
              <a:rect l="l" t="t" r="r" b="b"/>
              <a:pathLst>
                <a:path w="1647" h="823" extrusionOk="0">
                  <a:moveTo>
                    <a:pt x="1" y="0"/>
                  </a:moveTo>
                  <a:lnTo>
                    <a:pt x="1" y="621"/>
                  </a:lnTo>
                  <a:cubicBezTo>
                    <a:pt x="1" y="731"/>
                    <a:pt x="92" y="823"/>
                    <a:pt x="207" y="823"/>
                  </a:cubicBezTo>
                  <a:lnTo>
                    <a:pt x="1439" y="823"/>
                  </a:lnTo>
                  <a:cubicBezTo>
                    <a:pt x="1555" y="823"/>
                    <a:pt x="1646" y="731"/>
                    <a:pt x="1646" y="621"/>
                  </a:cubicBezTo>
                  <a:lnTo>
                    <a:pt x="1646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12388;p90">
              <a:extLst>
                <a:ext uri="{FF2B5EF4-FFF2-40B4-BE49-F238E27FC236}">
                  <a16:creationId xmlns:a16="http://schemas.microsoft.com/office/drawing/2014/main" id="{DF907E6D-C621-4AFA-96D2-0C8258A24E0C}"/>
                </a:ext>
              </a:extLst>
            </p:cNvPr>
            <p:cNvSpPr/>
            <p:nvPr/>
          </p:nvSpPr>
          <p:spPr>
            <a:xfrm>
              <a:off x="3714934" y="1684647"/>
              <a:ext cx="43197" cy="21611"/>
            </a:xfrm>
            <a:custGeom>
              <a:avLst/>
              <a:gdLst/>
              <a:ahLst/>
              <a:cxnLst/>
              <a:rect l="l" t="t" r="r" b="b"/>
              <a:pathLst>
                <a:path w="1647" h="824" extrusionOk="0">
                  <a:moveTo>
                    <a:pt x="608" y="0"/>
                  </a:moveTo>
                  <a:cubicBezTo>
                    <a:pt x="270" y="0"/>
                    <a:pt x="1" y="278"/>
                    <a:pt x="1" y="616"/>
                  </a:cubicBezTo>
                  <a:cubicBezTo>
                    <a:pt x="1" y="616"/>
                    <a:pt x="616" y="823"/>
                    <a:pt x="1646" y="823"/>
                  </a:cubicBezTo>
                  <a:lnTo>
                    <a:pt x="1646" y="616"/>
                  </a:lnTo>
                  <a:cubicBezTo>
                    <a:pt x="1646" y="275"/>
                    <a:pt x="1372" y="0"/>
                    <a:pt x="1030" y="0"/>
                  </a:cubicBezTo>
                  <a:lnTo>
                    <a:pt x="616" y="0"/>
                  </a:lnTo>
                  <a:cubicBezTo>
                    <a:pt x="614" y="0"/>
                    <a:pt x="611" y="0"/>
                    <a:pt x="608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12389;p90">
              <a:extLst>
                <a:ext uri="{FF2B5EF4-FFF2-40B4-BE49-F238E27FC236}">
                  <a16:creationId xmlns:a16="http://schemas.microsoft.com/office/drawing/2014/main" id="{8D2F48A0-8109-4426-82BB-52CE78A05027}"/>
                </a:ext>
              </a:extLst>
            </p:cNvPr>
            <p:cNvSpPr/>
            <p:nvPr/>
          </p:nvSpPr>
          <p:spPr>
            <a:xfrm>
              <a:off x="3714934" y="1684647"/>
              <a:ext cx="29690" cy="19592"/>
            </a:xfrm>
            <a:custGeom>
              <a:avLst/>
              <a:gdLst/>
              <a:ahLst/>
              <a:cxnLst/>
              <a:rect l="l" t="t" r="r" b="b"/>
              <a:pathLst>
                <a:path w="1132" h="747" extrusionOk="0">
                  <a:moveTo>
                    <a:pt x="616" y="0"/>
                  </a:moveTo>
                  <a:cubicBezTo>
                    <a:pt x="275" y="0"/>
                    <a:pt x="1" y="275"/>
                    <a:pt x="1" y="616"/>
                  </a:cubicBezTo>
                  <a:cubicBezTo>
                    <a:pt x="203" y="674"/>
                    <a:pt x="410" y="722"/>
                    <a:pt x="616" y="746"/>
                  </a:cubicBezTo>
                  <a:lnTo>
                    <a:pt x="616" y="616"/>
                  </a:lnTo>
                  <a:cubicBezTo>
                    <a:pt x="616" y="313"/>
                    <a:pt x="838" y="58"/>
                    <a:pt x="1131" y="10"/>
                  </a:cubicBezTo>
                  <a:cubicBezTo>
                    <a:pt x="1098" y="0"/>
                    <a:pt x="1064" y="0"/>
                    <a:pt x="1030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12390;p90">
              <a:extLst>
                <a:ext uri="{FF2B5EF4-FFF2-40B4-BE49-F238E27FC236}">
                  <a16:creationId xmlns:a16="http://schemas.microsoft.com/office/drawing/2014/main" id="{F28FF056-276A-403B-A356-8443455A99C2}"/>
                </a:ext>
              </a:extLst>
            </p:cNvPr>
            <p:cNvSpPr/>
            <p:nvPr/>
          </p:nvSpPr>
          <p:spPr>
            <a:xfrm>
              <a:off x="3704076" y="1753940"/>
              <a:ext cx="16314" cy="76506"/>
            </a:xfrm>
            <a:custGeom>
              <a:avLst/>
              <a:gdLst/>
              <a:ahLst/>
              <a:cxnLst/>
              <a:rect l="l" t="t" r="r" b="b"/>
              <a:pathLst>
                <a:path w="622" h="2917" extrusionOk="0">
                  <a:moveTo>
                    <a:pt x="58" y="0"/>
                  </a:moveTo>
                  <a:cubicBezTo>
                    <a:pt x="20" y="63"/>
                    <a:pt x="1" y="130"/>
                    <a:pt x="1" y="202"/>
                  </a:cubicBezTo>
                  <a:lnTo>
                    <a:pt x="1" y="1612"/>
                  </a:lnTo>
                  <a:cubicBezTo>
                    <a:pt x="1" y="2060"/>
                    <a:pt x="135" y="2497"/>
                    <a:pt x="381" y="2868"/>
                  </a:cubicBezTo>
                  <a:lnTo>
                    <a:pt x="415" y="2916"/>
                  </a:lnTo>
                  <a:lnTo>
                    <a:pt x="621" y="2916"/>
                  </a:lnTo>
                  <a:lnTo>
                    <a:pt x="621" y="645"/>
                  </a:lnTo>
                  <a:cubicBezTo>
                    <a:pt x="621" y="520"/>
                    <a:pt x="564" y="399"/>
                    <a:pt x="463" y="323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12391;p90">
              <a:extLst>
                <a:ext uri="{FF2B5EF4-FFF2-40B4-BE49-F238E27FC236}">
                  <a16:creationId xmlns:a16="http://schemas.microsoft.com/office/drawing/2014/main" id="{544576E4-9671-482E-956F-B2CBC838C555}"/>
                </a:ext>
              </a:extLst>
            </p:cNvPr>
            <p:cNvSpPr/>
            <p:nvPr/>
          </p:nvSpPr>
          <p:spPr>
            <a:xfrm>
              <a:off x="3752675" y="1753940"/>
              <a:ext cx="16287" cy="76506"/>
            </a:xfrm>
            <a:custGeom>
              <a:avLst/>
              <a:gdLst/>
              <a:ahLst/>
              <a:cxnLst/>
              <a:rect l="l" t="t" r="r" b="b"/>
              <a:pathLst>
                <a:path w="621" h="2917" extrusionOk="0">
                  <a:moveTo>
                    <a:pt x="563" y="0"/>
                  </a:moveTo>
                  <a:lnTo>
                    <a:pt x="159" y="323"/>
                  </a:lnTo>
                  <a:cubicBezTo>
                    <a:pt x="58" y="399"/>
                    <a:pt x="0" y="520"/>
                    <a:pt x="0" y="645"/>
                  </a:cubicBezTo>
                  <a:lnTo>
                    <a:pt x="0" y="2916"/>
                  </a:lnTo>
                  <a:lnTo>
                    <a:pt x="207" y="2916"/>
                  </a:lnTo>
                  <a:lnTo>
                    <a:pt x="241" y="2868"/>
                  </a:lnTo>
                  <a:cubicBezTo>
                    <a:pt x="486" y="2497"/>
                    <a:pt x="621" y="2060"/>
                    <a:pt x="621" y="1612"/>
                  </a:cubicBezTo>
                  <a:lnTo>
                    <a:pt x="621" y="202"/>
                  </a:lnTo>
                  <a:cubicBezTo>
                    <a:pt x="621" y="130"/>
                    <a:pt x="602" y="63"/>
                    <a:pt x="563" y="0"/>
                  </a:cubicBez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12392;p90">
              <a:extLst>
                <a:ext uri="{FF2B5EF4-FFF2-40B4-BE49-F238E27FC236}">
                  <a16:creationId xmlns:a16="http://schemas.microsoft.com/office/drawing/2014/main" id="{A3D5A323-53AB-4657-A8CE-EEF8561EB510}"/>
                </a:ext>
              </a:extLst>
            </p:cNvPr>
            <p:cNvSpPr/>
            <p:nvPr/>
          </p:nvSpPr>
          <p:spPr>
            <a:xfrm>
              <a:off x="3610444" y="1571318"/>
              <a:ext cx="244729" cy="286116"/>
            </a:xfrm>
            <a:custGeom>
              <a:avLst/>
              <a:gdLst/>
              <a:ahLst/>
              <a:cxnLst/>
              <a:rect l="l" t="t" r="r" b="b"/>
              <a:pathLst>
                <a:path w="9331" h="10909" extrusionOk="0">
                  <a:moveTo>
                    <a:pt x="5014" y="4509"/>
                  </a:moveTo>
                  <a:cubicBezTo>
                    <a:pt x="5250" y="4509"/>
                    <a:pt x="5438" y="4702"/>
                    <a:pt x="5438" y="4937"/>
                  </a:cubicBezTo>
                  <a:lnTo>
                    <a:pt x="5438" y="5351"/>
                  </a:lnTo>
                  <a:cubicBezTo>
                    <a:pt x="5442" y="5698"/>
                    <a:pt x="5159" y="5982"/>
                    <a:pt x="4807" y="5982"/>
                  </a:cubicBezTo>
                  <a:cubicBezTo>
                    <a:pt x="4456" y="5982"/>
                    <a:pt x="4177" y="5698"/>
                    <a:pt x="4177" y="5351"/>
                  </a:cubicBezTo>
                  <a:lnTo>
                    <a:pt x="4177" y="4937"/>
                  </a:lnTo>
                  <a:cubicBezTo>
                    <a:pt x="4177" y="4702"/>
                    <a:pt x="4365" y="4509"/>
                    <a:pt x="4600" y="4509"/>
                  </a:cubicBezTo>
                  <a:close/>
                  <a:moveTo>
                    <a:pt x="5029" y="6366"/>
                  </a:moveTo>
                  <a:lnTo>
                    <a:pt x="5029" y="6458"/>
                  </a:lnTo>
                  <a:cubicBezTo>
                    <a:pt x="5029" y="6530"/>
                    <a:pt x="5043" y="6597"/>
                    <a:pt x="5082" y="6660"/>
                  </a:cubicBezTo>
                  <a:lnTo>
                    <a:pt x="4817" y="6925"/>
                  </a:lnTo>
                  <a:cubicBezTo>
                    <a:pt x="4815" y="6927"/>
                    <a:pt x="4811" y="6928"/>
                    <a:pt x="4807" y="6928"/>
                  </a:cubicBezTo>
                  <a:cubicBezTo>
                    <a:pt x="4804" y="6928"/>
                    <a:pt x="4800" y="6927"/>
                    <a:pt x="4798" y="6925"/>
                  </a:cubicBezTo>
                  <a:lnTo>
                    <a:pt x="4533" y="6660"/>
                  </a:lnTo>
                  <a:cubicBezTo>
                    <a:pt x="4567" y="6597"/>
                    <a:pt x="4586" y="6530"/>
                    <a:pt x="4586" y="6458"/>
                  </a:cubicBezTo>
                  <a:lnTo>
                    <a:pt x="4586" y="6371"/>
                  </a:lnTo>
                  <a:lnTo>
                    <a:pt x="5029" y="6366"/>
                  </a:lnTo>
                  <a:close/>
                  <a:moveTo>
                    <a:pt x="4803" y="380"/>
                  </a:moveTo>
                  <a:cubicBezTo>
                    <a:pt x="6260" y="380"/>
                    <a:pt x="7604" y="1186"/>
                    <a:pt x="8286" y="2474"/>
                  </a:cubicBezTo>
                  <a:cubicBezTo>
                    <a:pt x="8974" y="3773"/>
                    <a:pt x="8883" y="5351"/>
                    <a:pt x="8041" y="6559"/>
                  </a:cubicBezTo>
                  <a:lnTo>
                    <a:pt x="8036" y="6564"/>
                  </a:lnTo>
                  <a:cubicBezTo>
                    <a:pt x="7593" y="7209"/>
                    <a:pt x="6963" y="7699"/>
                    <a:pt x="6232" y="7983"/>
                  </a:cubicBezTo>
                  <a:cubicBezTo>
                    <a:pt x="6005" y="8075"/>
                    <a:pt x="5851" y="8301"/>
                    <a:pt x="5851" y="8546"/>
                  </a:cubicBezTo>
                  <a:lnTo>
                    <a:pt x="5851" y="9085"/>
                  </a:lnTo>
                  <a:cubicBezTo>
                    <a:pt x="5851" y="9167"/>
                    <a:pt x="5827" y="9249"/>
                    <a:pt x="5779" y="9321"/>
                  </a:cubicBezTo>
                  <a:lnTo>
                    <a:pt x="5577" y="9629"/>
                  </a:lnTo>
                  <a:cubicBezTo>
                    <a:pt x="5563" y="9648"/>
                    <a:pt x="5548" y="9672"/>
                    <a:pt x="5534" y="9696"/>
                  </a:cubicBezTo>
                  <a:lnTo>
                    <a:pt x="4081" y="9696"/>
                  </a:lnTo>
                  <a:cubicBezTo>
                    <a:pt x="4066" y="9672"/>
                    <a:pt x="4052" y="9648"/>
                    <a:pt x="4037" y="9629"/>
                  </a:cubicBezTo>
                  <a:lnTo>
                    <a:pt x="3831" y="9321"/>
                  </a:lnTo>
                  <a:cubicBezTo>
                    <a:pt x="3787" y="9249"/>
                    <a:pt x="3758" y="9167"/>
                    <a:pt x="3758" y="9085"/>
                  </a:cubicBezTo>
                  <a:lnTo>
                    <a:pt x="3758" y="7257"/>
                  </a:lnTo>
                  <a:cubicBezTo>
                    <a:pt x="3758" y="7175"/>
                    <a:pt x="3806" y="7098"/>
                    <a:pt x="3879" y="7059"/>
                  </a:cubicBezTo>
                  <a:lnTo>
                    <a:pt x="4215" y="6891"/>
                  </a:lnTo>
                  <a:lnTo>
                    <a:pt x="4523" y="7199"/>
                  </a:lnTo>
                  <a:cubicBezTo>
                    <a:pt x="4600" y="7276"/>
                    <a:pt x="4703" y="7314"/>
                    <a:pt x="4805" y="7314"/>
                  </a:cubicBezTo>
                  <a:cubicBezTo>
                    <a:pt x="4907" y="7314"/>
                    <a:pt x="5009" y="7276"/>
                    <a:pt x="5086" y="7199"/>
                  </a:cubicBezTo>
                  <a:lnTo>
                    <a:pt x="5394" y="6891"/>
                  </a:lnTo>
                  <a:lnTo>
                    <a:pt x="5726" y="7059"/>
                  </a:lnTo>
                  <a:cubicBezTo>
                    <a:pt x="5803" y="7098"/>
                    <a:pt x="5851" y="7175"/>
                    <a:pt x="5847" y="7257"/>
                  </a:cubicBezTo>
                  <a:lnTo>
                    <a:pt x="5847" y="7415"/>
                  </a:lnTo>
                  <a:cubicBezTo>
                    <a:pt x="5847" y="7543"/>
                    <a:pt x="5944" y="7607"/>
                    <a:pt x="6042" y="7607"/>
                  </a:cubicBezTo>
                  <a:cubicBezTo>
                    <a:pt x="6139" y="7607"/>
                    <a:pt x="6236" y="7543"/>
                    <a:pt x="6236" y="7415"/>
                  </a:cubicBezTo>
                  <a:lnTo>
                    <a:pt x="6236" y="7257"/>
                  </a:lnTo>
                  <a:cubicBezTo>
                    <a:pt x="6236" y="7026"/>
                    <a:pt x="6107" y="6819"/>
                    <a:pt x="5900" y="6718"/>
                  </a:cubicBezTo>
                  <a:lnTo>
                    <a:pt x="5418" y="6477"/>
                  </a:lnTo>
                  <a:cubicBezTo>
                    <a:pt x="5414" y="6472"/>
                    <a:pt x="5409" y="6468"/>
                    <a:pt x="5414" y="6463"/>
                  </a:cubicBezTo>
                  <a:lnTo>
                    <a:pt x="5414" y="6169"/>
                  </a:lnTo>
                  <a:cubicBezTo>
                    <a:pt x="5669" y="5977"/>
                    <a:pt x="5823" y="5674"/>
                    <a:pt x="5823" y="5351"/>
                  </a:cubicBezTo>
                  <a:lnTo>
                    <a:pt x="5823" y="4937"/>
                  </a:lnTo>
                  <a:cubicBezTo>
                    <a:pt x="5823" y="4490"/>
                    <a:pt x="5462" y="4129"/>
                    <a:pt x="5009" y="4129"/>
                  </a:cubicBezTo>
                  <a:lnTo>
                    <a:pt x="4600" y="4129"/>
                  </a:lnTo>
                  <a:cubicBezTo>
                    <a:pt x="4153" y="4129"/>
                    <a:pt x="3787" y="4490"/>
                    <a:pt x="3787" y="4937"/>
                  </a:cubicBezTo>
                  <a:lnTo>
                    <a:pt x="3787" y="5351"/>
                  </a:lnTo>
                  <a:cubicBezTo>
                    <a:pt x="3787" y="5674"/>
                    <a:pt x="3941" y="5977"/>
                    <a:pt x="4201" y="6169"/>
                  </a:cubicBezTo>
                  <a:lnTo>
                    <a:pt x="4201" y="6458"/>
                  </a:lnTo>
                  <a:cubicBezTo>
                    <a:pt x="4201" y="6463"/>
                    <a:pt x="4196" y="6468"/>
                    <a:pt x="4191" y="6472"/>
                  </a:cubicBezTo>
                  <a:lnTo>
                    <a:pt x="3710" y="6713"/>
                  </a:lnTo>
                  <a:cubicBezTo>
                    <a:pt x="3503" y="6814"/>
                    <a:pt x="3373" y="7026"/>
                    <a:pt x="3378" y="7252"/>
                  </a:cubicBezTo>
                  <a:lnTo>
                    <a:pt x="3378" y="7983"/>
                  </a:lnTo>
                  <a:cubicBezTo>
                    <a:pt x="2681" y="7704"/>
                    <a:pt x="2074" y="7237"/>
                    <a:pt x="1632" y="6636"/>
                  </a:cubicBezTo>
                  <a:cubicBezTo>
                    <a:pt x="765" y="5443"/>
                    <a:pt x="636" y="3869"/>
                    <a:pt x="1295" y="2556"/>
                  </a:cubicBezTo>
                  <a:cubicBezTo>
                    <a:pt x="1954" y="1237"/>
                    <a:pt x="3292" y="400"/>
                    <a:pt x="4764" y="381"/>
                  </a:cubicBezTo>
                  <a:cubicBezTo>
                    <a:pt x="4777" y="381"/>
                    <a:pt x="4790" y="380"/>
                    <a:pt x="4803" y="380"/>
                  </a:cubicBezTo>
                  <a:close/>
                  <a:moveTo>
                    <a:pt x="5438" y="10081"/>
                  </a:moveTo>
                  <a:lnTo>
                    <a:pt x="5438" y="10509"/>
                  </a:lnTo>
                  <a:cubicBezTo>
                    <a:pt x="5438" y="10514"/>
                    <a:pt x="5433" y="10519"/>
                    <a:pt x="5428" y="10524"/>
                  </a:cubicBezTo>
                  <a:lnTo>
                    <a:pt x="4187" y="10524"/>
                  </a:lnTo>
                  <a:cubicBezTo>
                    <a:pt x="4182" y="10524"/>
                    <a:pt x="4177" y="10514"/>
                    <a:pt x="4177" y="10509"/>
                  </a:cubicBezTo>
                  <a:lnTo>
                    <a:pt x="4177" y="10081"/>
                  </a:lnTo>
                  <a:close/>
                  <a:moveTo>
                    <a:pt x="4806" y="0"/>
                  </a:moveTo>
                  <a:cubicBezTo>
                    <a:pt x="3790" y="0"/>
                    <a:pt x="2771" y="357"/>
                    <a:pt x="1954" y="1074"/>
                  </a:cubicBezTo>
                  <a:cubicBezTo>
                    <a:pt x="275" y="2551"/>
                    <a:pt x="0" y="5062"/>
                    <a:pt x="1319" y="6867"/>
                  </a:cubicBezTo>
                  <a:cubicBezTo>
                    <a:pt x="1834" y="7569"/>
                    <a:pt x="2551" y="8104"/>
                    <a:pt x="3378" y="8397"/>
                  </a:cubicBezTo>
                  <a:lnTo>
                    <a:pt x="3378" y="9085"/>
                  </a:lnTo>
                  <a:cubicBezTo>
                    <a:pt x="3373" y="9244"/>
                    <a:pt x="3422" y="9403"/>
                    <a:pt x="3513" y="9533"/>
                  </a:cubicBezTo>
                  <a:lnTo>
                    <a:pt x="3715" y="9841"/>
                  </a:lnTo>
                  <a:cubicBezTo>
                    <a:pt x="3763" y="9913"/>
                    <a:pt x="3787" y="9995"/>
                    <a:pt x="3787" y="10076"/>
                  </a:cubicBezTo>
                  <a:lnTo>
                    <a:pt x="3787" y="10509"/>
                  </a:lnTo>
                  <a:cubicBezTo>
                    <a:pt x="3787" y="10731"/>
                    <a:pt x="3965" y="10909"/>
                    <a:pt x="4187" y="10909"/>
                  </a:cubicBezTo>
                  <a:lnTo>
                    <a:pt x="5428" y="10909"/>
                  </a:lnTo>
                  <a:cubicBezTo>
                    <a:pt x="5645" y="10909"/>
                    <a:pt x="5823" y="10731"/>
                    <a:pt x="5827" y="10509"/>
                  </a:cubicBezTo>
                  <a:lnTo>
                    <a:pt x="5827" y="10076"/>
                  </a:lnTo>
                  <a:cubicBezTo>
                    <a:pt x="5823" y="9995"/>
                    <a:pt x="5851" y="9913"/>
                    <a:pt x="5895" y="9841"/>
                  </a:cubicBezTo>
                  <a:lnTo>
                    <a:pt x="6102" y="9533"/>
                  </a:lnTo>
                  <a:cubicBezTo>
                    <a:pt x="6188" y="9403"/>
                    <a:pt x="6236" y="9244"/>
                    <a:pt x="6236" y="9085"/>
                  </a:cubicBezTo>
                  <a:lnTo>
                    <a:pt x="6236" y="8546"/>
                  </a:lnTo>
                  <a:cubicBezTo>
                    <a:pt x="6236" y="8460"/>
                    <a:pt x="6289" y="8378"/>
                    <a:pt x="6371" y="8344"/>
                  </a:cubicBezTo>
                  <a:cubicBezTo>
                    <a:pt x="7752" y="7810"/>
                    <a:pt x="8758" y="6602"/>
                    <a:pt x="9046" y="5154"/>
                  </a:cubicBezTo>
                  <a:cubicBezTo>
                    <a:pt x="9330" y="3701"/>
                    <a:pt x="8854" y="2204"/>
                    <a:pt x="7781" y="1184"/>
                  </a:cubicBezTo>
                  <a:cubicBezTo>
                    <a:pt x="6949" y="397"/>
                    <a:pt x="5878" y="0"/>
                    <a:pt x="48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12393;p90">
              <a:extLst>
                <a:ext uri="{FF2B5EF4-FFF2-40B4-BE49-F238E27FC236}">
                  <a16:creationId xmlns:a16="http://schemas.microsoft.com/office/drawing/2014/main" id="{92CAC9BC-F0CD-4B35-8F13-5A3C6DE8B44C}"/>
                </a:ext>
              </a:extLst>
            </p:cNvPr>
            <p:cNvSpPr/>
            <p:nvPr/>
          </p:nvSpPr>
          <p:spPr>
            <a:xfrm>
              <a:off x="3561975" y="1679481"/>
              <a:ext cx="49754" cy="10229"/>
            </a:xfrm>
            <a:custGeom>
              <a:avLst/>
              <a:gdLst/>
              <a:ahLst/>
              <a:cxnLst/>
              <a:rect l="l" t="t" r="r" b="b"/>
              <a:pathLst>
                <a:path w="1897" h="390" extrusionOk="0">
                  <a:moveTo>
                    <a:pt x="261" y="0"/>
                  </a:moveTo>
                  <a:cubicBezTo>
                    <a:pt x="1" y="0"/>
                    <a:pt x="1" y="390"/>
                    <a:pt x="261" y="390"/>
                  </a:cubicBezTo>
                  <a:lnTo>
                    <a:pt x="1704" y="390"/>
                  </a:lnTo>
                  <a:cubicBezTo>
                    <a:pt x="1810" y="390"/>
                    <a:pt x="1897" y="303"/>
                    <a:pt x="1897" y="197"/>
                  </a:cubicBezTo>
                  <a:cubicBezTo>
                    <a:pt x="1897" y="87"/>
                    <a:pt x="1810" y="0"/>
                    <a:pt x="17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12394;p90">
              <a:extLst>
                <a:ext uri="{FF2B5EF4-FFF2-40B4-BE49-F238E27FC236}">
                  <a16:creationId xmlns:a16="http://schemas.microsoft.com/office/drawing/2014/main" id="{AFD865B2-4F78-4F04-9E08-4BD2581AE0A3}"/>
                </a:ext>
              </a:extLst>
            </p:cNvPr>
            <p:cNvSpPr/>
            <p:nvPr/>
          </p:nvSpPr>
          <p:spPr>
            <a:xfrm>
              <a:off x="3859683" y="1679481"/>
              <a:ext cx="51380" cy="10229"/>
            </a:xfrm>
            <a:custGeom>
              <a:avLst/>
              <a:gdLst/>
              <a:ahLst/>
              <a:cxnLst/>
              <a:rect l="l" t="t" r="r" b="b"/>
              <a:pathLst>
                <a:path w="1959" h="390" extrusionOk="0">
                  <a:moveTo>
                    <a:pt x="256" y="0"/>
                  </a:moveTo>
                  <a:cubicBezTo>
                    <a:pt x="1" y="0"/>
                    <a:pt x="1" y="390"/>
                    <a:pt x="256" y="390"/>
                  </a:cubicBezTo>
                  <a:lnTo>
                    <a:pt x="1699" y="390"/>
                  </a:lnTo>
                  <a:cubicBezTo>
                    <a:pt x="1959" y="390"/>
                    <a:pt x="1959" y="0"/>
                    <a:pt x="16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12395;p90">
              <a:extLst>
                <a:ext uri="{FF2B5EF4-FFF2-40B4-BE49-F238E27FC236}">
                  <a16:creationId xmlns:a16="http://schemas.microsoft.com/office/drawing/2014/main" id="{F19F7C3D-A031-44CA-BA60-37CEC27C612D}"/>
                </a:ext>
              </a:extLst>
            </p:cNvPr>
            <p:cNvSpPr/>
            <p:nvPr/>
          </p:nvSpPr>
          <p:spPr>
            <a:xfrm>
              <a:off x="3731457" y="1511782"/>
              <a:ext cx="10124" cy="48075"/>
            </a:xfrm>
            <a:custGeom>
              <a:avLst/>
              <a:gdLst/>
              <a:ahLst/>
              <a:cxnLst/>
              <a:rect l="l" t="t" r="r" b="b"/>
              <a:pathLst>
                <a:path w="386" h="1833" extrusionOk="0">
                  <a:moveTo>
                    <a:pt x="193" y="1"/>
                  </a:moveTo>
                  <a:cubicBezTo>
                    <a:pt x="97" y="1"/>
                    <a:pt x="1" y="64"/>
                    <a:pt x="1" y="192"/>
                  </a:cubicBezTo>
                  <a:lnTo>
                    <a:pt x="1" y="1635"/>
                  </a:lnTo>
                  <a:cubicBezTo>
                    <a:pt x="1" y="1746"/>
                    <a:pt x="87" y="1833"/>
                    <a:pt x="193" y="1833"/>
                  </a:cubicBezTo>
                  <a:cubicBezTo>
                    <a:pt x="299" y="1833"/>
                    <a:pt x="386" y="1746"/>
                    <a:pt x="386" y="1635"/>
                  </a:cubicBezTo>
                  <a:lnTo>
                    <a:pt x="386" y="192"/>
                  </a:lnTo>
                  <a:cubicBezTo>
                    <a:pt x="386" y="64"/>
                    <a:pt x="290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12396;p90">
              <a:extLst>
                <a:ext uri="{FF2B5EF4-FFF2-40B4-BE49-F238E27FC236}">
                  <a16:creationId xmlns:a16="http://schemas.microsoft.com/office/drawing/2014/main" id="{6FEBE69C-4572-4111-BAAD-DDCB938F19DC}"/>
                </a:ext>
              </a:extLst>
            </p:cNvPr>
            <p:cNvSpPr/>
            <p:nvPr/>
          </p:nvSpPr>
          <p:spPr>
            <a:xfrm>
              <a:off x="3654060" y="1792023"/>
              <a:ext cx="23290" cy="28955"/>
            </a:xfrm>
            <a:custGeom>
              <a:avLst/>
              <a:gdLst/>
              <a:ahLst/>
              <a:cxnLst/>
              <a:rect l="l" t="t" r="r" b="b"/>
              <a:pathLst>
                <a:path w="888" h="1104" extrusionOk="0">
                  <a:moveTo>
                    <a:pt x="671" y="0"/>
                  </a:moveTo>
                  <a:cubicBezTo>
                    <a:pt x="603" y="0"/>
                    <a:pt x="539" y="36"/>
                    <a:pt x="503" y="97"/>
                  </a:cubicBezTo>
                  <a:lnTo>
                    <a:pt x="89" y="810"/>
                  </a:lnTo>
                  <a:cubicBezTo>
                    <a:pt x="0" y="964"/>
                    <a:pt x="130" y="1103"/>
                    <a:pt x="262" y="1103"/>
                  </a:cubicBezTo>
                  <a:cubicBezTo>
                    <a:pt x="323" y="1103"/>
                    <a:pt x="385" y="1074"/>
                    <a:pt x="426" y="1002"/>
                  </a:cubicBezTo>
                  <a:lnTo>
                    <a:pt x="835" y="290"/>
                  </a:lnTo>
                  <a:cubicBezTo>
                    <a:pt x="888" y="199"/>
                    <a:pt x="859" y="78"/>
                    <a:pt x="767" y="25"/>
                  </a:cubicBezTo>
                  <a:cubicBezTo>
                    <a:pt x="736" y="8"/>
                    <a:pt x="703" y="0"/>
                    <a:pt x="6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12397;p90">
              <a:extLst>
                <a:ext uri="{FF2B5EF4-FFF2-40B4-BE49-F238E27FC236}">
                  <a16:creationId xmlns:a16="http://schemas.microsoft.com/office/drawing/2014/main" id="{D5EB45F2-EF31-423F-9972-AAFAAA3DC89C}"/>
                </a:ext>
              </a:extLst>
            </p:cNvPr>
            <p:cNvSpPr/>
            <p:nvPr/>
          </p:nvSpPr>
          <p:spPr>
            <a:xfrm>
              <a:off x="3795715" y="1548238"/>
              <a:ext cx="23290" cy="28981"/>
            </a:xfrm>
            <a:custGeom>
              <a:avLst/>
              <a:gdLst/>
              <a:ahLst/>
              <a:cxnLst/>
              <a:rect l="l" t="t" r="r" b="b"/>
              <a:pathLst>
                <a:path w="888" h="1105" extrusionOk="0">
                  <a:moveTo>
                    <a:pt x="626" y="1"/>
                  </a:moveTo>
                  <a:cubicBezTo>
                    <a:pt x="566" y="1"/>
                    <a:pt x="506" y="30"/>
                    <a:pt x="467" y="101"/>
                  </a:cubicBezTo>
                  <a:lnTo>
                    <a:pt x="53" y="818"/>
                  </a:lnTo>
                  <a:cubicBezTo>
                    <a:pt x="0" y="909"/>
                    <a:pt x="34" y="1025"/>
                    <a:pt x="125" y="1078"/>
                  </a:cubicBezTo>
                  <a:cubicBezTo>
                    <a:pt x="156" y="1095"/>
                    <a:pt x="189" y="1104"/>
                    <a:pt x="221" y="1104"/>
                  </a:cubicBezTo>
                  <a:cubicBezTo>
                    <a:pt x="287" y="1104"/>
                    <a:pt x="350" y="1070"/>
                    <a:pt x="385" y="1006"/>
                  </a:cubicBezTo>
                  <a:lnTo>
                    <a:pt x="799" y="294"/>
                  </a:lnTo>
                  <a:cubicBezTo>
                    <a:pt x="888" y="142"/>
                    <a:pt x="757" y="1"/>
                    <a:pt x="6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12398;p90">
              <a:extLst>
                <a:ext uri="{FF2B5EF4-FFF2-40B4-BE49-F238E27FC236}">
                  <a16:creationId xmlns:a16="http://schemas.microsoft.com/office/drawing/2014/main" id="{45A72D1D-D13D-4222-8D6E-675975377B5C}"/>
                </a:ext>
              </a:extLst>
            </p:cNvPr>
            <p:cNvSpPr/>
            <p:nvPr/>
          </p:nvSpPr>
          <p:spPr>
            <a:xfrm>
              <a:off x="3597828" y="1603657"/>
              <a:ext cx="33702" cy="21166"/>
            </a:xfrm>
            <a:custGeom>
              <a:avLst/>
              <a:gdLst/>
              <a:ahLst/>
              <a:cxnLst/>
              <a:rect l="l" t="t" r="r" b="b"/>
              <a:pathLst>
                <a:path w="1285" h="807" extrusionOk="0">
                  <a:moveTo>
                    <a:pt x="282" y="1"/>
                  </a:moveTo>
                  <a:cubicBezTo>
                    <a:pt x="110" y="1"/>
                    <a:pt x="1" y="255"/>
                    <a:pt x="188" y="365"/>
                  </a:cubicBezTo>
                  <a:lnTo>
                    <a:pt x="905" y="779"/>
                  </a:lnTo>
                  <a:cubicBezTo>
                    <a:pt x="939" y="798"/>
                    <a:pt x="972" y="807"/>
                    <a:pt x="1004" y="807"/>
                  </a:cubicBezTo>
                  <a:cubicBezTo>
                    <a:pt x="1176" y="807"/>
                    <a:pt x="1285" y="552"/>
                    <a:pt x="1097" y="442"/>
                  </a:cubicBezTo>
                  <a:lnTo>
                    <a:pt x="380" y="28"/>
                  </a:lnTo>
                  <a:cubicBezTo>
                    <a:pt x="346" y="9"/>
                    <a:pt x="313" y="1"/>
                    <a:pt x="2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12399;p90">
              <a:extLst>
                <a:ext uri="{FF2B5EF4-FFF2-40B4-BE49-F238E27FC236}">
                  <a16:creationId xmlns:a16="http://schemas.microsoft.com/office/drawing/2014/main" id="{99876EF6-1C2B-4EF5-90A0-E84D555186ED}"/>
                </a:ext>
              </a:extLst>
            </p:cNvPr>
            <p:cNvSpPr/>
            <p:nvPr/>
          </p:nvSpPr>
          <p:spPr>
            <a:xfrm>
              <a:off x="3841534" y="1744367"/>
              <a:ext cx="33702" cy="21166"/>
            </a:xfrm>
            <a:custGeom>
              <a:avLst/>
              <a:gdLst/>
              <a:ahLst/>
              <a:cxnLst/>
              <a:rect l="l" t="t" r="r" b="b"/>
              <a:pathLst>
                <a:path w="1285" h="807" extrusionOk="0">
                  <a:moveTo>
                    <a:pt x="281" y="1"/>
                  </a:moveTo>
                  <a:cubicBezTo>
                    <a:pt x="109" y="1"/>
                    <a:pt x="0" y="255"/>
                    <a:pt x="187" y="365"/>
                  </a:cubicBezTo>
                  <a:lnTo>
                    <a:pt x="900" y="779"/>
                  </a:lnTo>
                  <a:cubicBezTo>
                    <a:pt x="934" y="798"/>
                    <a:pt x="968" y="807"/>
                    <a:pt x="1000" y="807"/>
                  </a:cubicBezTo>
                  <a:cubicBezTo>
                    <a:pt x="1175" y="807"/>
                    <a:pt x="1284" y="552"/>
                    <a:pt x="1097" y="442"/>
                  </a:cubicBezTo>
                  <a:lnTo>
                    <a:pt x="380" y="28"/>
                  </a:lnTo>
                  <a:cubicBezTo>
                    <a:pt x="346" y="9"/>
                    <a:pt x="312" y="1"/>
                    <a:pt x="2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12400;p90">
              <a:extLst>
                <a:ext uri="{FF2B5EF4-FFF2-40B4-BE49-F238E27FC236}">
                  <a16:creationId xmlns:a16="http://schemas.microsoft.com/office/drawing/2014/main" id="{BC23ABED-EBD3-44AC-86D2-A309A97E90B5}"/>
                </a:ext>
              </a:extLst>
            </p:cNvPr>
            <p:cNvSpPr/>
            <p:nvPr/>
          </p:nvSpPr>
          <p:spPr>
            <a:xfrm>
              <a:off x="3794744" y="1791944"/>
              <a:ext cx="24260" cy="29034"/>
            </a:xfrm>
            <a:custGeom>
              <a:avLst/>
              <a:gdLst/>
              <a:ahLst/>
              <a:cxnLst/>
              <a:rect l="l" t="t" r="r" b="b"/>
              <a:pathLst>
                <a:path w="925" h="1107" extrusionOk="0">
                  <a:moveTo>
                    <a:pt x="263" y="0"/>
                  </a:moveTo>
                  <a:cubicBezTo>
                    <a:pt x="132" y="0"/>
                    <a:pt x="1" y="141"/>
                    <a:pt x="90" y="293"/>
                  </a:cubicBezTo>
                  <a:lnTo>
                    <a:pt x="504" y="1005"/>
                  </a:lnTo>
                  <a:cubicBezTo>
                    <a:pt x="543" y="1077"/>
                    <a:pt x="604" y="1106"/>
                    <a:pt x="664" y="1106"/>
                  </a:cubicBezTo>
                  <a:cubicBezTo>
                    <a:pt x="795" y="1106"/>
                    <a:pt x="925" y="967"/>
                    <a:pt x="836" y="813"/>
                  </a:cubicBezTo>
                  <a:lnTo>
                    <a:pt x="422" y="100"/>
                  </a:lnTo>
                  <a:cubicBezTo>
                    <a:pt x="383" y="30"/>
                    <a:pt x="323" y="0"/>
                    <a:pt x="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12401;p90">
              <a:extLst>
                <a:ext uri="{FF2B5EF4-FFF2-40B4-BE49-F238E27FC236}">
                  <a16:creationId xmlns:a16="http://schemas.microsoft.com/office/drawing/2014/main" id="{EAE03436-D853-46E7-A060-674E18A33F2F}"/>
                </a:ext>
              </a:extLst>
            </p:cNvPr>
            <p:cNvSpPr/>
            <p:nvPr/>
          </p:nvSpPr>
          <p:spPr>
            <a:xfrm>
              <a:off x="3654060" y="1548212"/>
              <a:ext cx="24234" cy="29034"/>
            </a:xfrm>
            <a:custGeom>
              <a:avLst/>
              <a:gdLst/>
              <a:ahLst/>
              <a:cxnLst/>
              <a:rect l="l" t="t" r="r" b="b"/>
              <a:pathLst>
                <a:path w="924" h="1107" extrusionOk="0">
                  <a:moveTo>
                    <a:pt x="260" y="1"/>
                  </a:moveTo>
                  <a:cubicBezTo>
                    <a:pt x="130" y="1"/>
                    <a:pt x="0" y="140"/>
                    <a:pt x="89" y="295"/>
                  </a:cubicBezTo>
                  <a:lnTo>
                    <a:pt x="503" y="1007"/>
                  </a:lnTo>
                  <a:cubicBezTo>
                    <a:pt x="542" y="1078"/>
                    <a:pt x="602" y="1107"/>
                    <a:pt x="662" y="1107"/>
                  </a:cubicBezTo>
                  <a:cubicBezTo>
                    <a:pt x="793" y="1107"/>
                    <a:pt x="924" y="966"/>
                    <a:pt x="835" y="814"/>
                  </a:cubicBezTo>
                  <a:lnTo>
                    <a:pt x="421" y="102"/>
                  </a:lnTo>
                  <a:cubicBezTo>
                    <a:pt x="381" y="31"/>
                    <a:pt x="321" y="1"/>
                    <a:pt x="2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12402;p90">
              <a:extLst>
                <a:ext uri="{FF2B5EF4-FFF2-40B4-BE49-F238E27FC236}">
                  <a16:creationId xmlns:a16="http://schemas.microsoft.com/office/drawing/2014/main" id="{D4962915-98B7-4AD0-ADB1-5EB178B3788B}"/>
                </a:ext>
              </a:extLst>
            </p:cNvPr>
            <p:cNvSpPr/>
            <p:nvPr/>
          </p:nvSpPr>
          <p:spPr>
            <a:xfrm>
              <a:off x="3841901" y="1603657"/>
              <a:ext cx="33335" cy="21061"/>
            </a:xfrm>
            <a:custGeom>
              <a:avLst/>
              <a:gdLst/>
              <a:ahLst/>
              <a:cxnLst/>
              <a:rect l="l" t="t" r="r" b="b"/>
              <a:pathLst>
                <a:path w="1271" h="803" extrusionOk="0">
                  <a:moveTo>
                    <a:pt x="989" y="1"/>
                  </a:moveTo>
                  <a:cubicBezTo>
                    <a:pt x="958" y="1"/>
                    <a:pt x="924" y="9"/>
                    <a:pt x="890" y="28"/>
                  </a:cubicBezTo>
                  <a:lnTo>
                    <a:pt x="173" y="442"/>
                  </a:lnTo>
                  <a:cubicBezTo>
                    <a:pt x="0" y="543"/>
                    <a:pt x="72" y="803"/>
                    <a:pt x="270" y="803"/>
                  </a:cubicBezTo>
                  <a:cubicBezTo>
                    <a:pt x="303" y="803"/>
                    <a:pt x="337" y="793"/>
                    <a:pt x="366" y="779"/>
                  </a:cubicBezTo>
                  <a:lnTo>
                    <a:pt x="1083" y="365"/>
                  </a:lnTo>
                  <a:cubicBezTo>
                    <a:pt x="1270" y="255"/>
                    <a:pt x="1161" y="1"/>
                    <a:pt x="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12403;p90">
              <a:extLst>
                <a:ext uri="{FF2B5EF4-FFF2-40B4-BE49-F238E27FC236}">
                  <a16:creationId xmlns:a16="http://schemas.microsoft.com/office/drawing/2014/main" id="{80F36BE4-D9B0-49E7-B9C3-C91B3A298535}"/>
                </a:ext>
              </a:extLst>
            </p:cNvPr>
            <p:cNvSpPr/>
            <p:nvPr/>
          </p:nvSpPr>
          <p:spPr>
            <a:xfrm>
              <a:off x="3597828" y="1744367"/>
              <a:ext cx="33702" cy="21166"/>
            </a:xfrm>
            <a:custGeom>
              <a:avLst/>
              <a:gdLst/>
              <a:ahLst/>
              <a:cxnLst/>
              <a:rect l="l" t="t" r="r" b="b"/>
              <a:pathLst>
                <a:path w="1285" h="807" extrusionOk="0">
                  <a:moveTo>
                    <a:pt x="1004" y="1"/>
                  </a:moveTo>
                  <a:cubicBezTo>
                    <a:pt x="972" y="1"/>
                    <a:pt x="939" y="9"/>
                    <a:pt x="905" y="28"/>
                  </a:cubicBezTo>
                  <a:lnTo>
                    <a:pt x="188" y="442"/>
                  </a:lnTo>
                  <a:cubicBezTo>
                    <a:pt x="1" y="552"/>
                    <a:pt x="110" y="807"/>
                    <a:pt x="282" y="807"/>
                  </a:cubicBezTo>
                  <a:cubicBezTo>
                    <a:pt x="313" y="807"/>
                    <a:pt x="346" y="798"/>
                    <a:pt x="380" y="779"/>
                  </a:cubicBezTo>
                  <a:lnTo>
                    <a:pt x="1097" y="365"/>
                  </a:lnTo>
                  <a:cubicBezTo>
                    <a:pt x="1285" y="255"/>
                    <a:pt x="1176" y="1"/>
                    <a:pt x="10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12404;p90">
              <a:extLst>
                <a:ext uri="{FF2B5EF4-FFF2-40B4-BE49-F238E27FC236}">
                  <a16:creationId xmlns:a16="http://schemas.microsoft.com/office/drawing/2014/main" id="{6848794C-BC56-4101-9FAC-EB71A15F6C3A}"/>
                </a:ext>
              </a:extLst>
            </p:cNvPr>
            <p:cNvSpPr/>
            <p:nvPr/>
          </p:nvSpPr>
          <p:spPr>
            <a:xfrm>
              <a:off x="3750892" y="1595631"/>
              <a:ext cx="72335" cy="61661"/>
            </a:xfrm>
            <a:custGeom>
              <a:avLst/>
              <a:gdLst/>
              <a:ahLst/>
              <a:cxnLst/>
              <a:rect l="l" t="t" r="r" b="b"/>
              <a:pathLst>
                <a:path w="2758" h="2351" extrusionOk="0">
                  <a:moveTo>
                    <a:pt x="273" y="0"/>
                  </a:moveTo>
                  <a:cubicBezTo>
                    <a:pt x="65" y="0"/>
                    <a:pt x="1" y="325"/>
                    <a:pt x="232" y="382"/>
                  </a:cubicBezTo>
                  <a:cubicBezTo>
                    <a:pt x="1185" y="633"/>
                    <a:pt x="1964" y="1316"/>
                    <a:pt x="2335" y="2230"/>
                  </a:cubicBezTo>
                  <a:cubicBezTo>
                    <a:pt x="2369" y="2314"/>
                    <a:pt x="2437" y="2350"/>
                    <a:pt x="2507" y="2350"/>
                  </a:cubicBezTo>
                  <a:cubicBezTo>
                    <a:pt x="2631" y="2350"/>
                    <a:pt x="2757" y="2235"/>
                    <a:pt x="2695" y="2081"/>
                  </a:cubicBezTo>
                  <a:cubicBezTo>
                    <a:pt x="2277" y="1056"/>
                    <a:pt x="1396" y="286"/>
                    <a:pt x="328" y="7"/>
                  </a:cubicBezTo>
                  <a:cubicBezTo>
                    <a:pt x="309" y="2"/>
                    <a:pt x="291" y="0"/>
                    <a:pt x="2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7" name="Google Shape;12405;p90">
            <a:extLst>
              <a:ext uri="{FF2B5EF4-FFF2-40B4-BE49-F238E27FC236}">
                <a16:creationId xmlns:a16="http://schemas.microsoft.com/office/drawing/2014/main" id="{EB56CD8D-CC70-4A72-9E4B-F0C0D2EFB9FB}"/>
              </a:ext>
            </a:extLst>
          </p:cNvPr>
          <p:cNvGrpSpPr/>
          <p:nvPr/>
        </p:nvGrpSpPr>
        <p:grpSpPr>
          <a:xfrm>
            <a:off x="2329797" y="4237687"/>
            <a:ext cx="509548" cy="475383"/>
            <a:chOff x="1747347" y="3362840"/>
            <a:chExt cx="382161" cy="356537"/>
          </a:xfrm>
        </p:grpSpPr>
        <p:sp>
          <p:nvSpPr>
            <p:cNvPr id="108" name="Google Shape;12406;p90">
              <a:extLst>
                <a:ext uri="{FF2B5EF4-FFF2-40B4-BE49-F238E27FC236}">
                  <a16:creationId xmlns:a16="http://schemas.microsoft.com/office/drawing/2014/main" id="{C3E69BFC-DD81-416E-BFD7-B69F897C90DE}"/>
                </a:ext>
              </a:extLst>
            </p:cNvPr>
            <p:cNvSpPr/>
            <p:nvPr/>
          </p:nvSpPr>
          <p:spPr>
            <a:xfrm>
              <a:off x="1985125" y="3499407"/>
              <a:ext cx="83430" cy="83299"/>
            </a:xfrm>
            <a:custGeom>
              <a:avLst/>
              <a:gdLst/>
              <a:ahLst/>
              <a:cxnLst/>
              <a:rect l="l" t="t" r="r" b="b"/>
              <a:pathLst>
                <a:path w="3181" h="3176" extrusionOk="0">
                  <a:moveTo>
                    <a:pt x="1593" y="0"/>
                  </a:moveTo>
                  <a:cubicBezTo>
                    <a:pt x="712" y="0"/>
                    <a:pt x="0" y="712"/>
                    <a:pt x="0" y="1588"/>
                  </a:cubicBezTo>
                  <a:cubicBezTo>
                    <a:pt x="0" y="2464"/>
                    <a:pt x="712" y="3176"/>
                    <a:pt x="1593" y="3176"/>
                  </a:cubicBezTo>
                  <a:cubicBezTo>
                    <a:pt x="2468" y="3176"/>
                    <a:pt x="3181" y="2464"/>
                    <a:pt x="3181" y="1588"/>
                  </a:cubicBezTo>
                  <a:cubicBezTo>
                    <a:pt x="3181" y="712"/>
                    <a:pt x="2468" y="0"/>
                    <a:pt x="1593" y="0"/>
                  </a:cubicBezTo>
                  <a:close/>
                </a:path>
              </a:pathLst>
            </a:custGeom>
            <a:solidFill>
              <a:srgbClr val="D9E2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12407;p90">
              <a:extLst>
                <a:ext uri="{FF2B5EF4-FFF2-40B4-BE49-F238E27FC236}">
                  <a16:creationId xmlns:a16="http://schemas.microsoft.com/office/drawing/2014/main" id="{77190FAF-99BD-436B-AE7C-82F5607E2DFD}"/>
                </a:ext>
              </a:extLst>
            </p:cNvPr>
            <p:cNvSpPr/>
            <p:nvPr/>
          </p:nvSpPr>
          <p:spPr>
            <a:xfrm>
              <a:off x="1980431" y="3532086"/>
              <a:ext cx="92793" cy="50619"/>
            </a:xfrm>
            <a:custGeom>
              <a:avLst/>
              <a:gdLst/>
              <a:ahLst/>
              <a:cxnLst/>
              <a:rect l="l" t="t" r="r" b="b"/>
              <a:pathLst>
                <a:path w="3538" h="1930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992"/>
                    <a:pt x="752" y="1930"/>
                    <a:pt x="1767" y="1930"/>
                  </a:cubicBezTo>
                  <a:cubicBezTo>
                    <a:pt x="2782" y="1930"/>
                    <a:pt x="3538" y="992"/>
                    <a:pt x="3321" y="0"/>
                  </a:cubicBezTo>
                  <a:lnTo>
                    <a:pt x="3321" y="0"/>
                  </a:lnTo>
                  <a:cubicBezTo>
                    <a:pt x="3162" y="732"/>
                    <a:pt x="2518" y="1251"/>
                    <a:pt x="1772" y="1251"/>
                  </a:cubicBezTo>
                  <a:cubicBezTo>
                    <a:pt x="1021" y="1251"/>
                    <a:pt x="376" y="732"/>
                    <a:pt x="217" y="0"/>
                  </a:cubicBezTo>
                  <a:close/>
                </a:path>
              </a:pathLst>
            </a:custGeom>
            <a:solidFill>
              <a:srgbClr val="D2DC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12408;p90">
              <a:extLst>
                <a:ext uri="{FF2B5EF4-FFF2-40B4-BE49-F238E27FC236}">
                  <a16:creationId xmlns:a16="http://schemas.microsoft.com/office/drawing/2014/main" id="{62A39EE0-963F-4CA9-87E6-54B6B7FAD84A}"/>
                </a:ext>
              </a:extLst>
            </p:cNvPr>
            <p:cNvSpPr/>
            <p:nvPr/>
          </p:nvSpPr>
          <p:spPr>
            <a:xfrm>
              <a:off x="1752907" y="3493453"/>
              <a:ext cx="89383" cy="95311"/>
            </a:xfrm>
            <a:custGeom>
              <a:avLst/>
              <a:gdLst/>
              <a:ahLst/>
              <a:cxnLst/>
              <a:rect l="l" t="t" r="r" b="b"/>
              <a:pathLst>
                <a:path w="3408" h="3634" extrusionOk="0">
                  <a:moveTo>
                    <a:pt x="910" y="1"/>
                  </a:moveTo>
                  <a:cubicBezTo>
                    <a:pt x="409" y="1"/>
                    <a:pt x="0" y="405"/>
                    <a:pt x="0" y="906"/>
                  </a:cubicBezTo>
                  <a:lnTo>
                    <a:pt x="0" y="2724"/>
                  </a:lnTo>
                  <a:cubicBezTo>
                    <a:pt x="0" y="3225"/>
                    <a:pt x="409" y="3634"/>
                    <a:pt x="910" y="3634"/>
                  </a:cubicBezTo>
                  <a:lnTo>
                    <a:pt x="3407" y="3634"/>
                  </a:lnTo>
                  <a:lnTo>
                    <a:pt x="3407" y="1"/>
                  </a:lnTo>
                  <a:close/>
                </a:path>
              </a:pathLst>
            </a:custGeom>
            <a:solidFill>
              <a:srgbClr val="CBD5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12409;p90">
              <a:extLst>
                <a:ext uri="{FF2B5EF4-FFF2-40B4-BE49-F238E27FC236}">
                  <a16:creationId xmlns:a16="http://schemas.microsoft.com/office/drawing/2014/main" id="{437C860F-FB49-4B5E-A8F7-4BB085A98731}"/>
                </a:ext>
              </a:extLst>
            </p:cNvPr>
            <p:cNvSpPr/>
            <p:nvPr/>
          </p:nvSpPr>
          <p:spPr>
            <a:xfrm>
              <a:off x="1752907" y="3493978"/>
              <a:ext cx="89383" cy="94655"/>
            </a:xfrm>
            <a:custGeom>
              <a:avLst/>
              <a:gdLst/>
              <a:ahLst/>
              <a:cxnLst/>
              <a:rect l="l" t="t" r="r" b="b"/>
              <a:pathLst>
                <a:path w="3408" h="3609" extrusionOk="0">
                  <a:moveTo>
                    <a:pt x="703" y="0"/>
                  </a:moveTo>
                  <a:cubicBezTo>
                    <a:pt x="294" y="96"/>
                    <a:pt x="0" y="462"/>
                    <a:pt x="0" y="886"/>
                  </a:cubicBezTo>
                  <a:lnTo>
                    <a:pt x="0" y="2704"/>
                  </a:lnTo>
                  <a:cubicBezTo>
                    <a:pt x="0" y="3205"/>
                    <a:pt x="409" y="3609"/>
                    <a:pt x="910" y="3609"/>
                  </a:cubicBezTo>
                  <a:lnTo>
                    <a:pt x="3407" y="3609"/>
                  </a:lnTo>
                  <a:lnTo>
                    <a:pt x="3407" y="2931"/>
                  </a:lnTo>
                  <a:lnTo>
                    <a:pt x="1136" y="2931"/>
                  </a:lnTo>
                  <a:cubicBezTo>
                    <a:pt x="886" y="2931"/>
                    <a:pt x="679" y="2724"/>
                    <a:pt x="684" y="2473"/>
                  </a:cubicBezTo>
                  <a:lnTo>
                    <a:pt x="684" y="207"/>
                  </a:lnTo>
                  <a:cubicBezTo>
                    <a:pt x="684" y="135"/>
                    <a:pt x="688" y="68"/>
                    <a:pt x="703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12410;p90">
              <a:extLst>
                <a:ext uri="{FF2B5EF4-FFF2-40B4-BE49-F238E27FC236}">
                  <a16:creationId xmlns:a16="http://schemas.microsoft.com/office/drawing/2014/main" id="{56E5494C-E374-43FD-AAEC-486DFA5BB91B}"/>
                </a:ext>
              </a:extLst>
            </p:cNvPr>
            <p:cNvSpPr/>
            <p:nvPr/>
          </p:nvSpPr>
          <p:spPr>
            <a:xfrm>
              <a:off x="1842264" y="3392241"/>
              <a:ext cx="148815" cy="297735"/>
            </a:xfrm>
            <a:custGeom>
              <a:avLst/>
              <a:gdLst/>
              <a:ahLst/>
              <a:cxnLst/>
              <a:rect l="l" t="t" r="r" b="b"/>
              <a:pathLst>
                <a:path w="5674" h="11352" extrusionOk="0">
                  <a:moveTo>
                    <a:pt x="5673" y="1"/>
                  </a:moveTo>
                  <a:cubicBezTo>
                    <a:pt x="5673" y="1"/>
                    <a:pt x="3407" y="3860"/>
                    <a:pt x="0" y="3860"/>
                  </a:cubicBezTo>
                  <a:lnTo>
                    <a:pt x="0" y="7493"/>
                  </a:lnTo>
                  <a:cubicBezTo>
                    <a:pt x="3407" y="7493"/>
                    <a:pt x="5673" y="11352"/>
                    <a:pt x="5673" y="11352"/>
                  </a:cubicBezTo>
                  <a:lnTo>
                    <a:pt x="5673" y="1"/>
                  </a:ln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12411;p90">
              <a:extLst>
                <a:ext uri="{FF2B5EF4-FFF2-40B4-BE49-F238E27FC236}">
                  <a16:creationId xmlns:a16="http://schemas.microsoft.com/office/drawing/2014/main" id="{30DD640E-AD89-4F62-8AC9-AC6B06F1445F}"/>
                </a:ext>
              </a:extLst>
            </p:cNvPr>
            <p:cNvSpPr/>
            <p:nvPr/>
          </p:nvSpPr>
          <p:spPr>
            <a:xfrm>
              <a:off x="1842264" y="3570824"/>
              <a:ext cx="148815" cy="119020"/>
            </a:xfrm>
            <a:custGeom>
              <a:avLst/>
              <a:gdLst/>
              <a:ahLst/>
              <a:cxnLst/>
              <a:rect l="l" t="t" r="r" b="b"/>
              <a:pathLst>
                <a:path w="5674" h="4538" extrusionOk="0">
                  <a:moveTo>
                    <a:pt x="0" y="1"/>
                  </a:moveTo>
                  <a:lnTo>
                    <a:pt x="0" y="679"/>
                  </a:lnTo>
                  <a:cubicBezTo>
                    <a:pt x="3407" y="679"/>
                    <a:pt x="5673" y="4538"/>
                    <a:pt x="5673" y="4538"/>
                  </a:cubicBezTo>
                  <a:lnTo>
                    <a:pt x="5673" y="3176"/>
                  </a:lnTo>
                  <a:cubicBezTo>
                    <a:pt x="5673" y="3176"/>
                    <a:pt x="3407" y="1"/>
                    <a:pt x="0" y="1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12412;p90">
              <a:extLst>
                <a:ext uri="{FF2B5EF4-FFF2-40B4-BE49-F238E27FC236}">
                  <a16:creationId xmlns:a16="http://schemas.microsoft.com/office/drawing/2014/main" id="{A3CD7545-CC85-4FD0-B648-1ED51CFF5A8B}"/>
                </a:ext>
              </a:extLst>
            </p:cNvPr>
            <p:cNvSpPr/>
            <p:nvPr/>
          </p:nvSpPr>
          <p:spPr>
            <a:xfrm>
              <a:off x="1991053" y="3368400"/>
              <a:ext cx="35722" cy="345311"/>
            </a:xfrm>
            <a:custGeom>
              <a:avLst/>
              <a:gdLst/>
              <a:ahLst/>
              <a:cxnLst/>
              <a:rect l="l" t="t" r="r" b="b"/>
              <a:pathLst>
                <a:path w="1362" h="13166" extrusionOk="0">
                  <a:moveTo>
                    <a:pt x="0" y="1"/>
                  </a:moveTo>
                  <a:lnTo>
                    <a:pt x="0" y="13165"/>
                  </a:lnTo>
                  <a:lnTo>
                    <a:pt x="1362" y="13165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12413;p90">
              <a:extLst>
                <a:ext uri="{FF2B5EF4-FFF2-40B4-BE49-F238E27FC236}">
                  <a16:creationId xmlns:a16="http://schemas.microsoft.com/office/drawing/2014/main" id="{D350327A-7C90-4C64-A188-499B19E16A5A}"/>
                </a:ext>
              </a:extLst>
            </p:cNvPr>
            <p:cNvSpPr/>
            <p:nvPr/>
          </p:nvSpPr>
          <p:spPr>
            <a:xfrm>
              <a:off x="1991053" y="3683891"/>
              <a:ext cx="35722" cy="29821"/>
            </a:xfrm>
            <a:custGeom>
              <a:avLst/>
              <a:gdLst/>
              <a:ahLst/>
              <a:cxnLst/>
              <a:rect l="l" t="t" r="r" b="b"/>
              <a:pathLst>
                <a:path w="1362" h="1137" extrusionOk="0">
                  <a:moveTo>
                    <a:pt x="0" y="1"/>
                  </a:moveTo>
                  <a:lnTo>
                    <a:pt x="0" y="1136"/>
                  </a:lnTo>
                  <a:lnTo>
                    <a:pt x="1362" y="1136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12414;p90">
              <a:extLst>
                <a:ext uri="{FF2B5EF4-FFF2-40B4-BE49-F238E27FC236}">
                  <a16:creationId xmlns:a16="http://schemas.microsoft.com/office/drawing/2014/main" id="{70FC7B1D-FEDB-4B55-8FB2-3C68076F4EE8}"/>
                </a:ext>
              </a:extLst>
            </p:cNvPr>
            <p:cNvSpPr/>
            <p:nvPr/>
          </p:nvSpPr>
          <p:spPr>
            <a:xfrm>
              <a:off x="1794556" y="3493453"/>
              <a:ext cx="47734" cy="95311"/>
            </a:xfrm>
            <a:custGeom>
              <a:avLst/>
              <a:gdLst/>
              <a:ahLst/>
              <a:cxnLst/>
              <a:rect l="l" t="t" r="r" b="b"/>
              <a:pathLst>
                <a:path w="1820" h="3634" extrusionOk="0">
                  <a:moveTo>
                    <a:pt x="0" y="1"/>
                  </a:moveTo>
                  <a:lnTo>
                    <a:pt x="0" y="3634"/>
                  </a:lnTo>
                  <a:lnTo>
                    <a:pt x="1819" y="36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12415;p90">
              <a:extLst>
                <a:ext uri="{FF2B5EF4-FFF2-40B4-BE49-F238E27FC236}">
                  <a16:creationId xmlns:a16="http://schemas.microsoft.com/office/drawing/2014/main" id="{1D67849D-D105-40D4-B830-DC8BBA82BFA0}"/>
                </a:ext>
              </a:extLst>
            </p:cNvPr>
            <p:cNvSpPr/>
            <p:nvPr/>
          </p:nvSpPr>
          <p:spPr>
            <a:xfrm>
              <a:off x="1794556" y="3570824"/>
              <a:ext cx="47734" cy="17808"/>
            </a:xfrm>
            <a:custGeom>
              <a:avLst/>
              <a:gdLst/>
              <a:ahLst/>
              <a:cxnLst/>
              <a:rect l="l" t="t" r="r" b="b"/>
              <a:pathLst>
                <a:path w="1820" h="679" extrusionOk="0">
                  <a:moveTo>
                    <a:pt x="0" y="1"/>
                  </a:moveTo>
                  <a:lnTo>
                    <a:pt x="0" y="679"/>
                  </a:lnTo>
                  <a:lnTo>
                    <a:pt x="1819" y="679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12416;p90">
              <a:extLst>
                <a:ext uri="{FF2B5EF4-FFF2-40B4-BE49-F238E27FC236}">
                  <a16:creationId xmlns:a16="http://schemas.microsoft.com/office/drawing/2014/main" id="{A038D25E-0433-4EB7-AB3A-3B086493AE96}"/>
                </a:ext>
              </a:extLst>
            </p:cNvPr>
            <p:cNvSpPr/>
            <p:nvPr/>
          </p:nvSpPr>
          <p:spPr>
            <a:xfrm>
              <a:off x="1812470" y="3618401"/>
              <a:ext cx="35748" cy="35879"/>
            </a:xfrm>
            <a:custGeom>
              <a:avLst/>
              <a:gdLst/>
              <a:ahLst/>
              <a:cxnLst/>
              <a:rect l="l" t="t" r="r" b="b"/>
              <a:pathLst>
                <a:path w="1363" h="1368" extrusionOk="0">
                  <a:moveTo>
                    <a:pt x="1" y="1"/>
                  </a:moveTo>
                  <a:lnTo>
                    <a:pt x="1" y="1367"/>
                  </a:lnTo>
                  <a:lnTo>
                    <a:pt x="1362" y="1367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rgbClr val="CBD5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12417;p90">
              <a:extLst>
                <a:ext uri="{FF2B5EF4-FFF2-40B4-BE49-F238E27FC236}">
                  <a16:creationId xmlns:a16="http://schemas.microsoft.com/office/drawing/2014/main" id="{45DAF258-6B2E-489E-BCC2-050C25F5D6E8}"/>
                </a:ext>
              </a:extLst>
            </p:cNvPr>
            <p:cNvSpPr/>
            <p:nvPr/>
          </p:nvSpPr>
          <p:spPr>
            <a:xfrm>
              <a:off x="1794687" y="3588738"/>
              <a:ext cx="47603" cy="89252"/>
            </a:xfrm>
            <a:custGeom>
              <a:avLst/>
              <a:gdLst/>
              <a:ahLst/>
              <a:cxnLst/>
              <a:rect l="l" t="t" r="r" b="b"/>
              <a:pathLst>
                <a:path w="1815" h="3403" extrusionOk="0">
                  <a:moveTo>
                    <a:pt x="0" y="1"/>
                  </a:moveTo>
                  <a:lnTo>
                    <a:pt x="0" y="3403"/>
                  </a:lnTo>
                  <a:lnTo>
                    <a:pt x="905" y="3403"/>
                  </a:lnTo>
                  <a:lnTo>
                    <a:pt x="1814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12418;p90">
              <a:extLst>
                <a:ext uri="{FF2B5EF4-FFF2-40B4-BE49-F238E27FC236}">
                  <a16:creationId xmlns:a16="http://schemas.microsoft.com/office/drawing/2014/main" id="{2D225832-F03A-4C2A-ABA2-07AB4EB80899}"/>
                </a:ext>
              </a:extLst>
            </p:cNvPr>
            <p:cNvSpPr/>
            <p:nvPr/>
          </p:nvSpPr>
          <p:spPr>
            <a:xfrm>
              <a:off x="1747347" y="3362840"/>
              <a:ext cx="326270" cy="356537"/>
            </a:xfrm>
            <a:custGeom>
              <a:avLst/>
              <a:gdLst/>
              <a:ahLst/>
              <a:cxnLst/>
              <a:rect l="l" t="t" r="r" b="b"/>
              <a:pathLst>
                <a:path w="12440" h="13594" extrusionOk="0">
                  <a:moveTo>
                    <a:pt x="10870" y="5433"/>
                  </a:moveTo>
                  <a:cubicBezTo>
                    <a:pt x="11539" y="5539"/>
                    <a:pt x="12035" y="6117"/>
                    <a:pt x="12035" y="6795"/>
                  </a:cubicBezTo>
                  <a:cubicBezTo>
                    <a:pt x="12035" y="7473"/>
                    <a:pt x="11539" y="8051"/>
                    <a:pt x="10870" y="8157"/>
                  </a:cubicBezTo>
                  <a:lnTo>
                    <a:pt x="10870" y="5433"/>
                  </a:lnTo>
                  <a:close/>
                  <a:moveTo>
                    <a:pt x="1589" y="5193"/>
                  </a:moveTo>
                  <a:lnTo>
                    <a:pt x="1589" y="8402"/>
                  </a:lnTo>
                  <a:lnTo>
                    <a:pt x="1122" y="8402"/>
                  </a:lnTo>
                  <a:cubicBezTo>
                    <a:pt x="737" y="8397"/>
                    <a:pt x="424" y="8089"/>
                    <a:pt x="429" y="7704"/>
                  </a:cubicBezTo>
                  <a:lnTo>
                    <a:pt x="424" y="7704"/>
                  </a:lnTo>
                  <a:lnTo>
                    <a:pt x="424" y="5890"/>
                  </a:lnTo>
                  <a:cubicBezTo>
                    <a:pt x="424" y="5505"/>
                    <a:pt x="737" y="5193"/>
                    <a:pt x="1122" y="5193"/>
                  </a:cubicBezTo>
                  <a:close/>
                  <a:moveTo>
                    <a:pt x="3407" y="5193"/>
                  </a:moveTo>
                  <a:lnTo>
                    <a:pt x="3407" y="8402"/>
                  </a:lnTo>
                  <a:lnTo>
                    <a:pt x="2017" y="8402"/>
                  </a:lnTo>
                  <a:lnTo>
                    <a:pt x="2017" y="5193"/>
                  </a:lnTo>
                  <a:close/>
                  <a:moveTo>
                    <a:pt x="3634" y="9961"/>
                  </a:moveTo>
                  <a:lnTo>
                    <a:pt x="3634" y="10895"/>
                  </a:lnTo>
                  <a:lnTo>
                    <a:pt x="3229" y="10895"/>
                  </a:lnTo>
                  <a:lnTo>
                    <a:pt x="3480" y="9961"/>
                  </a:lnTo>
                  <a:close/>
                  <a:moveTo>
                    <a:pt x="3340" y="8826"/>
                  </a:moveTo>
                  <a:lnTo>
                    <a:pt x="2546" y="11804"/>
                  </a:lnTo>
                  <a:lnTo>
                    <a:pt x="2017" y="11804"/>
                  </a:lnTo>
                  <a:lnTo>
                    <a:pt x="2017" y="8826"/>
                  </a:lnTo>
                  <a:close/>
                  <a:moveTo>
                    <a:pt x="10442" y="429"/>
                  </a:moveTo>
                  <a:lnTo>
                    <a:pt x="10442" y="13166"/>
                  </a:lnTo>
                  <a:lnTo>
                    <a:pt x="9509" y="13166"/>
                  </a:lnTo>
                  <a:lnTo>
                    <a:pt x="9509" y="4197"/>
                  </a:lnTo>
                  <a:cubicBezTo>
                    <a:pt x="9509" y="4055"/>
                    <a:pt x="9402" y="3984"/>
                    <a:pt x="9295" y="3984"/>
                  </a:cubicBezTo>
                  <a:cubicBezTo>
                    <a:pt x="9188" y="3984"/>
                    <a:pt x="9080" y="4055"/>
                    <a:pt x="9080" y="4197"/>
                  </a:cubicBezTo>
                  <a:lnTo>
                    <a:pt x="9080" y="11775"/>
                  </a:lnTo>
                  <a:cubicBezTo>
                    <a:pt x="8720" y="11280"/>
                    <a:pt x="8320" y="10818"/>
                    <a:pt x="7882" y="10389"/>
                  </a:cubicBezTo>
                  <a:cubicBezTo>
                    <a:pt x="7339" y="9850"/>
                    <a:pt x="6718" y="9389"/>
                    <a:pt x="6039" y="9028"/>
                  </a:cubicBezTo>
                  <a:cubicBezTo>
                    <a:pt x="5361" y="8662"/>
                    <a:pt x="4606" y="8445"/>
                    <a:pt x="3831" y="8407"/>
                  </a:cubicBezTo>
                  <a:lnTo>
                    <a:pt x="3831" y="5188"/>
                  </a:lnTo>
                  <a:cubicBezTo>
                    <a:pt x="4606" y="5145"/>
                    <a:pt x="5361" y="4933"/>
                    <a:pt x="6039" y="4567"/>
                  </a:cubicBezTo>
                  <a:cubicBezTo>
                    <a:pt x="6718" y="4201"/>
                    <a:pt x="7339" y="3744"/>
                    <a:pt x="7882" y="3205"/>
                  </a:cubicBezTo>
                  <a:cubicBezTo>
                    <a:pt x="8320" y="2777"/>
                    <a:pt x="8720" y="2315"/>
                    <a:pt x="9080" y="1820"/>
                  </a:cubicBezTo>
                  <a:lnTo>
                    <a:pt x="9080" y="3177"/>
                  </a:lnTo>
                  <a:cubicBezTo>
                    <a:pt x="9080" y="3319"/>
                    <a:pt x="9188" y="3389"/>
                    <a:pt x="9295" y="3389"/>
                  </a:cubicBezTo>
                  <a:cubicBezTo>
                    <a:pt x="9402" y="3389"/>
                    <a:pt x="9509" y="3319"/>
                    <a:pt x="9509" y="3177"/>
                  </a:cubicBezTo>
                  <a:lnTo>
                    <a:pt x="9509" y="429"/>
                  </a:lnTo>
                  <a:close/>
                  <a:moveTo>
                    <a:pt x="9292" y="1"/>
                  </a:moveTo>
                  <a:cubicBezTo>
                    <a:pt x="9177" y="1"/>
                    <a:pt x="9080" y="97"/>
                    <a:pt x="9080" y="213"/>
                  </a:cubicBezTo>
                  <a:lnTo>
                    <a:pt x="9080" y="1059"/>
                  </a:lnTo>
                  <a:cubicBezTo>
                    <a:pt x="8652" y="1733"/>
                    <a:pt x="8147" y="2349"/>
                    <a:pt x="7579" y="2907"/>
                  </a:cubicBezTo>
                  <a:cubicBezTo>
                    <a:pt x="6703" y="3754"/>
                    <a:pt x="5303" y="4769"/>
                    <a:pt x="3619" y="4769"/>
                  </a:cubicBezTo>
                  <a:lnTo>
                    <a:pt x="1122" y="4769"/>
                  </a:lnTo>
                  <a:cubicBezTo>
                    <a:pt x="501" y="4769"/>
                    <a:pt x="1" y="5270"/>
                    <a:pt x="1" y="5890"/>
                  </a:cubicBezTo>
                  <a:lnTo>
                    <a:pt x="1" y="7709"/>
                  </a:lnTo>
                  <a:cubicBezTo>
                    <a:pt x="1" y="8325"/>
                    <a:pt x="501" y="8826"/>
                    <a:pt x="1122" y="8826"/>
                  </a:cubicBezTo>
                  <a:lnTo>
                    <a:pt x="1589" y="8826"/>
                  </a:lnTo>
                  <a:lnTo>
                    <a:pt x="1589" y="12021"/>
                  </a:lnTo>
                  <a:cubicBezTo>
                    <a:pt x="1589" y="12136"/>
                    <a:pt x="1685" y="12232"/>
                    <a:pt x="1800" y="12232"/>
                  </a:cubicBezTo>
                  <a:lnTo>
                    <a:pt x="2710" y="12232"/>
                  </a:lnTo>
                  <a:cubicBezTo>
                    <a:pt x="2806" y="12232"/>
                    <a:pt x="2893" y="12170"/>
                    <a:pt x="2917" y="12073"/>
                  </a:cubicBezTo>
                  <a:lnTo>
                    <a:pt x="3119" y="11323"/>
                  </a:lnTo>
                  <a:lnTo>
                    <a:pt x="3850" y="11323"/>
                  </a:lnTo>
                  <a:cubicBezTo>
                    <a:pt x="3966" y="11323"/>
                    <a:pt x="4062" y="11227"/>
                    <a:pt x="4062" y="11111"/>
                  </a:cubicBezTo>
                  <a:lnTo>
                    <a:pt x="4062" y="9749"/>
                  </a:lnTo>
                  <a:cubicBezTo>
                    <a:pt x="4062" y="9629"/>
                    <a:pt x="3966" y="9533"/>
                    <a:pt x="3850" y="9533"/>
                  </a:cubicBezTo>
                  <a:lnTo>
                    <a:pt x="3595" y="9533"/>
                  </a:lnTo>
                  <a:lnTo>
                    <a:pt x="3783" y="8830"/>
                  </a:lnTo>
                  <a:cubicBezTo>
                    <a:pt x="5395" y="8888"/>
                    <a:pt x="6732" y="9865"/>
                    <a:pt x="7579" y="10688"/>
                  </a:cubicBezTo>
                  <a:cubicBezTo>
                    <a:pt x="8152" y="11241"/>
                    <a:pt x="8652" y="11862"/>
                    <a:pt x="9085" y="12531"/>
                  </a:cubicBezTo>
                  <a:lnTo>
                    <a:pt x="9085" y="13377"/>
                  </a:lnTo>
                  <a:cubicBezTo>
                    <a:pt x="9085" y="13498"/>
                    <a:pt x="9177" y="13594"/>
                    <a:pt x="9297" y="13594"/>
                  </a:cubicBezTo>
                  <a:lnTo>
                    <a:pt x="10659" y="13594"/>
                  </a:lnTo>
                  <a:cubicBezTo>
                    <a:pt x="10774" y="13594"/>
                    <a:pt x="10870" y="13498"/>
                    <a:pt x="10870" y="13377"/>
                  </a:cubicBezTo>
                  <a:lnTo>
                    <a:pt x="10870" y="8585"/>
                  </a:lnTo>
                  <a:cubicBezTo>
                    <a:pt x="11770" y="8465"/>
                    <a:pt x="12439" y="7700"/>
                    <a:pt x="12439" y="6795"/>
                  </a:cubicBezTo>
                  <a:cubicBezTo>
                    <a:pt x="12439" y="5890"/>
                    <a:pt x="11770" y="5125"/>
                    <a:pt x="10870" y="5010"/>
                  </a:cubicBezTo>
                  <a:lnTo>
                    <a:pt x="10870" y="213"/>
                  </a:lnTo>
                  <a:cubicBezTo>
                    <a:pt x="10870" y="97"/>
                    <a:pt x="10774" y="1"/>
                    <a:pt x="106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12419;p90">
              <a:extLst>
                <a:ext uri="{FF2B5EF4-FFF2-40B4-BE49-F238E27FC236}">
                  <a16:creationId xmlns:a16="http://schemas.microsoft.com/office/drawing/2014/main" id="{2060389F-DD69-462B-B7E4-9A54535C77C9}"/>
                </a:ext>
              </a:extLst>
            </p:cNvPr>
            <p:cNvSpPr/>
            <p:nvPr/>
          </p:nvSpPr>
          <p:spPr>
            <a:xfrm>
              <a:off x="2096802" y="3535496"/>
              <a:ext cx="32706" cy="11120"/>
            </a:xfrm>
            <a:custGeom>
              <a:avLst/>
              <a:gdLst/>
              <a:ahLst/>
              <a:cxnLst/>
              <a:rect l="l" t="t" r="r" b="b"/>
              <a:pathLst>
                <a:path w="1247" h="424" extrusionOk="0">
                  <a:moveTo>
                    <a:pt x="284" y="0"/>
                  </a:moveTo>
                  <a:cubicBezTo>
                    <a:pt x="0" y="0"/>
                    <a:pt x="0" y="424"/>
                    <a:pt x="284" y="424"/>
                  </a:cubicBezTo>
                  <a:lnTo>
                    <a:pt x="963" y="424"/>
                  </a:lnTo>
                  <a:cubicBezTo>
                    <a:pt x="1247" y="424"/>
                    <a:pt x="1247" y="0"/>
                    <a:pt x="9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12420;p90">
              <a:extLst>
                <a:ext uri="{FF2B5EF4-FFF2-40B4-BE49-F238E27FC236}">
                  <a16:creationId xmlns:a16="http://schemas.microsoft.com/office/drawing/2014/main" id="{61C369AE-4171-4A2A-8DE9-AA28CA6C13D5}"/>
                </a:ext>
              </a:extLst>
            </p:cNvPr>
            <p:cNvSpPr/>
            <p:nvPr/>
          </p:nvSpPr>
          <p:spPr>
            <a:xfrm>
              <a:off x="2074325" y="3468327"/>
              <a:ext cx="27460" cy="23657"/>
            </a:xfrm>
            <a:custGeom>
              <a:avLst/>
              <a:gdLst/>
              <a:ahLst/>
              <a:cxnLst/>
              <a:rect l="l" t="t" r="r" b="b"/>
              <a:pathLst>
                <a:path w="1047" h="902" extrusionOk="0">
                  <a:moveTo>
                    <a:pt x="748" y="0"/>
                  </a:moveTo>
                  <a:cubicBezTo>
                    <a:pt x="701" y="0"/>
                    <a:pt x="652" y="18"/>
                    <a:pt x="607" y="59"/>
                  </a:cubicBezTo>
                  <a:lnTo>
                    <a:pt x="126" y="540"/>
                  </a:lnTo>
                  <a:cubicBezTo>
                    <a:pt x="1" y="675"/>
                    <a:pt x="92" y="892"/>
                    <a:pt x="275" y="901"/>
                  </a:cubicBezTo>
                  <a:cubicBezTo>
                    <a:pt x="333" y="901"/>
                    <a:pt x="386" y="877"/>
                    <a:pt x="424" y="839"/>
                  </a:cubicBezTo>
                  <a:lnTo>
                    <a:pt x="906" y="357"/>
                  </a:lnTo>
                  <a:cubicBezTo>
                    <a:pt x="1047" y="205"/>
                    <a:pt x="909" y="0"/>
                    <a:pt x="7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12421;p90">
              <a:extLst>
                <a:ext uri="{FF2B5EF4-FFF2-40B4-BE49-F238E27FC236}">
                  <a16:creationId xmlns:a16="http://schemas.microsoft.com/office/drawing/2014/main" id="{ED2C995E-FE02-44AC-BEBF-3B2F5C06AEF2}"/>
                </a:ext>
              </a:extLst>
            </p:cNvPr>
            <p:cNvSpPr/>
            <p:nvPr/>
          </p:nvSpPr>
          <p:spPr>
            <a:xfrm>
              <a:off x="2073905" y="3590337"/>
              <a:ext cx="27880" cy="23579"/>
            </a:xfrm>
            <a:custGeom>
              <a:avLst/>
              <a:gdLst/>
              <a:ahLst/>
              <a:cxnLst/>
              <a:rect l="l" t="t" r="r" b="b"/>
              <a:pathLst>
                <a:path w="1063" h="899" extrusionOk="0">
                  <a:moveTo>
                    <a:pt x="298" y="1"/>
                  </a:moveTo>
                  <a:cubicBezTo>
                    <a:pt x="138" y="1"/>
                    <a:pt x="1" y="202"/>
                    <a:pt x="142" y="358"/>
                  </a:cubicBezTo>
                  <a:lnTo>
                    <a:pt x="623" y="840"/>
                  </a:lnTo>
                  <a:cubicBezTo>
                    <a:pt x="668" y="881"/>
                    <a:pt x="717" y="898"/>
                    <a:pt x="764" y="898"/>
                  </a:cubicBezTo>
                  <a:cubicBezTo>
                    <a:pt x="925" y="898"/>
                    <a:pt x="1063" y="694"/>
                    <a:pt x="922" y="541"/>
                  </a:cubicBezTo>
                  <a:lnTo>
                    <a:pt x="440" y="60"/>
                  </a:lnTo>
                  <a:cubicBezTo>
                    <a:pt x="395" y="18"/>
                    <a:pt x="346" y="1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24" name="Google Shape;12422;p90">
            <a:extLst>
              <a:ext uri="{FF2B5EF4-FFF2-40B4-BE49-F238E27FC236}">
                <a16:creationId xmlns:a16="http://schemas.microsoft.com/office/drawing/2014/main" id="{15E55E0D-81A9-40B0-A687-7A7608C7F39A}"/>
              </a:ext>
            </a:extLst>
          </p:cNvPr>
          <p:cNvGrpSpPr/>
          <p:nvPr/>
        </p:nvGrpSpPr>
        <p:grpSpPr>
          <a:xfrm>
            <a:off x="2909319" y="4259229"/>
            <a:ext cx="539832" cy="455380"/>
            <a:chOff x="2181989" y="3378996"/>
            <a:chExt cx="404874" cy="341535"/>
          </a:xfrm>
        </p:grpSpPr>
        <p:sp>
          <p:nvSpPr>
            <p:cNvPr id="125" name="Google Shape;12423;p90">
              <a:extLst>
                <a:ext uri="{FF2B5EF4-FFF2-40B4-BE49-F238E27FC236}">
                  <a16:creationId xmlns:a16="http://schemas.microsoft.com/office/drawing/2014/main" id="{F59379A8-9B50-4770-9550-55425A386EAA}"/>
                </a:ext>
              </a:extLst>
            </p:cNvPr>
            <p:cNvSpPr/>
            <p:nvPr/>
          </p:nvSpPr>
          <p:spPr>
            <a:xfrm>
              <a:off x="2187916" y="3384924"/>
              <a:ext cx="393019" cy="329549"/>
            </a:xfrm>
            <a:custGeom>
              <a:avLst/>
              <a:gdLst/>
              <a:ahLst/>
              <a:cxnLst/>
              <a:rect l="l" t="t" r="r" b="b"/>
              <a:pathLst>
                <a:path w="14985" h="12565" extrusionOk="0">
                  <a:moveTo>
                    <a:pt x="727" y="1"/>
                  </a:moveTo>
                  <a:cubicBezTo>
                    <a:pt x="328" y="1"/>
                    <a:pt x="0" y="328"/>
                    <a:pt x="0" y="727"/>
                  </a:cubicBezTo>
                  <a:lnTo>
                    <a:pt x="0" y="11843"/>
                  </a:lnTo>
                  <a:cubicBezTo>
                    <a:pt x="0" y="12242"/>
                    <a:pt x="328" y="12564"/>
                    <a:pt x="727" y="12564"/>
                  </a:cubicBezTo>
                  <a:lnTo>
                    <a:pt x="14258" y="12564"/>
                  </a:lnTo>
                  <a:cubicBezTo>
                    <a:pt x="14657" y="12564"/>
                    <a:pt x="14984" y="12242"/>
                    <a:pt x="14984" y="11843"/>
                  </a:cubicBezTo>
                  <a:lnTo>
                    <a:pt x="14984" y="2176"/>
                  </a:lnTo>
                  <a:cubicBezTo>
                    <a:pt x="14984" y="1776"/>
                    <a:pt x="14657" y="1454"/>
                    <a:pt x="14258" y="1454"/>
                  </a:cubicBezTo>
                  <a:lnTo>
                    <a:pt x="9908" y="1454"/>
                  </a:lnTo>
                  <a:lnTo>
                    <a:pt x="8743" y="285"/>
                  </a:lnTo>
                  <a:cubicBezTo>
                    <a:pt x="8561" y="102"/>
                    <a:pt x="8315" y="1"/>
                    <a:pt x="8060" y="1"/>
                  </a:cubicBez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12424;p90">
              <a:extLst>
                <a:ext uri="{FF2B5EF4-FFF2-40B4-BE49-F238E27FC236}">
                  <a16:creationId xmlns:a16="http://schemas.microsoft.com/office/drawing/2014/main" id="{E12BED93-7DB7-4C33-A18A-3A1CDB4AD2EC}"/>
                </a:ext>
              </a:extLst>
            </p:cNvPr>
            <p:cNvSpPr/>
            <p:nvPr/>
          </p:nvSpPr>
          <p:spPr>
            <a:xfrm>
              <a:off x="2282939" y="3467331"/>
              <a:ext cx="202843" cy="202843"/>
            </a:xfrm>
            <a:custGeom>
              <a:avLst/>
              <a:gdLst/>
              <a:ahLst/>
              <a:cxnLst/>
              <a:rect l="l" t="t" r="r" b="b"/>
              <a:pathLst>
                <a:path w="7734" h="7734" extrusionOk="0">
                  <a:moveTo>
                    <a:pt x="3869" y="1"/>
                  </a:moveTo>
                  <a:cubicBezTo>
                    <a:pt x="1733" y="1"/>
                    <a:pt x="1" y="1733"/>
                    <a:pt x="1" y="3870"/>
                  </a:cubicBezTo>
                  <a:cubicBezTo>
                    <a:pt x="1" y="6001"/>
                    <a:pt x="1733" y="7733"/>
                    <a:pt x="3869" y="7733"/>
                  </a:cubicBezTo>
                  <a:cubicBezTo>
                    <a:pt x="6006" y="7733"/>
                    <a:pt x="7733" y="6001"/>
                    <a:pt x="7733" y="3870"/>
                  </a:cubicBezTo>
                  <a:cubicBezTo>
                    <a:pt x="7733" y="1733"/>
                    <a:pt x="6006" y="1"/>
                    <a:pt x="3869" y="1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12425;p90">
              <a:extLst>
                <a:ext uri="{FF2B5EF4-FFF2-40B4-BE49-F238E27FC236}">
                  <a16:creationId xmlns:a16="http://schemas.microsoft.com/office/drawing/2014/main" id="{355B9647-D450-4C79-9FE0-5E4AAF016B1C}"/>
                </a:ext>
              </a:extLst>
            </p:cNvPr>
            <p:cNvSpPr/>
            <p:nvPr/>
          </p:nvSpPr>
          <p:spPr>
            <a:xfrm>
              <a:off x="2308301" y="3492719"/>
              <a:ext cx="152119" cy="152093"/>
            </a:xfrm>
            <a:custGeom>
              <a:avLst/>
              <a:gdLst/>
              <a:ahLst/>
              <a:cxnLst/>
              <a:rect l="l" t="t" r="r" b="b"/>
              <a:pathLst>
                <a:path w="5800" h="5799" extrusionOk="0">
                  <a:moveTo>
                    <a:pt x="2902" y="0"/>
                  </a:moveTo>
                  <a:cubicBezTo>
                    <a:pt x="1300" y="0"/>
                    <a:pt x="1" y="1299"/>
                    <a:pt x="1" y="2902"/>
                  </a:cubicBezTo>
                  <a:cubicBezTo>
                    <a:pt x="1" y="4499"/>
                    <a:pt x="1300" y="5798"/>
                    <a:pt x="2902" y="5798"/>
                  </a:cubicBezTo>
                  <a:cubicBezTo>
                    <a:pt x="4505" y="5798"/>
                    <a:pt x="5799" y="4499"/>
                    <a:pt x="5799" y="2902"/>
                  </a:cubicBezTo>
                  <a:cubicBezTo>
                    <a:pt x="5799" y="1299"/>
                    <a:pt x="4505" y="0"/>
                    <a:pt x="2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12426;p90">
              <a:extLst>
                <a:ext uri="{FF2B5EF4-FFF2-40B4-BE49-F238E27FC236}">
                  <a16:creationId xmlns:a16="http://schemas.microsoft.com/office/drawing/2014/main" id="{03E35534-2ECB-4EDB-A4DC-617E99FD1168}"/>
                </a:ext>
              </a:extLst>
            </p:cNvPr>
            <p:cNvSpPr/>
            <p:nvPr/>
          </p:nvSpPr>
          <p:spPr>
            <a:xfrm>
              <a:off x="2346435" y="3575126"/>
              <a:ext cx="76112" cy="69686"/>
            </a:xfrm>
            <a:custGeom>
              <a:avLst/>
              <a:gdLst/>
              <a:ahLst/>
              <a:cxnLst/>
              <a:rect l="l" t="t" r="r" b="b"/>
              <a:pathLst>
                <a:path w="2902" h="2657" extrusionOk="0">
                  <a:moveTo>
                    <a:pt x="967" y="0"/>
                  </a:moveTo>
                  <a:lnTo>
                    <a:pt x="967" y="481"/>
                  </a:lnTo>
                  <a:cubicBezTo>
                    <a:pt x="967" y="573"/>
                    <a:pt x="914" y="659"/>
                    <a:pt x="832" y="698"/>
                  </a:cubicBezTo>
                  <a:lnTo>
                    <a:pt x="269" y="982"/>
                  </a:lnTo>
                  <a:cubicBezTo>
                    <a:pt x="106" y="1064"/>
                    <a:pt x="0" y="1232"/>
                    <a:pt x="0" y="1415"/>
                  </a:cubicBezTo>
                  <a:lnTo>
                    <a:pt x="0" y="2266"/>
                  </a:lnTo>
                  <a:cubicBezTo>
                    <a:pt x="448" y="2526"/>
                    <a:pt x="948" y="2656"/>
                    <a:pt x="1449" y="2656"/>
                  </a:cubicBezTo>
                  <a:cubicBezTo>
                    <a:pt x="1950" y="2656"/>
                    <a:pt x="2452" y="2526"/>
                    <a:pt x="2901" y="2266"/>
                  </a:cubicBezTo>
                  <a:lnTo>
                    <a:pt x="2901" y="1415"/>
                  </a:lnTo>
                  <a:cubicBezTo>
                    <a:pt x="2901" y="1232"/>
                    <a:pt x="2796" y="1064"/>
                    <a:pt x="2632" y="982"/>
                  </a:cubicBezTo>
                  <a:lnTo>
                    <a:pt x="2064" y="698"/>
                  </a:lnTo>
                  <a:cubicBezTo>
                    <a:pt x="1982" y="659"/>
                    <a:pt x="1930" y="573"/>
                    <a:pt x="1930" y="481"/>
                  </a:cubicBezTo>
                  <a:lnTo>
                    <a:pt x="1930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12427;p90">
              <a:extLst>
                <a:ext uri="{FF2B5EF4-FFF2-40B4-BE49-F238E27FC236}">
                  <a16:creationId xmlns:a16="http://schemas.microsoft.com/office/drawing/2014/main" id="{64358D16-704A-4556-A5EB-0A972D4667F1}"/>
                </a:ext>
              </a:extLst>
            </p:cNvPr>
            <p:cNvSpPr/>
            <p:nvPr/>
          </p:nvSpPr>
          <p:spPr>
            <a:xfrm>
              <a:off x="2304157" y="3384924"/>
              <a:ext cx="143622" cy="38161"/>
            </a:xfrm>
            <a:custGeom>
              <a:avLst/>
              <a:gdLst/>
              <a:ahLst/>
              <a:cxnLst/>
              <a:rect l="l" t="t" r="r" b="b"/>
              <a:pathLst>
                <a:path w="5476" h="1455" extrusionOk="0">
                  <a:moveTo>
                    <a:pt x="0" y="1"/>
                  </a:moveTo>
                  <a:cubicBezTo>
                    <a:pt x="260" y="1"/>
                    <a:pt x="505" y="102"/>
                    <a:pt x="683" y="285"/>
                  </a:cubicBezTo>
                  <a:lnTo>
                    <a:pt x="1641" y="1237"/>
                  </a:lnTo>
                  <a:cubicBezTo>
                    <a:pt x="1776" y="1377"/>
                    <a:pt x="1958" y="1454"/>
                    <a:pt x="2151" y="1454"/>
                  </a:cubicBezTo>
                  <a:lnTo>
                    <a:pt x="5476" y="1454"/>
                  </a:lnTo>
                  <a:lnTo>
                    <a:pt x="4311" y="285"/>
                  </a:lnTo>
                  <a:cubicBezTo>
                    <a:pt x="4129" y="102"/>
                    <a:pt x="3883" y="1"/>
                    <a:pt x="3628" y="1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12428;p90">
              <a:extLst>
                <a:ext uri="{FF2B5EF4-FFF2-40B4-BE49-F238E27FC236}">
                  <a16:creationId xmlns:a16="http://schemas.microsoft.com/office/drawing/2014/main" id="{886D8BA0-3F2B-496F-AE80-52F3D7EC9359}"/>
                </a:ext>
              </a:extLst>
            </p:cNvPr>
            <p:cNvSpPr/>
            <p:nvPr/>
          </p:nvSpPr>
          <p:spPr>
            <a:xfrm>
              <a:off x="2352730" y="3384924"/>
              <a:ext cx="95048" cy="38161"/>
            </a:xfrm>
            <a:custGeom>
              <a:avLst/>
              <a:gdLst/>
              <a:ahLst/>
              <a:cxnLst/>
              <a:rect l="l" t="t" r="r" b="b"/>
              <a:pathLst>
                <a:path w="3624" h="1455" extrusionOk="0">
                  <a:moveTo>
                    <a:pt x="1" y="1"/>
                  </a:moveTo>
                  <a:cubicBezTo>
                    <a:pt x="256" y="1"/>
                    <a:pt x="501" y="102"/>
                    <a:pt x="684" y="285"/>
                  </a:cubicBezTo>
                  <a:lnTo>
                    <a:pt x="1637" y="1237"/>
                  </a:lnTo>
                  <a:cubicBezTo>
                    <a:pt x="1771" y="1377"/>
                    <a:pt x="1959" y="1454"/>
                    <a:pt x="2151" y="1454"/>
                  </a:cubicBezTo>
                  <a:lnTo>
                    <a:pt x="3624" y="1454"/>
                  </a:lnTo>
                  <a:lnTo>
                    <a:pt x="2459" y="285"/>
                  </a:lnTo>
                  <a:cubicBezTo>
                    <a:pt x="2277" y="102"/>
                    <a:pt x="2031" y="1"/>
                    <a:pt x="1776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12429;p90">
              <a:extLst>
                <a:ext uri="{FF2B5EF4-FFF2-40B4-BE49-F238E27FC236}">
                  <a16:creationId xmlns:a16="http://schemas.microsoft.com/office/drawing/2014/main" id="{9BD11021-6BD0-4C21-A403-8265273754D4}"/>
                </a:ext>
              </a:extLst>
            </p:cNvPr>
            <p:cNvSpPr/>
            <p:nvPr/>
          </p:nvSpPr>
          <p:spPr>
            <a:xfrm>
              <a:off x="2187916" y="3682894"/>
              <a:ext cx="392888" cy="31709"/>
            </a:xfrm>
            <a:custGeom>
              <a:avLst/>
              <a:gdLst/>
              <a:ahLst/>
              <a:cxnLst/>
              <a:rect l="l" t="t" r="r" b="b"/>
              <a:pathLst>
                <a:path w="14980" h="1209" extrusionOk="0">
                  <a:moveTo>
                    <a:pt x="0" y="0"/>
                  </a:moveTo>
                  <a:lnTo>
                    <a:pt x="0" y="482"/>
                  </a:lnTo>
                  <a:cubicBezTo>
                    <a:pt x="0" y="881"/>
                    <a:pt x="323" y="1208"/>
                    <a:pt x="722" y="1208"/>
                  </a:cubicBezTo>
                  <a:lnTo>
                    <a:pt x="14258" y="1208"/>
                  </a:lnTo>
                  <a:cubicBezTo>
                    <a:pt x="14657" y="1203"/>
                    <a:pt x="14979" y="881"/>
                    <a:pt x="14979" y="482"/>
                  </a:cubicBezTo>
                  <a:lnTo>
                    <a:pt x="14979" y="0"/>
                  </a:ln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12430;p90">
              <a:extLst>
                <a:ext uri="{FF2B5EF4-FFF2-40B4-BE49-F238E27FC236}">
                  <a16:creationId xmlns:a16="http://schemas.microsoft.com/office/drawing/2014/main" id="{3E5D7FD3-CDDD-4927-98CD-64ABBE8889CE}"/>
                </a:ext>
              </a:extLst>
            </p:cNvPr>
            <p:cNvSpPr/>
            <p:nvPr/>
          </p:nvSpPr>
          <p:spPr>
            <a:xfrm>
              <a:off x="2346304" y="3595058"/>
              <a:ext cx="76112" cy="49754"/>
            </a:xfrm>
            <a:custGeom>
              <a:avLst/>
              <a:gdLst/>
              <a:ahLst/>
              <a:cxnLst/>
              <a:rect l="l" t="t" r="r" b="b"/>
              <a:pathLst>
                <a:path w="2902" h="1897" extrusionOk="0">
                  <a:moveTo>
                    <a:pt x="712" y="0"/>
                  </a:moveTo>
                  <a:lnTo>
                    <a:pt x="270" y="222"/>
                  </a:lnTo>
                  <a:cubicBezTo>
                    <a:pt x="106" y="304"/>
                    <a:pt x="0" y="472"/>
                    <a:pt x="0" y="655"/>
                  </a:cubicBezTo>
                  <a:lnTo>
                    <a:pt x="0" y="1506"/>
                  </a:lnTo>
                  <a:cubicBezTo>
                    <a:pt x="450" y="1766"/>
                    <a:pt x="952" y="1896"/>
                    <a:pt x="1453" y="1896"/>
                  </a:cubicBezTo>
                  <a:cubicBezTo>
                    <a:pt x="1954" y="1896"/>
                    <a:pt x="2454" y="1766"/>
                    <a:pt x="2902" y="1506"/>
                  </a:cubicBezTo>
                  <a:lnTo>
                    <a:pt x="2902" y="655"/>
                  </a:lnTo>
                  <a:cubicBezTo>
                    <a:pt x="2902" y="472"/>
                    <a:pt x="2801" y="304"/>
                    <a:pt x="2637" y="222"/>
                  </a:cubicBezTo>
                  <a:lnTo>
                    <a:pt x="2194" y="0"/>
                  </a:lnTo>
                  <a:cubicBezTo>
                    <a:pt x="2004" y="236"/>
                    <a:pt x="1729" y="354"/>
                    <a:pt x="1453" y="354"/>
                  </a:cubicBezTo>
                  <a:cubicBezTo>
                    <a:pt x="1178" y="354"/>
                    <a:pt x="902" y="236"/>
                    <a:pt x="712" y="0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12431;p90">
              <a:extLst>
                <a:ext uri="{FF2B5EF4-FFF2-40B4-BE49-F238E27FC236}">
                  <a16:creationId xmlns:a16="http://schemas.microsoft.com/office/drawing/2014/main" id="{40A68327-33DE-4989-9804-2F232217CD15}"/>
                </a:ext>
              </a:extLst>
            </p:cNvPr>
            <p:cNvSpPr/>
            <p:nvPr/>
          </p:nvSpPr>
          <p:spPr>
            <a:xfrm>
              <a:off x="2359051" y="3524375"/>
              <a:ext cx="50750" cy="57071"/>
            </a:xfrm>
            <a:custGeom>
              <a:avLst/>
              <a:gdLst/>
              <a:ahLst/>
              <a:cxnLst/>
              <a:rect l="l" t="t" r="r" b="b"/>
              <a:pathLst>
                <a:path w="1935" h="2176" extrusionOk="0">
                  <a:moveTo>
                    <a:pt x="727" y="1"/>
                  </a:moveTo>
                  <a:cubicBezTo>
                    <a:pt x="327" y="1"/>
                    <a:pt x="0" y="328"/>
                    <a:pt x="0" y="727"/>
                  </a:cubicBezTo>
                  <a:lnTo>
                    <a:pt x="0" y="1209"/>
                  </a:lnTo>
                  <a:cubicBezTo>
                    <a:pt x="0" y="1743"/>
                    <a:pt x="433" y="2176"/>
                    <a:pt x="967" y="2176"/>
                  </a:cubicBezTo>
                  <a:cubicBezTo>
                    <a:pt x="1501" y="2176"/>
                    <a:pt x="1935" y="1743"/>
                    <a:pt x="1935" y="1209"/>
                  </a:cubicBezTo>
                  <a:lnTo>
                    <a:pt x="1935" y="727"/>
                  </a:lnTo>
                  <a:cubicBezTo>
                    <a:pt x="1935" y="328"/>
                    <a:pt x="1607" y="1"/>
                    <a:pt x="1208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12432;p90">
              <a:extLst>
                <a:ext uri="{FF2B5EF4-FFF2-40B4-BE49-F238E27FC236}">
                  <a16:creationId xmlns:a16="http://schemas.microsoft.com/office/drawing/2014/main" id="{3639470E-2A1E-409F-ACFB-9A2525165BC8}"/>
                </a:ext>
              </a:extLst>
            </p:cNvPr>
            <p:cNvSpPr/>
            <p:nvPr/>
          </p:nvSpPr>
          <p:spPr>
            <a:xfrm>
              <a:off x="2359051" y="3524506"/>
              <a:ext cx="34987" cy="57019"/>
            </a:xfrm>
            <a:custGeom>
              <a:avLst/>
              <a:gdLst/>
              <a:ahLst/>
              <a:cxnLst/>
              <a:rect l="l" t="t" r="r" b="b"/>
              <a:pathLst>
                <a:path w="1334" h="2174" extrusionOk="0">
                  <a:moveTo>
                    <a:pt x="727" y="1"/>
                  </a:moveTo>
                  <a:cubicBezTo>
                    <a:pt x="327" y="1"/>
                    <a:pt x="0" y="323"/>
                    <a:pt x="0" y="722"/>
                  </a:cubicBezTo>
                  <a:lnTo>
                    <a:pt x="0" y="1204"/>
                  </a:lnTo>
                  <a:cubicBezTo>
                    <a:pt x="0" y="1759"/>
                    <a:pt x="455" y="2173"/>
                    <a:pt x="964" y="2173"/>
                  </a:cubicBezTo>
                  <a:cubicBezTo>
                    <a:pt x="1086" y="2173"/>
                    <a:pt x="1211" y="2150"/>
                    <a:pt x="1333" y="2099"/>
                  </a:cubicBezTo>
                  <a:cubicBezTo>
                    <a:pt x="967" y="1954"/>
                    <a:pt x="727" y="1598"/>
                    <a:pt x="727" y="1204"/>
                  </a:cubicBezTo>
                  <a:lnTo>
                    <a:pt x="727" y="722"/>
                  </a:lnTo>
                  <a:cubicBezTo>
                    <a:pt x="727" y="371"/>
                    <a:pt x="982" y="68"/>
                    <a:pt x="1328" y="10"/>
                  </a:cubicBezTo>
                  <a:cubicBezTo>
                    <a:pt x="1290" y="1"/>
                    <a:pt x="1246" y="1"/>
                    <a:pt x="1208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12433;p90">
              <a:extLst>
                <a:ext uri="{FF2B5EF4-FFF2-40B4-BE49-F238E27FC236}">
                  <a16:creationId xmlns:a16="http://schemas.microsoft.com/office/drawing/2014/main" id="{755D9C0C-CF55-4C95-B55B-14554131630A}"/>
                </a:ext>
              </a:extLst>
            </p:cNvPr>
            <p:cNvSpPr/>
            <p:nvPr/>
          </p:nvSpPr>
          <p:spPr>
            <a:xfrm>
              <a:off x="2359051" y="3524375"/>
              <a:ext cx="50750" cy="25388"/>
            </a:xfrm>
            <a:custGeom>
              <a:avLst/>
              <a:gdLst/>
              <a:ahLst/>
              <a:cxnLst/>
              <a:rect l="l" t="t" r="r" b="b"/>
              <a:pathLst>
                <a:path w="1935" h="968" extrusionOk="0">
                  <a:moveTo>
                    <a:pt x="727" y="1"/>
                  </a:moveTo>
                  <a:cubicBezTo>
                    <a:pt x="327" y="1"/>
                    <a:pt x="0" y="328"/>
                    <a:pt x="0" y="727"/>
                  </a:cubicBezTo>
                  <a:cubicBezTo>
                    <a:pt x="0" y="727"/>
                    <a:pt x="727" y="968"/>
                    <a:pt x="1935" y="968"/>
                  </a:cubicBezTo>
                  <a:lnTo>
                    <a:pt x="1935" y="727"/>
                  </a:lnTo>
                  <a:cubicBezTo>
                    <a:pt x="1935" y="328"/>
                    <a:pt x="1607" y="1"/>
                    <a:pt x="1208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12434;p90">
              <a:extLst>
                <a:ext uri="{FF2B5EF4-FFF2-40B4-BE49-F238E27FC236}">
                  <a16:creationId xmlns:a16="http://schemas.microsoft.com/office/drawing/2014/main" id="{7D075AE1-974A-4A6E-B147-AFF7D5F4946B}"/>
                </a:ext>
              </a:extLst>
            </p:cNvPr>
            <p:cNvSpPr/>
            <p:nvPr/>
          </p:nvSpPr>
          <p:spPr>
            <a:xfrm>
              <a:off x="2359051" y="3524375"/>
              <a:ext cx="34856" cy="23133"/>
            </a:xfrm>
            <a:custGeom>
              <a:avLst/>
              <a:gdLst/>
              <a:ahLst/>
              <a:cxnLst/>
              <a:rect l="l" t="t" r="r" b="b"/>
              <a:pathLst>
                <a:path w="1329" h="882" extrusionOk="0">
                  <a:moveTo>
                    <a:pt x="727" y="1"/>
                  </a:moveTo>
                  <a:cubicBezTo>
                    <a:pt x="327" y="1"/>
                    <a:pt x="0" y="328"/>
                    <a:pt x="0" y="727"/>
                  </a:cubicBezTo>
                  <a:cubicBezTo>
                    <a:pt x="241" y="795"/>
                    <a:pt x="481" y="848"/>
                    <a:pt x="727" y="881"/>
                  </a:cubicBezTo>
                  <a:lnTo>
                    <a:pt x="727" y="727"/>
                  </a:lnTo>
                  <a:cubicBezTo>
                    <a:pt x="727" y="371"/>
                    <a:pt x="982" y="73"/>
                    <a:pt x="1328" y="15"/>
                  </a:cubicBezTo>
                  <a:cubicBezTo>
                    <a:pt x="1290" y="6"/>
                    <a:pt x="1246" y="1"/>
                    <a:pt x="1208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12435;p90">
              <a:extLst>
                <a:ext uri="{FF2B5EF4-FFF2-40B4-BE49-F238E27FC236}">
                  <a16:creationId xmlns:a16="http://schemas.microsoft.com/office/drawing/2014/main" id="{E9A681B0-DF80-4932-B5A0-B30EC38EA3C1}"/>
                </a:ext>
              </a:extLst>
            </p:cNvPr>
            <p:cNvSpPr/>
            <p:nvPr/>
          </p:nvSpPr>
          <p:spPr>
            <a:xfrm>
              <a:off x="2346304" y="3606284"/>
              <a:ext cx="19067" cy="36115"/>
            </a:xfrm>
            <a:custGeom>
              <a:avLst/>
              <a:gdLst/>
              <a:ahLst/>
              <a:cxnLst/>
              <a:rect l="l" t="t" r="r" b="b"/>
              <a:pathLst>
                <a:path w="727" h="1377" extrusionOk="0">
                  <a:moveTo>
                    <a:pt x="63" y="1"/>
                  </a:moveTo>
                  <a:cubicBezTo>
                    <a:pt x="24" y="68"/>
                    <a:pt x="0" y="145"/>
                    <a:pt x="0" y="227"/>
                  </a:cubicBezTo>
                  <a:lnTo>
                    <a:pt x="0" y="1078"/>
                  </a:lnTo>
                  <a:cubicBezTo>
                    <a:pt x="226" y="1208"/>
                    <a:pt x="472" y="1309"/>
                    <a:pt x="727" y="1377"/>
                  </a:cubicBezTo>
                  <a:lnTo>
                    <a:pt x="727" y="746"/>
                  </a:lnTo>
                  <a:cubicBezTo>
                    <a:pt x="727" y="592"/>
                    <a:pt x="655" y="448"/>
                    <a:pt x="534" y="357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12436;p90">
              <a:extLst>
                <a:ext uri="{FF2B5EF4-FFF2-40B4-BE49-F238E27FC236}">
                  <a16:creationId xmlns:a16="http://schemas.microsoft.com/office/drawing/2014/main" id="{9D082365-E52A-46B9-B580-38665962F453}"/>
                </a:ext>
              </a:extLst>
            </p:cNvPr>
            <p:cNvSpPr/>
            <p:nvPr/>
          </p:nvSpPr>
          <p:spPr>
            <a:xfrm>
              <a:off x="2403349" y="3606284"/>
              <a:ext cx="19067" cy="35984"/>
            </a:xfrm>
            <a:custGeom>
              <a:avLst/>
              <a:gdLst/>
              <a:ahLst/>
              <a:cxnLst/>
              <a:rect l="l" t="t" r="r" b="b"/>
              <a:pathLst>
                <a:path w="727" h="1372" extrusionOk="0">
                  <a:moveTo>
                    <a:pt x="669" y="1"/>
                  </a:moveTo>
                  <a:lnTo>
                    <a:pt x="197" y="357"/>
                  </a:lnTo>
                  <a:cubicBezTo>
                    <a:pt x="72" y="448"/>
                    <a:pt x="0" y="592"/>
                    <a:pt x="5" y="742"/>
                  </a:cubicBezTo>
                  <a:lnTo>
                    <a:pt x="5" y="1372"/>
                  </a:lnTo>
                  <a:cubicBezTo>
                    <a:pt x="255" y="1309"/>
                    <a:pt x="501" y="1208"/>
                    <a:pt x="727" y="1078"/>
                  </a:cubicBezTo>
                  <a:lnTo>
                    <a:pt x="727" y="227"/>
                  </a:lnTo>
                  <a:cubicBezTo>
                    <a:pt x="727" y="145"/>
                    <a:pt x="703" y="68"/>
                    <a:pt x="669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12437;p90">
              <a:extLst>
                <a:ext uri="{FF2B5EF4-FFF2-40B4-BE49-F238E27FC236}">
                  <a16:creationId xmlns:a16="http://schemas.microsoft.com/office/drawing/2014/main" id="{46E0C85B-9E78-4774-9E46-70BB79DA302D}"/>
                </a:ext>
              </a:extLst>
            </p:cNvPr>
            <p:cNvSpPr/>
            <p:nvPr/>
          </p:nvSpPr>
          <p:spPr>
            <a:xfrm>
              <a:off x="2181989" y="3378996"/>
              <a:ext cx="404874" cy="341535"/>
            </a:xfrm>
            <a:custGeom>
              <a:avLst/>
              <a:gdLst/>
              <a:ahLst/>
              <a:cxnLst/>
              <a:rect l="l" t="t" r="r" b="b"/>
              <a:pathLst>
                <a:path w="15437" h="13022" extrusionOk="0">
                  <a:moveTo>
                    <a:pt x="6506" y="453"/>
                  </a:moveTo>
                  <a:cubicBezTo>
                    <a:pt x="6703" y="453"/>
                    <a:pt x="6896" y="530"/>
                    <a:pt x="7035" y="670"/>
                  </a:cubicBezTo>
                  <a:lnTo>
                    <a:pt x="7815" y="1454"/>
                  </a:lnTo>
                  <a:lnTo>
                    <a:pt x="6809" y="1454"/>
                  </a:lnTo>
                  <a:cubicBezTo>
                    <a:pt x="6679" y="1454"/>
                    <a:pt x="6549" y="1401"/>
                    <a:pt x="6458" y="1305"/>
                  </a:cubicBezTo>
                  <a:lnTo>
                    <a:pt x="5606" y="453"/>
                  </a:lnTo>
                  <a:close/>
                  <a:moveTo>
                    <a:pt x="8286" y="453"/>
                  </a:moveTo>
                  <a:cubicBezTo>
                    <a:pt x="8479" y="453"/>
                    <a:pt x="8666" y="530"/>
                    <a:pt x="8806" y="670"/>
                  </a:cubicBezTo>
                  <a:lnTo>
                    <a:pt x="9590" y="1454"/>
                  </a:lnTo>
                  <a:lnTo>
                    <a:pt x="9407" y="1454"/>
                  </a:lnTo>
                  <a:cubicBezTo>
                    <a:pt x="9109" y="1454"/>
                    <a:pt x="9109" y="1906"/>
                    <a:pt x="9407" y="1906"/>
                  </a:cubicBezTo>
                  <a:lnTo>
                    <a:pt x="14484" y="1906"/>
                  </a:lnTo>
                  <a:cubicBezTo>
                    <a:pt x="14758" y="1906"/>
                    <a:pt x="14979" y="2128"/>
                    <a:pt x="14979" y="2402"/>
                  </a:cubicBezTo>
                  <a:lnTo>
                    <a:pt x="14979" y="12069"/>
                  </a:lnTo>
                  <a:lnTo>
                    <a:pt x="14984" y="12069"/>
                  </a:lnTo>
                  <a:cubicBezTo>
                    <a:pt x="14979" y="12343"/>
                    <a:pt x="14758" y="12564"/>
                    <a:pt x="14484" y="12564"/>
                  </a:cubicBezTo>
                  <a:lnTo>
                    <a:pt x="948" y="12564"/>
                  </a:lnTo>
                  <a:cubicBezTo>
                    <a:pt x="674" y="12564"/>
                    <a:pt x="453" y="12343"/>
                    <a:pt x="453" y="12069"/>
                  </a:cubicBezTo>
                  <a:lnTo>
                    <a:pt x="453" y="953"/>
                  </a:lnTo>
                  <a:cubicBezTo>
                    <a:pt x="453" y="674"/>
                    <a:pt x="674" y="453"/>
                    <a:pt x="948" y="453"/>
                  </a:cubicBezTo>
                  <a:lnTo>
                    <a:pt x="4658" y="453"/>
                  </a:lnTo>
                  <a:cubicBezTo>
                    <a:pt x="4855" y="453"/>
                    <a:pt x="5043" y="530"/>
                    <a:pt x="5183" y="670"/>
                  </a:cubicBezTo>
                  <a:lnTo>
                    <a:pt x="6135" y="1627"/>
                  </a:lnTo>
                  <a:cubicBezTo>
                    <a:pt x="6309" y="1801"/>
                    <a:pt x="6548" y="1902"/>
                    <a:pt x="6792" y="1902"/>
                  </a:cubicBezTo>
                  <a:cubicBezTo>
                    <a:pt x="6798" y="1902"/>
                    <a:pt x="6803" y="1901"/>
                    <a:pt x="6809" y="1901"/>
                  </a:cubicBezTo>
                  <a:lnTo>
                    <a:pt x="8358" y="1901"/>
                  </a:lnTo>
                  <a:cubicBezTo>
                    <a:pt x="8560" y="1901"/>
                    <a:pt x="8661" y="1661"/>
                    <a:pt x="8522" y="1516"/>
                  </a:cubicBezTo>
                  <a:lnTo>
                    <a:pt x="7454" y="453"/>
                  </a:lnTo>
                  <a:close/>
                  <a:moveTo>
                    <a:pt x="953" y="1"/>
                  </a:moveTo>
                  <a:cubicBezTo>
                    <a:pt x="429" y="1"/>
                    <a:pt x="0" y="429"/>
                    <a:pt x="0" y="953"/>
                  </a:cubicBezTo>
                  <a:lnTo>
                    <a:pt x="0" y="12069"/>
                  </a:lnTo>
                  <a:cubicBezTo>
                    <a:pt x="0" y="12593"/>
                    <a:pt x="429" y="13016"/>
                    <a:pt x="953" y="13021"/>
                  </a:cubicBezTo>
                  <a:lnTo>
                    <a:pt x="14484" y="13021"/>
                  </a:lnTo>
                  <a:cubicBezTo>
                    <a:pt x="15008" y="13016"/>
                    <a:pt x="15436" y="12593"/>
                    <a:pt x="15436" y="12069"/>
                  </a:cubicBezTo>
                  <a:lnTo>
                    <a:pt x="15436" y="2402"/>
                  </a:lnTo>
                  <a:cubicBezTo>
                    <a:pt x="15436" y="1877"/>
                    <a:pt x="15008" y="1454"/>
                    <a:pt x="14484" y="1454"/>
                  </a:cubicBezTo>
                  <a:lnTo>
                    <a:pt x="10230" y="1454"/>
                  </a:lnTo>
                  <a:lnTo>
                    <a:pt x="9128" y="352"/>
                  </a:lnTo>
                  <a:cubicBezTo>
                    <a:pt x="8902" y="126"/>
                    <a:pt x="8599" y="1"/>
                    <a:pt x="8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12438;p90">
              <a:extLst>
                <a:ext uri="{FF2B5EF4-FFF2-40B4-BE49-F238E27FC236}">
                  <a16:creationId xmlns:a16="http://schemas.microsoft.com/office/drawing/2014/main" id="{4A51B2A0-5FE5-4616-8DB9-AC8DEEC79D7E}"/>
                </a:ext>
              </a:extLst>
            </p:cNvPr>
            <p:cNvSpPr/>
            <p:nvPr/>
          </p:nvSpPr>
          <p:spPr>
            <a:xfrm>
              <a:off x="2295947" y="3486765"/>
              <a:ext cx="170505" cy="164105"/>
            </a:xfrm>
            <a:custGeom>
              <a:avLst/>
              <a:gdLst/>
              <a:ahLst/>
              <a:cxnLst/>
              <a:rect l="l" t="t" r="r" b="b"/>
              <a:pathLst>
                <a:path w="6501" h="6257" extrusionOk="0">
                  <a:moveTo>
                    <a:pt x="3614" y="1666"/>
                  </a:moveTo>
                  <a:cubicBezTo>
                    <a:pt x="3888" y="1666"/>
                    <a:pt x="4110" y="1887"/>
                    <a:pt x="4110" y="2161"/>
                  </a:cubicBezTo>
                  <a:lnTo>
                    <a:pt x="4110" y="2643"/>
                  </a:lnTo>
                  <a:cubicBezTo>
                    <a:pt x="4110" y="3052"/>
                    <a:pt x="3782" y="3384"/>
                    <a:pt x="3373" y="3384"/>
                  </a:cubicBezTo>
                  <a:cubicBezTo>
                    <a:pt x="2964" y="3384"/>
                    <a:pt x="2632" y="3052"/>
                    <a:pt x="2632" y="2643"/>
                  </a:cubicBezTo>
                  <a:lnTo>
                    <a:pt x="2632" y="2161"/>
                  </a:lnTo>
                  <a:cubicBezTo>
                    <a:pt x="2632" y="1887"/>
                    <a:pt x="2858" y="1666"/>
                    <a:pt x="3133" y="1666"/>
                  </a:cubicBezTo>
                  <a:close/>
                  <a:moveTo>
                    <a:pt x="3633" y="3807"/>
                  </a:moveTo>
                  <a:lnTo>
                    <a:pt x="3633" y="3942"/>
                  </a:lnTo>
                  <a:cubicBezTo>
                    <a:pt x="3628" y="4024"/>
                    <a:pt x="3652" y="4105"/>
                    <a:pt x="3691" y="4178"/>
                  </a:cubicBezTo>
                  <a:lnTo>
                    <a:pt x="3383" y="4485"/>
                  </a:lnTo>
                  <a:cubicBezTo>
                    <a:pt x="3378" y="4490"/>
                    <a:pt x="3375" y="4493"/>
                    <a:pt x="3371" y="4493"/>
                  </a:cubicBezTo>
                  <a:cubicBezTo>
                    <a:pt x="3367" y="4493"/>
                    <a:pt x="3364" y="4490"/>
                    <a:pt x="3359" y="4485"/>
                  </a:cubicBezTo>
                  <a:lnTo>
                    <a:pt x="3051" y="4178"/>
                  </a:lnTo>
                  <a:cubicBezTo>
                    <a:pt x="3089" y="4105"/>
                    <a:pt x="3114" y="4024"/>
                    <a:pt x="3114" y="3942"/>
                  </a:cubicBezTo>
                  <a:lnTo>
                    <a:pt x="3114" y="3807"/>
                  </a:lnTo>
                  <a:cubicBezTo>
                    <a:pt x="3195" y="3826"/>
                    <a:pt x="3287" y="3836"/>
                    <a:pt x="3373" y="3836"/>
                  </a:cubicBezTo>
                  <a:cubicBezTo>
                    <a:pt x="3460" y="3836"/>
                    <a:pt x="3547" y="3826"/>
                    <a:pt x="3633" y="3807"/>
                  </a:cubicBezTo>
                  <a:close/>
                  <a:moveTo>
                    <a:pt x="3373" y="448"/>
                  </a:moveTo>
                  <a:cubicBezTo>
                    <a:pt x="4504" y="448"/>
                    <a:pt x="5519" y="1165"/>
                    <a:pt x="5895" y="2234"/>
                  </a:cubicBezTo>
                  <a:cubicBezTo>
                    <a:pt x="6270" y="3302"/>
                    <a:pt x="5933" y="4495"/>
                    <a:pt x="5048" y="5207"/>
                  </a:cubicBezTo>
                  <a:lnTo>
                    <a:pt x="5048" y="4875"/>
                  </a:lnTo>
                  <a:cubicBezTo>
                    <a:pt x="5048" y="4606"/>
                    <a:pt x="4899" y="4360"/>
                    <a:pt x="4658" y="4240"/>
                  </a:cubicBezTo>
                  <a:lnTo>
                    <a:pt x="4090" y="3956"/>
                  </a:lnTo>
                  <a:cubicBezTo>
                    <a:pt x="4085" y="3956"/>
                    <a:pt x="4081" y="3951"/>
                    <a:pt x="4081" y="3942"/>
                  </a:cubicBezTo>
                  <a:lnTo>
                    <a:pt x="4081" y="3600"/>
                  </a:lnTo>
                  <a:cubicBezTo>
                    <a:pt x="4384" y="3374"/>
                    <a:pt x="4562" y="3023"/>
                    <a:pt x="4562" y="2643"/>
                  </a:cubicBezTo>
                  <a:lnTo>
                    <a:pt x="4562" y="2161"/>
                  </a:lnTo>
                  <a:cubicBezTo>
                    <a:pt x="4562" y="1637"/>
                    <a:pt x="4138" y="1209"/>
                    <a:pt x="3614" y="1209"/>
                  </a:cubicBezTo>
                  <a:lnTo>
                    <a:pt x="3133" y="1209"/>
                  </a:lnTo>
                  <a:cubicBezTo>
                    <a:pt x="2608" y="1209"/>
                    <a:pt x="2185" y="1637"/>
                    <a:pt x="2180" y="2161"/>
                  </a:cubicBezTo>
                  <a:lnTo>
                    <a:pt x="2180" y="2643"/>
                  </a:lnTo>
                  <a:cubicBezTo>
                    <a:pt x="2180" y="3018"/>
                    <a:pt x="2358" y="3374"/>
                    <a:pt x="2661" y="3600"/>
                  </a:cubicBezTo>
                  <a:lnTo>
                    <a:pt x="2661" y="3942"/>
                  </a:lnTo>
                  <a:cubicBezTo>
                    <a:pt x="2661" y="3947"/>
                    <a:pt x="2661" y="3951"/>
                    <a:pt x="2656" y="3956"/>
                  </a:cubicBezTo>
                  <a:lnTo>
                    <a:pt x="2089" y="4240"/>
                  </a:lnTo>
                  <a:cubicBezTo>
                    <a:pt x="1848" y="4356"/>
                    <a:pt x="1694" y="4606"/>
                    <a:pt x="1699" y="4875"/>
                  </a:cubicBezTo>
                  <a:lnTo>
                    <a:pt x="1699" y="5207"/>
                  </a:lnTo>
                  <a:cubicBezTo>
                    <a:pt x="814" y="4495"/>
                    <a:pt x="472" y="3302"/>
                    <a:pt x="852" y="2234"/>
                  </a:cubicBezTo>
                  <a:cubicBezTo>
                    <a:pt x="1227" y="1165"/>
                    <a:pt x="2238" y="448"/>
                    <a:pt x="3373" y="448"/>
                  </a:cubicBezTo>
                  <a:close/>
                  <a:moveTo>
                    <a:pt x="4066" y="4452"/>
                  </a:moveTo>
                  <a:lnTo>
                    <a:pt x="4461" y="4644"/>
                  </a:lnTo>
                  <a:cubicBezTo>
                    <a:pt x="4547" y="4688"/>
                    <a:pt x="4600" y="4779"/>
                    <a:pt x="4600" y="4875"/>
                  </a:cubicBezTo>
                  <a:lnTo>
                    <a:pt x="4600" y="5506"/>
                  </a:lnTo>
                  <a:cubicBezTo>
                    <a:pt x="4218" y="5703"/>
                    <a:pt x="3798" y="5801"/>
                    <a:pt x="3378" y="5801"/>
                  </a:cubicBezTo>
                  <a:cubicBezTo>
                    <a:pt x="2958" y="5801"/>
                    <a:pt x="2539" y="5703"/>
                    <a:pt x="2156" y="5506"/>
                  </a:cubicBezTo>
                  <a:lnTo>
                    <a:pt x="2151" y="5506"/>
                  </a:lnTo>
                  <a:lnTo>
                    <a:pt x="2151" y="4875"/>
                  </a:lnTo>
                  <a:cubicBezTo>
                    <a:pt x="2151" y="4779"/>
                    <a:pt x="2204" y="4688"/>
                    <a:pt x="2291" y="4644"/>
                  </a:cubicBezTo>
                  <a:lnTo>
                    <a:pt x="2685" y="4452"/>
                  </a:lnTo>
                  <a:lnTo>
                    <a:pt x="3046" y="4813"/>
                  </a:lnTo>
                  <a:cubicBezTo>
                    <a:pt x="3138" y="4902"/>
                    <a:pt x="3257" y="4946"/>
                    <a:pt x="3376" y="4946"/>
                  </a:cubicBezTo>
                  <a:cubicBezTo>
                    <a:pt x="3495" y="4946"/>
                    <a:pt x="3614" y="4902"/>
                    <a:pt x="3705" y="4813"/>
                  </a:cubicBezTo>
                  <a:lnTo>
                    <a:pt x="4066" y="4452"/>
                  </a:lnTo>
                  <a:close/>
                  <a:moveTo>
                    <a:pt x="3373" y="1"/>
                  </a:moveTo>
                  <a:cubicBezTo>
                    <a:pt x="2108" y="1"/>
                    <a:pt x="967" y="761"/>
                    <a:pt x="481" y="1930"/>
                  </a:cubicBezTo>
                  <a:cubicBezTo>
                    <a:pt x="0" y="3100"/>
                    <a:pt x="270" y="4447"/>
                    <a:pt x="1160" y="5342"/>
                  </a:cubicBezTo>
                  <a:cubicBezTo>
                    <a:pt x="1760" y="5938"/>
                    <a:pt x="2562" y="6256"/>
                    <a:pt x="3379" y="6256"/>
                  </a:cubicBezTo>
                  <a:cubicBezTo>
                    <a:pt x="3781" y="6256"/>
                    <a:pt x="4186" y="6179"/>
                    <a:pt x="4571" y="6020"/>
                  </a:cubicBezTo>
                  <a:cubicBezTo>
                    <a:pt x="5741" y="5534"/>
                    <a:pt x="6501" y="4394"/>
                    <a:pt x="6501" y="3129"/>
                  </a:cubicBezTo>
                  <a:cubicBezTo>
                    <a:pt x="6501" y="1401"/>
                    <a:pt x="5101" y="1"/>
                    <a:pt x="33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12439;p90">
              <a:extLst>
                <a:ext uri="{FF2B5EF4-FFF2-40B4-BE49-F238E27FC236}">
                  <a16:creationId xmlns:a16="http://schemas.microsoft.com/office/drawing/2014/main" id="{5076560D-0EC2-4FDE-B95B-8C35E1AFCA44}"/>
                </a:ext>
              </a:extLst>
            </p:cNvPr>
            <p:cNvSpPr/>
            <p:nvPr/>
          </p:nvSpPr>
          <p:spPr>
            <a:xfrm>
              <a:off x="2266153" y="3461220"/>
              <a:ext cx="188812" cy="175593"/>
            </a:xfrm>
            <a:custGeom>
              <a:avLst/>
              <a:gdLst/>
              <a:ahLst/>
              <a:cxnLst/>
              <a:rect l="l" t="t" r="r" b="b"/>
              <a:pathLst>
                <a:path w="7199" h="6695" extrusionOk="0">
                  <a:moveTo>
                    <a:pt x="4499" y="0"/>
                  </a:moveTo>
                  <a:cubicBezTo>
                    <a:pt x="3447" y="0"/>
                    <a:pt x="2400" y="405"/>
                    <a:pt x="1608" y="1196"/>
                  </a:cubicBezTo>
                  <a:cubicBezTo>
                    <a:pt x="145" y="2659"/>
                    <a:pt x="1" y="4983"/>
                    <a:pt x="1276" y="6609"/>
                  </a:cubicBezTo>
                  <a:cubicBezTo>
                    <a:pt x="1326" y="6670"/>
                    <a:pt x="1387" y="6695"/>
                    <a:pt x="1446" y="6695"/>
                  </a:cubicBezTo>
                  <a:cubicBezTo>
                    <a:pt x="1609" y="6695"/>
                    <a:pt x="1759" y="6503"/>
                    <a:pt x="1632" y="6330"/>
                  </a:cubicBezTo>
                  <a:cubicBezTo>
                    <a:pt x="511" y="4882"/>
                    <a:pt x="641" y="2823"/>
                    <a:pt x="1935" y="1528"/>
                  </a:cubicBezTo>
                  <a:cubicBezTo>
                    <a:pt x="2642" y="821"/>
                    <a:pt x="3573" y="462"/>
                    <a:pt x="4508" y="462"/>
                  </a:cubicBezTo>
                  <a:cubicBezTo>
                    <a:pt x="5292" y="462"/>
                    <a:pt x="6080" y="714"/>
                    <a:pt x="6742" y="1225"/>
                  </a:cubicBezTo>
                  <a:cubicBezTo>
                    <a:pt x="6787" y="1258"/>
                    <a:pt x="6834" y="1273"/>
                    <a:pt x="6877" y="1273"/>
                  </a:cubicBezTo>
                  <a:cubicBezTo>
                    <a:pt x="7061" y="1273"/>
                    <a:pt x="7199" y="1021"/>
                    <a:pt x="7016" y="869"/>
                  </a:cubicBezTo>
                  <a:cubicBezTo>
                    <a:pt x="6273" y="286"/>
                    <a:pt x="5384" y="0"/>
                    <a:pt x="44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12440;p90">
              <a:extLst>
                <a:ext uri="{FF2B5EF4-FFF2-40B4-BE49-F238E27FC236}">
                  <a16:creationId xmlns:a16="http://schemas.microsoft.com/office/drawing/2014/main" id="{B4159BCE-3791-4B86-9DD9-2174E47AF5CC}"/>
                </a:ext>
              </a:extLst>
            </p:cNvPr>
            <p:cNvSpPr/>
            <p:nvPr/>
          </p:nvSpPr>
          <p:spPr>
            <a:xfrm>
              <a:off x="2313284" y="3500639"/>
              <a:ext cx="189389" cy="175750"/>
            </a:xfrm>
            <a:custGeom>
              <a:avLst/>
              <a:gdLst/>
              <a:ahLst/>
              <a:cxnLst/>
              <a:rect l="l" t="t" r="r" b="b"/>
              <a:pathLst>
                <a:path w="7221" h="6701" extrusionOk="0">
                  <a:moveTo>
                    <a:pt x="5768" y="0"/>
                  </a:moveTo>
                  <a:cubicBezTo>
                    <a:pt x="5719" y="0"/>
                    <a:pt x="5669" y="17"/>
                    <a:pt x="5628" y="49"/>
                  </a:cubicBezTo>
                  <a:cubicBezTo>
                    <a:pt x="5527" y="126"/>
                    <a:pt x="5513" y="266"/>
                    <a:pt x="5590" y="367"/>
                  </a:cubicBezTo>
                  <a:cubicBezTo>
                    <a:pt x="6711" y="1815"/>
                    <a:pt x="6581" y="3875"/>
                    <a:pt x="5282" y="5169"/>
                  </a:cubicBezTo>
                  <a:cubicBezTo>
                    <a:pt x="4577" y="5874"/>
                    <a:pt x="3645" y="6234"/>
                    <a:pt x="2708" y="6234"/>
                  </a:cubicBezTo>
                  <a:cubicBezTo>
                    <a:pt x="1925" y="6234"/>
                    <a:pt x="1139" y="5983"/>
                    <a:pt x="480" y="5472"/>
                  </a:cubicBezTo>
                  <a:cubicBezTo>
                    <a:pt x="431" y="5433"/>
                    <a:pt x="381" y="5416"/>
                    <a:pt x="334" y="5416"/>
                  </a:cubicBezTo>
                  <a:cubicBezTo>
                    <a:pt x="145" y="5416"/>
                    <a:pt x="1" y="5682"/>
                    <a:pt x="201" y="5828"/>
                  </a:cubicBezTo>
                  <a:cubicBezTo>
                    <a:pt x="946" y="6413"/>
                    <a:pt x="1837" y="6701"/>
                    <a:pt x="2723" y="6701"/>
                  </a:cubicBezTo>
                  <a:cubicBezTo>
                    <a:pt x="3776" y="6701"/>
                    <a:pt x="4824" y="6295"/>
                    <a:pt x="5619" y="5501"/>
                  </a:cubicBezTo>
                  <a:cubicBezTo>
                    <a:pt x="7081" y="4038"/>
                    <a:pt x="7221" y="1714"/>
                    <a:pt x="5946" y="88"/>
                  </a:cubicBezTo>
                  <a:cubicBezTo>
                    <a:pt x="5902" y="30"/>
                    <a:pt x="5835" y="0"/>
                    <a:pt x="57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3" name="Google Shape;12441;p90">
            <a:extLst>
              <a:ext uri="{FF2B5EF4-FFF2-40B4-BE49-F238E27FC236}">
                <a16:creationId xmlns:a16="http://schemas.microsoft.com/office/drawing/2014/main" id="{A26631EF-FB5C-48F1-B31F-09511D97988A}"/>
              </a:ext>
            </a:extLst>
          </p:cNvPr>
          <p:cNvGrpSpPr/>
          <p:nvPr/>
        </p:nvGrpSpPr>
        <p:grpSpPr>
          <a:xfrm>
            <a:off x="4130087" y="4263112"/>
            <a:ext cx="481781" cy="451497"/>
            <a:chOff x="3097565" y="3381908"/>
            <a:chExt cx="361336" cy="338623"/>
          </a:xfrm>
        </p:grpSpPr>
        <p:sp>
          <p:nvSpPr>
            <p:cNvPr id="144" name="Google Shape;12442;p90">
              <a:extLst>
                <a:ext uri="{FF2B5EF4-FFF2-40B4-BE49-F238E27FC236}">
                  <a16:creationId xmlns:a16="http://schemas.microsoft.com/office/drawing/2014/main" id="{5948D255-C4F3-438A-86F5-724640F3DA2B}"/>
                </a:ext>
              </a:extLst>
            </p:cNvPr>
            <p:cNvSpPr/>
            <p:nvPr/>
          </p:nvSpPr>
          <p:spPr>
            <a:xfrm>
              <a:off x="3102732" y="3455607"/>
              <a:ext cx="350871" cy="259495"/>
            </a:xfrm>
            <a:custGeom>
              <a:avLst/>
              <a:gdLst/>
              <a:ahLst/>
              <a:cxnLst/>
              <a:rect l="l" t="t" r="r" b="b"/>
              <a:pathLst>
                <a:path w="13378" h="9894" extrusionOk="0">
                  <a:moveTo>
                    <a:pt x="1011" y="0"/>
                  </a:moveTo>
                  <a:cubicBezTo>
                    <a:pt x="453" y="5"/>
                    <a:pt x="6" y="453"/>
                    <a:pt x="1" y="1011"/>
                  </a:cubicBezTo>
                  <a:lnTo>
                    <a:pt x="1" y="8888"/>
                  </a:lnTo>
                  <a:cubicBezTo>
                    <a:pt x="6" y="9441"/>
                    <a:pt x="453" y="9893"/>
                    <a:pt x="1011" y="9893"/>
                  </a:cubicBezTo>
                  <a:lnTo>
                    <a:pt x="12372" y="9893"/>
                  </a:lnTo>
                  <a:cubicBezTo>
                    <a:pt x="12925" y="9893"/>
                    <a:pt x="13377" y="9441"/>
                    <a:pt x="13377" y="8888"/>
                  </a:cubicBezTo>
                  <a:lnTo>
                    <a:pt x="13377" y="1011"/>
                  </a:lnTo>
                  <a:cubicBezTo>
                    <a:pt x="13377" y="453"/>
                    <a:pt x="12925" y="5"/>
                    <a:pt x="12372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12443;p90">
              <a:extLst>
                <a:ext uri="{FF2B5EF4-FFF2-40B4-BE49-F238E27FC236}">
                  <a16:creationId xmlns:a16="http://schemas.microsoft.com/office/drawing/2014/main" id="{267A1301-C8A9-4C9C-89A3-DCCCED913637}"/>
                </a:ext>
              </a:extLst>
            </p:cNvPr>
            <p:cNvSpPr/>
            <p:nvPr/>
          </p:nvSpPr>
          <p:spPr>
            <a:xfrm>
              <a:off x="3102600" y="3455607"/>
              <a:ext cx="175593" cy="259495"/>
            </a:xfrm>
            <a:custGeom>
              <a:avLst/>
              <a:gdLst/>
              <a:ahLst/>
              <a:cxnLst/>
              <a:rect l="l" t="t" r="r" b="b"/>
              <a:pathLst>
                <a:path w="6695" h="9894" extrusionOk="0">
                  <a:moveTo>
                    <a:pt x="997" y="0"/>
                  </a:moveTo>
                  <a:cubicBezTo>
                    <a:pt x="444" y="10"/>
                    <a:pt x="1" y="462"/>
                    <a:pt x="6" y="1011"/>
                  </a:cubicBezTo>
                  <a:lnTo>
                    <a:pt x="6" y="8888"/>
                  </a:lnTo>
                  <a:cubicBezTo>
                    <a:pt x="1" y="9436"/>
                    <a:pt x="444" y="9889"/>
                    <a:pt x="997" y="9893"/>
                  </a:cubicBezTo>
                  <a:lnTo>
                    <a:pt x="6694" y="9893"/>
                  </a:lnTo>
                  <a:lnTo>
                    <a:pt x="6694" y="0"/>
                  </a:ln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12444;p90">
              <a:extLst>
                <a:ext uri="{FF2B5EF4-FFF2-40B4-BE49-F238E27FC236}">
                  <a16:creationId xmlns:a16="http://schemas.microsoft.com/office/drawing/2014/main" id="{AFF44137-C7CC-4B57-9069-A460A376378B}"/>
                </a:ext>
              </a:extLst>
            </p:cNvPr>
            <p:cNvSpPr/>
            <p:nvPr/>
          </p:nvSpPr>
          <p:spPr>
            <a:xfrm>
              <a:off x="3133156" y="3486031"/>
              <a:ext cx="290024" cy="198647"/>
            </a:xfrm>
            <a:custGeom>
              <a:avLst/>
              <a:gdLst/>
              <a:ahLst/>
              <a:cxnLst/>
              <a:rect l="l" t="t" r="r" b="b"/>
              <a:pathLst>
                <a:path w="11058" h="7574" extrusionOk="0">
                  <a:moveTo>
                    <a:pt x="270" y="0"/>
                  </a:moveTo>
                  <a:cubicBezTo>
                    <a:pt x="121" y="0"/>
                    <a:pt x="0" y="120"/>
                    <a:pt x="5" y="270"/>
                  </a:cubicBezTo>
                  <a:lnTo>
                    <a:pt x="5" y="7309"/>
                  </a:lnTo>
                  <a:cubicBezTo>
                    <a:pt x="5" y="7453"/>
                    <a:pt x="121" y="7574"/>
                    <a:pt x="270" y="7574"/>
                  </a:cubicBezTo>
                  <a:lnTo>
                    <a:pt x="10788" y="7574"/>
                  </a:lnTo>
                  <a:cubicBezTo>
                    <a:pt x="10937" y="7574"/>
                    <a:pt x="11058" y="7453"/>
                    <a:pt x="11058" y="7309"/>
                  </a:cubicBezTo>
                  <a:lnTo>
                    <a:pt x="11058" y="270"/>
                  </a:lnTo>
                  <a:cubicBezTo>
                    <a:pt x="11058" y="120"/>
                    <a:pt x="10937" y="0"/>
                    <a:pt x="10788" y="0"/>
                  </a:cubicBez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12445;p90">
              <a:extLst>
                <a:ext uri="{FF2B5EF4-FFF2-40B4-BE49-F238E27FC236}">
                  <a16:creationId xmlns:a16="http://schemas.microsoft.com/office/drawing/2014/main" id="{7AA8EBDA-E80F-441B-AF38-2E77912ACA3F}"/>
                </a:ext>
              </a:extLst>
            </p:cNvPr>
            <p:cNvSpPr/>
            <p:nvPr/>
          </p:nvSpPr>
          <p:spPr>
            <a:xfrm>
              <a:off x="3133156" y="3486136"/>
              <a:ext cx="145038" cy="198542"/>
            </a:xfrm>
            <a:custGeom>
              <a:avLst/>
              <a:gdLst/>
              <a:ahLst/>
              <a:cxnLst/>
              <a:rect l="l" t="t" r="r" b="b"/>
              <a:pathLst>
                <a:path w="5530" h="7570" extrusionOk="0">
                  <a:moveTo>
                    <a:pt x="265" y="1"/>
                  </a:moveTo>
                  <a:cubicBezTo>
                    <a:pt x="116" y="1"/>
                    <a:pt x="0" y="121"/>
                    <a:pt x="0" y="266"/>
                  </a:cubicBezTo>
                  <a:lnTo>
                    <a:pt x="0" y="7305"/>
                  </a:lnTo>
                  <a:cubicBezTo>
                    <a:pt x="0" y="7449"/>
                    <a:pt x="116" y="7570"/>
                    <a:pt x="265" y="7570"/>
                  </a:cubicBezTo>
                  <a:lnTo>
                    <a:pt x="5529" y="7570"/>
                  </a:lnTo>
                  <a:lnTo>
                    <a:pt x="5529" y="1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12446;p90">
              <a:extLst>
                <a:ext uri="{FF2B5EF4-FFF2-40B4-BE49-F238E27FC236}">
                  <a16:creationId xmlns:a16="http://schemas.microsoft.com/office/drawing/2014/main" id="{D8A90315-3F41-4B3F-BBF7-929DD0CC398A}"/>
                </a:ext>
              </a:extLst>
            </p:cNvPr>
            <p:cNvSpPr/>
            <p:nvPr/>
          </p:nvSpPr>
          <p:spPr>
            <a:xfrm>
              <a:off x="3209241" y="3387205"/>
              <a:ext cx="137721" cy="114876"/>
            </a:xfrm>
            <a:custGeom>
              <a:avLst/>
              <a:gdLst/>
              <a:ahLst/>
              <a:cxnLst/>
              <a:rect l="l" t="t" r="r" b="b"/>
              <a:pathLst>
                <a:path w="5251" h="4380" extrusionOk="0">
                  <a:moveTo>
                    <a:pt x="2229" y="0"/>
                  </a:moveTo>
                  <a:cubicBezTo>
                    <a:pt x="1642" y="0"/>
                    <a:pt x="1165" y="477"/>
                    <a:pt x="1165" y="1069"/>
                  </a:cubicBezTo>
                  <a:lnTo>
                    <a:pt x="1165" y="1569"/>
                  </a:lnTo>
                  <a:cubicBezTo>
                    <a:pt x="1161" y="1824"/>
                    <a:pt x="954" y="2031"/>
                    <a:pt x="699" y="2031"/>
                  </a:cubicBezTo>
                  <a:lnTo>
                    <a:pt x="496" y="2031"/>
                  </a:lnTo>
                  <a:cubicBezTo>
                    <a:pt x="222" y="2031"/>
                    <a:pt x="1" y="2252"/>
                    <a:pt x="1" y="2522"/>
                  </a:cubicBezTo>
                  <a:lnTo>
                    <a:pt x="1" y="3888"/>
                  </a:lnTo>
                  <a:cubicBezTo>
                    <a:pt x="1" y="4158"/>
                    <a:pt x="222" y="4379"/>
                    <a:pt x="496" y="4379"/>
                  </a:cubicBezTo>
                  <a:lnTo>
                    <a:pt x="4760" y="4379"/>
                  </a:lnTo>
                  <a:cubicBezTo>
                    <a:pt x="5029" y="4379"/>
                    <a:pt x="5250" y="4158"/>
                    <a:pt x="5250" y="3888"/>
                  </a:cubicBezTo>
                  <a:lnTo>
                    <a:pt x="5250" y="2522"/>
                  </a:lnTo>
                  <a:cubicBezTo>
                    <a:pt x="5250" y="2252"/>
                    <a:pt x="5029" y="2031"/>
                    <a:pt x="4760" y="2031"/>
                  </a:cubicBezTo>
                  <a:lnTo>
                    <a:pt x="4558" y="2031"/>
                  </a:lnTo>
                  <a:cubicBezTo>
                    <a:pt x="4298" y="2031"/>
                    <a:pt x="4091" y="1824"/>
                    <a:pt x="4091" y="1569"/>
                  </a:cubicBezTo>
                  <a:lnTo>
                    <a:pt x="4091" y="1069"/>
                  </a:lnTo>
                  <a:cubicBezTo>
                    <a:pt x="4091" y="477"/>
                    <a:pt x="3615" y="0"/>
                    <a:pt x="3027" y="0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12447;p90">
              <a:extLst>
                <a:ext uri="{FF2B5EF4-FFF2-40B4-BE49-F238E27FC236}">
                  <a16:creationId xmlns:a16="http://schemas.microsoft.com/office/drawing/2014/main" id="{7E61D14F-ED22-4B85-A2AB-9337D2E9417E}"/>
                </a:ext>
              </a:extLst>
            </p:cNvPr>
            <p:cNvSpPr/>
            <p:nvPr/>
          </p:nvSpPr>
          <p:spPr>
            <a:xfrm>
              <a:off x="3200167" y="3606284"/>
              <a:ext cx="40023" cy="34332"/>
            </a:xfrm>
            <a:custGeom>
              <a:avLst/>
              <a:gdLst/>
              <a:ahLst/>
              <a:cxnLst/>
              <a:rect l="l" t="t" r="r" b="b"/>
              <a:pathLst>
                <a:path w="1526" h="1309" extrusionOk="0">
                  <a:moveTo>
                    <a:pt x="655" y="1"/>
                  </a:moveTo>
                  <a:cubicBezTo>
                    <a:pt x="294" y="1"/>
                    <a:pt x="0" y="294"/>
                    <a:pt x="0" y="655"/>
                  </a:cubicBezTo>
                  <a:cubicBezTo>
                    <a:pt x="0" y="1049"/>
                    <a:pt x="322" y="1309"/>
                    <a:pt x="658" y="1309"/>
                  </a:cubicBezTo>
                  <a:cubicBezTo>
                    <a:pt x="819" y="1309"/>
                    <a:pt x="983" y="1249"/>
                    <a:pt x="1117" y="1117"/>
                  </a:cubicBezTo>
                  <a:cubicBezTo>
                    <a:pt x="1526" y="703"/>
                    <a:pt x="1237" y="1"/>
                    <a:pt x="655" y="1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12448;p90">
              <a:extLst>
                <a:ext uri="{FF2B5EF4-FFF2-40B4-BE49-F238E27FC236}">
                  <a16:creationId xmlns:a16="http://schemas.microsoft.com/office/drawing/2014/main" id="{3997D45A-153C-4787-822C-AAD2FAAD3554}"/>
                </a:ext>
              </a:extLst>
            </p:cNvPr>
            <p:cNvSpPr/>
            <p:nvPr/>
          </p:nvSpPr>
          <p:spPr>
            <a:xfrm>
              <a:off x="3262378" y="3541528"/>
              <a:ext cx="39184" cy="34542"/>
            </a:xfrm>
            <a:custGeom>
              <a:avLst/>
              <a:gdLst/>
              <a:ahLst/>
              <a:cxnLst/>
              <a:rect l="l" t="t" r="r" b="b"/>
              <a:pathLst>
                <a:path w="1494" h="1317" extrusionOk="0">
                  <a:moveTo>
                    <a:pt x="314" y="0"/>
                  </a:moveTo>
                  <a:cubicBezTo>
                    <a:pt x="145" y="0"/>
                    <a:pt x="1" y="218"/>
                    <a:pt x="159" y="377"/>
                  </a:cubicBezTo>
                  <a:lnTo>
                    <a:pt x="438" y="656"/>
                  </a:lnTo>
                  <a:lnTo>
                    <a:pt x="159" y="940"/>
                  </a:lnTo>
                  <a:cubicBezTo>
                    <a:pt x="73" y="1026"/>
                    <a:pt x="73" y="1161"/>
                    <a:pt x="159" y="1247"/>
                  </a:cubicBezTo>
                  <a:cubicBezTo>
                    <a:pt x="200" y="1291"/>
                    <a:pt x="256" y="1312"/>
                    <a:pt x="312" y="1312"/>
                  </a:cubicBezTo>
                  <a:cubicBezTo>
                    <a:pt x="368" y="1312"/>
                    <a:pt x="424" y="1291"/>
                    <a:pt x="467" y="1247"/>
                  </a:cubicBezTo>
                  <a:lnTo>
                    <a:pt x="746" y="964"/>
                  </a:lnTo>
                  <a:lnTo>
                    <a:pt x="1030" y="1247"/>
                  </a:lnTo>
                  <a:cubicBezTo>
                    <a:pt x="1078" y="1296"/>
                    <a:pt x="1131" y="1316"/>
                    <a:pt x="1181" y="1316"/>
                  </a:cubicBezTo>
                  <a:cubicBezTo>
                    <a:pt x="1348" y="1316"/>
                    <a:pt x="1493" y="1098"/>
                    <a:pt x="1338" y="940"/>
                  </a:cubicBezTo>
                  <a:lnTo>
                    <a:pt x="1054" y="656"/>
                  </a:lnTo>
                  <a:lnTo>
                    <a:pt x="1338" y="377"/>
                  </a:lnTo>
                  <a:cubicBezTo>
                    <a:pt x="1493" y="218"/>
                    <a:pt x="1348" y="0"/>
                    <a:pt x="1181" y="0"/>
                  </a:cubicBezTo>
                  <a:cubicBezTo>
                    <a:pt x="1131" y="0"/>
                    <a:pt x="1078" y="20"/>
                    <a:pt x="1030" y="69"/>
                  </a:cubicBezTo>
                  <a:lnTo>
                    <a:pt x="746" y="348"/>
                  </a:lnTo>
                  <a:lnTo>
                    <a:pt x="467" y="69"/>
                  </a:lnTo>
                  <a:cubicBezTo>
                    <a:pt x="419" y="20"/>
                    <a:pt x="365" y="0"/>
                    <a:pt x="314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12449;p90">
              <a:extLst>
                <a:ext uri="{FF2B5EF4-FFF2-40B4-BE49-F238E27FC236}">
                  <a16:creationId xmlns:a16="http://schemas.microsoft.com/office/drawing/2014/main" id="{71435803-4D41-44B6-B5DA-B9C4DDE42BB2}"/>
                </a:ext>
              </a:extLst>
            </p:cNvPr>
            <p:cNvSpPr/>
            <p:nvPr/>
          </p:nvSpPr>
          <p:spPr>
            <a:xfrm>
              <a:off x="3209241" y="3387205"/>
              <a:ext cx="68952" cy="114876"/>
            </a:xfrm>
            <a:custGeom>
              <a:avLst/>
              <a:gdLst/>
              <a:ahLst/>
              <a:cxnLst/>
              <a:rect l="l" t="t" r="r" b="b"/>
              <a:pathLst>
                <a:path w="2629" h="4380" extrusionOk="0">
                  <a:moveTo>
                    <a:pt x="2229" y="0"/>
                  </a:moveTo>
                  <a:cubicBezTo>
                    <a:pt x="1642" y="0"/>
                    <a:pt x="1165" y="477"/>
                    <a:pt x="1161" y="1069"/>
                  </a:cubicBezTo>
                  <a:lnTo>
                    <a:pt x="1161" y="1569"/>
                  </a:lnTo>
                  <a:cubicBezTo>
                    <a:pt x="1161" y="1824"/>
                    <a:pt x="954" y="2031"/>
                    <a:pt x="699" y="2031"/>
                  </a:cubicBezTo>
                  <a:lnTo>
                    <a:pt x="492" y="2031"/>
                  </a:lnTo>
                  <a:cubicBezTo>
                    <a:pt x="222" y="2031"/>
                    <a:pt x="1" y="2252"/>
                    <a:pt x="1" y="2522"/>
                  </a:cubicBezTo>
                  <a:lnTo>
                    <a:pt x="1" y="3888"/>
                  </a:lnTo>
                  <a:cubicBezTo>
                    <a:pt x="1" y="4158"/>
                    <a:pt x="222" y="4379"/>
                    <a:pt x="492" y="4379"/>
                  </a:cubicBezTo>
                  <a:lnTo>
                    <a:pt x="2628" y="4379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12450;p90">
              <a:extLst>
                <a:ext uri="{FF2B5EF4-FFF2-40B4-BE49-F238E27FC236}">
                  <a16:creationId xmlns:a16="http://schemas.microsoft.com/office/drawing/2014/main" id="{8CF173C6-3CDB-4810-BCC8-F18E9DFCE26D}"/>
                </a:ext>
              </a:extLst>
            </p:cNvPr>
            <p:cNvSpPr/>
            <p:nvPr/>
          </p:nvSpPr>
          <p:spPr>
            <a:xfrm>
              <a:off x="3257343" y="3448001"/>
              <a:ext cx="36482" cy="31237"/>
            </a:xfrm>
            <a:custGeom>
              <a:avLst/>
              <a:gdLst/>
              <a:ahLst/>
              <a:cxnLst/>
              <a:rect l="l" t="t" r="r" b="b"/>
              <a:pathLst>
                <a:path w="1391" h="1191" extrusionOk="0">
                  <a:moveTo>
                    <a:pt x="785" y="0"/>
                  </a:moveTo>
                  <a:cubicBezTo>
                    <a:pt x="640" y="0"/>
                    <a:pt x="492" y="54"/>
                    <a:pt x="371" y="175"/>
                  </a:cubicBezTo>
                  <a:cubicBezTo>
                    <a:pt x="0" y="550"/>
                    <a:pt x="265" y="1190"/>
                    <a:pt x="794" y="1190"/>
                  </a:cubicBezTo>
                  <a:cubicBezTo>
                    <a:pt x="1121" y="1190"/>
                    <a:pt x="1386" y="926"/>
                    <a:pt x="1391" y="598"/>
                  </a:cubicBezTo>
                  <a:cubicBezTo>
                    <a:pt x="1387" y="240"/>
                    <a:pt x="1092" y="0"/>
                    <a:pt x="785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12451;p90">
              <a:extLst>
                <a:ext uri="{FF2B5EF4-FFF2-40B4-BE49-F238E27FC236}">
                  <a16:creationId xmlns:a16="http://schemas.microsoft.com/office/drawing/2014/main" id="{5EC7B8F9-8EA7-4A77-8C20-EDEC7AC4ACB0}"/>
                </a:ext>
              </a:extLst>
            </p:cNvPr>
            <p:cNvSpPr/>
            <p:nvPr/>
          </p:nvSpPr>
          <p:spPr>
            <a:xfrm>
              <a:off x="3188679" y="3534342"/>
              <a:ext cx="187894" cy="117709"/>
            </a:xfrm>
            <a:custGeom>
              <a:avLst/>
              <a:gdLst/>
              <a:ahLst/>
              <a:cxnLst/>
              <a:rect l="l" t="t" r="r" b="b"/>
              <a:pathLst>
                <a:path w="7164" h="4488" extrusionOk="0">
                  <a:moveTo>
                    <a:pt x="1093" y="2744"/>
                  </a:moveTo>
                  <a:cubicBezTo>
                    <a:pt x="1675" y="2744"/>
                    <a:pt x="1964" y="3446"/>
                    <a:pt x="1555" y="3860"/>
                  </a:cubicBezTo>
                  <a:cubicBezTo>
                    <a:pt x="1421" y="3992"/>
                    <a:pt x="1257" y="4052"/>
                    <a:pt x="1096" y="4052"/>
                  </a:cubicBezTo>
                  <a:cubicBezTo>
                    <a:pt x="760" y="4052"/>
                    <a:pt x="438" y="3792"/>
                    <a:pt x="438" y="3398"/>
                  </a:cubicBezTo>
                  <a:cubicBezTo>
                    <a:pt x="438" y="3037"/>
                    <a:pt x="732" y="2744"/>
                    <a:pt x="1093" y="2744"/>
                  </a:cubicBezTo>
                  <a:close/>
                  <a:moveTo>
                    <a:pt x="6564" y="1"/>
                  </a:moveTo>
                  <a:lnTo>
                    <a:pt x="6540" y="6"/>
                  </a:lnTo>
                  <a:lnTo>
                    <a:pt x="6535" y="6"/>
                  </a:lnTo>
                  <a:cubicBezTo>
                    <a:pt x="6525" y="11"/>
                    <a:pt x="6516" y="11"/>
                    <a:pt x="6511" y="15"/>
                  </a:cubicBezTo>
                  <a:lnTo>
                    <a:pt x="5929" y="304"/>
                  </a:lnTo>
                  <a:cubicBezTo>
                    <a:pt x="5716" y="421"/>
                    <a:pt x="5825" y="717"/>
                    <a:pt x="6023" y="717"/>
                  </a:cubicBezTo>
                  <a:cubicBezTo>
                    <a:pt x="6054" y="717"/>
                    <a:pt x="6087" y="710"/>
                    <a:pt x="6121" y="694"/>
                  </a:cubicBezTo>
                  <a:lnTo>
                    <a:pt x="6280" y="617"/>
                  </a:lnTo>
                  <a:lnTo>
                    <a:pt x="6280" y="617"/>
                  </a:lnTo>
                  <a:cubicBezTo>
                    <a:pt x="5991" y="1574"/>
                    <a:pt x="5496" y="2277"/>
                    <a:pt x="4803" y="2724"/>
                  </a:cubicBezTo>
                  <a:cubicBezTo>
                    <a:pt x="4119" y="3161"/>
                    <a:pt x="3361" y="3261"/>
                    <a:pt x="2808" y="3261"/>
                  </a:cubicBezTo>
                  <a:cubicBezTo>
                    <a:pt x="2531" y="3261"/>
                    <a:pt x="2305" y="3236"/>
                    <a:pt x="2166" y="3215"/>
                  </a:cubicBezTo>
                  <a:cubicBezTo>
                    <a:pt x="2075" y="2688"/>
                    <a:pt x="1620" y="2311"/>
                    <a:pt x="1095" y="2311"/>
                  </a:cubicBezTo>
                  <a:cubicBezTo>
                    <a:pt x="1064" y="2311"/>
                    <a:pt x="1033" y="2313"/>
                    <a:pt x="1001" y="2315"/>
                  </a:cubicBezTo>
                  <a:cubicBezTo>
                    <a:pt x="438" y="2364"/>
                    <a:pt x="5" y="2835"/>
                    <a:pt x="5" y="3403"/>
                  </a:cubicBezTo>
                  <a:lnTo>
                    <a:pt x="5" y="3398"/>
                  </a:lnTo>
                  <a:lnTo>
                    <a:pt x="5" y="3398"/>
                  </a:lnTo>
                  <a:cubicBezTo>
                    <a:pt x="1" y="3951"/>
                    <a:pt x="414" y="4413"/>
                    <a:pt x="963" y="4481"/>
                  </a:cubicBezTo>
                  <a:cubicBezTo>
                    <a:pt x="1005" y="4485"/>
                    <a:pt x="1047" y="4488"/>
                    <a:pt x="1088" y="4488"/>
                  </a:cubicBezTo>
                  <a:cubicBezTo>
                    <a:pt x="1587" y="4488"/>
                    <a:pt x="2031" y="4146"/>
                    <a:pt x="2147" y="3653"/>
                  </a:cubicBezTo>
                  <a:cubicBezTo>
                    <a:pt x="2363" y="3682"/>
                    <a:pt x="2584" y="3696"/>
                    <a:pt x="2801" y="3696"/>
                  </a:cubicBezTo>
                  <a:cubicBezTo>
                    <a:pt x="3417" y="3696"/>
                    <a:pt x="4254" y="3581"/>
                    <a:pt x="5029" y="3085"/>
                  </a:cubicBezTo>
                  <a:cubicBezTo>
                    <a:pt x="5799" y="2594"/>
                    <a:pt x="6342" y="1839"/>
                    <a:pt x="6665" y="819"/>
                  </a:cubicBezTo>
                  <a:lnTo>
                    <a:pt x="6694" y="882"/>
                  </a:lnTo>
                  <a:cubicBezTo>
                    <a:pt x="6738" y="965"/>
                    <a:pt x="6810" y="999"/>
                    <a:pt x="6881" y="999"/>
                  </a:cubicBezTo>
                  <a:cubicBezTo>
                    <a:pt x="7023" y="999"/>
                    <a:pt x="7164" y="859"/>
                    <a:pt x="7083" y="689"/>
                  </a:cubicBezTo>
                  <a:lnTo>
                    <a:pt x="6795" y="107"/>
                  </a:lnTo>
                  <a:lnTo>
                    <a:pt x="6790" y="102"/>
                  </a:lnTo>
                  <a:cubicBezTo>
                    <a:pt x="6790" y="97"/>
                    <a:pt x="6785" y="88"/>
                    <a:pt x="6780" y="83"/>
                  </a:cubicBezTo>
                  <a:lnTo>
                    <a:pt x="6776" y="78"/>
                  </a:lnTo>
                  <a:cubicBezTo>
                    <a:pt x="6766" y="64"/>
                    <a:pt x="6751" y="49"/>
                    <a:pt x="6737" y="39"/>
                  </a:cubicBezTo>
                  <a:cubicBezTo>
                    <a:pt x="6727" y="30"/>
                    <a:pt x="6723" y="25"/>
                    <a:pt x="6713" y="20"/>
                  </a:cubicBezTo>
                  <a:cubicBezTo>
                    <a:pt x="6703" y="15"/>
                    <a:pt x="6699" y="15"/>
                    <a:pt x="6689" y="11"/>
                  </a:cubicBezTo>
                  <a:lnTo>
                    <a:pt x="6684" y="11"/>
                  </a:lnTo>
                  <a:lnTo>
                    <a:pt x="6660" y="6"/>
                  </a:lnTo>
                  <a:lnTo>
                    <a:pt x="6655" y="6"/>
                  </a:lnTo>
                  <a:lnTo>
                    <a:pt x="663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12452;p90">
              <a:extLst>
                <a:ext uri="{FF2B5EF4-FFF2-40B4-BE49-F238E27FC236}">
                  <a16:creationId xmlns:a16="http://schemas.microsoft.com/office/drawing/2014/main" id="{293F5C6A-70F7-4C52-AC75-FBD3BF6BE62B}"/>
                </a:ext>
              </a:extLst>
            </p:cNvPr>
            <p:cNvSpPr/>
            <p:nvPr/>
          </p:nvSpPr>
          <p:spPr>
            <a:xfrm>
              <a:off x="3163422" y="3526316"/>
              <a:ext cx="39315" cy="34463"/>
            </a:xfrm>
            <a:custGeom>
              <a:avLst/>
              <a:gdLst/>
              <a:ahLst/>
              <a:cxnLst/>
              <a:rect l="l" t="t" r="r" b="b"/>
              <a:pathLst>
                <a:path w="1499" h="1314" extrusionOk="0">
                  <a:moveTo>
                    <a:pt x="317" y="0"/>
                  </a:moveTo>
                  <a:cubicBezTo>
                    <a:pt x="147" y="0"/>
                    <a:pt x="1" y="219"/>
                    <a:pt x="160" y="374"/>
                  </a:cubicBezTo>
                  <a:lnTo>
                    <a:pt x="439" y="658"/>
                  </a:lnTo>
                  <a:lnTo>
                    <a:pt x="160" y="937"/>
                  </a:lnTo>
                  <a:cubicBezTo>
                    <a:pt x="73" y="1024"/>
                    <a:pt x="73" y="1163"/>
                    <a:pt x="160" y="1245"/>
                  </a:cubicBezTo>
                  <a:cubicBezTo>
                    <a:pt x="203" y="1289"/>
                    <a:pt x="259" y="1310"/>
                    <a:pt x="314" y="1310"/>
                  </a:cubicBezTo>
                  <a:cubicBezTo>
                    <a:pt x="369" y="1310"/>
                    <a:pt x="425" y="1289"/>
                    <a:pt x="468" y="1245"/>
                  </a:cubicBezTo>
                  <a:lnTo>
                    <a:pt x="747" y="966"/>
                  </a:lnTo>
                  <a:lnTo>
                    <a:pt x="1031" y="1245"/>
                  </a:lnTo>
                  <a:cubicBezTo>
                    <a:pt x="1079" y="1294"/>
                    <a:pt x="1133" y="1314"/>
                    <a:pt x="1185" y="1314"/>
                  </a:cubicBezTo>
                  <a:cubicBezTo>
                    <a:pt x="1354" y="1314"/>
                    <a:pt x="1497" y="1096"/>
                    <a:pt x="1339" y="937"/>
                  </a:cubicBezTo>
                  <a:lnTo>
                    <a:pt x="1055" y="658"/>
                  </a:lnTo>
                  <a:lnTo>
                    <a:pt x="1339" y="374"/>
                  </a:lnTo>
                  <a:cubicBezTo>
                    <a:pt x="1498" y="219"/>
                    <a:pt x="1352" y="0"/>
                    <a:pt x="1182" y="0"/>
                  </a:cubicBezTo>
                  <a:cubicBezTo>
                    <a:pt x="1131" y="0"/>
                    <a:pt x="1079" y="20"/>
                    <a:pt x="1031" y="66"/>
                  </a:cubicBezTo>
                  <a:lnTo>
                    <a:pt x="747" y="350"/>
                  </a:lnTo>
                  <a:lnTo>
                    <a:pt x="468" y="66"/>
                  </a:lnTo>
                  <a:cubicBezTo>
                    <a:pt x="420" y="20"/>
                    <a:pt x="367" y="0"/>
                    <a:pt x="3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12453;p90">
              <a:extLst>
                <a:ext uri="{FF2B5EF4-FFF2-40B4-BE49-F238E27FC236}">
                  <a16:creationId xmlns:a16="http://schemas.microsoft.com/office/drawing/2014/main" id="{27D8FBB1-B7DA-4098-9FC4-26FFFCEB9CD2}"/>
                </a:ext>
              </a:extLst>
            </p:cNvPr>
            <p:cNvSpPr/>
            <p:nvPr/>
          </p:nvSpPr>
          <p:spPr>
            <a:xfrm>
              <a:off x="3361309" y="3617614"/>
              <a:ext cx="39184" cy="34542"/>
            </a:xfrm>
            <a:custGeom>
              <a:avLst/>
              <a:gdLst/>
              <a:ahLst/>
              <a:cxnLst/>
              <a:rect l="l" t="t" r="r" b="b"/>
              <a:pathLst>
                <a:path w="1494" h="1317" extrusionOk="0">
                  <a:moveTo>
                    <a:pt x="1182" y="1"/>
                  </a:moveTo>
                  <a:cubicBezTo>
                    <a:pt x="1131" y="1"/>
                    <a:pt x="1078" y="21"/>
                    <a:pt x="1031" y="69"/>
                  </a:cubicBezTo>
                  <a:lnTo>
                    <a:pt x="747" y="353"/>
                  </a:lnTo>
                  <a:lnTo>
                    <a:pt x="468" y="69"/>
                  </a:lnTo>
                  <a:cubicBezTo>
                    <a:pt x="424" y="26"/>
                    <a:pt x="368" y="4"/>
                    <a:pt x="311" y="4"/>
                  </a:cubicBezTo>
                  <a:cubicBezTo>
                    <a:pt x="255" y="4"/>
                    <a:pt x="198" y="26"/>
                    <a:pt x="155" y="69"/>
                  </a:cubicBezTo>
                  <a:cubicBezTo>
                    <a:pt x="73" y="156"/>
                    <a:pt x="73" y="290"/>
                    <a:pt x="155" y="377"/>
                  </a:cubicBezTo>
                  <a:lnTo>
                    <a:pt x="439" y="656"/>
                  </a:lnTo>
                  <a:lnTo>
                    <a:pt x="155" y="940"/>
                  </a:lnTo>
                  <a:cubicBezTo>
                    <a:pt x="0" y="1099"/>
                    <a:pt x="145" y="1317"/>
                    <a:pt x="314" y="1317"/>
                  </a:cubicBezTo>
                  <a:cubicBezTo>
                    <a:pt x="366" y="1317"/>
                    <a:pt x="419" y="1296"/>
                    <a:pt x="468" y="1248"/>
                  </a:cubicBezTo>
                  <a:lnTo>
                    <a:pt x="747" y="969"/>
                  </a:lnTo>
                  <a:lnTo>
                    <a:pt x="1031" y="1248"/>
                  </a:lnTo>
                  <a:cubicBezTo>
                    <a:pt x="1078" y="1296"/>
                    <a:pt x="1131" y="1317"/>
                    <a:pt x="1182" y="1317"/>
                  </a:cubicBezTo>
                  <a:cubicBezTo>
                    <a:pt x="1349" y="1317"/>
                    <a:pt x="1494" y="1099"/>
                    <a:pt x="1339" y="940"/>
                  </a:cubicBezTo>
                  <a:lnTo>
                    <a:pt x="1055" y="661"/>
                  </a:lnTo>
                  <a:lnTo>
                    <a:pt x="1339" y="377"/>
                  </a:lnTo>
                  <a:cubicBezTo>
                    <a:pt x="1494" y="218"/>
                    <a:pt x="1349" y="1"/>
                    <a:pt x="11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12454;p90">
              <a:extLst>
                <a:ext uri="{FF2B5EF4-FFF2-40B4-BE49-F238E27FC236}">
                  <a16:creationId xmlns:a16="http://schemas.microsoft.com/office/drawing/2014/main" id="{E964B5C4-A159-4B85-B72D-8FE0EAD7DDD6}"/>
                </a:ext>
              </a:extLst>
            </p:cNvPr>
            <p:cNvSpPr/>
            <p:nvPr/>
          </p:nvSpPr>
          <p:spPr>
            <a:xfrm>
              <a:off x="3097565" y="3381908"/>
              <a:ext cx="361336" cy="338623"/>
            </a:xfrm>
            <a:custGeom>
              <a:avLst/>
              <a:gdLst/>
              <a:ahLst/>
              <a:cxnLst/>
              <a:rect l="l" t="t" r="r" b="b"/>
              <a:pathLst>
                <a:path w="13777" h="12911" extrusionOk="0">
                  <a:moveTo>
                    <a:pt x="7285" y="433"/>
                  </a:moveTo>
                  <a:cubicBezTo>
                    <a:pt x="7747" y="433"/>
                    <a:pt x="8118" y="809"/>
                    <a:pt x="8123" y="1271"/>
                  </a:cubicBezTo>
                  <a:lnTo>
                    <a:pt x="8123" y="1771"/>
                  </a:lnTo>
                  <a:cubicBezTo>
                    <a:pt x="8123" y="2156"/>
                    <a:pt x="8431" y="2464"/>
                    <a:pt x="8816" y="2464"/>
                  </a:cubicBezTo>
                  <a:lnTo>
                    <a:pt x="9018" y="2464"/>
                  </a:lnTo>
                  <a:cubicBezTo>
                    <a:pt x="9162" y="2464"/>
                    <a:pt x="9278" y="2579"/>
                    <a:pt x="9278" y="2724"/>
                  </a:cubicBezTo>
                  <a:lnTo>
                    <a:pt x="9278" y="4090"/>
                  </a:lnTo>
                  <a:cubicBezTo>
                    <a:pt x="9278" y="4235"/>
                    <a:pt x="9162" y="4350"/>
                    <a:pt x="9018" y="4350"/>
                  </a:cubicBezTo>
                  <a:lnTo>
                    <a:pt x="4750" y="4350"/>
                  </a:lnTo>
                  <a:cubicBezTo>
                    <a:pt x="4605" y="4350"/>
                    <a:pt x="4490" y="4235"/>
                    <a:pt x="4490" y="4090"/>
                  </a:cubicBezTo>
                  <a:lnTo>
                    <a:pt x="4490" y="2724"/>
                  </a:lnTo>
                  <a:lnTo>
                    <a:pt x="4495" y="2724"/>
                  </a:lnTo>
                  <a:cubicBezTo>
                    <a:pt x="4495" y="2579"/>
                    <a:pt x="4610" y="2464"/>
                    <a:pt x="4754" y="2464"/>
                  </a:cubicBezTo>
                  <a:lnTo>
                    <a:pt x="4961" y="2464"/>
                  </a:lnTo>
                  <a:cubicBezTo>
                    <a:pt x="5346" y="2464"/>
                    <a:pt x="5654" y="2156"/>
                    <a:pt x="5654" y="1771"/>
                  </a:cubicBezTo>
                  <a:lnTo>
                    <a:pt x="5654" y="1271"/>
                  </a:lnTo>
                  <a:cubicBezTo>
                    <a:pt x="5654" y="809"/>
                    <a:pt x="6030" y="433"/>
                    <a:pt x="6492" y="433"/>
                  </a:cubicBezTo>
                  <a:close/>
                  <a:moveTo>
                    <a:pt x="12569" y="3046"/>
                  </a:moveTo>
                  <a:cubicBezTo>
                    <a:pt x="12997" y="3046"/>
                    <a:pt x="13343" y="3393"/>
                    <a:pt x="13343" y="3821"/>
                  </a:cubicBezTo>
                  <a:lnTo>
                    <a:pt x="13343" y="11698"/>
                  </a:lnTo>
                  <a:cubicBezTo>
                    <a:pt x="13343" y="12126"/>
                    <a:pt x="12997" y="12472"/>
                    <a:pt x="12564" y="12472"/>
                  </a:cubicBezTo>
                  <a:lnTo>
                    <a:pt x="1208" y="12472"/>
                  </a:lnTo>
                  <a:cubicBezTo>
                    <a:pt x="780" y="12472"/>
                    <a:pt x="434" y="12126"/>
                    <a:pt x="434" y="11698"/>
                  </a:cubicBezTo>
                  <a:lnTo>
                    <a:pt x="434" y="3821"/>
                  </a:lnTo>
                  <a:cubicBezTo>
                    <a:pt x="434" y="3393"/>
                    <a:pt x="780" y="3046"/>
                    <a:pt x="1208" y="3046"/>
                  </a:cubicBezTo>
                  <a:lnTo>
                    <a:pt x="4057" y="3046"/>
                  </a:lnTo>
                  <a:lnTo>
                    <a:pt x="4057" y="3773"/>
                  </a:lnTo>
                  <a:lnTo>
                    <a:pt x="1377" y="3773"/>
                  </a:lnTo>
                  <a:cubicBezTo>
                    <a:pt x="1256" y="3773"/>
                    <a:pt x="1155" y="3869"/>
                    <a:pt x="1155" y="3989"/>
                  </a:cubicBezTo>
                  <a:lnTo>
                    <a:pt x="1155" y="11529"/>
                  </a:lnTo>
                  <a:cubicBezTo>
                    <a:pt x="1155" y="11650"/>
                    <a:pt x="1256" y="11751"/>
                    <a:pt x="1377" y="11751"/>
                  </a:cubicBezTo>
                  <a:lnTo>
                    <a:pt x="8719" y="11751"/>
                  </a:lnTo>
                  <a:cubicBezTo>
                    <a:pt x="8835" y="11751"/>
                    <a:pt x="8936" y="11650"/>
                    <a:pt x="8936" y="11529"/>
                  </a:cubicBezTo>
                  <a:cubicBezTo>
                    <a:pt x="8936" y="11409"/>
                    <a:pt x="8835" y="11313"/>
                    <a:pt x="8719" y="11313"/>
                  </a:cubicBezTo>
                  <a:lnTo>
                    <a:pt x="1588" y="11313"/>
                  </a:lnTo>
                  <a:lnTo>
                    <a:pt x="1588" y="4206"/>
                  </a:lnTo>
                  <a:lnTo>
                    <a:pt x="4066" y="4206"/>
                  </a:lnTo>
                  <a:cubicBezTo>
                    <a:pt x="4119" y="4538"/>
                    <a:pt x="4413" y="4783"/>
                    <a:pt x="4750" y="4788"/>
                  </a:cubicBezTo>
                  <a:lnTo>
                    <a:pt x="9023" y="4788"/>
                  </a:lnTo>
                  <a:cubicBezTo>
                    <a:pt x="9359" y="4783"/>
                    <a:pt x="9648" y="4538"/>
                    <a:pt x="9706" y="4206"/>
                  </a:cubicBezTo>
                  <a:lnTo>
                    <a:pt x="12184" y="4206"/>
                  </a:lnTo>
                  <a:lnTo>
                    <a:pt x="12184" y="11313"/>
                  </a:lnTo>
                  <a:lnTo>
                    <a:pt x="9783" y="11313"/>
                  </a:lnTo>
                  <a:cubicBezTo>
                    <a:pt x="9662" y="11313"/>
                    <a:pt x="9561" y="11409"/>
                    <a:pt x="9561" y="11529"/>
                  </a:cubicBezTo>
                  <a:cubicBezTo>
                    <a:pt x="9561" y="11650"/>
                    <a:pt x="9662" y="11746"/>
                    <a:pt x="9783" y="11746"/>
                  </a:cubicBezTo>
                  <a:lnTo>
                    <a:pt x="12400" y="11746"/>
                  </a:lnTo>
                  <a:cubicBezTo>
                    <a:pt x="12521" y="11746"/>
                    <a:pt x="12617" y="11650"/>
                    <a:pt x="12617" y="11529"/>
                  </a:cubicBezTo>
                  <a:lnTo>
                    <a:pt x="12617" y="3989"/>
                  </a:lnTo>
                  <a:cubicBezTo>
                    <a:pt x="12617" y="3869"/>
                    <a:pt x="12521" y="3768"/>
                    <a:pt x="12400" y="3768"/>
                  </a:cubicBezTo>
                  <a:lnTo>
                    <a:pt x="9715" y="3768"/>
                  </a:lnTo>
                  <a:lnTo>
                    <a:pt x="9715" y="3046"/>
                  </a:lnTo>
                  <a:close/>
                  <a:moveTo>
                    <a:pt x="6492" y="0"/>
                  </a:moveTo>
                  <a:cubicBezTo>
                    <a:pt x="5789" y="0"/>
                    <a:pt x="5221" y="568"/>
                    <a:pt x="5221" y="1271"/>
                  </a:cubicBezTo>
                  <a:lnTo>
                    <a:pt x="5221" y="1771"/>
                  </a:lnTo>
                  <a:cubicBezTo>
                    <a:pt x="5221" y="1915"/>
                    <a:pt x="5106" y="2031"/>
                    <a:pt x="4961" y="2031"/>
                  </a:cubicBezTo>
                  <a:lnTo>
                    <a:pt x="4754" y="2031"/>
                  </a:lnTo>
                  <a:cubicBezTo>
                    <a:pt x="4418" y="2031"/>
                    <a:pt x="4124" y="2276"/>
                    <a:pt x="4071" y="2608"/>
                  </a:cubicBezTo>
                  <a:lnTo>
                    <a:pt x="1213" y="2608"/>
                  </a:lnTo>
                  <a:cubicBezTo>
                    <a:pt x="544" y="2613"/>
                    <a:pt x="0" y="3152"/>
                    <a:pt x="0" y="3821"/>
                  </a:cubicBezTo>
                  <a:lnTo>
                    <a:pt x="0" y="11698"/>
                  </a:lnTo>
                  <a:cubicBezTo>
                    <a:pt x="0" y="12367"/>
                    <a:pt x="544" y="12905"/>
                    <a:pt x="1213" y="12910"/>
                  </a:cubicBezTo>
                  <a:lnTo>
                    <a:pt x="12569" y="12910"/>
                  </a:lnTo>
                  <a:cubicBezTo>
                    <a:pt x="13238" y="12905"/>
                    <a:pt x="13777" y="12367"/>
                    <a:pt x="13777" y="11698"/>
                  </a:cubicBezTo>
                  <a:lnTo>
                    <a:pt x="13777" y="3821"/>
                  </a:lnTo>
                  <a:cubicBezTo>
                    <a:pt x="13777" y="3152"/>
                    <a:pt x="13238" y="2613"/>
                    <a:pt x="12569" y="2608"/>
                  </a:cubicBezTo>
                  <a:lnTo>
                    <a:pt x="9706" y="2608"/>
                  </a:lnTo>
                  <a:cubicBezTo>
                    <a:pt x="9653" y="2276"/>
                    <a:pt x="9364" y="2031"/>
                    <a:pt x="9023" y="2031"/>
                  </a:cubicBezTo>
                  <a:lnTo>
                    <a:pt x="8816" y="2031"/>
                  </a:lnTo>
                  <a:cubicBezTo>
                    <a:pt x="8671" y="2031"/>
                    <a:pt x="8556" y="1915"/>
                    <a:pt x="8556" y="1771"/>
                  </a:cubicBezTo>
                  <a:lnTo>
                    <a:pt x="8556" y="1271"/>
                  </a:lnTo>
                  <a:cubicBezTo>
                    <a:pt x="8556" y="568"/>
                    <a:pt x="7988" y="0"/>
                    <a:pt x="72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12455;p90">
              <a:extLst>
                <a:ext uri="{FF2B5EF4-FFF2-40B4-BE49-F238E27FC236}">
                  <a16:creationId xmlns:a16="http://schemas.microsoft.com/office/drawing/2014/main" id="{FCD2708E-A380-4D4F-8C54-A3D3976FD35E}"/>
                </a:ext>
              </a:extLst>
            </p:cNvPr>
            <p:cNvSpPr/>
            <p:nvPr/>
          </p:nvSpPr>
          <p:spPr>
            <a:xfrm>
              <a:off x="3257212" y="3442703"/>
              <a:ext cx="48862" cy="41964"/>
            </a:xfrm>
            <a:custGeom>
              <a:avLst/>
              <a:gdLst/>
              <a:ahLst/>
              <a:cxnLst/>
              <a:rect l="l" t="t" r="r" b="b"/>
              <a:pathLst>
                <a:path w="1863" h="1600" extrusionOk="0">
                  <a:moveTo>
                    <a:pt x="799" y="440"/>
                  </a:moveTo>
                  <a:cubicBezTo>
                    <a:pt x="1121" y="440"/>
                    <a:pt x="1280" y="824"/>
                    <a:pt x="1054" y="1055"/>
                  </a:cubicBezTo>
                  <a:cubicBezTo>
                    <a:pt x="981" y="1128"/>
                    <a:pt x="892" y="1161"/>
                    <a:pt x="804" y="1161"/>
                  </a:cubicBezTo>
                  <a:cubicBezTo>
                    <a:pt x="618" y="1161"/>
                    <a:pt x="438" y="1016"/>
                    <a:pt x="438" y="800"/>
                  </a:cubicBezTo>
                  <a:cubicBezTo>
                    <a:pt x="438" y="598"/>
                    <a:pt x="597" y="440"/>
                    <a:pt x="799" y="440"/>
                  </a:cubicBezTo>
                  <a:close/>
                  <a:moveTo>
                    <a:pt x="803" y="0"/>
                  </a:moveTo>
                  <a:cubicBezTo>
                    <a:pt x="394" y="0"/>
                    <a:pt x="0" y="319"/>
                    <a:pt x="0" y="800"/>
                  </a:cubicBezTo>
                  <a:cubicBezTo>
                    <a:pt x="0" y="1238"/>
                    <a:pt x="356" y="1594"/>
                    <a:pt x="799" y="1599"/>
                  </a:cubicBezTo>
                  <a:cubicBezTo>
                    <a:pt x="1511" y="1599"/>
                    <a:pt x="1862" y="738"/>
                    <a:pt x="1362" y="237"/>
                  </a:cubicBezTo>
                  <a:cubicBezTo>
                    <a:pt x="1200" y="74"/>
                    <a:pt x="1000" y="0"/>
                    <a:pt x="8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8" name="Google Shape;12456;p90">
            <a:extLst>
              <a:ext uri="{FF2B5EF4-FFF2-40B4-BE49-F238E27FC236}">
                <a16:creationId xmlns:a16="http://schemas.microsoft.com/office/drawing/2014/main" id="{55787456-E70E-4966-A02D-8FC0E0F4CA93}"/>
              </a:ext>
            </a:extLst>
          </p:cNvPr>
          <p:cNvGrpSpPr/>
          <p:nvPr/>
        </p:nvGrpSpPr>
        <p:grpSpPr>
          <a:xfrm>
            <a:off x="1161868" y="2418408"/>
            <a:ext cx="432299" cy="451288"/>
            <a:chOff x="871401" y="1998381"/>
            <a:chExt cx="324224" cy="338466"/>
          </a:xfrm>
        </p:grpSpPr>
        <p:sp>
          <p:nvSpPr>
            <p:cNvPr id="159" name="Google Shape;12457;p90">
              <a:extLst>
                <a:ext uri="{FF2B5EF4-FFF2-40B4-BE49-F238E27FC236}">
                  <a16:creationId xmlns:a16="http://schemas.microsoft.com/office/drawing/2014/main" id="{0ADB2F30-F100-4565-9E83-36B61674CA3B}"/>
                </a:ext>
              </a:extLst>
            </p:cNvPr>
            <p:cNvSpPr/>
            <p:nvPr/>
          </p:nvSpPr>
          <p:spPr>
            <a:xfrm>
              <a:off x="987379" y="2003180"/>
              <a:ext cx="203840" cy="156499"/>
            </a:xfrm>
            <a:custGeom>
              <a:avLst/>
              <a:gdLst/>
              <a:ahLst/>
              <a:cxnLst/>
              <a:rect l="l" t="t" r="r" b="b"/>
              <a:pathLst>
                <a:path w="7772" h="5967" extrusionOk="0">
                  <a:moveTo>
                    <a:pt x="4336" y="0"/>
                  </a:moveTo>
                  <a:cubicBezTo>
                    <a:pt x="4292" y="0"/>
                    <a:pt x="4254" y="24"/>
                    <a:pt x="4230" y="58"/>
                  </a:cubicBezTo>
                  <a:lnTo>
                    <a:pt x="0" y="5967"/>
                  </a:lnTo>
                  <a:lnTo>
                    <a:pt x="3590" y="5967"/>
                  </a:lnTo>
                  <a:lnTo>
                    <a:pt x="7709" y="212"/>
                  </a:lnTo>
                  <a:cubicBezTo>
                    <a:pt x="7771" y="121"/>
                    <a:pt x="7709" y="0"/>
                    <a:pt x="7603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12458;p90">
              <a:extLst>
                <a:ext uri="{FF2B5EF4-FFF2-40B4-BE49-F238E27FC236}">
                  <a16:creationId xmlns:a16="http://schemas.microsoft.com/office/drawing/2014/main" id="{10E57480-5E18-4C74-B734-9A4D601D5103}"/>
                </a:ext>
              </a:extLst>
            </p:cNvPr>
            <p:cNvSpPr/>
            <p:nvPr/>
          </p:nvSpPr>
          <p:spPr>
            <a:xfrm>
              <a:off x="1019927" y="2003311"/>
              <a:ext cx="144277" cy="156368"/>
            </a:xfrm>
            <a:custGeom>
              <a:avLst/>
              <a:gdLst/>
              <a:ahLst/>
              <a:cxnLst/>
              <a:rect l="l" t="t" r="r" b="b"/>
              <a:pathLst>
                <a:path w="5501" h="5962" extrusionOk="0">
                  <a:moveTo>
                    <a:pt x="4264" y="0"/>
                  </a:moveTo>
                  <a:lnTo>
                    <a:pt x="1" y="5962"/>
                  </a:lnTo>
                  <a:lnTo>
                    <a:pt x="1233" y="5962"/>
                  </a:lnTo>
                  <a:lnTo>
                    <a:pt x="5501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12459;p90">
              <a:extLst>
                <a:ext uri="{FF2B5EF4-FFF2-40B4-BE49-F238E27FC236}">
                  <a16:creationId xmlns:a16="http://schemas.microsoft.com/office/drawing/2014/main" id="{EE10ECAB-C4BB-4508-8C67-3B381FF1C74E}"/>
                </a:ext>
              </a:extLst>
            </p:cNvPr>
            <p:cNvSpPr/>
            <p:nvPr/>
          </p:nvSpPr>
          <p:spPr>
            <a:xfrm>
              <a:off x="1052239" y="2003311"/>
              <a:ext cx="138848" cy="156368"/>
            </a:xfrm>
            <a:custGeom>
              <a:avLst/>
              <a:gdLst/>
              <a:ahLst/>
              <a:cxnLst/>
              <a:rect l="l" t="t" r="r" b="b"/>
              <a:pathLst>
                <a:path w="5294" h="5962" extrusionOk="0">
                  <a:moveTo>
                    <a:pt x="4269" y="0"/>
                  </a:moveTo>
                  <a:lnTo>
                    <a:pt x="1" y="5962"/>
                  </a:lnTo>
                  <a:lnTo>
                    <a:pt x="1117" y="5962"/>
                  </a:lnTo>
                  <a:lnTo>
                    <a:pt x="5236" y="207"/>
                  </a:lnTo>
                  <a:cubicBezTo>
                    <a:pt x="5294" y="116"/>
                    <a:pt x="5236" y="0"/>
                    <a:pt x="5130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12460;p90">
              <a:extLst>
                <a:ext uri="{FF2B5EF4-FFF2-40B4-BE49-F238E27FC236}">
                  <a16:creationId xmlns:a16="http://schemas.microsoft.com/office/drawing/2014/main" id="{02FD11AB-C7EC-4446-996D-97BA2CD36E1C}"/>
                </a:ext>
              </a:extLst>
            </p:cNvPr>
            <p:cNvSpPr/>
            <p:nvPr/>
          </p:nvSpPr>
          <p:spPr>
            <a:xfrm>
              <a:off x="877827" y="2003311"/>
              <a:ext cx="203840" cy="156368"/>
            </a:xfrm>
            <a:custGeom>
              <a:avLst/>
              <a:gdLst/>
              <a:ahLst/>
              <a:cxnLst/>
              <a:rect l="l" t="t" r="r" b="b"/>
              <a:pathLst>
                <a:path w="7772" h="5962" extrusionOk="0">
                  <a:moveTo>
                    <a:pt x="169" y="0"/>
                  </a:moveTo>
                  <a:cubicBezTo>
                    <a:pt x="63" y="0"/>
                    <a:pt x="1" y="120"/>
                    <a:pt x="63" y="207"/>
                  </a:cubicBezTo>
                  <a:lnTo>
                    <a:pt x="4182" y="5962"/>
                  </a:lnTo>
                  <a:lnTo>
                    <a:pt x="7772" y="5962"/>
                  </a:lnTo>
                  <a:lnTo>
                    <a:pt x="3542" y="53"/>
                  </a:lnTo>
                  <a:cubicBezTo>
                    <a:pt x="3518" y="19"/>
                    <a:pt x="3480" y="0"/>
                    <a:pt x="3436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12461;p90">
              <a:extLst>
                <a:ext uri="{FF2B5EF4-FFF2-40B4-BE49-F238E27FC236}">
                  <a16:creationId xmlns:a16="http://schemas.microsoft.com/office/drawing/2014/main" id="{55BAE79E-A778-46F2-AD5C-28215822A034}"/>
                </a:ext>
              </a:extLst>
            </p:cNvPr>
            <p:cNvSpPr/>
            <p:nvPr/>
          </p:nvSpPr>
          <p:spPr>
            <a:xfrm>
              <a:off x="906598" y="2003311"/>
              <a:ext cx="144277" cy="156368"/>
            </a:xfrm>
            <a:custGeom>
              <a:avLst/>
              <a:gdLst/>
              <a:ahLst/>
              <a:cxnLst/>
              <a:rect l="l" t="t" r="r" b="b"/>
              <a:pathLst>
                <a:path w="5501" h="5962" extrusionOk="0">
                  <a:moveTo>
                    <a:pt x="1" y="0"/>
                  </a:moveTo>
                  <a:lnTo>
                    <a:pt x="4269" y="5962"/>
                  </a:lnTo>
                  <a:lnTo>
                    <a:pt x="5501" y="5962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12462;p90">
              <a:extLst>
                <a:ext uri="{FF2B5EF4-FFF2-40B4-BE49-F238E27FC236}">
                  <a16:creationId xmlns:a16="http://schemas.microsoft.com/office/drawing/2014/main" id="{80067886-2AA8-4AAE-94D2-901D157FF391}"/>
                </a:ext>
              </a:extLst>
            </p:cNvPr>
            <p:cNvSpPr/>
            <p:nvPr/>
          </p:nvSpPr>
          <p:spPr>
            <a:xfrm>
              <a:off x="877827" y="2003311"/>
              <a:ext cx="140737" cy="156368"/>
            </a:xfrm>
            <a:custGeom>
              <a:avLst/>
              <a:gdLst/>
              <a:ahLst/>
              <a:cxnLst/>
              <a:rect l="l" t="t" r="r" b="b"/>
              <a:pathLst>
                <a:path w="5366" h="5962" extrusionOk="0">
                  <a:moveTo>
                    <a:pt x="169" y="0"/>
                  </a:moveTo>
                  <a:cubicBezTo>
                    <a:pt x="63" y="0"/>
                    <a:pt x="1" y="120"/>
                    <a:pt x="63" y="207"/>
                  </a:cubicBezTo>
                  <a:lnTo>
                    <a:pt x="4182" y="5962"/>
                  </a:lnTo>
                  <a:lnTo>
                    <a:pt x="5366" y="5962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12463;p90">
              <a:extLst>
                <a:ext uri="{FF2B5EF4-FFF2-40B4-BE49-F238E27FC236}">
                  <a16:creationId xmlns:a16="http://schemas.microsoft.com/office/drawing/2014/main" id="{352909F0-504B-44E9-805B-89C19A452CE1}"/>
                </a:ext>
              </a:extLst>
            </p:cNvPr>
            <p:cNvSpPr/>
            <p:nvPr/>
          </p:nvSpPr>
          <p:spPr>
            <a:xfrm>
              <a:off x="1066874" y="2114621"/>
              <a:ext cx="32339" cy="45059"/>
            </a:xfrm>
            <a:custGeom>
              <a:avLst/>
              <a:gdLst/>
              <a:ahLst/>
              <a:cxnLst/>
              <a:rect l="l" t="t" r="r" b="b"/>
              <a:pathLst>
                <a:path w="1233" h="1718" extrusionOk="0">
                  <a:moveTo>
                    <a:pt x="674" y="0"/>
                  </a:moveTo>
                  <a:lnTo>
                    <a:pt x="1" y="938"/>
                  </a:lnTo>
                  <a:lnTo>
                    <a:pt x="559" y="1718"/>
                  </a:lnTo>
                  <a:lnTo>
                    <a:pt x="1021" y="1073"/>
                  </a:lnTo>
                  <a:lnTo>
                    <a:pt x="1233" y="780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12464;p90">
              <a:extLst>
                <a:ext uri="{FF2B5EF4-FFF2-40B4-BE49-F238E27FC236}">
                  <a16:creationId xmlns:a16="http://schemas.microsoft.com/office/drawing/2014/main" id="{72EDDE64-05C7-468A-BB4E-8290382B8760}"/>
                </a:ext>
              </a:extLst>
            </p:cNvPr>
            <p:cNvSpPr/>
            <p:nvPr/>
          </p:nvSpPr>
          <p:spPr>
            <a:xfrm>
              <a:off x="1050718" y="2092013"/>
              <a:ext cx="33860" cy="47236"/>
            </a:xfrm>
            <a:custGeom>
              <a:avLst/>
              <a:gdLst/>
              <a:ahLst/>
              <a:cxnLst/>
              <a:rect l="l" t="t" r="r" b="b"/>
              <a:pathLst>
                <a:path w="1291" h="1801" extrusionOk="0">
                  <a:moveTo>
                    <a:pt x="670" y="1"/>
                  </a:moveTo>
                  <a:lnTo>
                    <a:pt x="1" y="934"/>
                  </a:lnTo>
                  <a:lnTo>
                    <a:pt x="617" y="1800"/>
                  </a:lnTo>
                  <a:lnTo>
                    <a:pt x="1290" y="862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12465;p90">
              <a:extLst>
                <a:ext uri="{FF2B5EF4-FFF2-40B4-BE49-F238E27FC236}">
                  <a16:creationId xmlns:a16="http://schemas.microsoft.com/office/drawing/2014/main" id="{1F7FC2F2-22A6-45F5-B6D2-7E5B323B981D}"/>
                </a:ext>
              </a:extLst>
            </p:cNvPr>
            <p:cNvSpPr/>
            <p:nvPr/>
          </p:nvSpPr>
          <p:spPr>
            <a:xfrm>
              <a:off x="1034457" y="2069300"/>
              <a:ext cx="33833" cy="47236"/>
            </a:xfrm>
            <a:custGeom>
              <a:avLst/>
              <a:gdLst/>
              <a:ahLst/>
              <a:cxnLst/>
              <a:rect l="l" t="t" r="r" b="b"/>
              <a:pathLst>
                <a:path w="1290" h="1801" extrusionOk="0">
                  <a:moveTo>
                    <a:pt x="674" y="1"/>
                  </a:moveTo>
                  <a:lnTo>
                    <a:pt x="0" y="934"/>
                  </a:lnTo>
                  <a:lnTo>
                    <a:pt x="621" y="1800"/>
                  </a:lnTo>
                  <a:lnTo>
                    <a:pt x="1290" y="867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E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12466;p90">
              <a:extLst>
                <a:ext uri="{FF2B5EF4-FFF2-40B4-BE49-F238E27FC236}">
                  <a16:creationId xmlns:a16="http://schemas.microsoft.com/office/drawing/2014/main" id="{A12EF55D-1148-480D-BFC6-E18935A020EA}"/>
                </a:ext>
              </a:extLst>
            </p:cNvPr>
            <p:cNvSpPr/>
            <p:nvPr/>
          </p:nvSpPr>
          <p:spPr>
            <a:xfrm>
              <a:off x="932721" y="2133452"/>
              <a:ext cx="203473" cy="198437"/>
            </a:xfrm>
            <a:custGeom>
              <a:avLst/>
              <a:gdLst/>
              <a:ahLst/>
              <a:cxnLst/>
              <a:rect l="l" t="t" r="r" b="b"/>
              <a:pathLst>
                <a:path w="7758" h="7566" extrusionOk="0">
                  <a:moveTo>
                    <a:pt x="3883" y="0"/>
                  </a:moveTo>
                  <a:cubicBezTo>
                    <a:pt x="3728" y="0"/>
                    <a:pt x="3571" y="59"/>
                    <a:pt x="3451" y="177"/>
                  </a:cubicBezTo>
                  <a:cubicBezTo>
                    <a:pt x="3333" y="292"/>
                    <a:pt x="3177" y="353"/>
                    <a:pt x="3018" y="353"/>
                  </a:cubicBezTo>
                  <a:cubicBezTo>
                    <a:pt x="2944" y="353"/>
                    <a:pt x="2869" y="339"/>
                    <a:pt x="2797" y="312"/>
                  </a:cubicBezTo>
                  <a:cubicBezTo>
                    <a:pt x="2726" y="284"/>
                    <a:pt x="2653" y="272"/>
                    <a:pt x="2581" y="272"/>
                  </a:cubicBezTo>
                  <a:cubicBezTo>
                    <a:pt x="2335" y="272"/>
                    <a:pt x="2100" y="422"/>
                    <a:pt x="2007" y="668"/>
                  </a:cubicBezTo>
                  <a:cubicBezTo>
                    <a:pt x="1921" y="894"/>
                    <a:pt x="1704" y="1043"/>
                    <a:pt x="1464" y="1058"/>
                  </a:cubicBezTo>
                  <a:cubicBezTo>
                    <a:pt x="1127" y="1077"/>
                    <a:pt x="867" y="1366"/>
                    <a:pt x="886" y="1702"/>
                  </a:cubicBezTo>
                  <a:cubicBezTo>
                    <a:pt x="896" y="1943"/>
                    <a:pt x="766" y="2169"/>
                    <a:pt x="554" y="2280"/>
                  </a:cubicBezTo>
                  <a:cubicBezTo>
                    <a:pt x="251" y="2434"/>
                    <a:pt x="131" y="2799"/>
                    <a:pt x="285" y="3103"/>
                  </a:cubicBezTo>
                  <a:cubicBezTo>
                    <a:pt x="391" y="3319"/>
                    <a:pt x="367" y="3574"/>
                    <a:pt x="213" y="3767"/>
                  </a:cubicBezTo>
                  <a:cubicBezTo>
                    <a:pt x="1" y="4026"/>
                    <a:pt x="39" y="4416"/>
                    <a:pt x="304" y="4628"/>
                  </a:cubicBezTo>
                  <a:cubicBezTo>
                    <a:pt x="492" y="4782"/>
                    <a:pt x="569" y="5027"/>
                    <a:pt x="511" y="5263"/>
                  </a:cubicBezTo>
                  <a:cubicBezTo>
                    <a:pt x="424" y="5590"/>
                    <a:pt x="617" y="5922"/>
                    <a:pt x="944" y="6014"/>
                  </a:cubicBezTo>
                  <a:cubicBezTo>
                    <a:pt x="1175" y="6076"/>
                    <a:pt x="1348" y="6269"/>
                    <a:pt x="1387" y="6509"/>
                  </a:cubicBezTo>
                  <a:cubicBezTo>
                    <a:pt x="1439" y="6811"/>
                    <a:pt x="1703" y="7026"/>
                    <a:pt x="2000" y="7026"/>
                  </a:cubicBezTo>
                  <a:cubicBezTo>
                    <a:pt x="2029" y="7026"/>
                    <a:pt x="2059" y="7024"/>
                    <a:pt x="2089" y="7019"/>
                  </a:cubicBezTo>
                  <a:cubicBezTo>
                    <a:pt x="2122" y="7014"/>
                    <a:pt x="2155" y="7011"/>
                    <a:pt x="2187" y="7011"/>
                  </a:cubicBezTo>
                  <a:cubicBezTo>
                    <a:pt x="2392" y="7011"/>
                    <a:pt x="2584" y="7114"/>
                    <a:pt x="2700" y="7289"/>
                  </a:cubicBezTo>
                  <a:cubicBezTo>
                    <a:pt x="2816" y="7469"/>
                    <a:pt x="3012" y="7566"/>
                    <a:pt x="3212" y="7566"/>
                  </a:cubicBezTo>
                  <a:cubicBezTo>
                    <a:pt x="3327" y="7566"/>
                    <a:pt x="3443" y="7534"/>
                    <a:pt x="3547" y="7467"/>
                  </a:cubicBezTo>
                  <a:cubicBezTo>
                    <a:pt x="3648" y="7402"/>
                    <a:pt x="3764" y="7369"/>
                    <a:pt x="3879" y="7369"/>
                  </a:cubicBezTo>
                  <a:cubicBezTo>
                    <a:pt x="3995" y="7369"/>
                    <a:pt x="4110" y="7402"/>
                    <a:pt x="4211" y="7467"/>
                  </a:cubicBezTo>
                  <a:cubicBezTo>
                    <a:pt x="4315" y="7534"/>
                    <a:pt x="4432" y="7566"/>
                    <a:pt x="4547" y="7566"/>
                  </a:cubicBezTo>
                  <a:cubicBezTo>
                    <a:pt x="4747" y="7566"/>
                    <a:pt x="4944" y="7469"/>
                    <a:pt x="5063" y="7289"/>
                  </a:cubicBezTo>
                  <a:cubicBezTo>
                    <a:pt x="5175" y="7114"/>
                    <a:pt x="5366" y="7011"/>
                    <a:pt x="5571" y="7011"/>
                  </a:cubicBezTo>
                  <a:cubicBezTo>
                    <a:pt x="5604" y="7011"/>
                    <a:pt x="5636" y="7014"/>
                    <a:pt x="5669" y="7019"/>
                  </a:cubicBezTo>
                  <a:cubicBezTo>
                    <a:pt x="5699" y="7024"/>
                    <a:pt x="5730" y="7026"/>
                    <a:pt x="5759" y="7026"/>
                  </a:cubicBezTo>
                  <a:cubicBezTo>
                    <a:pt x="6060" y="7026"/>
                    <a:pt x="6323" y="6811"/>
                    <a:pt x="6372" y="6504"/>
                  </a:cubicBezTo>
                  <a:cubicBezTo>
                    <a:pt x="6410" y="6269"/>
                    <a:pt x="6583" y="6071"/>
                    <a:pt x="6819" y="6009"/>
                  </a:cubicBezTo>
                  <a:cubicBezTo>
                    <a:pt x="7142" y="5922"/>
                    <a:pt x="7339" y="5585"/>
                    <a:pt x="7252" y="5258"/>
                  </a:cubicBezTo>
                  <a:cubicBezTo>
                    <a:pt x="7190" y="5027"/>
                    <a:pt x="7271" y="4777"/>
                    <a:pt x="7459" y="4628"/>
                  </a:cubicBezTo>
                  <a:cubicBezTo>
                    <a:pt x="7719" y="4411"/>
                    <a:pt x="7757" y="4026"/>
                    <a:pt x="7546" y="3767"/>
                  </a:cubicBezTo>
                  <a:cubicBezTo>
                    <a:pt x="7397" y="3574"/>
                    <a:pt x="7368" y="3319"/>
                    <a:pt x="7478" y="3103"/>
                  </a:cubicBezTo>
                  <a:cubicBezTo>
                    <a:pt x="7628" y="2799"/>
                    <a:pt x="7512" y="2434"/>
                    <a:pt x="7214" y="2280"/>
                  </a:cubicBezTo>
                  <a:cubicBezTo>
                    <a:pt x="6997" y="2169"/>
                    <a:pt x="6867" y="1943"/>
                    <a:pt x="6877" y="1702"/>
                  </a:cubicBezTo>
                  <a:cubicBezTo>
                    <a:pt x="6896" y="1366"/>
                    <a:pt x="6636" y="1077"/>
                    <a:pt x="6299" y="1058"/>
                  </a:cubicBezTo>
                  <a:cubicBezTo>
                    <a:pt x="6059" y="1043"/>
                    <a:pt x="5847" y="894"/>
                    <a:pt x="5756" y="668"/>
                  </a:cubicBezTo>
                  <a:cubicBezTo>
                    <a:pt x="5663" y="423"/>
                    <a:pt x="5431" y="276"/>
                    <a:pt x="5186" y="276"/>
                  </a:cubicBezTo>
                  <a:cubicBezTo>
                    <a:pt x="5113" y="276"/>
                    <a:pt x="5039" y="289"/>
                    <a:pt x="4967" y="317"/>
                  </a:cubicBezTo>
                  <a:cubicBezTo>
                    <a:pt x="4896" y="342"/>
                    <a:pt x="4823" y="354"/>
                    <a:pt x="4751" y="354"/>
                  </a:cubicBezTo>
                  <a:cubicBezTo>
                    <a:pt x="4590" y="354"/>
                    <a:pt x="4432" y="293"/>
                    <a:pt x="4312" y="177"/>
                  </a:cubicBezTo>
                  <a:cubicBezTo>
                    <a:pt x="4194" y="59"/>
                    <a:pt x="4039" y="0"/>
                    <a:pt x="3883" y="0"/>
                  </a:cubicBezTo>
                  <a:close/>
                </a:path>
              </a:pathLst>
            </a:custGeom>
            <a:solidFill>
              <a:srgbClr val="C7D2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12467;p90">
              <a:extLst>
                <a:ext uri="{FF2B5EF4-FFF2-40B4-BE49-F238E27FC236}">
                  <a16:creationId xmlns:a16="http://schemas.microsoft.com/office/drawing/2014/main" id="{E9EF5B7B-4A97-4326-94E7-6136F891378F}"/>
                </a:ext>
              </a:extLst>
            </p:cNvPr>
            <p:cNvSpPr/>
            <p:nvPr/>
          </p:nvSpPr>
          <p:spPr>
            <a:xfrm>
              <a:off x="1019560" y="2133347"/>
              <a:ext cx="116765" cy="198542"/>
            </a:xfrm>
            <a:custGeom>
              <a:avLst/>
              <a:gdLst/>
              <a:ahLst/>
              <a:cxnLst/>
              <a:rect l="l" t="t" r="r" b="b"/>
              <a:pathLst>
                <a:path w="4452" h="7570" extrusionOk="0">
                  <a:moveTo>
                    <a:pt x="568" y="1"/>
                  </a:moveTo>
                  <a:cubicBezTo>
                    <a:pt x="412" y="1"/>
                    <a:pt x="255" y="61"/>
                    <a:pt x="135" y="181"/>
                  </a:cubicBezTo>
                  <a:cubicBezTo>
                    <a:pt x="92" y="220"/>
                    <a:pt x="48" y="253"/>
                    <a:pt x="0" y="282"/>
                  </a:cubicBezTo>
                  <a:cubicBezTo>
                    <a:pt x="92" y="332"/>
                    <a:pt x="193" y="358"/>
                    <a:pt x="296" y="358"/>
                  </a:cubicBezTo>
                  <a:cubicBezTo>
                    <a:pt x="371" y="358"/>
                    <a:pt x="447" y="344"/>
                    <a:pt x="520" y="316"/>
                  </a:cubicBezTo>
                  <a:cubicBezTo>
                    <a:pt x="591" y="288"/>
                    <a:pt x="664" y="276"/>
                    <a:pt x="736" y="276"/>
                  </a:cubicBezTo>
                  <a:cubicBezTo>
                    <a:pt x="982" y="276"/>
                    <a:pt x="1216" y="426"/>
                    <a:pt x="1309" y="672"/>
                  </a:cubicBezTo>
                  <a:cubicBezTo>
                    <a:pt x="1396" y="898"/>
                    <a:pt x="1608" y="1047"/>
                    <a:pt x="1853" y="1062"/>
                  </a:cubicBezTo>
                  <a:cubicBezTo>
                    <a:pt x="2190" y="1081"/>
                    <a:pt x="2450" y="1370"/>
                    <a:pt x="2430" y="1706"/>
                  </a:cubicBezTo>
                  <a:cubicBezTo>
                    <a:pt x="2421" y="1947"/>
                    <a:pt x="2551" y="2173"/>
                    <a:pt x="2762" y="2284"/>
                  </a:cubicBezTo>
                  <a:cubicBezTo>
                    <a:pt x="3065" y="2438"/>
                    <a:pt x="3186" y="2803"/>
                    <a:pt x="3032" y="3107"/>
                  </a:cubicBezTo>
                  <a:cubicBezTo>
                    <a:pt x="2926" y="3323"/>
                    <a:pt x="2950" y="3578"/>
                    <a:pt x="3099" y="3771"/>
                  </a:cubicBezTo>
                  <a:cubicBezTo>
                    <a:pt x="3311" y="4030"/>
                    <a:pt x="3272" y="4415"/>
                    <a:pt x="3013" y="4632"/>
                  </a:cubicBezTo>
                  <a:cubicBezTo>
                    <a:pt x="2825" y="4781"/>
                    <a:pt x="2743" y="5031"/>
                    <a:pt x="2806" y="5262"/>
                  </a:cubicBezTo>
                  <a:cubicBezTo>
                    <a:pt x="2892" y="5589"/>
                    <a:pt x="2700" y="5926"/>
                    <a:pt x="2373" y="6013"/>
                  </a:cubicBezTo>
                  <a:cubicBezTo>
                    <a:pt x="2137" y="6075"/>
                    <a:pt x="1964" y="6273"/>
                    <a:pt x="1925" y="6508"/>
                  </a:cubicBezTo>
                  <a:cubicBezTo>
                    <a:pt x="1877" y="6809"/>
                    <a:pt x="1617" y="7026"/>
                    <a:pt x="1319" y="7026"/>
                  </a:cubicBezTo>
                  <a:cubicBezTo>
                    <a:pt x="1287" y="7026"/>
                    <a:pt x="1255" y="7024"/>
                    <a:pt x="1223" y="7018"/>
                  </a:cubicBezTo>
                  <a:cubicBezTo>
                    <a:pt x="1191" y="7013"/>
                    <a:pt x="1160" y="7011"/>
                    <a:pt x="1129" y="7011"/>
                  </a:cubicBezTo>
                  <a:cubicBezTo>
                    <a:pt x="925" y="7011"/>
                    <a:pt x="729" y="7117"/>
                    <a:pt x="616" y="7293"/>
                  </a:cubicBezTo>
                  <a:cubicBezTo>
                    <a:pt x="597" y="7322"/>
                    <a:pt x="573" y="7350"/>
                    <a:pt x="549" y="7375"/>
                  </a:cubicBezTo>
                  <a:cubicBezTo>
                    <a:pt x="557" y="7374"/>
                    <a:pt x="565" y="7374"/>
                    <a:pt x="572" y="7374"/>
                  </a:cubicBezTo>
                  <a:cubicBezTo>
                    <a:pt x="689" y="7374"/>
                    <a:pt x="801" y="7408"/>
                    <a:pt x="900" y="7471"/>
                  </a:cubicBezTo>
                  <a:cubicBezTo>
                    <a:pt x="1004" y="7538"/>
                    <a:pt x="1121" y="7570"/>
                    <a:pt x="1236" y="7570"/>
                  </a:cubicBezTo>
                  <a:cubicBezTo>
                    <a:pt x="1436" y="7570"/>
                    <a:pt x="1633" y="7473"/>
                    <a:pt x="1752" y="7293"/>
                  </a:cubicBezTo>
                  <a:cubicBezTo>
                    <a:pt x="1864" y="7118"/>
                    <a:pt x="2055" y="7015"/>
                    <a:pt x="2260" y="7015"/>
                  </a:cubicBezTo>
                  <a:cubicBezTo>
                    <a:pt x="2293" y="7015"/>
                    <a:pt x="2325" y="7018"/>
                    <a:pt x="2358" y="7023"/>
                  </a:cubicBezTo>
                  <a:cubicBezTo>
                    <a:pt x="2388" y="7028"/>
                    <a:pt x="2418" y="7030"/>
                    <a:pt x="2447" y="7030"/>
                  </a:cubicBezTo>
                  <a:cubicBezTo>
                    <a:pt x="2745" y="7030"/>
                    <a:pt x="3008" y="6815"/>
                    <a:pt x="3061" y="6513"/>
                  </a:cubicBezTo>
                  <a:cubicBezTo>
                    <a:pt x="3099" y="6273"/>
                    <a:pt x="3272" y="6080"/>
                    <a:pt x="3503" y="6018"/>
                  </a:cubicBezTo>
                  <a:cubicBezTo>
                    <a:pt x="3831" y="5926"/>
                    <a:pt x="4023" y="5594"/>
                    <a:pt x="3941" y="5267"/>
                  </a:cubicBezTo>
                  <a:cubicBezTo>
                    <a:pt x="3879" y="5031"/>
                    <a:pt x="3956" y="4786"/>
                    <a:pt x="4143" y="4632"/>
                  </a:cubicBezTo>
                  <a:cubicBezTo>
                    <a:pt x="4408" y="4420"/>
                    <a:pt x="4451" y="4030"/>
                    <a:pt x="4235" y="3771"/>
                  </a:cubicBezTo>
                  <a:cubicBezTo>
                    <a:pt x="4086" y="3578"/>
                    <a:pt x="4057" y="3323"/>
                    <a:pt x="4167" y="3107"/>
                  </a:cubicBezTo>
                  <a:cubicBezTo>
                    <a:pt x="4321" y="2803"/>
                    <a:pt x="4201" y="2438"/>
                    <a:pt x="3898" y="2284"/>
                  </a:cubicBezTo>
                  <a:cubicBezTo>
                    <a:pt x="3686" y="2173"/>
                    <a:pt x="3556" y="1947"/>
                    <a:pt x="3566" y="1706"/>
                  </a:cubicBezTo>
                  <a:cubicBezTo>
                    <a:pt x="3580" y="1370"/>
                    <a:pt x="3320" y="1081"/>
                    <a:pt x="2984" y="1062"/>
                  </a:cubicBezTo>
                  <a:cubicBezTo>
                    <a:pt x="2743" y="1047"/>
                    <a:pt x="2531" y="898"/>
                    <a:pt x="2445" y="672"/>
                  </a:cubicBezTo>
                  <a:cubicBezTo>
                    <a:pt x="2348" y="426"/>
                    <a:pt x="2116" y="276"/>
                    <a:pt x="1869" y="276"/>
                  </a:cubicBezTo>
                  <a:cubicBezTo>
                    <a:pt x="1796" y="276"/>
                    <a:pt x="1723" y="288"/>
                    <a:pt x="1651" y="316"/>
                  </a:cubicBezTo>
                  <a:cubicBezTo>
                    <a:pt x="1579" y="343"/>
                    <a:pt x="1504" y="357"/>
                    <a:pt x="1429" y="357"/>
                  </a:cubicBezTo>
                  <a:cubicBezTo>
                    <a:pt x="1271" y="357"/>
                    <a:pt x="1116" y="296"/>
                    <a:pt x="1001" y="181"/>
                  </a:cubicBezTo>
                  <a:cubicBezTo>
                    <a:pt x="881" y="61"/>
                    <a:pt x="725" y="1"/>
                    <a:pt x="568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12468;p90">
              <a:extLst>
                <a:ext uri="{FF2B5EF4-FFF2-40B4-BE49-F238E27FC236}">
                  <a16:creationId xmlns:a16="http://schemas.microsoft.com/office/drawing/2014/main" id="{8F5C3BDA-C45B-44CC-A67D-4C697653DA07}"/>
                </a:ext>
              </a:extLst>
            </p:cNvPr>
            <p:cNvSpPr/>
            <p:nvPr/>
          </p:nvSpPr>
          <p:spPr>
            <a:xfrm>
              <a:off x="959473" y="2157529"/>
              <a:ext cx="150100" cy="150074"/>
            </a:xfrm>
            <a:custGeom>
              <a:avLst/>
              <a:gdLst/>
              <a:ahLst/>
              <a:cxnLst/>
              <a:rect l="l" t="t" r="r" b="b"/>
              <a:pathLst>
                <a:path w="5723" h="5722" extrusionOk="0">
                  <a:moveTo>
                    <a:pt x="2859" y="0"/>
                  </a:moveTo>
                  <a:cubicBezTo>
                    <a:pt x="1281" y="0"/>
                    <a:pt x="1" y="1280"/>
                    <a:pt x="1" y="2858"/>
                  </a:cubicBezTo>
                  <a:cubicBezTo>
                    <a:pt x="1" y="4441"/>
                    <a:pt x="1281" y="5721"/>
                    <a:pt x="2859" y="5721"/>
                  </a:cubicBezTo>
                  <a:cubicBezTo>
                    <a:pt x="4442" y="5721"/>
                    <a:pt x="5722" y="4441"/>
                    <a:pt x="5722" y="2858"/>
                  </a:cubicBezTo>
                  <a:cubicBezTo>
                    <a:pt x="5722" y="1280"/>
                    <a:pt x="4442" y="0"/>
                    <a:pt x="2859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12469;p90">
              <a:extLst>
                <a:ext uri="{FF2B5EF4-FFF2-40B4-BE49-F238E27FC236}">
                  <a16:creationId xmlns:a16="http://schemas.microsoft.com/office/drawing/2014/main" id="{23D98267-0BF9-4F9E-9DF9-65781FAE914B}"/>
                </a:ext>
              </a:extLst>
            </p:cNvPr>
            <p:cNvSpPr/>
            <p:nvPr/>
          </p:nvSpPr>
          <p:spPr>
            <a:xfrm>
              <a:off x="1019691" y="2157529"/>
              <a:ext cx="93921" cy="150074"/>
            </a:xfrm>
            <a:custGeom>
              <a:avLst/>
              <a:gdLst/>
              <a:ahLst/>
              <a:cxnLst/>
              <a:rect l="l" t="t" r="r" b="b"/>
              <a:pathLst>
                <a:path w="3581" h="5722" extrusionOk="0">
                  <a:moveTo>
                    <a:pt x="563" y="0"/>
                  </a:moveTo>
                  <a:cubicBezTo>
                    <a:pt x="376" y="0"/>
                    <a:pt x="183" y="19"/>
                    <a:pt x="0" y="58"/>
                  </a:cubicBezTo>
                  <a:cubicBezTo>
                    <a:pt x="1333" y="327"/>
                    <a:pt x="2291" y="1496"/>
                    <a:pt x="2291" y="2858"/>
                  </a:cubicBezTo>
                  <a:cubicBezTo>
                    <a:pt x="2291" y="4220"/>
                    <a:pt x="1333" y="5394"/>
                    <a:pt x="0" y="5663"/>
                  </a:cubicBezTo>
                  <a:cubicBezTo>
                    <a:pt x="193" y="5703"/>
                    <a:pt x="384" y="5721"/>
                    <a:pt x="573" y="5721"/>
                  </a:cubicBezTo>
                  <a:cubicBezTo>
                    <a:pt x="2005" y="5721"/>
                    <a:pt x="3263" y="4635"/>
                    <a:pt x="3412" y="3147"/>
                  </a:cubicBezTo>
                  <a:cubicBezTo>
                    <a:pt x="3580" y="1463"/>
                    <a:pt x="2257" y="0"/>
                    <a:pt x="563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12470;p90">
              <a:extLst>
                <a:ext uri="{FF2B5EF4-FFF2-40B4-BE49-F238E27FC236}">
                  <a16:creationId xmlns:a16="http://schemas.microsoft.com/office/drawing/2014/main" id="{3C9EAC35-C032-45CB-98FF-B68019F68D18}"/>
                </a:ext>
              </a:extLst>
            </p:cNvPr>
            <p:cNvSpPr/>
            <p:nvPr/>
          </p:nvSpPr>
          <p:spPr>
            <a:xfrm>
              <a:off x="871401" y="1998381"/>
              <a:ext cx="324224" cy="338466"/>
            </a:xfrm>
            <a:custGeom>
              <a:avLst/>
              <a:gdLst/>
              <a:ahLst/>
              <a:cxnLst/>
              <a:rect l="l" t="t" r="r" b="b"/>
              <a:pathLst>
                <a:path w="12362" h="12905" extrusionOk="0">
                  <a:moveTo>
                    <a:pt x="9566" y="376"/>
                  </a:moveTo>
                  <a:lnTo>
                    <a:pt x="6843" y="4177"/>
                  </a:lnTo>
                  <a:lnTo>
                    <a:pt x="6453" y="3638"/>
                  </a:lnTo>
                  <a:lnTo>
                    <a:pt x="8791" y="376"/>
                  </a:lnTo>
                  <a:close/>
                  <a:moveTo>
                    <a:pt x="10793" y="376"/>
                  </a:moveTo>
                  <a:lnTo>
                    <a:pt x="7454" y="5038"/>
                  </a:lnTo>
                  <a:lnTo>
                    <a:pt x="7074" y="4504"/>
                  </a:lnTo>
                  <a:lnTo>
                    <a:pt x="10028" y="376"/>
                  </a:lnTo>
                  <a:close/>
                  <a:moveTo>
                    <a:pt x="2478" y="376"/>
                  </a:moveTo>
                  <a:lnTo>
                    <a:pt x="5832" y="5058"/>
                  </a:lnTo>
                  <a:cubicBezTo>
                    <a:pt x="5765" y="5091"/>
                    <a:pt x="5707" y="5135"/>
                    <a:pt x="5654" y="5187"/>
                  </a:cubicBezTo>
                  <a:cubicBezTo>
                    <a:pt x="5573" y="5268"/>
                    <a:pt x="5464" y="5311"/>
                    <a:pt x="5355" y="5311"/>
                  </a:cubicBezTo>
                  <a:cubicBezTo>
                    <a:pt x="5315" y="5311"/>
                    <a:pt x="5274" y="5305"/>
                    <a:pt x="5236" y="5293"/>
                  </a:cubicBezTo>
                  <a:lnTo>
                    <a:pt x="1709" y="376"/>
                  </a:lnTo>
                  <a:close/>
                  <a:moveTo>
                    <a:pt x="3653" y="376"/>
                  </a:moveTo>
                  <a:lnTo>
                    <a:pt x="7180" y="5308"/>
                  </a:lnTo>
                  <a:cubicBezTo>
                    <a:pt x="7150" y="5314"/>
                    <a:pt x="7121" y="5317"/>
                    <a:pt x="7091" y="5317"/>
                  </a:cubicBezTo>
                  <a:cubicBezTo>
                    <a:pt x="6978" y="5317"/>
                    <a:pt x="6869" y="5273"/>
                    <a:pt x="6785" y="5192"/>
                  </a:cubicBezTo>
                  <a:cubicBezTo>
                    <a:pt x="6636" y="5043"/>
                    <a:pt x="6434" y="4961"/>
                    <a:pt x="6222" y="4961"/>
                  </a:cubicBezTo>
                  <a:lnTo>
                    <a:pt x="2940" y="376"/>
                  </a:lnTo>
                  <a:close/>
                  <a:moveTo>
                    <a:pt x="1247" y="376"/>
                  </a:moveTo>
                  <a:lnTo>
                    <a:pt x="4735" y="5255"/>
                  </a:lnTo>
                  <a:cubicBezTo>
                    <a:pt x="4538" y="5298"/>
                    <a:pt x="4369" y="5414"/>
                    <a:pt x="4254" y="5582"/>
                  </a:cubicBezTo>
                  <a:lnTo>
                    <a:pt x="530" y="376"/>
                  </a:lnTo>
                  <a:close/>
                  <a:moveTo>
                    <a:pt x="11909" y="376"/>
                  </a:moveTo>
                  <a:lnTo>
                    <a:pt x="8190" y="5582"/>
                  </a:lnTo>
                  <a:cubicBezTo>
                    <a:pt x="8084" y="5433"/>
                    <a:pt x="7935" y="5322"/>
                    <a:pt x="7762" y="5269"/>
                  </a:cubicBezTo>
                  <a:lnTo>
                    <a:pt x="11260" y="376"/>
                  </a:lnTo>
                  <a:close/>
                  <a:moveTo>
                    <a:pt x="6223" y="5339"/>
                  </a:moveTo>
                  <a:cubicBezTo>
                    <a:pt x="6331" y="5339"/>
                    <a:pt x="6441" y="5380"/>
                    <a:pt x="6525" y="5462"/>
                  </a:cubicBezTo>
                  <a:cubicBezTo>
                    <a:pt x="6676" y="5613"/>
                    <a:pt x="6881" y="5694"/>
                    <a:pt x="7089" y="5694"/>
                  </a:cubicBezTo>
                  <a:cubicBezTo>
                    <a:pt x="7186" y="5694"/>
                    <a:pt x="7283" y="5677"/>
                    <a:pt x="7377" y="5640"/>
                  </a:cubicBezTo>
                  <a:cubicBezTo>
                    <a:pt x="7425" y="5621"/>
                    <a:pt x="7475" y="5613"/>
                    <a:pt x="7524" y="5613"/>
                  </a:cubicBezTo>
                  <a:cubicBezTo>
                    <a:pt x="7695" y="5613"/>
                    <a:pt x="7858" y="5717"/>
                    <a:pt x="7925" y="5885"/>
                  </a:cubicBezTo>
                  <a:cubicBezTo>
                    <a:pt x="7930" y="5900"/>
                    <a:pt x="7940" y="5914"/>
                    <a:pt x="7945" y="5928"/>
                  </a:cubicBezTo>
                  <a:cubicBezTo>
                    <a:pt x="7993" y="6054"/>
                    <a:pt x="8079" y="6159"/>
                    <a:pt x="8190" y="6236"/>
                  </a:cubicBezTo>
                  <a:cubicBezTo>
                    <a:pt x="8315" y="6333"/>
                    <a:pt x="8464" y="6386"/>
                    <a:pt x="8623" y="6395"/>
                  </a:cubicBezTo>
                  <a:cubicBezTo>
                    <a:pt x="8859" y="6410"/>
                    <a:pt x="9037" y="6612"/>
                    <a:pt x="9027" y="6843"/>
                  </a:cubicBezTo>
                  <a:cubicBezTo>
                    <a:pt x="9013" y="7160"/>
                    <a:pt x="9181" y="7454"/>
                    <a:pt x="9460" y="7598"/>
                  </a:cubicBezTo>
                  <a:cubicBezTo>
                    <a:pt x="9667" y="7704"/>
                    <a:pt x="9754" y="7959"/>
                    <a:pt x="9648" y="8171"/>
                  </a:cubicBezTo>
                  <a:cubicBezTo>
                    <a:pt x="9504" y="8450"/>
                    <a:pt x="9542" y="8787"/>
                    <a:pt x="9739" y="9037"/>
                  </a:cubicBezTo>
                  <a:cubicBezTo>
                    <a:pt x="9884" y="9215"/>
                    <a:pt x="9860" y="9484"/>
                    <a:pt x="9677" y="9634"/>
                  </a:cubicBezTo>
                  <a:cubicBezTo>
                    <a:pt x="9431" y="9831"/>
                    <a:pt x="9330" y="10153"/>
                    <a:pt x="9407" y="10461"/>
                  </a:cubicBezTo>
                  <a:cubicBezTo>
                    <a:pt x="9465" y="10687"/>
                    <a:pt x="9335" y="10918"/>
                    <a:pt x="9109" y="10981"/>
                  </a:cubicBezTo>
                  <a:cubicBezTo>
                    <a:pt x="8801" y="11063"/>
                    <a:pt x="8575" y="11318"/>
                    <a:pt x="8527" y="11626"/>
                  </a:cubicBezTo>
                  <a:cubicBezTo>
                    <a:pt x="8492" y="11836"/>
                    <a:pt x="8309" y="11986"/>
                    <a:pt x="8099" y="11986"/>
                  </a:cubicBezTo>
                  <a:cubicBezTo>
                    <a:pt x="8078" y="11986"/>
                    <a:pt x="8057" y="11985"/>
                    <a:pt x="8036" y="11982"/>
                  </a:cubicBezTo>
                  <a:cubicBezTo>
                    <a:pt x="7995" y="11975"/>
                    <a:pt x="7954" y="11972"/>
                    <a:pt x="7914" y="11972"/>
                  </a:cubicBezTo>
                  <a:cubicBezTo>
                    <a:pt x="7645" y="11972"/>
                    <a:pt x="7393" y="12108"/>
                    <a:pt x="7242" y="12338"/>
                  </a:cubicBezTo>
                  <a:cubicBezTo>
                    <a:pt x="7159" y="12461"/>
                    <a:pt x="7022" y="12529"/>
                    <a:pt x="6883" y="12529"/>
                  </a:cubicBezTo>
                  <a:cubicBezTo>
                    <a:pt x="6805" y="12529"/>
                    <a:pt x="6726" y="12508"/>
                    <a:pt x="6655" y="12463"/>
                  </a:cubicBezTo>
                  <a:cubicBezTo>
                    <a:pt x="6523" y="12376"/>
                    <a:pt x="6371" y="12333"/>
                    <a:pt x="6220" y="12333"/>
                  </a:cubicBezTo>
                  <a:cubicBezTo>
                    <a:pt x="6068" y="12333"/>
                    <a:pt x="5916" y="12376"/>
                    <a:pt x="5784" y="12463"/>
                  </a:cubicBezTo>
                  <a:cubicBezTo>
                    <a:pt x="5713" y="12508"/>
                    <a:pt x="5634" y="12529"/>
                    <a:pt x="5556" y="12529"/>
                  </a:cubicBezTo>
                  <a:cubicBezTo>
                    <a:pt x="5417" y="12529"/>
                    <a:pt x="5280" y="12461"/>
                    <a:pt x="5197" y="12338"/>
                  </a:cubicBezTo>
                  <a:cubicBezTo>
                    <a:pt x="5047" y="12108"/>
                    <a:pt x="4791" y="11972"/>
                    <a:pt x="4521" y="11972"/>
                  </a:cubicBezTo>
                  <a:cubicBezTo>
                    <a:pt x="4480" y="11972"/>
                    <a:pt x="4439" y="11975"/>
                    <a:pt x="4398" y="11982"/>
                  </a:cubicBezTo>
                  <a:cubicBezTo>
                    <a:pt x="4378" y="11985"/>
                    <a:pt x="4357" y="11986"/>
                    <a:pt x="4337" y="11986"/>
                  </a:cubicBezTo>
                  <a:cubicBezTo>
                    <a:pt x="4131" y="11986"/>
                    <a:pt x="3952" y="11836"/>
                    <a:pt x="3917" y="11626"/>
                  </a:cubicBezTo>
                  <a:cubicBezTo>
                    <a:pt x="3864" y="11318"/>
                    <a:pt x="3638" y="11063"/>
                    <a:pt x="3335" y="10981"/>
                  </a:cubicBezTo>
                  <a:cubicBezTo>
                    <a:pt x="3109" y="10918"/>
                    <a:pt x="2974" y="10687"/>
                    <a:pt x="3032" y="10461"/>
                  </a:cubicBezTo>
                  <a:cubicBezTo>
                    <a:pt x="3114" y="10153"/>
                    <a:pt x="3008" y="9831"/>
                    <a:pt x="2762" y="9634"/>
                  </a:cubicBezTo>
                  <a:cubicBezTo>
                    <a:pt x="2584" y="9484"/>
                    <a:pt x="2555" y="9215"/>
                    <a:pt x="2705" y="9037"/>
                  </a:cubicBezTo>
                  <a:cubicBezTo>
                    <a:pt x="2902" y="8787"/>
                    <a:pt x="2936" y="8450"/>
                    <a:pt x="2796" y="8171"/>
                  </a:cubicBezTo>
                  <a:cubicBezTo>
                    <a:pt x="2690" y="7959"/>
                    <a:pt x="2772" y="7704"/>
                    <a:pt x="2979" y="7598"/>
                  </a:cubicBezTo>
                  <a:cubicBezTo>
                    <a:pt x="3258" y="7454"/>
                    <a:pt x="3431" y="7160"/>
                    <a:pt x="3417" y="6843"/>
                  </a:cubicBezTo>
                  <a:cubicBezTo>
                    <a:pt x="3402" y="6612"/>
                    <a:pt x="3585" y="6410"/>
                    <a:pt x="3816" y="6400"/>
                  </a:cubicBezTo>
                  <a:cubicBezTo>
                    <a:pt x="4062" y="6386"/>
                    <a:pt x="4288" y="6260"/>
                    <a:pt x="4427" y="6058"/>
                  </a:cubicBezTo>
                  <a:lnTo>
                    <a:pt x="4437" y="6049"/>
                  </a:lnTo>
                  <a:cubicBezTo>
                    <a:pt x="4471" y="5996"/>
                    <a:pt x="4499" y="5943"/>
                    <a:pt x="4523" y="5885"/>
                  </a:cubicBezTo>
                  <a:cubicBezTo>
                    <a:pt x="4587" y="5717"/>
                    <a:pt x="4749" y="5613"/>
                    <a:pt x="4922" y="5613"/>
                  </a:cubicBezTo>
                  <a:cubicBezTo>
                    <a:pt x="4972" y="5613"/>
                    <a:pt x="5022" y="5621"/>
                    <a:pt x="5072" y="5640"/>
                  </a:cubicBezTo>
                  <a:cubicBezTo>
                    <a:pt x="5165" y="5677"/>
                    <a:pt x="5263" y="5694"/>
                    <a:pt x="5359" y="5694"/>
                  </a:cubicBezTo>
                  <a:cubicBezTo>
                    <a:pt x="5566" y="5694"/>
                    <a:pt x="5769" y="5613"/>
                    <a:pt x="5924" y="5462"/>
                  </a:cubicBezTo>
                  <a:cubicBezTo>
                    <a:pt x="6005" y="5380"/>
                    <a:pt x="6114" y="5339"/>
                    <a:pt x="6223" y="5339"/>
                  </a:cubicBezTo>
                  <a:close/>
                  <a:moveTo>
                    <a:pt x="12037" y="0"/>
                  </a:moveTo>
                  <a:cubicBezTo>
                    <a:pt x="12033" y="0"/>
                    <a:pt x="12029" y="0"/>
                    <a:pt x="12025" y="0"/>
                  </a:cubicBezTo>
                  <a:lnTo>
                    <a:pt x="8758" y="0"/>
                  </a:lnTo>
                  <a:cubicBezTo>
                    <a:pt x="8652" y="0"/>
                    <a:pt x="8556" y="49"/>
                    <a:pt x="8498" y="130"/>
                  </a:cubicBezTo>
                  <a:lnTo>
                    <a:pt x="6217" y="3316"/>
                  </a:lnTo>
                  <a:lnTo>
                    <a:pt x="3941" y="135"/>
                  </a:lnTo>
                  <a:cubicBezTo>
                    <a:pt x="3883" y="49"/>
                    <a:pt x="3782" y="0"/>
                    <a:pt x="3681" y="0"/>
                  </a:cubicBezTo>
                  <a:lnTo>
                    <a:pt x="414" y="0"/>
                  </a:lnTo>
                  <a:cubicBezTo>
                    <a:pt x="154" y="0"/>
                    <a:pt x="0" y="294"/>
                    <a:pt x="154" y="506"/>
                  </a:cubicBezTo>
                  <a:lnTo>
                    <a:pt x="4033" y="5928"/>
                  </a:lnTo>
                  <a:cubicBezTo>
                    <a:pt x="3965" y="5981"/>
                    <a:pt x="3879" y="6015"/>
                    <a:pt x="3792" y="6020"/>
                  </a:cubicBezTo>
                  <a:cubicBezTo>
                    <a:pt x="3354" y="6044"/>
                    <a:pt x="3013" y="6419"/>
                    <a:pt x="3037" y="6862"/>
                  </a:cubicBezTo>
                  <a:cubicBezTo>
                    <a:pt x="3041" y="7030"/>
                    <a:pt x="2950" y="7184"/>
                    <a:pt x="2806" y="7261"/>
                  </a:cubicBezTo>
                  <a:cubicBezTo>
                    <a:pt x="2411" y="7463"/>
                    <a:pt x="2257" y="7945"/>
                    <a:pt x="2454" y="8339"/>
                  </a:cubicBezTo>
                  <a:cubicBezTo>
                    <a:pt x="2527" y="8488"/>
                    <a:pt x="2507" y="8666"/>
                    <a:pt x="2406" y="8796"/>
                  </a:cubicBezTo>
                  <a:cubicBezTo>
                    <a:pt x="2132" y="9143"/>
                    <a:pt x="2185" y="9648"/>
                    <a:pt x="2527" y="9927"/>
                  </a:cubicBezTo>
                  <a:cubicBezTo>
                    <a:pt x="2656" y="10033"/>
                    <a:pt x="2709" y="10201"/>
                    <a:pt x="2666" y="10365"/>
                  </a:cubicBezTo>
                  <a:cubicBezTo>
                    <a:pt x="2555" y="10793"/>
                    <a:pt x="2810" y="11231"/>
                    <a:pt x="3234" y="11346"/>
                  </a:cubicBezTo>
                  <a:cubicBezTo>
                    <a:pt x="3397" y="11390"/>
                    <a:pt x="3518" y="11525"/>
                    <a:pt x="3542" y="11688"/>
                  </a:cubicBezTo>
                  <a:cubicBezTo>
                    <a:pt x="3607" y="12080"/>
                    <a:pt x="3948" y="12362"/>
                    <a:pt x="4337" y="12362"/>
                  </a:cubicBezTo>
                  <a:cubicBezTo>
                    <a:pt x="4378" y="12362"/>
                    <a:pt x="4419" y="12359"/>
                    <a:pt x="4461" y="12352"/>
                  </a:cubicBezTo>
                  <a:cubicBezTo>
                    <a:pt x="4482" y="12349"/>
                    <a:pt x="4503" y="12348"/>
                    <a:pt x="4523" y="12348"/>
                  </a:cubicBezTo>
                  <a:cubicBezTo>
                    <a:pt x="4665" y="12348"/>
                    <a:pt x="4800" y="12418"/>
                    <a:pt x="4880" y="12540"/>
                  </a:cubicBezTo>
                  <a:cubicBezTo>
                    <a:pt x="5033" y="12776"/>
                    <a:pt x="5290" y="12905"/>
                    <a:pt x="5552" y="12905"/>
                  </a:cubicBezTo>
                  <a:cubicBezTo>
                    <a:pt x="5701" y="12905"/>
                    <a:pt x="5852" y="12863"/>
                    <a:pt x="5986" y="12776"/>
                  </a:cubicBezTo>
                  <a:cubicBezTo>
                    <a:pt x="6058" y="12732"/>
                    <a:pt x="6139" y="12711"/>
                    <a:pt x="6219" y="12711"/>
                  </a:cubicBezTo>
                  <a:cubicBezTo>
                    <a:pt x="6299" y="12711"/>
                    <a:pt x="6378" y="12732"/>
                    <a:pt x="6448" y="12776"/>
                  </a:cubicBezTo>
                  <a:cubicBezTo>
                    <a:pt x="6583" y="12863"/>
                    <a:pt x="6733" y="12905"/>
                    <a:pt x="6883" y="12905"/>
                  </a:cubicBezTo>
                  <a:cubicBezTo>
                    <a:pt x="7145" y="12905"/>
                    <a:pt x="7403" y="12776"/>
                    <a:pt x="7560" y="12540"/>
                  </a:cubicBezTo>
                  <a:cubicBezTo>
                    <a:pt x="7639" y="12418"/>
                    <a:pt x="7774" y="12348"/>
                    <a:pt x="7916" y="12348"/>
                  </a:cubicBezTo>
                  <a:cubicBezTo>
                    <a:pt x="7937" y="12348"/>
                    <a:pt x="7957" y="12349"/>
                    <a:pt x="7978" y="12352"/>
                  </a:cubicBezTo>
                  <a:cubicBezTo>
                    <a:pt x="8020" y="12359"/>
                    <a:pt x="8061" y="12362"/>
                    <a:pt x="8102" y="12362"/>
                  </a:cubicBezTo>
                  <a:cubicBezTo>
                    <a:pt x="8491" y="12362"/>
                    <a:pt x="8832" y="12080"/>
                    <a:pt x="8897" y="11688"/>
                  </a:cubicBezTo>
                  <a:cubicBezTo>
                    <a:pt x="8921" y="11525"/>
                    <a:pt x="9042" y="11390"/>
                    <a:pt x="9205" y="11346"/>
                  </a:cubicBezTo>
                  <a:cubicBezTo>
                    <a:pt x="9629" y="11226"/>
                    <a:pt x="9884" y="10793"/>
                    <a:pt x="9773" y="10365"/>
                  </a:cubicBezTo>
                  <a:cubicBezTo>
                    <a:pt x="9730" y="10201"/>
                    <a:pt x="9783" y="10028"/>
                    <a:pt x="9913" y="9927"/>
                  </a:cubicBezTo>
                  <a:cubicBezTo>
                    <a:pt x="10254" y="9643"/>
                    <a:pt x="10307" y="9143"/>
                    <a:pt x="10033" y="8796"/>
                  </a:cubicBezTo>
                  <a:cubicBezTo>
                    <a:pt x="9927" y="8666"/>
                    <a:pt x="9913" y="8488"/>
                    <a:pt x="9985" y="8339"/>
                  </a:cubicBezTo>
                  <a:cubicBezTo>
                    <a:pt x="10182" y="7945"/>
                    <a:pt x="10028" y="7463"/>
                    <a:pt x="9634" y="7261"/>
                  </a:cubicBezTo>
                  <a:cubicBezTo>
                    <a:pt x="9489" y="7184"/>
                    <a:pt x="9398" y="7030"/>
                    <a:pt x="9403" y="6862"/>
                  </a:cubicBezTo>
                  <a:cubicBezTo>
                    <a:pt x="9427" y="6419"/>
                    <a:pt x="9085" y="6044"/>
                    <a:pt x="8647" y="6020"/>
                  </a:cubicBezTo>
                  <a:cubicBezTo>
                    <a:pt x="8560" y="6015"/>
                    <a:pt x="8474" y="5981"/>
                    <a:pt x="8407" y="5928"/>
                  </a:cubicBezTo>
                  <a:lnTo>
                    <a:pt x="12285" y="506"/>
                  </a:lnTo>
                  <a:cubicBezTo>
                    <a:pt x="12357" y="409"/>
                    <a:pt x="12362" y="280"/>
                    <a:pt x="12309" y="174"/>
                  </a:cubicBezTo>
                  <a:cubicBezTo>
                    <a:pt x="12253" y="67"/>
                    <a:pt x="12152" y="0"/>
                    <a:pt x="120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12471;p90">
              <a:extLst>
                <a:ext uri="{FF2B5EF4-FFF2-40B4-BE49-F238E27FC236}">
                  <a16:creationId xmlns:a16="http://schemas.microsoft.com/office/drawing/2014/main" id="{91DDE5E2-8775-4E6D-8023-CACFC5B76E07}"/>
                </a:ext>
              </a:extLst>
            </p:cNvPr>
            <p:cNvSpPr/>
            <p:nvPr/>
          </p:nvSpPr>
          <p:spPr>
            <a:xfrm>
              <a:off x="954883" y="2152441"/>
              <a:ext cx="159280" cy="73699"/>
            </a:xfrm>
            <a:custGeom>
              <a:avLst/>
              <a:gdLst/>
              <a:ahLst/>
              <a:cxnLst/>
              <a:rect l="l" t="t" r="r" b="b"/>
              <a:pathLst>
                <a:path w="6073" h="2810" extrusionOk="0">
                  <a:moveTo>
                    <a:pt x="3023" y="0"/>
                  </a:moveTo>
                  <a:cubicBezTo>
                    <a:pt x="2335" y="0"/>
                    <a:pt x="1634" y="234"/>
                    <a:pt x="1042" y="747"/>
                  </a:cubicBezTo>
                  <a:cubicBezTo>
                    <a:pt x="494" y="1224"/>
                    <a:pt x="133" y="1873"/>
                    <a:pt x="22" y="2590"/>
                  </a:cubicBezTo>
                  <a:cubicBezTo>
                    <a:pt x="1" y="2730"/>
                    <a:pt x="107" y="2809"/>
                    <a:pt x="213" y="2809"/>
                  </a:cubicBezTo>
                  <a:cubicBezTo>
                    <a:pt x="297" y="2809"/>
                    <a:pt x="380" y="2759"/>
                    <a:pt x="397" y="2648"/>
                  </a:cubicBezTo>
                  <a:cubicBezTo>
                    <a:pt x="599" y="1344"/>
                    <a:pt x="1721" y="386"/>
                    <a:pt x="3034" y="386"/>
                  </a:cubicBezTo>
                  <a:cubicBezTo>
                    <a:pt x="4353" y="386"/>
                    <a:pt x="5474" y="1344"/>
                    <a:pt x="5676" y="2648"/>
                  </a:cubicBezTo>
                  <a:cubicBezTo>
                    <a:pt x="5693" y="2758"/>
                    <a:pt x="5774" y="2807"/>
                    <a:pt x="5857" y="2807"/>
                  </a:cubicBezTo>
                  <a:cubicBezTo>
                    <a:pt x="5964" y="2807"/>
                    <a:pt x="6073" y="2726"/>
                    <a:pt x="6051" y="2585"/>
                  </a:cubicBezTo>
                  <a:cubicBezTo>
                    <a:pt x="5805" y="992"/>
                    <a:pt x="4441" y="0"/>
                    <a:pt x="30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12472;p90">
              <a:extLst>
                <a:ext uri="{FF2B5EF4-FFF2-40B4-BE49-F238E27FC236}">
                  <a16:creationId xmlns:a16="http://schemas.microsoft.com/office/drawing/2014/main" id="{FD607264-6A3D-4E2F-9F46-45BBA5B45E23}"/>
                </a:ext>
              </a:extLst>
            </p:cNvPr>
            <p:cNvSpPr/>
            <p:nvPr/>
          </p:nvSpPr>
          <p:spPr>
            <a:xfrm>
              <a:off x="954883" y="2238992"/>
              <a:ext cx="159096" cy="73516"/>
            </a:xfrm>
            <a:custGeom>
              <a:avLst/>
              <a:gdLst/>
              <a:ahLst/>
              <a:cxnLst/>
              <a:rect l="l" t="t" r="r" b="b"/>
              <a:pathLst>
                <a:path w="6066" h="2803" extrusionOk="0">
                  <a:moveTo>
                    <a:pt x="5864" y="0"/>
                  </a:moveTo>
                  <a:cubicBezTo>
                    <a:pt x="5770" y="0"/>
                    <a:pt x="5689" y="65"/>
                    <a:pt x="5676" y="161"/>
                  </a:cubicBezTo>
                  <a:cubicBezTo>
                    <a:pt x="5474" y="1460"/>
                    <a:pt x="4357" y="2423"/>
                    <a:pt x="3039" y="2423"/>
                  </a:cubicBezTo>
                  <a:cubicBezTo>
                    <a:pt x="3036" y="2423"/>
                    <a:pt x="3032" y="2423"/>
                    <a:pt x="3029" y="2423"/>
                  </a:cubicBezTo>
                  <a:cubicBezTo>
                    <a:pt x="1720" y="2423"/>
                    <a:pt x="604" y="1467"/>
                    <a:pt x="397" y="171"/>
                  </a:cubicBezTo>
                  <a:cubicBezTo>
                    <a:pt x="380" y="60"/>
                    <a:pt x="297" y="10"/>
                    <a:pt x="213" y="10"/>
                  </a:cubicBezTo>
                  <a:cubicBezTo>
                    <a:pt x="107" y="10"/>
                    <a:pt x="1" y="89"/>
                    <a:pt x="22" y="229"/>
                  </a:cubicBezTo>
                  <a:cubicBezTo>
                    <a:pt x="257" y="1712"/>
                    <a:pt x="1532" y="2803"/>
                    <a:pt x="3029" y="2803"/>
                  </a:cubicBezTo>
                  <a:cubicBezTo>
                    <a:pt x="3032" y="2803"/>
                    <a:pt x="3036" y="2803"/>
                    <a:pt x="3039" y="2803"/>
                  </a:cubicBezTo>
                  <a:cubicBezTo>
                    <a:pt x="4545" y="2803"/>
                    <a:pt x="5820" y="1706"/>
                    <a:pt x="6051" y="219"/>
                  </a:cubicBezTo>
                  <a:cubicBezTo>
                    <a:pt x="6066" y="118"/>
                    <a:pt x="5993" y="17"/>
                    <a:pt x="5892" y="2"/>
                  </a:cubicBezTo>
                  <a:cubicBezTo>
                    <a:pt x="5883" y="1"/>
                    <a:pt x="5873" y="0"/>
                    <a:pt x="58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12473;p90">
              <a:extLst>
                <a:ext uri="{FF2B5EF4-FFF2-40B4-BE49-F238E27FC236}">
                  <a16:creationId xmlns:a16="http://schemas.microsoft.com/office/drawing/2014/main" id="{378B58AC-844E-4B6A-9791-6E760858DD95}"/>
                </a:ext>
              </a:extLst>
            </p:cNvPr>
            <p:cNvSpPr/>
            <p:nvPr/>
          </p:nvSpPr>
          <p:spPr>
            <a:xfrm>
              <a:off x="1019560" y="2198785"/>
              <a:ext cx="18438" cy="67405"/>
            </a:xfrm>
            <a:custGeom>
              <a:avLst/>
              <a:gdLst/>
              <a:ahLst/>
              <a:cxnLst/>
              <a:rect l="l" t="t" r="r" b="b"/>
              <a:pathLst>
                <a:path w="703" h="2570" extrusionOk="0">
                  <a:moveTo>
                    <a:pt x="539" y="0"/>
                  </a:moveTo>
                  <a:cubicBezTo>
                    <a:pt x="506" y="0"/>
                    <a:pt x="467" y="15"/>
                    <a:pt x="443" y="39"/>
                  </a:cubicBezTo>
                  <a:lnTo>
                    <a:pt x="77" y="390"/>
                  </a:lnTo>
                  <a:cubicBezTo>
                    <a:pt x="34" y="424"/>
                    <a:pt x="5" y="477"/>
                    <a:pt x="5" y="535"/>
                  </a:cubicBezTo>
                  <a:cubicBezTo>
                    <a:pt x="0" y="612"/>
                    <a:pt x="58" y="679"/>
                    <a:pt x="130" y="684"/>
                  </a:cubicBezTo>
                  <a:cubicBezTo>
                    <a:pt x="159" y="684"/>
                    <a:pt x="188" y="674"/>
                    <a:pt x="207" y="650"/>
                  </a:cubicBezTo>
                  <a:lnTo>
                    <a:pt x="328" y="496"/>
                  </a:lnTo>
                  <a:lnTo>
                    <a:pt x="332" y="2450"/>
                  </a:lnTo>
                  <a:cubicBezTo>
                    <a:pt x="332" y="2527"/>
                    <a:pt x="429" y="2570"/>
                    <a:pt x="520" y="2570"/>
                  </a:cubicBezTo>
                  <a:cubicBezTo>
                    <a:pt x="611" y="2570"/>
                    <a:pt x="703" y="2527"/>
                    <a:pt x="703" y="2450"/>
                  </a:cubicBezTo>
                  <a:lnTo>
                    <a:pt x="703" y="121"/>
                  </a:lnTo>
                  <a:cubicBezTo>
                    <a:pt x="703" y="49"/>
                    <a:pt x="616" y="0"/>
                    <a:pt x="5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6" name="Google Shape;12474;p90">
            <a:extLst>
              <a:ext uri="{FF2B5EF4-FFF2-40B4-BE49-F238E27FC236}">
                <a16:creationId xmlns:a16="http://schemas.microsoft.com/office/drawing/2014/main" id="{DAEA4A03-7FB9-4E7D-9660-5117761CA582}"/>
              </a:ext>
            </a:extLst>
          </p:cNvPr>
          <p:cNvGrpSpPr/>
          <p:nvPr/>
        </p:nvGrpSpPr>
        <p:grpSpPr>
          <a:xfrm>
            <a:off x="2335845" y="2406274"/>
            <a:ext cx="480803" cy="480628"/>
            <a:chOff x="1751884" y="1989280"/>
            <a:chExt cx="360602" cy="360471"/>
          </a:xfrm>
        </p:grpSpPr>
        <p:sp>
          <p:nvSpPr>
            <p:cNvPr id="177" name="Google Shape;12475;p90">
              <a:extLst>
                <a:ext uri="{FF2B5EF4-FFF2-40B4-BE49-F238E27FC236}">
                  <a16:creationId xmlns:a16="http://schemas.microsoft.com/office/drawing/2014/main" id="{556FC60F-7B77-489D-87E7-221BFD238E3E}"/>
                </a:ext>
              </a:extLst>
            </p:cNvPr>
            <p:cNvSpPr/>
            <p:nvPr/>
          </p:nvSpPr>
          <p:spPr>
            <a:xfrm>
              <a:off x="1757208" y="1994604"/>
              <a:ext cx="265449" cy="174937"/>
            </a:xfrm>
            <a:custGeom>
              <a:avLst/>
              <a:gdLst/>
              <a:ahLst/>
              <a:cxnLst/>
              <a:rect l="l" t="t" r="r" b="b"/>
              <a:pathLst>
                <a:path w="10121" h="6670" extrusionOk="0">
                  <a:moveTo>
                    <a:pt x="861" y="0"/>
                  </a:moveTo>
                  <a:cubicBezTo>
                    <a:pt x="385" y="0"/>
                    <a:pt x="0" y="385"/>
                    <a:pt x="0" y="861"/>
                  </a:cubicBezTo>
                  <a:lnTo>
                    <a:pt x="0" y="6457"/>
                  </a:lnTo>
                  <a:cubicBezTo>
                    <a:pt x="0" y="6573"/>
                    <a:pt x="96" y="6669"/>
                    <a:pt x="217" y="6669"/>
                  </a:cubicBezTo>
                  <a:lnTo>
                    <a:pt x="2367" y="6669"/>
                  </a:lnTo>
                  <a:cubicBezTo>
                    <a:pt x="2603" y="6669"/>
                    <a:pt x="2796" y="6477"/>
                    <a:pt x="2800" y="6241"/>
                  </a:cubicBezTo>
                  <a:lnTo>
                    <a:pt x="2800" y="5813"/>
                  </a:lnTo>
                  <a:cubicBezTo>
                    <a:pt x="2800" y="5625"/>
                    <a:pt x="2723" y="5447"/>
                    <a:pt x="2584" y="5327"/>
                  </a:cubicBezTo>
                  <a:cubicBezTo>
                    <a:pt x="1727" y="4619"/>
                    <a:pt x="2223" y="3234"/>
                    <a:pt x="3330" y="3229"/>
                  </a:cubicBezTo>
                  <a:cubicBezTo>
                    <a:pt x="3334" y="3229"/>
                    <a:pt x="3337" y="3229"/>
                    <a:pt x="3341" y="3229"/>
                  </a:cubicBezTo>
                  <a:cubicBezTo>
                    <a:pt x="4440" y="3229"/>
                    <a:pt x="4944" y="4607"/>
                    <a:pt x="4100" y="5317"/>
                  </a:cubicBezTo>
                  <a:cubicBezTo>
                    <a:pt x="3955" y="5437"/>
                    <a:pt x="3873" y="5615"/>
                    <a:pt x="3873" y="5803"/>
                  </a:cubicBezTo>
                  <a:lnTo>
                    <a:pt x="3873" y="6241"/>
                  </a:lnTo>
                  <a:cubicBezTo>
                    <a:pt x="3873" y="6474"/>
                    <a:pt x="4061" y="6669"/>
                    <a:pt x="4293" y="6669"/>
                  </a:cubicBezTo>
                  <a:cubicBezTo>
                    <a:pt x="4296" y="6669"/>
                    <a:pt x="4299" y="6669"/>
                    <a:pt x="4302" y="6669"/>
                  </a:cubicBezTo>
                  <a:lnTo>
                    <a:pt x="6669" y="6669"/>
                  </a:lnTo>
                  <a:lnTo>
                    <a:pt x="6669" y="4302"/>
                  </a:lnTo>
                  <a:cubicBezTo>
                    <a:pt x="6669" y="4066"/>
                    <a:pt x="6862" y="3874"/>
                    <a:pt x="7102" y="3874"/>
                  </a:cubicBezTo>
                  <a:lnTo>
                    <a:pt x="7540" y="3874"/>
                  </a:lnTo>
                  <a:cubicBezTo>
                    <a:pt x="7728" y="3874"/>
                    <a:pt x="7906" y="3955"/>
                    <a:pt x="8026" y="4100"/>
                  </a:cubicBezTo>
                  <a:cubicBezTo>
                    <a:pt x="8272" y="4392"/>
                    <a:pt x="8598" y="4523"/>
                    <a:pt x="8920" y="4523"/>
                  </a:cubicBezTo>
                  <a:cubicBezTo>
                    <a:pt x="9529" y="4523"/>
                    <a:pt x="10121" y="4054"/>
                    <a:pt x="10114" y="3330"/>
                  </a:cubicBezTo>
                  <a:cubicBezTo>
                    <a:pt x="10111" y="2611"/>
                    <a:pt x="9523" y="2150"/>
                    <a:pt x="8919" y="2150"/>
                  </a:cubicBezTo>
                  <a:cubicBezTo>
                    <a:pt x="8593" y="2150"/>
                    <a:pt x="8262" y="2284"/>
                    <a:pt x="8016" y="2584"/>
                  </a:cubicBezTo>
                  <a:cubicBezTo>
                    <a:pt x="7899" y="2720"/>
                    <a:pt x="7728" y="2801"/>
                    <a:pt x="7546" y="2801"/>
                  </a:cubicBezTo>
                  <a:cubicBezTo>
                    <a:pt x="7541" y="2801"/>
                    <a:pt x="7536" y="2801"/>
                    <a:pt x="7530" y="2801"/>
                  </a:cubicBezTo>
                  <a:lnTo>
                    <a:pt x="7102" y="2801"/>
                  </a:lnTo>
                  <a:cubicBezTo>
                    <a:pt x="6862" y="2801"/>
                    <a:pt x="6669" y="2608"/>
                    <a:pt x="6669" y="2367"/>
                  </a:cubicBezTo>
                  <a:lnTo>
                    <a:pt x="6669" y="217"/>
                  </a:lnTo>
                  <a:cubicBezTo>
                    <a:pt x="6669" y="96"/>
                    <a:pt x="6573" y="0"/>
                    <a:pt x="6457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2476;p90">
              <a:extLst>
                <a:ext uri="{FF2B5EF4-FFF2-40B4-BE49-F238E27FC236}">
                  <a16:creationId xmlns:a16="http://schemas.microsoft.com/office/drawing/2014/main" id="{58DD522E-4764-4E98-B7DE-4CA32F52E7FA}"/>
                </a:ext>
              </a:extLst>
            </p:cNvPr>
            <p:cNvSpPr/>
            <p:nvPr/>
          </p:nvSpPr>
          <p:spPr>
            <a:xfrm>
              <a:off x="1932120" y="1994604"/>
              <a:ext cx="175042" cy="265291"/>
            </a:xfrm>
            <a:custGeom>
              <a:avLst/>
              <a:gdLst/>
              <a:ahLst/>
              <a:cxnLst/>
              <a:rect l="l" t="t" r="r" b="b"/>
              <a:pathLst>
                <a:path w="6674" h="10115" extrusionOk="0">
                  <a:moveTo>
                    <a:pt x="217" y="0"/>
                  </a:moveTo>
                  <a:cubicBezTo>
                    <a:pt x="96" y="0"/>
                    <a:pt x="0" y="96"/>
                    <a:pt x="0" y="217"/>
                  </a:cubicBezTo>
                  <a:lnTo>
                    <a:pt x="0" y="2367"/>
                  </a:lnTo>
                  <a:cubicBezTo>
                    <a:pt x="0" y="2603"/>
                    <a:pt x="193" y="2796"/>
                    <a:pt x="433" y="2796"/>
                  </a:cubicBezTo>
                  <a:lnTo>
                    <a:pt x="861" y="2796"/>
                  </a:lnTo>
                  <a:cubicBezTo>
                    <a:pt x="867" y="2796"/>
                    <a:pt x="872" y="2796"/>
                    <a:pt x="878" y="2796"/>
                  </a:cubicBezTo>
                  <a:cubicBezTo>
                    <a:pt x="1059" y="2796"/>
                    <a:pt x="1231" y="2719"/>
                    <a:pt x="1347" y="2584"/>
                  </a:cubicBezTo>
                  <a:cubicBezTo>
                    <a:pt x="1593" y="2284"/>
                    <a:pt x="1924" y="2150"/>
                    <a:pt x="2250" y="2150"/>
                  </a:cubicBezTo>
                  <a:cubicBezTo>
                    <a:pt x="2854" y="2150"/>
                    <a:pt x="3442" y="2611"/>
                    <a:pt x="3445" y="3330"/>
                  </a:cubicBezTo>
                  <a:cubicBezTo>
                    <a:pt x="3452" y="4054"/>
                    <a:pt x="2860" y="4523"/>
                    <a:pt x="2251" y="4523"/>
                  </a:cubicBezTo>
                  <a:cubicBezTo>
                    <a:pt x="1929" y="4523"/>
                    <a:pt x="1603" y="4392"/>
                    <a:pt x="1357" y="4100"/>
                  </a:cubicBezTo>
                  <a:cubicBezTo>
                    <a:pt x="1237" y="3955"/>
                    <a:pt x="1059" y="3874"/>
                    <a:pt x="871" y="3874"/>
                  </a:cubicBezTo>
                  <a:lnTo>
                    <a:pt x="433" y="3874"/>
                  </a:lnTo>
                  <a:cubicBezTo>
                    <a:pt x="193" y="3874"/>
                    <a:pt x="0" y="4066"/>
                    <a:pt x="0" y="4302"/>
                  </a:cubicBezTo>
                  <a:lnTo>
                    <a:pt x="0" y="6669"/>
                  </a:lnTo>
                  <a:lnTo>
                    <a:pt x="2372" y="6669"/>
                  </a:lnTo>
                  <a:cubicBezTo>
                    <a:pt x="2608" y="6669"/>
                    <a:pt x="2801" y="6862"/>
                    <a:pt x="2801" y="7102"/>
                  </a:cubicBezTo>
                  <a:lnTo>
                    <a:pt x="2801" y="7540"/>
                  </a:lnTo>
                  <a:cubicBezTo>
                    <a:pt x="2801" y="7723"/>
                    <a:pt x="2719" y="7906"/>
                    <a:pt x="2574" y="8026"/>
                  </a:cubicBezTo>
                  <a:cubicBezTo>
                    <a:pt x="1729" y="8737"/>
                    <a:pt x="2236" y="10114"/>
                    <a:pt x="3338" y="10114"/>
                  </a:cubicBezTo>
                  <a:cubicBezTo>
                    <a:pt x="3340" y="10114"/>
                    <a:pt x="3342" y="10114"/>
                    <a:pt x="3344" y="10114"/>
                  </a:cubicBezTo>
                  <a:cubicBezTo>
                    <a:pt x="4451" y="10110"/>
                    <a:pt x="4947" y="8719"/>
                    <a:pt x="4090" y="8016"/>
                  </a:cubicBezTo>
                  <a:cubicBezTo>
                    <a:pt x="3951" y="7896"/>
                    <a:pt x="3869" y="7713"/>
                    <a:pt x="3874" y="7530"/>
                  </a:cubicBezTo>
                  <a:lnTo>
                    <a:pt x="3874" y="7102"/>
                  </a:lnTo>
                  <a:cubicBezTo>
                    <a:pt x="3874" y="6862"/>
                    <a:pt x="4066" y="6669"/>
                    <a:pt x="4307" y="6669"/>
                  </a:cubicBezTo>
                  <a:lnTo>
                    <a:pt x="6457" y="6669"/>
                  </a:lnTo>
                  <a:cubicBezTo>
                    <a:pt x="6573" y="6669"/>
                    <a:pt x="6669" y="6573"/>
                    <a:pt x="6674" y="6457"/>
                  </a:cubicBezTo>
                  <a:lnTo>
                    <a:pt x="6674" y="861"/>
                  </a:lnTo>
                  <a:cubicBezTo>
                    <a:pt x="6674" y="385"/>
                    <a:pt x="6284" y="0"/>
                    <a:pt x="5813" y="0"/>
                  </a:cubicBez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12477;p90">
              <a:extLst>
                <a:ext uri="{FF2B5EF4-FFF2-40B4-BE49-F238E27FC236}">
                  <a16:creationId xmlns:a16="http://schemas.microsoft.com/office/drawing/2014/main" id="{13A8F915-A451-4E8C-8A94-70B67673C257}"/>
                </a:ext>
              </a:extLst>
            </p:cNvPr>
            <p:cNvSpPr/>
            <p:nvPr/>
          </p:nvSpPr>
          <p:spPr>
            <a:xfrm>
              <a:off x="1841661" y="2169515"/>
              <a:ext cx="265396" cy="175042"/>
            </a:xfrm>
            <a:custGeom>
              <a:avLst/>
              <a:gdLst/>
              <a:ahLst/>
              <a:cxnLst/>
              <a:rect l="l" t="t" r="r" b="b"/>
              <a:pathLst>
                <a:path w="10119" h="6674" extrusionOk="0">
                  <a:moveTo>
                    <a:pt x="3449" y="0"/>
                  </a:moveTo>
                  <a:lnTo>
                    <a:pt x="3449" y="2368"/>
                  </a:lnTo>
                  <a:cubicBezTo>
                    <a:pt x="3449" y="2608"/>
                    <a:pt x="3257" y="2801"/>
                    <a:pt x="3021" y="2801"/>
                  </a:cubicBezTo>
                  <a:lnTo>
                    <a:pt x="2583" y="2801"/>
                  </a:lnTo>
                  <a:cubicBezTo>
                    <a:pt x="2395" y="2801"/>
                    <a:pt x="2217" y="2719"/>
                    <a:pt x="2097" y="2574"/>
                  </a:cubicBezTo>
                  <a:cubicBezTo>
                    <a:pt x="1849" y="2282"/>
                    <a:pt x="1522" y="2151"/>
                    <a:pt x="1201" y="2151"/>
                  </a:cubicBezTo>
                  <a:cubicBezTo>
                    <a:pt x="591" y="2151"/>
                    <a:pt x="1" y="2620"/>
                    <a:pt x="4" y="3344"/>
                  </a:cubicBezTo>
                  <a:cubicBezTo>
                    <a:pt x="10" y="4063"/>
                    <a:pt x="597" y="4522"/>
                    <a:pt x="1200" y="4522"/>
                  </a:cubicBezTo>
                  <a:cubicBezTo>
                    <a:pt x="1526" y="4522"/>
                    <a:pt x="1856" y="4389"/>
                    <a:pt x="2102" y="4090"/>
                  </a:cubicBezTo>
                  <a:cubicBezTo>
                    <a:pt x="2223" y="3954"/>
                    <a:pt x="2395" y="3873"/>
                    <a:pt x="2577" y="3873"/>
                  </a:cubicBezTo>
                  <a:cubicBezTo>
                    <a:pt x="2582" y="3873"/>
                    <a:pt x="2587" y="3873"/>
                    <a:pt x="2593" y="3874"/>
                  </a:cubicBezTo>
                  <a:lnTo>
                    <a:pt x="3021" y="3874"/>
                  </a:lnTo>
                  <a:cubicBezTo>
                    <a:pt x="3257" y="3874"/>
                    <a:pt x="3449" y="4066"/>
                    <a:pt x="3449" y="4307"/>
                  </a:cubicBezTo>
                  <a:lnTo>
                    <a:pt x="3449" y="6457"/>
                  </a:lnTo>
                  <a:cubicBezTo>
                    <a:pt x="3449" y="6578"/>
                    <a:pt x="3545" y="6674"/>
                    <a:pt x="3666" y="6674"/>
                  </a:cubicBezTo>
                  <a:lnTo>
                    <a:pt x="9262" y="6674"/>
                  </a:lnTo>
                  <a:cubicBezTo>
                    <a:pt x="9733" y="6669"/>
                    <a:pt x="10118" y="6284"/>
                    <a:pt x="10118" y="5808"/>
                  </a:cubicBezTo>
                  <a:lnTo>
                    <a:pt x="10118" y="217"/>
                  </a:lnTo>
                  <a:cubicBezTo>
                    <a:pt x="10118" y="96"/>
                    <a:pt x="10022" y="0"/>
                    <a:pt x="9902" y="0"/>
                  </a:cubicBezTo>
                  <a:lnTo>
                    <a:pt x="7751" y="0"/>
                  </a:lnTo>
                  <a:cubicBezTo>
                    <a:pt x="7515" y="0"/>
                    <a:pt x="7323" y="193"/>
                    <a:pt x="7323" y="433"/>
                  </a:cubicBezTo>
                  <a:lnTo>
                    <a:pt x="7323" y="861"/>
                  </a:lnTo>
                  <a:cubicBezTo>
                    <a:pt x="7318" y="1044"/>
                    <a:pt x="7395" y="1227"/>
                    <a:pt x="7534" y="1347"/>
                  </a:cubicBezTo>
                  <a:cubicBezTo>
                    <a:pt x="8391" y="2050"/>
                    <a:pt x="7900" y="3441"/>
                    <a:pt x="6793" y="3445"/>
                  </a:cubicBezTo>
                  <a:cubicBezTo>
                    <a:pt x="6791" y="3445"/>
                    <a:pt x="6789" y="3445"/>
                    <a:pt x="6787" y="3445"/>
                  </a:cubicBezTo>
                  <a:cubicBezTo>
                    <a:pt x="5680" y="3445"/>
                    <a:pt x="5178" y="2068"/>
                    <a:pt x="6023" y="1357"/>
                  </a:cubicBezTo>
                  <a:cubicBezTo>
                    <a:pt x="6168" y="1237"/>
                    <a:pt x="6250" y="1054"/>
                    <a:pt x="6250" y="871"/>
                  </a:cubicBezTo>
                  <a:lnTo>
                    <a:pt x="6250" y="433"/>
                  </a:lnTo>
                  <a:cubicBezTo>
                    <a:pt x="6250" y="193"/>
                    <a:pt x="6052" y="0"/>
                    <a:pt x="5816" y="0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12478;p90">
              <a:extLst>
                <a:ext uri="{FF2B5EF4-FFF2-40B4-BE49-F238E27FC236}">
                  <a16:creationId xmlns:a16="http://schemas.microsoft.com/office/drawing/2014/main" id="{19216D35-C60D-4D4D-84FF-A3041E1D944F}"/>
                </a:ext>
              </a:extLst>
            </p:cNvPr>
            <p:cNvSpPr/>
            <p:nvPr/>
          </p:nvSpPr>
          <p:spPr>
            <a:xfrm>
              <a:off x="1757208" y="2079135"/>
              <a:ext cx="175042" cy="265317"/>
            </a:xfrm>
            <a:custGeom>
              <a:avLst/>
              <a:gdLst/>
              <a:ahLst/>
              <a:cxnLst/>
              <a:rect l="l" t="t" r="r" b="b"/>
              <a:pathLst>
                <a:path w="6674" h="10116" extrusionOk="0">
                  <a:moveTo>
                    <a:pt x="3335" y="1"/>
                  </a:moveTo>
                  <a:cubicBezTo>
                    <a:pt x="3334" y="1"/>
                    <a:pt x="3332" y="1"/>
                    <a:pt x="3330" y="1"/>
                  </a:cubicBezTo>
                  <a:cubicBezTo>
                    <a:pt x="2223" y="11"/>
                    <a:pt x="1727" y="1396"/>
                    <a:pt x="2584" y="2099"/>
                  </a:cubicBezTo>
                  <a:cubicBezTo>
                    <a:pt x="2723" y="2224"/>
                    <a:pt x="2805" y="2402"/>
                    <a:pt x="2800" y="2590"/>
                  </a:cubicBezTo>
                  <a:lnTo>
                    <a:pt x="2800" y="3018"/>
                  </a:lnTo>
                  <a:cubicBezTo>
                    <a:pt x="2800" y="3254"/>
                    <a:pt x="2608" y="3446"/>
                    <a:pt x="2367" y="3446"/>
                  </a:cubicBezTo>
                  <a:lnTo>
                    <a:pt x="217" y="3446"/>
                  </a:lnTo>
                  <a:cubicBezTo>
                    <a:pt x="96" y="3446"/>
                    <a:pt x="0" y="3542"/>
                    <a:pt x="0" y="3663"/>
                  </a:cubicBezTo>
                  <a:lnTo>
                    <a:pt x="0" y="9254"/>
                  </a:lnTo>
                  <a:cubicBezTo>
                    <a:pt x="0" y="9730"/>
                    <a:pt x="385" y="10115"/>
                    <a:pt x="861" y="10115"/>
                  </a:cubicBezTo>
                  <a:lnTo>
                    <a:pt x="6457" y="10115"/>
                  </a:lnTo>
                  <a:cubicBezTo>
                    <a:pt x="6573" y="10115"/>
                    <a:pt x="6669" y="10019"/>
                    <a:pt x="6674" y="9899"/>
                  </a:cubicBezTo>
                  <a:lnTo>
                    <a:pt x="6674" y="7748"/>
                  </a:lnTo>
                  <a:cubicBezTo>
                    <a:pt x="6669" y="7512"/>
                    <a:pt x="6477" y="7320"/>
                    <a:pt x="6241" y="7320"/>
                  </a:cubicBezTo>
                  <a:lnTo>
                    <a:pt x="5813" y="7320"/>
                  </a:lnTo>
                  <a:cubicBezTo>
                    <a:pt x="5807" y="7319"/>
                    <a:pt x="5802" y="7319"/>
                    <a:pt x="5796" y="7319"/>
                  </a:cubicBezTo>
                  <a:cubicBezTo>
                    <a:pt x="5614" y="7319"/>
                    <a:pt x="5443" y="7396"/>
                    <a:pt x="5327" y="7531"/>
                  </a:cubicBezTo>
                  <a:cubicBezTo>
                    <a:pt x="5078" y="7832"/>
                    <a:pt x="4746" y="7967"/>
                    <a:pt x="4419" y="7967"/>
                  </a:cubicBezTo>
                  <a:cubicBezTo>
                    <a:pt x="3816" y="7967"/>
                    <a:pt x="3232" y="7508"/>
                    <a:pt x="3229" y="6790"/>
                  </a:cubicBezTo>
                  <a:cubicBezTo>
                    <a:pt x="3222" y="6064"/>
                    <a:pt x="3813" y="5596"/>
                    <a:pt x="4421" y="5596"/>
                  </a:cubicBezTo>
                  <a:cubicBezTo>
                    <a:pt x="4743" y="5596"/>
                    <a:pt x="5070" y="5727"/>
                    <a:pt x="5317" y="6020"/>
                  </a:cubicBezTo>
                  <a:cubicBezTo>
                    <a:pt x="5434" y="6161"/>
                    <a:pt x="5605" y="6242"/>
                    <a:pt x="5787" y="6242"/>
                  </a:cubicBezTo>
                  <a:cubicBezTo>
                    <a:pt x="5793" y="6242"/>
                    <a:pt x="5798" y="6242"/>
                    <a:pt x="5803" y="6242"/>
                  </a:cubicBezTo>
                  <a:lnTo>
                    <a:pt x="6241" y="6242"/>
                  </a:lnTo>
                  <a:cubicBezTo>
                    <a:pt x="6477" y="6242"/>
                    <a:pt x="6674" y="6049"/>
                    <a:pt x="6674" y="5814"/>
                  </a:cubicBezTo>
                  <a:lnTo>
                    <a:pt x="6674" y="3446"/>
                  </a:lnTo>
                  <a:lnTo>
                    <a:pt x="4302" y="3446"/>
                  </a:lnTo>
                  <a:cubicBezTo>
                    <a:pt x="4066" y="3446"/>
                    <a:pt x="3873" y="3254"/>
                    <a:pt x="3873" y="3018"/>
                  </a:cubicBezTo>
                  <a:lnTo>
                    <a:pt x="3873" y="2580"/>
                  </a:lnTo>
                  <a:cubicBezTo>
                    <a:pt x="3873" y="2392"/>
                    <a:pt x="3955" y="2214"/>
                    <a:pt x="4100" y="2094"/>
                  </a:cubicBezTo>
                  <a:cubicBezTo>
                    <a:pt x="4945" y="1378"/>
                    <a:pt x="4438" y="1"/>
                    <a:pt x="3335" y="1"/>
                  </a:cubicBez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2479;p90">
              <a:extLst>
                <a:ext uri="{FF2B5EF4-FFF2-40B4-BE49-F238E27FC236}">
                  <a16:creationId xmlns:a16="http://schemas.microsoft.com/office/drawing/2014/main" id="{05B028AE-6A78-46BC-805F-8A392CC1A149}"/>
                </a:ext>
              </a:extLst>
            </p:cNvPr>
            <p:cNvSpPr/>
            <p:nvPr/>
          </p:nvSpPr>
          <p:spPr>
            <a:xfrm>
              <a:off x="1757208" y="2169515"/>
              <a:ext cx="39525" cy="174937"/>
            </a:xfrm>
            <a:custGeom>
              <a:avLst/>
              <a:gdLst/>
              <a:ahLst/>
              <a:cxnLst/>
              <a:rect l="l" t="t" r="r" b="b"/>
              <a:pathLst>
                <a:path w="1507" h="6670" extrusionOk="0">
                  <a:moveTo>
                    <a:pt x="217" y="0"/>
                  </a:moveTo>
                  <a:cubicBezTo>
                    <a:pt x="96" y="0"/>
                    <a:pt x="0" y="96"/>
                    <a:pt x="0" y="217"/>
                  </a:cubicBezTo>
                  <a:lnTo>
                    <a:pt x="0" y="5813"/>
                  </a:lnTo>
                  <a:cubicBezTo>
                    <a:pt x="0" y="6284"/>
                    <a:pt x="385" y="6669"/>
                    <a:pt x="861" y="6669"/>
                  </a:cubicBezTo>
                  <a:lnTo>
                    <a:pt x="1489" y="6669"/>
                  </a:lnTo>
                  <a:cubicBezTo>
                    <a:pt x="1020" y="6664"/>
                    <a:pt x="645" y="6278"/>
                    <a:pt x="645" y="5813"/>
                  </a:cubicBezTo>
                  <a:lnTo>
                    <a:pt x="645" y="217"/>
                  </a:lnTo>
                  <a:cubicBezTo>
                    <a:pt x="645" y="96"/>
                    <a:pt x="741" y="0"/>
                    <a:pt x="861" y="0"/>
                  </a:cubicBezTo>
                  <a:close/>
                  <a:moveTo>
                    <a:pt x="1489" y="6669"/>
                  </a:moveTo>
                  <a:cubicBezTo>
                    <a:pt x="1492" y="6669"/>
                    <a:pt x="1494" y="6669"/>
                    <a:pt x="1497" y="6669"/>
                  </a:cubicBezTo>
                  <a:cubicBezTo>
                    <a:pt x="1500" y="6669"/>
                    <a:pt x="1503" y="6669"/>
                    <a:pt x="1506" y="6669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12480;p90">
              <a:extLst>
                <a:ext uri="{FF2B5EF4-FFF2-40B4-BE49-F238E27FC236}">
                  <a16:creationId xmlns:a16="http://schemas.microsoft.com/office/drawing/2014/main" id="{17EFB39C-04E4-469D-BD41-DF1A917F49FC}"/>
                </a:ext>
              </a:extLst>
            </p:cNvPr>
            <p:cNvSpPr/>
            <p:nvPr/>
          </p:nvSpPr>
          <p:spPr>
            <a:xfrm>
              <a:off x="1810581" y="2079240"/>
              <a:ext cx="39892" cy="90301"/>
            </a:xfrm>
            <a:custGeom>
              <a:avLst/>
              <a:gdLst/>
              <a:ahLst/>
              <a:cxnLst/>
              <a:rect l="l" t="t" r="r" b="b"/>
              <a:pathLst>
                <a:path w="1521" h="3443" extrusionOk="0">
                  <a:moveTo>
                    <a:pt x="1301" y="0"/>
                  </a:moveTo>
                  <a:cubicBezTo>
                    <a:pt x="849" y="0"/>
                    <a:pt x="426" y="262"/>
                    <a:pt x="231" y="685"/>
                  </a:cubicBezTo>
                  <a:cubicBezTo>
                    <a:pt x="0" y="1171"/>
                    <a:pt x="135" y="1753"/>
                    <a:pt x="549" y="2095"/>
                  </a:cubicBezTo>
                  <a:cubicBezTo>
                    <a:pt x="688" y="2220"/>
                    <a:pt x="765" y="2398"/>
                    <a:pt x="761" y="2586"/>
                  </a:cubicBezTo>
                  <a:lnTo>
                    <a:pt x="761" y="3014"/>
                  </a:lnTo>
                  <a:cubicBezTo>
                    <a:pt x="761" y="3250"/>
                    <a:pt x="568" y="3442"/>
                    <a:pt x="332" y="3442"/>
                  </a:cubicBezTo>
                  <a:lnTo>
                    <a:pt x="761" y="3442"/>
                  </a:lnTo>
                  <a:cubicBezTo>
                    <a:pt x="1001" y="3442"/>
                    <a:pt x="1194" y="3250"/>
                    <a:pt x="1194" y="3014"/>
                  </a:cubicBezTo>
                  <a:lnTo>
                    <a:pt x="1194" y="2586"/>
                  </a:lnTo>
                  <a:cubicBezTo>
                    <a:pt x="1198" y="2398"/>
                    <a:pt x="1117" y="2220"/>
                    <a:pt x="977" y="2095"/>
                  </a:cubicBezTo>
                  <a:cubicBezTo>
                    <a:pt x="202" y="1455"/>
                    <a:pt x="530" y="199"/>
                    <a:pt x="1521" y="21"/>
                  </a:cubicBezTo>
                  <a:cubicBezTo>
                    <a:pt x="1447" y="7"/>
                    <a:pt x="1374" y="0"/>
                    <a:pt x="1301" y="0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12481;p90">
              <a:extLst>
                <a:ext uri="{FF2B5EF4-FFF2-40B4-BE49-F238E27FC236}">
                  <a16:creationId xmlns:a16="http://schemas.microsoft.com/office/drawing/2014/main" id="{7B8F8974-2C84-4D72-862C-4D3902557BE5}"/>
                </a:ext>
              </a:extLst>
            </p:cNvPr>
            <p:cNvSpPr/>
            <p:nvPr/>
          </p:nvSpPr>
          <p:spPr>
            <a:xfrm>
              <a:off x="1757208" y="1994604"/>
              <a:ext cx="39525" cy="174937"/>
            </a:xfrm>
            <a:custGeom>
              <a:avLst/>
              <a:gdLst/>
              <a:ahLst/>
              <a:cxnLst/>
              <a:rect l="l" t="t" r="r" b="b"/>
              <a:pathLst>
                <a:path w="1507" h="6670" extrusionOk="0">
                  <a:moveTo>
                    <a:pt x="861" y="0"/>
                  </a:moveTo>
                  <a:cubicBezTo>
                    <a:pt x="385" y="0"/>
                    <a:pt x="0" y="385"/>
                    <a:pt x="0" y="861"/>
                  </a:cubicBezTo>
                  <a:lnTo>
                    <a:pt x="0" y="6453"/>
                  </a:lnTo>
                  <a:cubicBezTo>
                    <a:pt x="0" y="6573"/>
                    <a:pt x="96" y="6669"/>
                    <a:pt x="217" y="6669"/>
                  </a:cubicBezTo>
                  <a:lnTo>
                    <a:pt x="861" y="6669"/>
                  </a:lnTo>
                  <a:cubicBezTo>
                    <a:pt x="741" y="6669"/>
                    <a:pt x="645" y="6573"/>
                    <a:pt x="645" y="6457"/>
                  </a:cubicBezTo>
                  <a:lnTo>
                    <a:pt x="645" y="861"/>
                  </a:lnTo>
                  <a:cubicBezTo>
                    <a:pt x="645" y="385"/>
                    <a:pt x="1030" y="0"/>
                    <a:pt x="1506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12482;p90">
              <a:extLst>
                <a:ext uri="{FF2B5EF4-FFF2-40B4-BE49-F238E27FC236}">
                  <a16:creationId xmlns:a16="http://schemas.microsoft.com/office/drawing/2014/main" id="{C80290FF-812C-4791-A7E1-84F62249E6C5}"/>
                </a:ext>
              </a:extLst>
            </p:cNvPr>
            <p:cNvSpPr/>
            <p:nvPr/>
          </p:nvSpPr>
          <p:spPr>
            <a:xfrm>
              <a:off x="1997111" y="2050941"/>
              <a:ext cx="40023" cy="62159"/>
            </a:xfrm>
            <a:custGeom>
              <a:avLst/>
              <a:gdLst/>
              <a:ahLst/>
              <a:cxnLst/>
              <a:rect l="l" t="t" r="r" b="b"/>
              <a:pathLst>
                <a:path w="1526" h="2370" extrusionOk="0">
                  <a:moveTo>
                    <a:pt x="248" y="0"/>
                  </a:moveTo>
                  <a:cubicBezTo>
                    <a:pt x="166" y="0"/>
                    <a:pt x="83" y="9"/>
                    <a:pt x="0" y="27"/>
                  </a:cubicBezTo>
                  <a:cubicBezTo>
                    <a:pt x="558" y="128"/>
                    <a:pt x="967" y="614"/>
                    <a:pt x="967" y="1182"/>
                  </a:cubicBezTo>
                  <a:cubicBezTo>
                    <a:pt x="972" y="1750"/>
                    <a:pt x="568" y="2240"/>
                    <a:pt x="10" y="2351"/>
                  </a:cubicBezTo>
                  <a:lnTo>
                    <a:pt x="5" y="2351"/>
                  </a:lnTo>
                  <a:cubicBezTo>
                    <a:pt x="77" y="2363"/>
                    <a:pt x="150" y="2369"/>
                    <a:pt x="224" y="2369"/>
                  </a:cubicBezTo>
                  <a:cubicBezTo>
                    <a:pt x="297" y="2369"/>
                    <a:pt x="371" y="2363"/>
                    <a:pt x="443" y="2351"/>
                  </a:cubicBezTo>
                  <a:cubicBezTo>
                    <a:pt x="1092" y="2236"/>
                    <a:pt x="1525" y="1615"/>
                    <a:pt x="1405" y="960"/>
                  </a:cubicBezTo>
                  <a:cubicBezTo>
                    <a:pt x="1296" y="395"/>
                    <a:pt x="800" y="0"/>
                    <a:pt x="248" y="0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12483;p90">
              <a:extLst>
                <a:ext uri="{FF2B5EF4-FFF2-40B4-BE49-F238E27FC236}">
                  <a16:creationId xmlns:a16="http://schemas.microsoft.com/office/drawing/2014/main" id="{0331641F-C554-41B1-8F29-EE26196F1310}"/>
                </a:ext>
              </a:extLst>
            </p:cNvPr>
            <p:cNvSpPr/>
            <p:nvPr/>
          </p:nvSpPr>
          <p:spPr>
            <a:xfrm>
              <a:off x="1932120" y="1994604"/>
              <a:ext cx="22608" cy="73332"/>
            </a:xfrm>
            <a:custGeom>
              <a:avLst/>
              <a:gdLst/>
              <a:ahLst/>
              <a:cxnLst/>
              <a:rect l="l" t="t" r="r" b="b"/>
              <a:pathLst>
                <a:path w="862" h="2796" extrusionOk="0">
                  <a:moveTo>
                    <a:pt x="217" y="0"/>
                  </a:moveTo>
                  <a:cubicBezTo>
                    <a:pt x="96" y="0"/>
                    <a:pt x="0" y="96"/>
                    <a:pt x="0" y="217"/>
                  </a:cubicBezTo>
                  <a:lnTo>
                    <a:pt x="0" y="2367"/>
                  </a:lnTo>
                  <a:cubicBezTo>
                    <a:pt x="5" y="2603"/>
                    <a:pt x="197" y="2796"/>
                    <a:pt x="433" y="2796"/>
                  </a:cubicBezTo>
                  <a:lnTo>
                    <a:pt x="861" y="2796"/>
                  </a:lnTo>
                  <a:cubicBezTo>
                    <a:pt x="626" y="2796"/>
                    <a:pt x="433" y="2603"/>
                    <a:pt x="433" y="2367"/>
                  </a:cubicBezTo>
                  <a:lnTo>
                    <a:pt x="433" y="217"/>
                  </a:lnTo>
                  <a:cubicBezTo>
                    <a:pt x="433" y="96"/>
                    <a:pt x="529" y="0"/>
                    <a:pt x="650" y="0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12484;p90">
              <a:extLst>
                <a:ext uri="{FF2B5EF4-FFF2-40B4-BE49-F238E27FC236}">
                  <a16:creationId xmlns:a16="http://schemas.microsoft.com/office/drawing/2014/main" id="{17AF9C6F-3C2C-42FB-B9B7-D0D370380614}"/>
                </a:ext>
              </a:extLst>
            </p:cNvPr>
            <p:cNvSpPr/>
            <p:nvPr/>
          </p:nvSpPr>
          <p:spPr>
            <a:xfrm>
              <a:off x="1932120" y="2096183"/>
              <a:ext cx="22608" cy="73358"/>
            </a:xfrm>
            <a:custGeom>
              <a:avLst/>
              <a:gdLst/>
              <a:ahLst/>
              <a:cxnLst/>
              <a:rect l="l" t="t" r="r" b="b"/>
              <a:pathLst>
                <a:path w="862" h="2797" extrusionOk="0">
                  <a:moveTo>
                    <a:pt x="433" y="1"/>
                  </a:moveTo>
                  <a:cubicBezTo>
                    <a:pt x="193" y="1"/>
                    <a:pt x="0" y="193"/>
                    <a:pt x="0" y="429"/>
                  </a:cubicBezTo>
                  <a:lnTo>
                    <a:pt x="0" y="2796"/>
                  </a:lnTo>
                  <a:lnTo>
                    <a:pt x="433" y="2796"/>
                  </a:lnTo>
                  <a:lnTo>
                    <a:pt x="433" y="429"/>
                  </a:lnTo>
                  <a:cubicBezTo>
                    <a:pt x="433" y="193"/>
                    <a:pt x="626" y="1"/>
                    <a:pt x="861" y="1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2485;p90">
              <a:extLst>
                <a:ext uri="{FF2B5EF4-FFF2-40B4-BE49-F238E27FC236}">
                  <a16:creationId xmlns:a16="http://schemas.microsoft.com/office/drawing/2014/main" id="{402F7C45-C9AF-49F5-9AF5-6078A5E3A90E}"/>
                </a:ext>
              </a:extLst>
            </p:cNvPr>
            <p:cNvSpPr/>
            <p:nvPr/>
          </p:nvSpPr>
          <p:spPr>
            <a:xfrm>
              <a:off x="1979932" y="2169515"/>
              <a:ext cx="45347" cy="90301"/>
            </a:xfrm>
            <a:custGeom>
              <a:avLst/>
              <a:gdLst/>
              <a:ahLst/>
              <a:cxnLst/>
              <a:rect l="l" t="t" r="r" b="b"/>
              <a:pathLst>
                <a:path w="1729" h="3443" extrusionOk="0">
                  <a:moveTo>
                    <a:pt x="544" y="0"/>
                  </a:moveTo>
                  <a:cubicBezTo>
                    <a:pt x="785" y="0"/>
                    <a:pt x="978" y="193"/>
                    <a:pt x="978" y="433"/>
                  </a:cubicBezTo>
                  <a:lnTo>
                    <a:pt x="978" y="871"/>
                  </a:lnTo>
                  <a:cubicBezTo>
                    <a:pt x="978" y="1054"/>
                    <a:pt x="896" y="1237"/>
                    <a:pt x="751" y="1357"/>
                  </a:cubicBezTo>
                  <a:cubicBezTo>
                    <a:pt x="1" y="1987"/>
                    <a:pt x="299" y="3205"/>
                    <a:pt x="1261" y="3416"/>
                  </a:cubicBezTo>
                  <a:cubicBezTo>
                    <a:pt x="1341" y="3434"/>
                    <a:pt x="1423" y="3442"/>
                    <a:pt x="1504" y="3442"/>
                  </a:cubicBezTo>
                  <a:cubicBezTo>
                    <a:pt x="1579" y="3442"/>
                    <a:pt x="1654" y="3435"/>
                    <a:pt x="1728" y="3421"/>
                  </a:cubicBezTo>
                  <a:cubicBezTo>
                    <a:pt x="1714" y="3421"/>
                    <a:pt x="1704" y="3421"/>
                    <a:pt x="1690" y="3416"/>
                  </a:cubicBezTo>
                  <a:cubicBezTo>
                    <a:pt x="732" y="3205"/>
                    <a:pt x="429" y="1987"/>
                    <a:pt x="1184" y="1357"/>
                  </a:cubicBezTo>
                  <a:cubicBezTo>
                    <a:pt x="1324" y="1237"/>
                    <a:pt x="1406" y="1054"/>
                    <a:pt x="1406" y="871"/>
                  </a:cubicBezTo>
                  <a:lnTo>
                    <a:pt x="1406" y="433"/>
                  </a:lnTo>
                  <a:cubicBezTo>
                    <a:pt x="1406" y="193"/>
                    <a:pt x="1213" y="0"/>
                    <a:pt x="978" y="0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2486;p90">
              <a:extLst>
                <a:ext uri="{FF2B5EF4-FFF2-40B4-BE49-F238E27FC236}">
                  <a16:creationId xmlns:a16="http://schemas.microsoft.com/office/drawing/2014/main" id="{87A0A054-87CD-4A0D-BE7F-81DC9144E882}"/>
                </a:ext>
              </a:extLst>
            </p:cNvPr>
            <p:cNvSpPr/>
            <p:nvPr/>
          </p:nvSpPr>
          <p:spPr>
            <a:xfrm>
              <a:off x="1920868" y="2169515"/>
              <a:ext cx="22634" cy="73463"/>
            </a:xfrm>
            <a:custGeom>
              <a:avLst/>
              <a:gdLst/>
              <a:ahLst/>
              <a:cxnLst/>
              <a:rect l="l" t="t" r="r" b="b"/>
              <a:pathLst>
                <a:path w="863" h="2801" extrusionOk="0">
                  <a:moveTo>
                    <a:pt x="429" y="0"/>
                  </a:moveTo>
                  <a:lnTo>
                    <a:pt x="429" y="2368"/>
                  </a:lnTo>
                  <a:cubicBezTo>
                    <a:pt x="429" y="2603"/>
                    <a:pt x="237" y="2801"/>
                    <a:pt x="1" y="2801"/>
                  </a:cubicBezTo>
                  <a:lnTo>
                    <a:pt x="429" y="2801"/>
                  </a:lnTo>
                  <a:cubicBezTo>
                    <a:pt x="670" y="2796"/>
                    <a:pt x="862" y="2603"/>
                    <a:pt x="862" y="2368"/>
                  </a:cubicBezTo>
                  <a:lnTo>
                    <a:pt x="862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12487;p90">
              <a:extLst>
                <a:ext uri="{FF2B5EF4-FFF2-40B4-BE49-F238E27FC236}">
                  <a16:creationId xmlns:a16="http://schemas.microsoft.com/office/drawing/2014/main" id="{5363DB5E-8307-4B99-BA35-AF2BBFB2D456}"/>
                </a:ext>
              </a:extLst>
            </p:cNvPr>
            <p:cNvSpPr/>
            <p:nvPr/>
          </p:nvSpPr>
          <p:spPr>
            <a:xfrm>
              <a:off x="1838461" y="2225983"/>
              <a:ext cx="40154" cy="62212"/>
            </a:xfrm>
            <a:custGeom>
              <a:avLst/>
              <a:gdLst/>
              <a:ahLst/>
              <a:cxnLst/>
              <a:rect l="l" t="t" r="r" b="b"/>
              <a:pathLst>
                <a:path w="1531" h="2372" extrusionOk="0">
                  <a:moveTo>
                    <a:pt x="1305" y="0"/>
                  </a:moveTo>
                  <a:cubicBezTo>
                    <a:pt x="1233" y="0"/>
                    <a:pt x="1160" y="8"/>
                    <a:pt x="1088" y="22"/>
                  </a:cubicBezTo>
                  <a:cubicBezTo>
                    <a:pt x="434" y="133"/>
                    <a:pt x="1" y="758"/>
                    <a:pt x="121" y="1408"/>
                  </a:cubicBezTo>
                  <a:cubicBezTo>
                    <a:pt x="230" y="1976"/>
                    <a:pt x="730" y="2371"/>
                    <a:pt x="1288" y="2371"/>
                  </a:cubicBezTo>
                  <a:cubicBezTo>
                    <a:pt x="1368" y="2371"/>
                    <a:pt x="1449" y="2363"/>
                    <a:pt x="1531" y="2346"/>
                  </a:cubicBezTo>
                  <a:cubicBezTo>
                    <a:pt x="872" y="2221"/>
                    <a:pt x="443" y="1581"/>
                    <a:pt x="588" y="927"/>
                  </a:cubicBezTo>
                  <a:cubicBezTo>
                    <a:pt x="689" y="465"/>
                    <a:pt x="1055" y="109"/>
                    <a:pt x="1516" y="22"/>
                  </a:cubicBezTo>
                  <a:lnTo>
                    <a:pt x="1521" y="22"/>
                  </a:lnTo>
                  <a:cubicBezTo>
                    <a:pt x="1449" y="8"/>
                    <a:pt x="1377" y="0"/>
                    <a:pt x="1305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12488;p90">
              <a:extLst>
                <a:ext uri="{FF2B5EF4-FFF2-40B4-BE49-F238E27FC236}">
                  <a16:creationId xmlns:a16="http://schemas.microsoft.com/office/drawing/2014/main" id="{71D10F3C-20F8-4D9C-8A30-B40C2BB05722}"/>
                </a:ext>
              </a:extLst>
            </p:cNvPr>
            <p:cNvSpPr/>
            <p:nvPr/>
          </p:nvSpPr>
          <p:spPr>
            <a:xfrm>
              <a:off x="1920868" y="2271094"/>
              <a:ext cx="28168" cy="73463"/>
            </a:xfrm>
            <a:custGeom>
              <a:avLst/>
              <a:gdLst/>
              <a:ahLst/>
              <a:cxnLst/>
              <a:rect l="l" t="t" r="r" b="b"/>
              <a:pathLst>
                <a:path w="1074" h="2801" extrusionOk="0">
                  <a:moveTo>
                    <a:pt x="1" y="1"/>
                  </a:moveTo>
                  <a:cubicBezTo>
                    <a:pt x="237" y="1"/>
                    <a:pt x="429" y="193"/>
                    <a:pt x="429" y="434"/>
                  </a:cubicBezTo>
                  <a:lnTo>
                    <a:pt x="429" y="2584"/>
                  </a:lnTo>
                  <a:cubicBezTo>
                    <a:pt x="429" y="2700"/>
                    <a:pt x="525" y="2801"/>
                    <a:pt x="646" y="2801"/>
                  </a:cubicBezTo>
                  <a:lnTo>
                    <a:pt x="1074" y="2801"/>
                  </a:lnTo>
                  <a:cubicBezTo>
                    <a:pt x="954" y="2796"/>
                    <a:pt x="862" y="2700"/>
                    <a:pt x="862" y="2584"/>
                  </a:cubicBezTo>
                  <a:lnTo>
                    <a:pt x="862" y="434"/>
                  </a:lnTo>
                  <a:cubicBezTo>
                    <a:pt x="862" y="193"/>
                    <a:pt x="670" y="1"/>
                    <a:pt x="429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2489;p90">
              <a:extLst>
                <a:ext uri="{FF2B5EF4-FFF2-40B4-BE49-F238E27FC236}">
                  <a16:creationId xmlns:a16="http://schemas.microsoft.com/office/drawing/2014/main" id="{67AEC90C-F064-4613-A5E1-356F647D6B70}"/>
                </a:ext>
              </a:extLst>
            </p:cNvPr>
            <p:cNvSpPr/>
            <p:nvPr/>
          </p:nvSpPr>
          <p:spPr>
            <a:xfrm>
              <a:off x="1751884" y="1989280"/>
              <a:ext cx="360602" cy="360471"/>
            </a:xfrm>
            <a:custGeom>
              <a:avLst/>
              <a:gdLst/>
              <a:ahLst/>
              <a:cxnLst/>
              <a:rect l="l" t="t" r="r" b="b"/>
              <a:pathLst>
                <a:path w="13749" h="13744" extrusionOk="0">
                  <a:moveTo>
                    <a:pt x="3545" y="3631"/>
                  </a:moveTo>
                  <a:cubicBezTo>
                    <a:pt x="3615" y="3631"/>
                    <a:pt x="3685" y="3638"/>
                    <a:pt x="3754" y="3653"/>
                  </a:cubicBezTo>
                  <a:cubicBezTo>
                    <a:pt x="4548" y="3831"/>
                    <a:pt x="4798" y="4842"/>
                    <a:pt x="4173" y="5366"/>
                  </a:cubicBezTo>
                  <a:cubicBezTo>
                    <a:pt x="3985" y="5525"/>
                    <a:pt x="3874" y="5761"/>
                    <a:pt x="3879" y="6006"/>
                  </a:cubicBezTo>
                  <a:lnTo>
                    <a:pt x="3879" y="6444"/>
                  </a:lnTo>
                  <a:cubicBezTo>
                    <a:pt x="3879" y="6790"/>
                    <a:pt x="4158" y="7074"/>
                    <a:pt x="4510" y="7074"/>
                  </a:cubicBezTo>
                  <a:lnTo>
                    <a:pt x="6675" y="7074"/>
                  </a:lnTo>
                  <a:lnTo>
                    <a:pt x="6675" y="9240"/>
                  </a:lnTo>
                  <a:cubicBezTo>
                    <a:pt x="6675" y="9369"/>
                    <a:pt x="6574" y="9470"/>
                    <a:pt x="6444" y="9470"/>
                  </a:cubicBezTo>
                  <a:lnTo>
                    <a:pt x="6006" y="9470"/>
                  </a:lnTo>
                  <a:cubicBezTo>
                    <a:pt x="5876" y="9470"/>
                    <a:pt x="5756" y="9413"/>
                    <a:pt x="5674" y="9316"/>
                  </a:cubicBezTo>
                  <a:cubicBezTo>
                    <a:pt x="5389" y="8978"/>
                    <a:pt x="5002" y="8821"/>
                    <a:pt x="4619" y="8821"/>
                  </a:cubicBezTo>
                  <a:cubicBezTo>
                    <a:pt x="4009" y="8821"/>
                    <a:pt x="3411" y="9221"/>
                    <a:pt x="3263" y="9913"/>
                  </a:cubicBezTo>
                  <a:cubicBezTo>
                    <a:pt x="3124" y="10539"/>
                    <a:pt x="3432" y="11179"/>
                    <a:pt x="4009" y="11458"/>
                  </a:cubicBezTo>
                  <a:cubicBezTo>
                    <a:pt x="4203" y="11553"/>
                    <a:pt x="4411" y="11599"/>
                    <a:pt x="4616" y="11599"/>
                  </a:cubicBezTo>
                  <a:cubicBezTo>
                    <a:pt x="5020" y="11599"/>
                    <a:pt x="5415" y="11421"/>
                    <a:pt x="5684" y="11092"/>
                  </a:cubicBezTo>
                  <a:cubicBezTo>
                    <a:pt x="5762" y="11000"/>
                    <a:pt x="5876" y="10947"/>
                    <a:pt x="5999" y="10947"/>
                  </a:cubicBezTo>
                  <a:cubicBezTo>
                    <a:pt x="6005" y="10947"/>
                    <a:pt x="6010" y="10947"/>
                    <a:pt x="6016" y="10948"/>
                  </a:cubicBezTo>
                  <a:lnTo>
                    <a:pt x="6444" y="10948"/>
                  </a:lnTo>
                  <a:cubicBezTo>
                    <a:pt x="6569" y="10948"/>
                    <a:pt x="6675" y="11049"/>
                    <a:pt x="6675" y="11174"/>
                  </a:cubicBezTo>
                  <a:lnTo>
                    <a:pt x="6675" y="13339"/>
                  </a:lnTo>
                  <a:lnTo>
                    <a:pt x="1064" y="13339"/>
                  </a:lnTo>
                  <a:cubicBezTo>
                    <a:pt x="703" y="13339"/>
                    <a:pt x="405" y="13046"/>
                    <a:pt x="405" y="12685"/>
                  </a:cubicBezTo>
                  <a:lnTo>
                    <a:pt x="405" y="7074"/>
                  </a:lnTo>
                  <a:lnTo>
                    <a:pt x="2570" y="7074"/>
                  </a:lnTo>
                  <a:cubicBezTo>
                    <a:pt x="2917" y="7074"/>
                    <a:pt x="3201" y="6790"/>
                    <a:pt x="3201" y="6444"/>
                  </a:cubicBezTo>
                  <a:lnTo>
                    <a:pt x="3201" y="6016"/>
                  </a:lnTo>
                  <a:cubicBezTo>
                    <a:pt x="3206" y="5765"/>
                    <a:pt x="3100" y="5530"/>
                    <a:pt x="2912" y="5371"/>
                  </a:cubicBezTo>
                  <a:cubicBezTo>
                    <a:pt x="2436" y="4976"/>
                    <a:pt x="2436" y="4245"/>
                    <a:pt x="2922" y="3850"/>
                  </a:cubicBezTo>
                  <a:cubicBezTo>
                    <a:pt x="3098" y="3707"/>
                    <a:pt x="3319" y="3631"/>
                    <a:pt x="3545" y="3631"/>
                  </a:cubicBezTo>
                  <a:close/>
                  <a:moveTo>
                    <a:pt x="12685" y="400"/>
                  </a:moveTo>
                  <a:cubicBezTo>
                    <a:pt x="13050" y="400"/>
                    <a:pt x="13344" y="699"/>
                    <a:pt x="13344" y="1064"/>
                  </a:cubicBezTo>
                  <a:lnTo>
                    <a:pt x="13344" y="6670"/>
                  </a:lnTo>
                  <a:lnTo>
                    <a:pt x="13118" y="6670"/>
                  </a:lnTo>
                  <a:cubicBezTo>
                    <a:pt x="12863" y="6684"/>
                    <a:pt x="12863" y="7060"/>
                    <a:pt x="13118" y="7074"/>
                  </a:cubicBezTo>
                  <a:lnTo>
                    <a:pt x="13344" y="7074"/>
                  </a:lnTo>
                  <a:lnTo>
                    <a:pt x="13344" y="12685"/>
                  </a:lnTo>
                  <a:cubicBezTo>
                    <a:pt x="13344" y="13046"/>
                    <a:pt x="13046" y="13344"/>
                    <a:pt x="12685" y="13344"/>
                  </a:cubicBezTo>
                  <a:lnTo>
                    <a:pt x="7074" y="13344"/>
                  </a:lnTo>
                  <a:lnTo>
                    <a:pt x="7074" y="11179"/>
                  </a:lnTo>
                  <a:cubicBezTo>
                    <a:pt x="7074" y="10832"/>
                    <a:pt x="6790" y="10548"/>
                    <a:pt x="6444" y="10548"/>
                  </a:cubicBezTo>
                  <a:lnTo>
                    <a:pt x="6016" y="10548"/>
                  </a:lnTo>
                  <a:cubicBezTo>
                    <a:pt x="6010" y="10548"/>
                    <a:pt x="6005" y="10548"/>
                    <a:pt x="5999" y="10548"/>
                  </a:cubicBezTo>
                  <a:cubicBezTo>
                    <a:pt x="5755" y="10548"/>
                    <a:pt x="5526" y="10653"/>
                    <a:pt x="5371" y="10837"/>
                  </a:cubicBezTo>
                  <a:cubicBezTo>
                    <a:pt x="5174" y="11075"/>
                    <a:pt x="4893" y="11194"/>
                    <a:pt x="4613" y="11194"/>
                  </a:cubicBezTo>
                  <a:cubicBezTo>
                    <a:pt x="4330" y="11194"/>
                    <a:pt x="4048" y="11073"/>
                    <a:pt x="3850" y="10832"/>
                  </a:cubicBezTo>
                  <a:cubicBezTo>
                    <a:pt x="3663" y="10596"/>
                    <a:pt x="3590" y="10288"/>
                    <a:pt x="3653" y="9995"/>
                  </a:cubicBezTo>
                  <a:cubicBezTo>
                    <a:pt x="3762" y="9507"/>
                    <a:pt x="4186" y="9224"/>
                    <a:pt x="4619" y="9224"/>
                  </a:cubicBezTo>
                  <a:cubicBezTo>
                    <a:pt x="4890" y="9224"/>
                    <a:pt x="5164" y="9335"/>
                    <a:pt x="5366" y="9576"/>
                  </a:cubicBezTo>
                  <a:cubicBezTo>
                    <a:pt x="5521" y="9760"/>
                    <a:pt x="5751" y="9870"/>
                    <a:pt x="5991" y="9870"/>
                  </a:cubicBezTo>
                  <a:cubicBezTo>
                    <a:pt x="5996" y="9870"/>
                    <a:pt x="6001" y="9870"/>
                    <a:pt x="6006" y="9870"/>
                  </a:cubicBezTo>
                  <a:lnTo>
                    <a:pt x="6444" y="9870"/>
                  </a:lnTo>
                  <a:cubicBezTo>
                    <a:pt x="6795" y="9870"/>
                    <a:pt x="7074" y="9591"/>
                    <a:pt x="7074" y="9240"/>
                  </a:cubicBezTo>
                  <a:lnTo>
                    <a:pt x="7074" y="7074"/>
                  </a:lnTo>
                  <a:lnTo>
                    <a:pt x="9239" y="7074"/>
                  </a:lnTo>
                  <a:cubicBezTo>
                    <a:pt x="9369" y="7074"/>
                    <a:pt x="9470" y="7175"/>
                    <a:pt x="9470" y="7305"/>
                  </a:cubicBezTo>
                  <a:lnTo>
                    <a:pt x="9470" y="7743"/>
                  </a:lnTo>
                  <a:cubicBezTo>
                    <a:pt x="9470" y="7868"/>
                    <a:pt x="9413" y="7993"/>
                    <a:pt x="9316" y="8075"/>
                  </a:cubicBezTo>
                  <a:cubicBezTo>
                    <a:pt x="8436" y="8811"/>
                    <a:pt x="8787" y="10240"/>
                    <a:pt x="9913" y="10486"/>
                  </a:cubicBezTo>
                  <a:cubicBezTo>
                    <a:pt x="10009" y="10505"/>
                    <a:pt x="10106" y="10515"/>
                    <a:pt x="10207" y="10519"/>
                  </a:cubicBezTo>
                  <a:cubicBezTo>
                    <a:pt x="10794" y="10519"/>
                    <a:pt x="11313" y="10154"/>
                    <a:pt x="11511" y="9600"/>
                  </a:cubicBezTo>
                  <a:cubicBezTo>
                    <a:pt x="11713" y="9052"/>
                    <a:pt x="11539" y="8436"/>
                    <a:pt x="11087" y="8065"/>
                  </a:cubicBezTo>
                  <a:cubicBezTo>
                    <a:pt x="10996" y="7979"/>
                    <a:pt x="10943" y="7859"/>
                    <a:pt x="10948" y="7733"/>
                  </a:cubicBezTo>
                  <a:lnTo>
                    <a:pt x="10948" y="7305"/>
                  </a:lnTo>
                  <a:cubicBezTo>
                    <a:pt x="10948" y="7175"/>
                    <a:pt x="11049" y="7074"/>
                    <a:pt x="11179" y="7074"/>
                  </a:cubicBezTo>
                  <a:lnTo>
                    <a:pt x="12252" y="7074"/>
                  </a:lnTo>
                  <a:cubicBezTo>
                    <a:pt x="12507" y="7060"/>
                    <a:pt x="12507" y="6684"/>
                    <a:pt x="12252" y="6670"/>
                  </a:cubicBezTo>
                  <a:lnTo>
                    <a:pt x="11179" y="6670"/>
                  </a:lnTo>
                  <a:cubicBezTo>
                    <a:pt x="10827" y="6670"/>
                    <a:pt x="10548" y="6954"/>
                    <a:pt x="10548" y="7305"/>
                  </a:cubicBezTo>
                  <a:lnTo>
                    <a:pt x="10548" y="7733"/>
                  </a:lnTo>
                  <a:cubicBezTo>
                    <a:pt x="10539" y="7979"/>
                    <a:pt x="10644" y="8215"/>
                    <a:pt x="10832" y="8373"/>
                  </a:cubicBezTo>
                  <a:cubicBezTo>
                    <a:pt x="11313" y="8768"/>
                    <a:pt x="11308" y="9504"/>
                    <a:pt x="10827" y="9894"/>
                  </a:cubicBezTo>
                  <a:cubicBezTo>
                    <a:pt x="10651" y="10037"/>
                    <a:pt x="10430" y="10113"/>
                    <a:pt x="10204" y="10113"/>
                  </a:cubicBezTo>
                  <a:cubicBezTo>
                    <a:pt x="10134" y="10113"/>
                    <a:pt x="10064" y="10106"/>
                    <a:pt x="9995" y="10091"/>
                  </a:cubicBezTo>
                  <a:cubicBezTo>
                    <a:pt x="9201" y="9918"/>
                    <a:pt x="8951" y="8908"/>
                    <a:pt x="9576" y="8383"/>
                  </a:cubicBezTo>
                  <a:cubicBezTo>
                    <a:pt x="9764" y="8224"/>
                    <a:pt x="9870" y="7988"/>
                    <a:pt x="9870" y="7743"/>
                  </a:cubicBezTo>
                  <a:lnTo>
                    <a:pt x="9870" y="7305"/>
                  </a:lnTo>
                  <a:cubicBezTo>
                    <a:pt x="9870" y="6954"/>
                    <a:pt x="9586" y="6675"/>
                    <a:pt x="9239" y="6675"/>
                  </a:cubicBezTo>
                  <a:lnTo>
                    <a:pt x="7074" y="6675"/>
                  </a:lnTo>
                  <a:lnTo>
                    <a:pt x="7074" y="4510"/>
                  </a:lnTo>
                  <a:cubicBezTo>
                    <a:pt x="7074" y="4380"/>
                    <a:pt x="7175" y="4279"/>
                    <a:pt x="7300" y="4279"/>
                  </a:cubicBezTo>
                  <a:lnTo>
                    <a:pt x="7738" y="4279"/>
                  </a:lnTo>
                  <a:cubicBezTo>
                    <a:pt x="7868" y="4279"/>
                    <a:pt x="7988" y="4332"/>
                    <a:pt x="8070" y="4433"/>
                  </a:cubicBezTo>
                  <a:cubicBezTo>
                    <a:pt x="8355" y="4771"/>
                    <a:pt x="8741" y="4927"/>
                    <a:pt x="9123" y="4927"/>
                  </a:cubicBezTo>
                  <a:cubicBezTo>
                    <a:pt x="9735" y="4927"/>
                    <a:pt x="10335" y="4526"/>
                    <a:pt x="10486" y="3836"/>
                  </a:cubicBezTo>
                  <a:cubicBezTo>
                    <a:pt x="10625" y="3210"/>
                    <a:pt x="10317" y="2570"/>
                    <a:pt x="9740" y="2287"/>
                  </a:cubicBezTo>
                  <a:cubicBezTo>
                    <a:pt x="9547" y="2193"/>
                    <a:pt x="9341" y="2148"/>
                    <a:pt x="9138" y="2148"/>
                  </a:cubicBezTo>
                  <a:cubicBezTo>
                    <a:pt x="8731" y="2148"/>
                    <a:pt x="8333" y="2327"/>
                    <a:pt x="8061" y="2657"/>
                  </a:cubicBezTo>
                  <a:cubicBezTo>
                    <a:pt x="7982" y="2749"/>
                    <a:pt x="7868" y="2802"/>
                    <a:pt x="7749" y="2802"/>
                  </a:cubicBezTo>
                  <a:cubicBezTo>
                    <a:pt x="7744" y="2802"/>
                    <a:pt x="7739" y="2802"/>
                    <a:pt x="7733" y="2801"/>
                  </a:cubicBezTo>
                  <a:lnTo>
                    <a:pt x="7300" y="2801"/>
                  </a:lnTo>
                  <a:cubicBezTo>
                    <a:pt x="7175" y="2801"/>
                    <a:pt x="7069" y="2696"/>
                    <a:pt x="7069" y="2570"/>
                  </a:cubicBezTo>
                  <a:lnTo>
                    <a:pt x="7069" y="1493"/>
                  </a:lnTo>
                  <a:cubicBezTo>
                    <a:pt x="7065" y="1365"/>
                    <a:pt x="6968" y="1301"/>
                    <a:pt x="6871" y="1301"/>
                  </a:cubicBezTo>
                  <a:cubicBezTo>
                    <a:pt x="6775" y="1301"/>
                    <a:pt x="6677" y="1365"/>
                    <a:pt x="6670" y="1493"/>
                  </a:cubicBezTo>
                  <a:lnTo>
                    <a:pt x="6670" y="2570"/>
                  </a:lnTo>
                  <a:cubicBezTo>
                    <a:pt x="6670" y="2917"/>
                    <a:pt x="6954" y="3201"/>
                    <a:pt x="7300" y="3201"/>
                  </a:cubicBezTo>
                  <a:lnTo>
                    <a:pt x="7733" y="3201"/>
                  </a:lnTo>
                  <a:cubicBezTo>
                    <a:pt x="7739" y="3201"/>
                    <a:pt x="7744" y="3201"/>
                    <a:pt x="7749" y="3201"/>
                  </a:cubicBezTo>
                  <a:cubicBezTo>
                    <a:pt x="7989" y="3201"/>
                    <a:pt x="8218" y="3096"/>
                    <a:pt x="8373" y="2912"/>
                  </a:cubicBezTo>
                  <a:cubicBezTo>
                    <a:pt x="8570" y="2675"/>
                    <a:pt x="8850" y="2556"/>
                    <a:pt x="9131" y="2556"/>
                  </a:cubicBezTo>
                  <a:cubicBezTo>
                    <a:pt x="9415" y="2556"/>
                    <a:pt x="9698" y="2678"/>
                    <a:pt x="9894" y="2922"/>
                  </a:cubicBezTo>
                  <a:cubicBezTo>
                    <a:pt x="10082" y="3153"/>
                    <a:pt x="10154" y="3461"/>
                    <a:pt x="10091" y="3754"/>
                  </a:cubicBezTo>
                  <a:cubicBezTo>
                    <a:pt x="9982" y="4242"/>
                    <a:pt x="9558" y="4525"/>
                    <a:pt x="9125" y="4525"/>
                  </a:cubicBezTo>
                  <a:cubicBezTo>
                    <a:pt x="8854" y="4525"/>
                    <a:pt x="8580" y="4414"/>
                    <a:pt x="8378" y="4173"/>
                  </a:cubicBezTo>
                  <a:cubicBezTo>
                    <a:pt x="8223" y="3989"/>
                    <a:pt x="7993" y="3879"/>
                    <a:pt x="7754" y="3879"/>
                  </a:cubicBezTo>
                  <a:cubicBezTo>
                    <a:pt x="7748" y="3879"/>
                    <a:pt x="7743" y="3879"/>
                    <a:pt x="7738" y="3879"/>
                  </a:cubicBezTo>
                  <a:lnTo>
                    <a:pt x="7300" y="3879"/>
                  </a:lnTo>
                  <a:cubicBezTo>
                    <a:pt x="6954" y="3879"/>
                    <a:pt x="6670" y="4158"/>
                    <a:pt x="6670" y="4510"/>
                  </a:cubicBezTo>
                  <a:lnTo>
                    <a:pt x="6670" y="6675"/>
                  </a:lnTo>
                  <a:lnTo>
                    <a:pt x="4510" y="6675"/>
                  </a:lnTo>
                  <a:cubicBezTo>
                    <a:pt x="4384" y="6675"/>
                    <a:pt x="4283" y="6574"/>
                    <a:pt x="4283" y="6444"/>
                  </a:cubicBezTo>
                  <a:lnTo>
                    <a:pt x="4283" y="6006"/>
                  </a:lnTo>
                  <a:cubicBezTo>
                    <a:pt x="4279" y="5881"/>
                    <a:pt x="4336" y="5756"/>
                    <a:pt x="4433" y="5674"/>
                  </a:cubicBezTo>
                  <a:cubicBezTo>
                    <a:pt x="5313" y="4938"/>
                    <a:pt x="4962" y="3509"/>
                    <a:pt x="3836" y="3263"/>
                  </a:cubicBezTo>
                  <a:cubicBezTo>
                    <a:pt x="3734" y="3241"/>
                    <a:pt x="3632" y="3230"/>
                    <a:pt x="3532" y="3230"/>
                  </a:cubicBezTo>
                  <a:cubicBezTo>
                    <a:pt x="2788" y="3230"/>
                    <a:pt x="2152" y="3835"/>
                    <a:pt x="2152" y="4615"/>
                  </a:cubicBezTo>
                  <a:cubicBezTo>
                    <a:pt x="2152" y="5029"/>
                    <a:pt x="2339" y="5424"/>
                    <a:pt x="2657" y="5684"/>
                  </a:cubicBezTo>
                  <a:cubicBezTo>
                    <a:pt x="2753" y="5770"/>
                    <a:pt x="2806" y="5891"/>
                    <a:pt x="2801" y="6016"/>
                  </a:cubicBezTo>
                  <a:lnTo>
                    <a:pt x="2801" y="6449"/>
                  </a:lnTo>
                  <a:cubicBezTo>
                    <a:pt x="2797" y="6574"/>
                    <a:pt x="2695" y="6675"/>
                    <a:pt x="2570" y="6675"/>
                  </a:cubicBezTo>
                  <a:lnTo>
                    <a:pt x="405" y="6675"/>
                  </a:lnTo>
                  <a:lnTo>
                    <a:pt x="405" y="1064"/>
                  </a:lnTo>
                  <a:cubicBezTo>
                    <a:pt x="405" y="699"/>
                    <a:pt x="699" y="400"/>
                    <a:pt x="1064" y="400"/>
                  </a:cubicBezTo>
                  <a:lnTo>
                    <a:pt x="6675" y="400"/>
                  </a:lnTo>
                  <a:lnTo>
                    <a:pt x="6675" y="631"/>
                  </a:lnTo>
                  <a:cubicBezTo>
                    <a:pt x="6668" y="773"/>
                    <a:pt x="6772" y="844"/>
                    <a:pt x="6877" y="844"/>
                  </a:cubicBezTo>
                  <a:cubicBezTo>
                    <a:pt x="6982" y="844"/>
                    <a:pt x="7086" y="773"/>
                    <a:pt x="7079" y="631"/>
                  </a:cubicBezTo>
                  <a:lnTo>
                    <a:pt x="7079" y="400"/>
                  </a:lnTo>
                  <a:close/>
                  <a:moveTo>
                    <a:pt x="1064" y="1"/>
                  </a:moveTo>
                  <a:cubicBezTo>
                    <a:pt x="477" y="1"/>
                    <a:pt x="1" y="473"/>
                    <a:pt x="1" y="1060"/>
                  </a:cubicBezTo>
                  <a:lnTo>
                    <a:pt x="1" y="12685"/>
                  </a:lnTo>
                  <a:cubicBezTo>
                    <a:pt x="1" y="13267"/>
                    <a:pt x="477" y="13743"/>
                    <a:pt x="1064" y="13743"/>
                  </a:cubicBezTo>
                  <a:lnTo>
                    <a:pt x="12685" y="13743"/>
                  </a:lnTo>
                  <a:cubicBezTo>
                    <a:pt x="13272" y="13743"/>
                    <a:pt x="13743" y="13267"/>
                    <a:pt x="13748" y="12685"/>
                  </a:cubicBezTo>
                  <a:lnTo>
                    <a:pt x="13748" y="1064"/>
                  </a:lnTo>
                  <a:cubicBezTo>
                    <a:pt x="13748" y="477"/>
                    <a:pt x="13272" y="1"/>
                    <a:pt x="126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2" name="Google Shape;12490;p90">
            <a:extLst>
              <a:ext uri="{FF2B5EF4-FFF2-40B4-BE49-F238E27FC236}">
                <a16:creationId xmlns:a16="http://schemas.microsoft.com/office/drawing/2014/main" id="{2393D510-EAF0-4020-9724-B3CD40AB140B}"/>
              </a:ext>
            </a:extLst>
          </p:cNvPr>
          <p:cNvGrpSpPr/>
          <p:nvPr/>
        </p:nvGrpSpPr>
        <p:grpSpPr>
          <a:xfrm>
            <a:off x="2917398" y="2398650"/>
            <a:ext cx="519129" cy="471045"/>
            <a:chOff x="2188048" y="1983562"/>
            <a:chExt cx="389347" cy="353284"/>
          </a:xfrm>
        </p:grpSpPr>
        <p:sp>
          <p:nvSpPr>
            <p:cNvPr id="193" name="Google Shape;12491;p90">
              <a:extLst>
                <a:ext uri="{FF2B5EF4-FFF2-40B4-BE49-F238E27FC236}">
                  <a16:creationId xmlns:a16="http://schemas.microsoft.com/office/drawing/2014/main" id="{EC430703-8155-4327-A01E-DF5BF6847AAD}"/>
                </a:ext>
              </a:extLst>
            </p:cNvPr>
            <p:cNvSpPr/>
            <p:nvPr/>
          </p:nvSpPr>
          <p:spPr>
            <a:xfrm>
              <a:off x="2258468" y="2033211"/>
              <a:ext cx="253935" cy="253935"/>
            </a:xfrm>
            <a:custGeom>
              <a:avLst/>
              <a:gdLst/>
              <a:ahLst/>
              <a:cxnLst/>
              <a:rect l="l" t="t" r="r" b="b"/>
              <a:pathLst>
                <a:path w="9682" h="9682" extrusionOk="0">
                  <a:moveTo>
                    <a:pt x="4841" y="0"/>
                  </a:moveTo>
                  <a:cubicBezTo>
                    <a:pt x="2170" y="0"/>
                    <a:pt x="0" y="2171"/>
                    <a:pt x="0" y="4841"/>
                  </a:cubicBezTo>
                  <a:cubicBezTo>
                    <a:pt x="0" y="7516"/>
                    <a:pt x="2170" y="9682"/>
                    <a:pt x="4841" y="9682"/>
                  </a:cubicBezTo>
                  <a:cubicBezTo>
                    <a:pt x="7516" y="9682"/>
                    <a:pt x="9681" y="7516"/>
                    <a:pt x="9681" y="4841"/>
                  </a:cubicBezTo>
                  <a:cubicBezTo>
                    <a:pt x="9681" y="2171"/>
                    <a:pt x="7516" y="0"/>
                    <a:pt x="4841" y="0"/>
                  </a:cubicBez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12492;p90">
              <a:extLst>
                <a:ext uri="{FF2B5EF4-FFF2-40B4-BE49-F238E27FC236}">
                  <a16:creationId xmlns:a16="http://schemas.microsoft.com/office/drawing/2014/main" id="{9FE6DC4F-5358-4402-AA5B-8C63E6D94313}"/>
                </a:ext>
              </a:extLst>
            </p:cNvPr>
            <p:cNvSpPr/>
            <p:nvPr/>
          </p:nvSpPr>
          <p:spPr>
            <a:xfrm>
              <a:off x="2311081" y="2034601"/>
              <a:ext cx="200824" cy="250525"/>
            </a:xfrm>
            <a:custGeom>
              <a:avLst/>
              <a:gdLst/>
              <a:ahLst/>
              <a:cxnLst/>
              <a:rect l="l" t="t" r="r" b="b"/>
              <a:pathLst>
                <a:path w="7657" h="9552" extrusionOk="0">
                  <a:moveTo>
                    <a:pt x="3533" y="0"/>
                  </a:moveTo>
                  <a:lnTo>
                    <a:pt x="3542" y="5"/>
                  </a:lnTo>
                  <a:lnTo>
                    <a:pt x="3865" y="405"/>
                  </a:lnTo>
                  <a:cubicBezTo>
                    <a:pt x="3903" y="448"/>
                    <a:pt x="3913" y="515"/>
                    <a:pt x="3889" y="573"/>
                  </a:cubicBezTo>
                  <a:lnTo>
                    <a:pt x="3614" y="1218"/>
                  </a:lnTo>
                  <a:lnTo>
                    <a:pt x="3258" y="578"/>
                  </a:lnTo>
                  <a:lnTo>
                    <a:pt x="2623" y="578"/>
                  </a:lnTo>
                  <a:lnTo>
                    <a:pt x="2180" y="1425"/>
                  </a:lnTo>
                  <a:cubicBezTo>
                    <a:pt x="2118" y="1545"/>
                    <a:pt x="2200" y="1689"/>
                    <a:pt x="2334" y="1699"/>
                  </a:cubicBezTo>
                  <a:lnTo>
                    <a:pt x="2686" y="1728"/>
                  </a:lnTo>
                  <a:lnTo>
                    <a:pt x="2974" y="1324"/>
                  </a:lnTo>
                  <a:lnTo>
                    <a:pt x="3263" y="1689"/>
                  </a:lnTo>
                  <a:lnTo>
                    <a:pt x="3181" y="2252"/>
                  </a:lnTo>
                  <a:lnTo>
                    <a:pt x="2431" y="2368"/>
                  </a:lnTo>
                  <a:lnTo>
                    <a:pt x="1656" y="2936"/>
                  </a:lnTo>
                  <a:lnTo>
                    <a:pt x="1560" y="3325"/>
                  </a:lnTo>
                  <a:cubicBezTo>
                    <a:pt x="1542" y="3397"/>
                    <a:pt x="1474" y="3451"/>
                    <a:pt x="1400" y="3451"/>
                  </a:cubicBezTo>
                  <a:cubicBezTo>
                    <a:pt x="1394" y="3451"/>
                    <a:pt x="1388" y="3451"/>
                    <a:pt x="1382" y="3450"/>
                  </a:cubicBezTo>
                  <a:lnTo>
                    <a:pt x="1088" y="3417"/>
                  </a:lnTo>
                  <a:cubicBezTo>
                    <a:pt x="1081" y="3416"/>
                    <a:pt x="1074" y="3415"/>
                    <a:pt x="1067" y="3415"/>
                  </a:cubicBezTo>
                  <a:cubicBezTo>
                    <a:pt x="998" y="3415"/>
                    <a:pt x="937" y="3457"/>
                    <a:pt x="915" y="3523"/>
                  </a:cubicBezTo>
                  <a:lnTo>
                    <a:pt x="751" y="3960"/>
                  </a:lnTo>
                  <a:cubicBezTo>
                    <a:pt x="718" y="4052"/>
                    <a:pt x="766" y="4153"/>
                    <a:pt x="862" y="4177"/>
                  </a:cubicBezTo>
                  <a:lnTo>
                    <a:pt x="1391" y="4331"/>
                  </a:lnTo>
                  <a:lnTo>
                    <a:pt x="1694" y="3653"/>
                  </a:lnTo>
                  <a:cubicBezTo>
                    <a:pt x="1738" y="3566"/>
                    <a:pt x="1810" y="3499"/>
                    <a:pt x="1901" y="3470"/>
                  </a:cubicBezTo>
                  <a:lnTo>
                    <a:pt x="2758" y="3195"/>
                  </a:lnTo>
                  <a:lnTo>
                    <a:pt x="3470" y="3739"/>
                  </a:lnTo>
                  <a:lnTo>
                    <a:pt x="3845" y="3580"/>
                  </a:lnTo>
                  <a:lnTo>
                    <a:pt x="4096" y="3855"/>
                  </a:lnTo>
                  <a:lnTo>
                    <a:pt x="4606" y="3811"/>
                  </a:lnTo>
                  <a:cubicBezTo>
                    <a:pt x="4609" y="3811"/>
                    <a:pt x="4612" y="3811"/>
                    <a:pt x="4616" y="3811"/>
                  </a:cubicBezTo>
                  <a:cubicBezTo>
                    <a:pt x="4698" y="3811"/>
                    <a:pt x="4770" y="3867"/>
                    <a:pt x="4788" y="3946"/>
                  </a:cubicBezTo>
                  <a:lnTo>
                    <a:pt x="4808" y="4057"/>
                  </a:lnTo>
                  <a:cubicBezTo>
                    <a:pt x="4846" y="4254"/>
                    <a:pt x="4707" y="4442"/>
                    <a:pt x="4509" y="4456"/>
                  </a:cubicBezTo>
                  <a:lnTo>
                    <a:pt x="3667" y="4523"/>
                  </a:lnTo>
                  <a:cubicBezTo>
                    <a:pt x="3571" y="4528"/>
                    <a:pt x="3504" y="4624"/>
                    <a:pt x="3533" y="4716"/>
                  </a:cubicBezTo>
                  <a:cubicBezTo>
                    <a:pt x="3566" y="4819"/>
                    <a:pt x="3485" y="4912"/>
                    <a:pt x="3389" y="4912"/>
                  </a:cubicBezTo>
                  <a:cubicBezTo>
                    <a:pt x="3373" y="4912"/>
                    <a:pt x="3357" y="4909"/>
                    <a:pt x="3340" y="4904"/>
                  </a:cubicBezTo>
                  <a:lnTo>
                    <a:pt x="2710" y="4697"/>
                  </a:lnTo>
                  <a:cubicBezTo>
                    <a:pt x="2628" y="4668"/>
                    <a:pt x="2565" y="4596"/>
                    <a:pt x="2551" y="4509"/>
                  </a:cubicBezTo>
                  <a:cubicBezTo>
                    <a:pt x="2532" y="4392"/>
                    <a:pt x="2436" y="4307"/>
                    <a:pt x="2320" y="4307"/>
                  </a:cubicBezTo>
                  <a:cubicBezTo>
                    <a:pt x="2317" y="4307"/>
                    <a:pt x="2314" y="4307"/>
                    <a:pt x="2310" y="4307"/>
                  </a:cubicBezTo>
                  <a:lnTo>
                    <a:pt x="1391" y="4331"/>
                  </a:lnTo>
                  <a:lnTo>
                    <a:pt x="891" y="4552"/>
                  </a:lnTo>
                  <a:cubicBezTo>
                    <a:pt x="771" y="4605"/>
                    <a:pt x="694" y="4716"/>
                    <a:pt x="689" y="4846"/>
                  </a:cubicBezTo>
                  <a:lnTo>
                    <a:pt x="684" y="5009"/>
                  </a:lnTo>
                  <a:lnTo>
                    <a:pt x="83" y="5697"/>
                  </a:lnTo>
                  <a:cubicBezTo>
                    <a:pt x="30" y="5755"/>
                    <a:pt x="1" y="5832"/>
                    <a:pt x="1" y="5914"/>
                  </a:cubicBezTo>
                  <a:lnTo>
                    <a:pt x="1" y="6650"/>
                  </a:lnTo>
                  <a:cubicBezTo>
                    <a:pt x="1" y="6785"/>
                    <a:pt x="54" y="6915"/>
                    <a:pt x="155" y="7011"/>
                  </a:cubicBezTo>
                  <a:lnTo>
                    <a:pt x="679" y="7516"/>
                  </a:lnTo>
                  <a:cubicBezTo>
                    <a:pt x="761" y="7598"/>
                    <a:pt x="867" y="7646"/>
                    <a:pt x="982" y="7656"/>
                  </a:cubicBezTo>
                  <a:lnTo>
                    <a:pt x="2739" y="7805"/>
                  </a:lnTo>
                  <a:lnTo>
                    <a:pt x="2705" y="8055"/>
                  </a:lnTo>
                  <a:cubicBezTo>
                    <a:pt x="2690" y="8176"/>
                    <a:pt x="2739" y="8296"/>
                    <a:pt x="2835" y="8368"/>
                  </a:cubicBezTo>
                  <a:lnTo>
                    <a:pt x="3225" y="8652"/>
                  </a:lnTo>
                  <a:lnTo>
                    <a:pt x="3162" y="8844"/>
                  </a:lnTo>
                  <a:cubicBezTo>
                    <a:pt x="3124" y="8974"/>
                    <a:pt x="3162" y="9114"/>
                    <a:pt x="3268" y="9200"/>
                  </a:cubicBezTo>
                  <a:lnTo>
                    <a:pt x="3677" y="9552"/>
                  </a:lnTo>
                  <a:lnTo>
                    <a:pt x="4841" y="9181"/>
                  </a:lnTo>
                  <a:lnTo>
                    <a:pt x="5472" y="8431"/>
                  </a:lnTo>
                  <a:cubicBezTo>
                    <a:pt x="5573" y="8305"/>
                    <a:pt x="5659" y="8166"/>
                    <a:pt x="5722" y="8022"/>
                  </a:cubicBezTo>
                  <a:lnTo>
                    <a:pt x="6626" y="5928"/>
                  </a:lnTo>
                  <a:lnTo>
                    <a:pt x="6626" y="5928"/>
                  </a:lnTo>
                  <a:lnTo>
                    <a:pt x="6049" y="5972"/>
                  </a:lnTo>
                  <a:cubicBezTo>
                    <a:pt x="6049" y="5972"/>
                    <a:pt x="6049" y="5972"/>
                    <a:pt x="6048" y="5972"/>
                  </a:cubicBezTo>
                  <a:cubicBezTo>
                    <a:pt x="5942" y="5972"/>
                    <a:pt x="6901" y="4663"/>
                    <a:pt x="6829" y="4576"/>
                  </a:cubicBezTo>
                  <a:lnTo>
                    <a:pt x="6617" y="4158"/>
                  </a:lnTo>
                  <a:lnTo>
                    <a:pt x="7040" y="3946"/>
                  </a:lnTo>
                  <a:lnTo>
                    <a:pt x="7656" y="4384"/>
                  </a:lnTo>
                  <a:cubicBezTo>
                    <a:pt x="7469" y="2142"/>
                    <a:pt x="5760" y="323"/>
                    <a:pt x="3533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12493;p90">
              <a:extLst>
                <a:ext uri="{FF2B5EF4-FFF2-40B4-BE49-F238E27FC236}">
                  <a16:creationId xmlns:a16="http://schemas.microsoft.com/office/drawing/2014/main" id="{D3F91500-AB6E-47D9-9705-96E2DE8372BF}"/>
                </a:ext>
              </a:extLst>
            </p:cNvPr>
            <p:cNvSpPr/>
            <p:nvPr/>
          </p:nvSpPr>
          <p:spPr>
            <a:xfrm>
              <a:off x="2233342" y="2035860"/>
              <a:ext cx="241582" cy="251338"/>
            </a:xfrm>
            <a:custGeom>
              <a:avLst/>
              <a:gdLst/>
              <a:ahLst/>
              <a:cxnLst/>
              <a:rect l="l" t="t" r="r" b="b"/>
              <a:pathLst>
                <a:path w="9211" h="9583" extrusionOk="0">
                  <a:moveTo>
                    <a:pt x="4812" y="1"/>
                  </a:moveTo>
                  <a:cubicBezTo>
                    <a:pt x="1642" y="660"/>
                    <a:pt x="1" y="4187"/>
                    <a:pt x="1536" y="7035"/>
                  </a:cubicBezTo>
                  <a:cubicBezTo>
                    <a:pt x="2427" y="8695"/>
                    <a:pt x="4105" y="9582"/>
                    <a:pt x="5805" y="9582"/>
                  </a:cubicBezTo>
                  <a:cubicBezTo>
                    <a:pt x="7022" y="9582"/>
                    <a:pt x="8251" y="9127"/>
                    <a:pt x="9210" y="8176"/>
                  </a:cubicBezTo>
                  <a:lnTo>
                    <a:pt x="9210" y="8176"/>
                  </a:lnTo>
                  <a:cubicBezTo>
                    <a:pt x="8883" y="8243"/>
                    <a:pt x="8551" y="8277"/>
                    <a:pt x="8219" y="8277"/>
                  </a:cubicBezTo>
                  <a:cubicBezTo>
                    <a:pt x="6261" y="8277"/>
                    <a:pt x="4490" y="7093"/>
                    <a:pt x="3744" y="5284"/>
                  </a:cubicBezTo>
                  <a:cubicBezTo>
                    <a:pt x="2998" y="3470"/>
                    <a:pt x="3417" y="1381"/>
                    <a:pt x="4812" y="1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2494;p90">
              <a:extLst>
                <a:ext uri="{FF2B5EF4-FFF2-40B4-BE49-F238E27FC236}">
                  <a16:creationId xmlns:a16="http://schemas.microsoft.com/office/drawing/2014/main" id="{3B09AC3F-8490-4017-9417-889CC16E5467}"/>
                </a:ext>
              </a:extLst>
            </p:cNvPr>
            <p:cNvSpPr/>
            <p:nvPr/>
          </p:nvSpPr>
          <p:spPr>
            <a:xfrm>
              <a:off x="2310950" y="2166342"/>
              <a:ext cx="146061" cy="118915"/>
            </a:xfrm>
            <a:custGeom>
              <a:avLst/>
              <a:gdLst/>
              <a:ahLst/>
              <a:cxnLst/>
              <a:rect l="l" t="t" r="r" b="b"/>
              <a:pathLst>
                <a:path w="5569" h="4534" extrusionOk="0">
                  <a:moveTo>
                    <a:pt x="670" y="1"/>
                  </a:moveTo>
                  <a:lnTo>
                    <a:pt x="88" y="670"/>
                  </a:lnTo>
                  <a:cubicBezTo>
                    <a:pt x="35" y="732"/>
                    <a:pt x="1" y="809"/>
                    <a:pt x="1" y="891"/>
                  </a:cubicBezTo>
                  <a:lnTo>
                    <a:pt x="1" y="1622"/>
                  </a:lnTo>
                  <a:cubicBezTo>
                    <a:pt x="1" y="1762"/>
                    <a:pt x="59" y="1892"/>
                    <a:pt x="155" y="1983"/>
                  </a:cubicBezTo>
                  <a:lnTo>
                    <a:pt x="684" y="2493"/>
                  </a:lnTo>
                  <a:cubicBezTo>
                    <a:pt x="766" y="2570"/>
                    <a:pt x="872" y="2623"/>
                    <a:pt x="987" y="2633"/>
                  </a:cubicBezTo>
                  <a:lnTo>
                    <a:pt x="2566" y="2768"/>
                  </a:lnTo>
                  <a:cubicBezTo>
                    <a:pt x="2662" y="2777"/>
                    <a:pt x="2734" y="2864"/>
                    <a:pt x="2724" y="2960"/>
                  </a:cubicBezTo>
                  <a:lnTo>
                    <a:pt x="2715" y="3037"/>
                  </a:lnTo>
                  <a:cubicBezTo>
                    <a:pt x="2700" y="3153"/>
                    <a:pt x="2748" y="3273"/>
                    <a:pt x="2845" y="3345"/>
                  </a:cubicBezTo>
                  <a:lnTo>
                    <a:pt x="3234" y="3634"/>
                  </a:lnTo>
                  <a:lnTo>
                    <a:pt x="3172" y="3826"/>
                  </a:lnTo>
                  <a:cubicBezTo>
                    <a:pt x="3133" y="3951"/>
                    <a:pt x="3172" y="4091"/>
                    <a:pt x="3278" y="4177"/>
                  </a:cubicBezTo>
                  <a:lnTo>
                    <a:pt x="3687" y="4533"/>
                  </a:lnTo>
                  <a:lnTo>
                    <a:pt x="3696" y="4533"/>
                  </a:lnTo>
                  <a:cubicBezTo>
                    <a:pt x="3985" y="4481"/>
                    <a:pt x="4269" y="4399"/>
                    <a:pt x="4548" y="4298"/>
                  </a:cubicBezTo>
                  <a:lnTo>
                    <a:pt x="4611" y="4269"/>
                  </a:lnTo>
                  <a:cubicBezTo>
                    <a:pt x="4673" y="4250"/>
                    <a:pt x="4731" y="4221"/>
                    <a:pt x="4789" y="4197"/>
                  </a:cubicBezTo>
                  <a:lnTo>
                    <a:pt x="4846" y="4173"/>
                  </a:lnTo>
                  <a:lnTo>
                    <a:pt x="5486" y="3408"/>
                  </a:lnTo>
                  <a:cubicBezTo>
                    <a:pt x="5515" y="3369"/>
                    <a:pt x="5539" y="3331"/>
                    <a:pt x="5568" y="3292"/>
                  </a:cubicBezTo>
                  <a:lnTo>
                    <a:pt x="5568" y="3292"/>
                  </a:lnTo>
                  <a:cubicBezTo>
                    <a:pt x="5462" y="3302"/>
                    <a:pt x="5361" y="3302"/>
                    <a:pt x="5260" y="3302"/>
                  </a:cubicBezTo>
                  <a:cubicBezTo>
                    <a:pt x="3181" y="3302"/>
                    <a:pt x="1334" y="1974"/>
                    <a:pt x="670" y="1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2495;p90">
              <a:extLst>
                <a:ext uri="{FF2B5EF4-FFF2-40B4-BE49-F238E27FC236}">
                  <a16:creationId xmlns:a16="http://schemas.microsoft.com/office/drawing/2014/main" id="{2EEEEA29-03A6-4364-9563-6B7DF34A6A4B}"/>
                </a:ext>
              </a:extLst>
            </p:cNvPr>
            <p:cNvSpPr/>
            <p:nvPr/>
          </p:nvSpPr>
          <p:spPr>
            <a:xfrm>
              <a:off x="2238981" y="2081469"/>
              <a:ext cx="338413" cy="255377"/>
            </a:xfrm>
            <a:custGeom>
              <a:avLst/>
              <a:gdLst/>
              <a:ahLst/>
              <a:cxnLst/>
              <a:rect l="l" t="t" r="r" b="b"/>
              <a:pathLst>
                <a:path w="12903" h="9737" extrusionOk="0">
                  <a:moveTo>
                    <a:pt x="11501" y="1"/>
                  </a:moveTo>
                  <a:cubicBezTo>
                    <a:pt x="11372" y="1"/>
                    <a:pt x="11241" y="128"/>
                    <a:pt x="11315" y="287"/>
                  </a:cubicBezTo>
                  <a:cubicBezTo>
                    <a:pt x="12474" y="2732"/>
                    <a:pt x="11950" y="5648"/>
                    <a:pt x="10011" y="7539"/>
                  </a:cubicBezTo>
                  <a:cubicBezTo>
                    <a:pt x="8797" y="8722"/>
                    <a:pt x="7198" y="9342"/>
                    <a:pt x="5578" y="9342"/>
                  </a:cubicBezTo>
                  <a:cubicBezTo>
                    <a:pt x="4610" y="9342"/>
                    <a:pt x="3634" y="9120"/>
                    <a:pt x="2730" y="8664"/>
                  </a:cubicBezTo>
                  <a:cubicBezTo>
                    <a:pt x="1985" y="8284"/>
                    <a:pt x="1321" y="7765"/>
                    <a:pt x="772" y="7130"/>
                  </a:cubicBezTo>
                  <a:lnTo>
                    <a:pt x="772" y="7130"/>
                  </a:lnTo>
                  <a:lnTo>
                    <a:pt x="1552" y="7389"/>
                  </a:lnTo>
                  <a:cubicBezTo>
                    <a:pt x="1579" y="7400"/>
                    <a:pt x="1605" y="7404"/>
                    <a:pt x="1629" y="7404"/>
                  </a:cubicBezTo>
                  <a:cubicBezTo>
                    <a:pt x="1830" y="7404"/>
                    <a:pt x="1909" y="7083"/>
                    <a:pt x="1677" y="7014"/>
                  </a:cubicBezTo>
                  <a:lnTo>
                    <a:pt x="276" y="6547"/>
                  </a:lnTo>
                  <a:cubicBezTo>
                    <a:pt x="256" y="6541"/>
                    <a:pt x="236" y="6538"/>
                    <a:pt x="216" y="6538"/>
                  </a:cubicBezTo>
                  <a:cubicBezTo>
                    <a:pt x="100" y="6538"/>
                    <a:pt x="0" y="6640"/>
                    <a:pt x="17" y="6764"/>
                  </a:cubicBezTo>
                  <a:lnTo>
                    <a:pt x="252" y="8400"/>
                  </a:lnTo>
                  <a:cubicBezTo>
                    <a:pt x="267" y="8496"/>
                    <a:pt x="349" y="8568"/>
                    <a:pt x="450" y="8568"/>
                  </a:cubicBezTo>
                  <a:lnTo>
                    <a:pt x="474" y="8568"/>
                  </a:lnTo>
                  <a:cubicBezTo>
                    <a:pt x="584" y="8554"/>
                    <a:pt x="657" y="8453"/>
                    <a:pt x="642" y="8347"/>
                  </a:cubicBezTo>
                  <a:lnTo>
                    <a:pt x="512" y="7433"/>
                  </a:lnTo>
                  <a:lnTo>
                    <a:pt x="512" y="7433"/>
                  </a:lnTo>
                  <a:cubicBezTo>
                    <a:pt x="1085" y="8082"/>
                    <a:pt x="1778" y="8621"/>
                    <a:pt x="2552" y="9016"/>
                  </a:cubicBezTo>
                  <a:cubicBezTo>
                    <a:pt x="3514" y="9500"/>
                    <a:pt x="4552" y="9736"/>
                    <a:pt x="5582" y="9736"/>
                  </a:cubicBezTo>
                  <a:cubicBezTo>
                    <a:pt x="7302" y="9736"/>
                    <a:pt x="9001" y="9078"/>
                    <a:pt x="10290" y="7822"/>
                  </a:cubicBezTo>
                  <a:cubicBezTo>
                    <a:pt x="12349" y="5811"/>
                    <a:pt x="12903" y="2712"/>
                    <a:pt x="11671" y="114"/>
                  </a:cubicBezTo>
                  <a:cubicBezTo>
                    <a:pt x="11633" y="34"/>
                    <a:pt x="11568" y="1"/>
                    <a:pt x="11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2496;p90">
              <a:extLst>
                <a:ext uri="{FF2B5EF4-FFF2-40B4-BE49-F238E27FC236}">
                  <a16:creationId xmlns:a16="http://schemas.microsoft.com/office/drawing/2014/main" id="{5C81A24E-DDD0-4289-BE2C-683AF3F7219A}"/>
                </a:ext>
              </a:extLst>
            </p:cNvPr>
            <p:cNvSpPr/>
            <p:nvPr/>
          </p:nvSpPr>
          <p:spPr>
            <a:xfrm>
              <a:off x="2188048" y="1983562"/>
              <a:ext cx="343843" cy="255325"/>
            </a:xfrm>
            <a:custGeom>
              <a:avLst/>
              <a:gdLst/>
              <a:ahLst/>
              <a:cxnLst/>
              <a:rect l="l" t="t" r="r" b="b"/>
              <a:pathLst>
                <a:path w="13110" h="9735" extrusionOk="0">
                  <a:moveTo>
                    <a:pt x="7525" y="1"/>
                  </a:moveTo>
                  <a:cubicBezTo>
                    <a:pt x="6251" y="1"/>
                    <a:pt x="4968" y="362"/>
                    <a:pt x="3835" y="1104"/>
                  </a:cubicBezTo>
                  <a:cubicBezTo>
                    <a:pt x="1025" y="2947"/>
                    <a:pt x="0" y="6585"/>
                    <a:pt x="1439" y="9621"/>
                  </a:cubicBezTo>
                  <a:cubicBezTo>
                    <a:pt x="1478" y="9701"/>
                    <a:pt x="1545" y="9735"/>
                    <a:pt x="1612" y="9735"/>
                  </a:cubicBezTo>
                  <a:cubicBezTo>
                    <a:pt x="1742" y="9735"/>
                    <a:pt x="1871" y="9608"/>
                    <a:pt x="1795" y="9453"/>
                  </a:cubicBezTo>
                  <a:cubicBezTo>
                    <a:pt x="1391" y="8601"/>
                    <a:pt x="1184" y="7672"/>
                    <a:pt x="1184" y="6734"/>
                  </a:cubicBezTo>
                  <a:cubicBezTo>
                    <a:pt x="1184" y="4083"/>
                    <a:pt x="2834" y="1711"/>
                    <a:pt x="5322" y="787"/>
                  </a:cubicBezTo>
                  <a:cubicBezTo>
                    <a:pt x="6041" y="521"/>
                    <a:pt x="6785" y="393"/>
                    <a:pt x="7523" y="393"/>
                  </a:cubicBezTo>
                  <a:cubicBezTo>
                    <a:pt x="9338" y="393"/>
                    <a:pt x="11109" y="1172"/>
                    <a:pt x="12338" y="2606"/>
                  </a:cubicBezTo>
                  <a:lnTo>
                    <a:pt x="11558" y="2346"/>
                  </a:lnTo>
                  <a:cubicBezTo>
                    <a:pt x="11536" y="2339"/>
                    <a:pt x="11515" y="2336"/>
                    <a:pt x="11495" y="2336"/>
                  </a:cubicBezTo>
                  <a:cubicBezTo>
                    <a:pt x="11295" y="2336"/>
                    <a:pt x="11219" y="2638"/>
                    <a:pt x="11433" y="2721"/>
                  </a:cubicBezTo>
                  <a:lnTo>
                    <a:pt x="12833" y="3188"/>
                  </a:lnTo>
                  <a:cubicBezTo>
                    <a:pt x="12853" y="3194"/>
                    <a:pt x="12874" y="3197"/>
                    <a:pt x="12893" y="3197"/>
                  </a:cubicBezTo>
                  <a:cubicBezTo>
                    <a:pt x="13010" y="3197"/>
                    <a:pt x="13109" y="3095"/>
                    <a:pt x="13093" y="2971"/>
                  </a:cubicBezTo>
                  <a:lnTo>
                    <a:pt x="12857" y="1335"/>
                  </a:lnTo>
                  <a:cubicBezTo>
                    <a:pt x="12842" y="1220"/>
                    <a:pt x="12756" y="1167"/>
                    <a:pt x="12668" y="1167"/>
                  </a:cubicBezTo>
                  <a:cubicBezTo>
                    <a:pt x="12558" y="1167"/>
                    <a:pt x="12446" y="1249"/>
                    <a:pt x="12468" y="1393"/>
                  </a:cubicBezTo>
                  <a:lnTo>
                    <a:pt x="12597" y="2302"/>
                  </a:lnTo>
                  <a:cubicBezTo>
                    <a:pt x="11276" y="792"/>
                    <a:pt x="9411" y="1"/>
                    <a:pt x="7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12497;p90">
              <a:extLst>
                <a:ext uri="{FF2B5EF4-FFF2-40B4-BE49-F238E27FC236}">
                  <a16:creationId xmlns:a16="http://schemas.microsoft.com/office/drawing/2014/main" id="{8896104A-B6E8-4020-8FF8-82DC3D4E8CCE}"/>
                </a:ext>
              </a:extLst>
            </p:cNvPr>
            <p:cNvSpPr/>
            <p:nvPr/>
          </p:nvSpPr>
          <p:spPr>
            <a:xfrm>
              <a:off x="2341006" y="2077116"/>
              <a:ext cx="16418" cy="27434"/>
            </a:xfrm>
            <a:custGeom>
              <a:avLst/>
              <a:gdLst/>
              <a:ahLst/>
              <a:cxnLst/>
              <a:rect l="l" t="t" r="r" b="b"/>
              <a:pathLst>
                <a:path w="626" h="1046" extrusionOk="0">
                  <a:moveTo>
                    <a:pt x="419" y="1"/>
                  </a:moveTo>
                  <a:cubicBezTo>
                    <a:pt x="308" y="6"/>
                    <a:pt x="221" y="92"/>
                    <a:pt x="221" y="203"/>
                  </a:cubicBezTo>
                  <a:lnTo>
                    <a:pt x="226" y="564"/>
                  </a:lnTo>
                  <a:lnTo>
                    <a:pt x="82" y="703"/>
                  </a:lnTo>
                  <a:cubicBezTo>
                    <a:pt x="0" y="780"/>
                    <a:pt x="0" y="906"/>
                    <a:pt x="77" y="983"/>
                  </a:cubicBezTo>
                  <a:cubicBezTo>
                    <a:pt x="114" y="1025"/>
                    <a:pt x="166" y="1045"/>
                    <a:pt x="218" y="1045"/>
                  </a:cubicBezTo>
                  <a:cubicBezTo>
                    <a:pt x="267" y="1045"/>
                    <a:pt x="317" y="1027"/>
                    <a:pt x="356" y="992"/>
                  </a:cubicBezTo>
                  <a:lnTo>
                    <a:pt x="563" y="795"/>
                  </a:lnTo>
                  <a:cubicBezTo>
                    <a:pt x="602" y="756"/>
                    <a:pt x="626" y="703"/>
                    <a:pt x="626" y="646"/>
                  </a:cubicBezTo>
                  <a:lnTo>
                    <a:pt x="616" y="198"/>
                  </a:lnTo>
                  <a:cubicBezTo>
                    <a:pt x="616" y="88"/>
                    <a:pt x="529" y="1"/>
                    <a:pt x="4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12498;p90">
              <a:extLst>
                <a:ext uri="{FF2B5EF4-FFF2-40B4-BE49-F238E27FC236}">
                  <a16:creationId xmlns:a16="http://schemas.microsoft.com/office/drawing/2014/main" id="{0BE53DDF-4471-41E2-86DD-868F18B657A1}"/>
                </a:ext>
              </a:extLst>
            </p:cNvPr>
            <p:cNvSpPr/>
            <p:nvPr/>
          </p:nvSpPr>
          <p:spPr>
            <a:xfrm>
              <a:off x="2240030" y="2027913"/>
              <a:ext cx="286876" cy="264662"/>
            </a:xfrm>
            <a:custGeom>
              <a:avLst/>
              <a:gdLst/>
              <a:ahLst/>
              <a:cxnLst/>
              <a:rect l="l" t="t" r="r" b="b"/>
              <a:pathLst>
                <a:path w="10938" h="10091" extrusionOk="0">
                  <a:moveTo>
                    <a:pt x="3792" y="3864"/>
                  </a:moveTo>
                  <a:lnTo>
                    <a:pt x="4062" y="3898"/>
                  </a:lnTo>
                  <a:cubicBezTo>
                    <a:pt x="4073" y="3899"/>
                    <a:pt x="4085" y="3900"/>
                    <a:pt x="4097" y="3900"/>
                  </a:cubicBezTo>
                  <a:cubicBezTo>
                    <a:pt x="4128" y="3900"/>
                    <a:pt x="4160" y="3895"/>
                    <a:pt x="4192" y="3888"/>
                  </a:cubicBezTo>
                  <a:lnTo>
                    <a:pt x="4192" y="3888"/>
                  </a:lnTo>
                  <a:lnTo>
                    <a:pt x="3985" y="4345"/>
                  </a:lnTo>
                  <a:lnTo>
                    <a:pt x="3648" y="4249"/>
                  </a:lnTo>
                  <a:lnTo>
                    <a:pt x="3792" y="3864"/>
                  </a:lnTo>
                  <a:close/>
                  <a:moveTo>
                    <a:pt x="5111" y="3768"/>
                  </a:moveTo>
                  <a:lnTo>
                    <a:pt x="5501" y="4249"/>
                  </a:lnTo>
                  <a:lnTo>
                    <a:pt x="5452" y="4384"/>
                  </a:lnTo>
                  <a:cubicBezTo>
                    <a:pt x="5402" y="4539"/>
                    <a:pt x="5524" y="4645"/>
                    <a:pt x="5645" y="4645"/>
                  </a:cubicBezTo>
                  <a:cubicBezTo>
                    <a:pt x="5720" y="4645"/>
                    <a:pt x="5795" y="4605"/>
                    <a:pt x="5828" y="4509"/>
                  </a:cubicBezTo>
                  <a:lnTo>
                    <a:pt x="5876" y="4360"/>
                  </a:lnTo>
                  <a:cubicBezTo>
                    <a:pt x="5919" y="4240"/>
                    <a:pt x="5895" y="4110"/>
                    <a:pt x="5818" y="4013"/>
                  </a:cubicBezTo>
                  <a:lnTo>
                    <a:pt x="5712" y="3879"/>
                  </a:lnTo>
                  <a:lnTo>
                    <a:pt x="6059" y="4143"/>
                  </a:lnTo>
                  <a:cubicBezTo>
                    <a:pt x="6091" y="4170"/>
                    <a:pt x="6133" y="4184"/>
                    <a:pt x="6176" y="4184"/>
                  </a:cubicBezTo>
                  <a:cubicBezTo>
                    <a:pt x="6203" y="4184"/>
                    <a:pt x="6230" y="4178"/>
                    <a:pt x="6256" y="4167"/>
                  </a:cubicBezTo>
                  <a:lnTo>
                    <a:pt x="6501" y="4066"/>
                  </a:lnTo>
                  <a:lnTo>
                    <a:pt x="6655" y="4240"/>
                  </a:lnTo>
                  <a:cubicBezTo>
                    <a:pt x="6695" y="4279"/>
                    <a:pt x="6747" y="4303"/>
                    <a:pt x="6803" y="4303"/>
                  </a:cubicBezTo>
                  <a:cubicBezTo>
                    <a:pt x="6808" y="4303"/>
                    <a:pt x="6814" y="4302"/>
                    <a:pt x="6819" y="4302"/>
                  </a:cubicBezTo>
                  <a:lnTo>
                    <a:pt x="7305" y="4264"/>
                  </a:lnTo>
                  <a:lnTo>
                    <a:pt x="7324" y="4345"/>
                  </a:lnTo>
                  <a:cubicBezTo>
                    <a:pt x="7339" y="4427"/>
                    <a:pt x="7281" y="4504"/>
                    <a:pt x="7199" y="4509"/>
                  </a:cubicBezTo>
                  <a:lnTo>
                    <a:pt x="6357" y="4576"/>
                  </a:lnTo>
                  <a:cubicBezTo>
                    <a:pt x="6169" y="4591"/>
                    <a:pt x="6025" y="4754"/>
                    <a:pt x="6039" y="4947"/>
                  </a:cubicBezTo>
                  <a:lnTo>
                    <a:pt x="5481" y="4759"/>
                  </a:lnTo>
                  <a:cubicBezTo>
                    <a:pt x="5467" y="4754"/>
                    <a:pt x="5457" y="4740"/>
                    <a:pt x="5452" y="4725"/>
                  </a:cubicBezTo>
                  <a:cubicBezTo>
                    <a:pt x="5419" y="4514"/>
                    <a:pt x="5236" y="4360"/>
                    <a:pt x="5024" y="4360"/>
                  </a:cubicBezTo>
                  <a:lnTo>
                    <a:pt x="5015" y="4360"/>
                  </a:lnTo>
                  <a:lnTo>
                    <a:pt x="4403" y="4374"/>
                  </a:lnTo>
                  <a:lnTo>
                    <a:pt x="4581" y="3984"/>
                  </a:lnTo>
                  <a:cubicBezTo>
                    <a:pt x="4596" y="3951"/>
                    <a:pt x="4625" y="3922"/>
                    <a:pt x="4663" y="3912"/>
                  </a:cubicBezTo>
                  <a:lnTo>
                    <a:pt x="5111" y="3768"/>
                  </a:lnTo>
                  <a:close/>
                  <a:moveTo>
                    <a:pt x="9698" y="4445"/>
                  </a:moveTo>
                  <a:cubicBezTo>
                    <a:pt x="9732" y="4445"/>
                    <a:pt x="9766" y="4458"/>
                    <a:pt x="9793" y="4485"/>
                  </a:cubicBezTo>
                  <a:lnTo>
                    <a:pt x="10192" y="4875"/>
                  </a:lnTo>
                  <a:cubicBezTo>
                    <a:pt x="10197" y="4995"/>
                    <a:pt x="10197" y="5115"/>
                    <a:pt x="10192" y="5236"/>
                  </a:cubicBezTo>
                  <a:cubicBezTo>
                    <a:pt x="10144" y="6405"/>
                    <a:pt x="9663" y="7511"/>
                    <a:pt x="8835" y="8339"/>
                  </a:cubicBezTo>
                  <a:cubicBezTo>
                    <a:pt x="8705" y="8464"/>
                    <a:pt x="8575" y="8580"/>
                    <a:pt x="8436" y="8695"/>
                  </a:cubicBezTo>
                  <a:cubicBezTo>
                    <a:pt x="8508" y="8589"/>
                    <a:pt x="8570" y="8479"/>
                    <a:pt x="8619" y="8358"/>
                  </a:cubicBezTo>
                  <a:lnTo>
                    <a:pt x="9528" y="6265"/>
                  </a:lnTo>
                  <a:cubicBezTo>
                    <a:pt x="9584" y="6130"/>
                    <a:pt x="9486" y="5986"/>
                    <a:pt x="9344" y="5986"/>
                  </a:cubicBezTo>
                  <a:cubicBezTo>
                    <a:pt x="9340" y="5986"/>
                    <a:pt x="9335" y="5986"/>
                    <a:pt x="9331" y="5986"/>
                  </a:cubicBezTo>
                  <a:lnTo>
                    <a:pt x="9244" y="5996"/>
                  </a:lnTo>
                  <a:lnTo>
                    <a:pt x="9735" y="5019"/>
                  </a:lnTo>
                  <a:cubicBezTo>
                    <a:pt x="9817" y="4855"/>
                    <a:pt x="9764" y="4658"/>
                    <a:pt x="9615" y="4552"/>
                  </a:cubicBezTo>
                  <a:lnTo>
                    <a:pt x="9571" y="4523"/>
                  </a:lnTo>
                  <a:lnTo>
                    <a:pt x="9581" y="4509"/>
                  </a:lnTo>
                  <a:cubicBezTo>
                    <a:pt x="9608" y="4468"/>
                    <a:pt x="9653" y="4445"/>
                    <a:pt x="9698" y="4445"/>
                  </a:cubicBezTo>
                  <a:close/>
                  <a:moveTo>
                    <a:pt x="5550" y="1"/>
                  </a:moveTo>
                  <a:cubicBezTo>
                    <a:pt x="4253" y="1"/>
                    <a:pt x="2961" y="498"/>
                    <a:pt x="1978" y="1478"/>
                  </a:cubicBezTo>
                  <a:cubicBezTo>
                    <a:pt x="131" y="3330"/>
                    <a:pt x="1" y="6284"/>
                    <a:pt x="1680" y="8291"/>
                  </a:cubicBezTo>
                  <a:cubicBezTo>
                    <a:pt x="1722" y="8334"/>
                    <a:pt x="1770" y="8352"/>
                    <a:pt x="1817" y="8352"/>
                  </a:cubicBezTo>
                  <a:cubicBezTo>
                    <a:pt x="1959" y="8352"/>
                    <a:pt x="2087" y="8184"/>
                    <a:pt x="1978" y="8036"/>
                  </a:cubicBezTo>
                  <a:cubicBezTo>
                    <a:pt x="838" y="6679"/>
                    <a:pt x="573" y="4788"/>
                    <a:pt x="1290" y="3166"/>
                  </a:cubicBezTo>
                  <a:cubicBezTo>
                    <a:pt x="2007" y="1545"/>
                    <a:pt x="3581" y="472"/>
                    <a:pt x="5356" y="395"/>
                  </a:cubicBezTo>
                  <a:cubicBezTo>
                    <a:pt x="5409" y="393"/>
                    <a:pt x="5462" y="392"/>
                    <a:pt x="5516" y="392"/>
                  </a:cubicBezTo>
                  <a:cubicBezTo>
                    <a:pt x="5724" y="392"/>
                    <a:pt x="5935" y="407"/>
                    <a:pt x="6145" y="433"/>
                  </a:cubicBezTo>
                  <a:lnTo>
                    <a:pt x="6410" y="761"/>
                  </a:lnTo>
                  <a:lnTo>
                    <a:pt x="6299" y="1025"/>
                  </a:lnTo>
                  <a:lnTo>
                    <a:pt x="6136" y="732"/>
                  </a:lnTo>
                  <a:cubicBezTo>
                    <a:pt x="6102" y="669"/>
                    <a:pt x="6035" y="631"/>
                    <a:pt x="5967" y="631"/>
                  </a:cubicBezTo>
                  <a:lnTo>
                    <a:pt x="5332" y="631"/>
                  </a:lnTo>
                  <a:cubicBezTo>
                    <a:pt x="5260" y="631"/>
                    <a:pt x="5193" y="674"/>
                    <a:pt x="5159" y="737"/>
                  </a:cubicBezTo>
                  <a:lnTo>
                    <a:pt x="4716" y="1583"/>
                  </a:lnTo>
                  <a:cubicBezTo>
                    <a:pt x="4586" y="1829"/>
                    <a:pt x="4750" y="2127"/>
                    <a:pt x="5024" y="2151"/>
                  </a:cubicBezTo>
                  <a:lnTo>
                    <a:pt x="5380" y="2180"/>
                  </a:lnTo>
                  <a:cubicBezTo>
                    <a:pt x="5385" y="2180"/>
                    <a:pt x="5391" y="2181"/>
                    <a:pt x="5396" y="2181"/>
                  </a:cubicBezTo>
                  <a:cubicBezTo>
                    <a:pt x="5462" y="2181"/>
                    <a:pt x="5523" y="2152"/>
                    <a:pt x="5558" y="2098"/>
                  </a:cubicBezTo>
                  <a:lnTo>
                    <a:pt x="5693" y="1906"/>
                  </a:lnTo>
                  <a:lnTo>
                    <a:pt x="5765" y="1997"/>
                  </a:lnTo>
                  <a:lnTo>
                    <a:pt x="5717" y="2334"/>
                  </a:lnTo>
                  <a:lnTo>
                    <a:pt x="5111" y="2425"/>
                  </a:lnTo>
                  <a:cubicBezTo>
                    <a:pt x="5082" y="2430"/>
                    <a:pt x="5048" y="2440"/>
                    <a:pt x="5024" y="2459"/>
                  </a:cubicBezTo>
                  <a:lnTo>
                    <a:pt x="4245" y="3032"/>
                  </a:lnTo>
                  <a:cubicBezTo>
                    <a:pt x="4206" y="3061"/>
                    <a:pt x="4177" y="3099"/>
                    <a:pt x="4168" y="3147"/>
                  </a:cubicBezTo>
                  <a:lnTo>
                    <a:pt x="4081" y="3503"/>
                  </a:lnTo>
                  <a:lnTo>
                    <a:pt x="3816" y="3470"/>
                  </a:lnTo>
                  <a:cubicBezTo>
                    <a:pt x="3802" y="3468"/>
                    <a:pt x="3788" y="3467"/>
                    <a:pt x="3774" y="3467"/>
                  </a:cubicBezTo>
                  <a:cubicBezTo>
                    <a:pt x="3622" y="3467"/>
                    <a:pt x="3484" y="3560"/>
                    <a:pt x="3431" y="3705"/>
                  </a:cubicBezTo>
                  <a:lnTo>
                    <a:pt x="3268" y="4143"/>
                  </a:lnTo>
                  <a:cubicBezTo>
                    <a:pt x="3196" y="4345"/>
                    <a:pt x="3306" y="4562"/>
                    <a:pt x="3508" y="4624"/>
                  </a:cubicBezTo>
                  <a:cubicBezTo>
                    <a:pt x="3326" y="4706"/>
                    <a:pt x="3201" y="4884"/>
                    <a:pt x="3191" y="5091"/>
                  </a:cubicBezTo>
                  <a:lnTo>
                    <a:pt x="3191" y="5187"/>
                  </a:lnTo>
                  <a:lnTo>
                    <a:pt x="2633" y="5818"/>
                  </a:lnTo>
                  <a:cubicBezTo>
                    <a:pt x="2551" y="5919"/>
                    <a:pt x="2503" y="6039"/>
                    <a:pt x="2503" y="6169"/>
                  </a:cubicBezTo>
                  <a:lnTo>
                    <a:pt x="2503" y="6905"/>
                  </a:lnTo>
                  <a:cubicBezTo>
                    <a:pt x="2503" y="7093"/>
                    <a:pt x="2580" y="7276"/>
                    <a:pt x="2715" y="7406"/>
                  </a:cubicBezTo>
                  <a:lnTo>
                    <a:pt x="3244" y="7916"/>
                  </a:lnTo>
                  <a:cubicBezTo>
                    <a:pt x="3359" y="8026"/>
                    <a:pt x="3508" y="8094"/>
                    <a:pt x="3667" y="8108"/>
                  </a:cubicBezTo>
                  <a:lnTo>
                    <a:pt x="5226" y="8243"/>
                  </a:lnTo>
                  <a:lnTo>
                    <a:pt x="5217" y="8291"/>
                  </a:lnTo>
                  <a:cubicBezTo>
                    <a:pt x="5193" y="8483"/>
                    <a:pt x="5274" y="8671"/>
                    <a:pt x="5428" y="8787"/>
                  </a:cubicBezTo>
                  <a:lnTo>
                    <a:pt x="5703" y="8989"/>
                  </a:lnTo>
                  <a:lnTo>
                    <a:pt x="5683" y="9051"/>
                  </a:lnTo>
                  <a:cubicBezTo>
                    <a:pt x="5621" y="9253"/>
                    <a:pt x="5683" y="9475"/>
                    <a:pt x="5847" y="9609"/>
                  </a:cubicBezTo>
                  <a:lnTo>
                    <a:pt x="5929" y="9682"/>
                  </a:lnTo>
                  <a:cubicBezTo>
                    <a:pt x="5861" y="9686"/>
                    <a:pt x="5799" y="9691"/>
                    <a:pt x="5736" y="9691"/>
                  </a:cubicBezTo>
                  <a:cubicBezTo>
                    <a:pt x="5667" y="9694"/>
                    <a:pt x="5597" y="9696"/>
                    <a:pt x="5527" y="9696"/>
                  </a:cubicBezTo>
                  <a:cubicBezTo>
                    <a:pt x="4441" y="9696"/>
                    <a:pt x="3388" y="9310"/>
                    <a:pt x="2551" y="8609"/>
                  </a:cubicBezTo>
                  <a:cubicBezTo>
                    <a:pt x="2507" y="8566"/>
                    <a:pt x="2459" y="8548"/>
                    <a:pt x="2414" y="8548"/>
                  </a:cubicBezTo>
                  <a:cubicBezTo>
                    <a:pt x="2252" y="8548"/>
                    <a:pt x="2120" y="8779"/>
                    <a:pt x="2301" y="8907"/>
                  </a:cubicBezTo>
                  <a:cubicBezTo>
                    <a:pt x="3205" y="9672"/>
                    <a:pt x="4355" y="10091"/>
                    <a:pt x="5544" y="10091"/>
                  </a:cubicBezTo>
                  <a:cubicBezTo>
                    <a:pt x="5611" y="10091"/>
                    <a:pt x="5679" y="10091"/>
                    <a:pt x="5751" y="10086"/>
                  </a:cubicBezTo>
                  <a:cubicBezTo>
                    <a:pt x="7671" y="10009"/>
                    <a:pt x="9384" y="8844"/>
                    <a:pt x="10163" y="7083"/>
                  </a:cubicBezTo>
                  <a:cubicBezTo>
                    <a:pt x="10938" y="5322"/>
                    <a:pt x="10649" y="3272"/>
                    <a:pt x="9408" y="1795"/>
                  </a:cubicBezTo>
                  <a:cubicBezTo>
                    <a:pt x="9364" y="1735"/>
                    <a:pt x="9310" y="1711"/>
                    <a:pt x="9256" y="1711"/>
                  </a:cubicBezTo>
                  <a:cubicBezTo>
                    <a:pt x="9106" y="1711"/>
                    <a:pt x="8964" y="1901"/>
                    <a:pt x="9109" y="2050"/>
                  </a:cubicBezTo>
                  <a:cubicBezTo>
                    <a:pt x="9639" y="2681"/>
                    <a:pt x="9995" y="3446"/>
                    <a:pt x="10129" y="4259"/>
                  </a:cubicBezTo>
                  <a:lnTo>
                    <a:pt x="10072" y="4196"/>
                  </a:lnTo>
                  <a:cubicBezTo>
                    <a:pt x="9968" y="4095"/>
                    <a:pt x="9835" y="4046"/>
                    <a:pt x="9702" y="4046"/>
                  </a:cubicBezTo>
                  <a:cubicBezTo>
                    <a:pt x="9527" y="4046"/>
                    <a:pt x="9353" y="4131"/>
                    <a:pt x="9249" y="4292"/>
                  </a:cubicBezTo>
                  <a:lnTo>
                    <a:pt x="9215" y="4345"/>
                  </a:lnTo>
                  <a:cubicBezTo>
                    <a:pt x="9124" y="4345"/>
                    <a:pt x="9032" y="4379"/>
                    <a:pt x="8960" y="4446"/>
                  </a:cubicBezTo>
                  <a:lnTo>
                    <a:pt x="8700" y="4138"/>
                  </a:lnTo>
                  <a:cubicBezTo>
                    <a:pt x="8657" y="4079"/>
                    <a:pt x="8603" y="4054"/>
                    <a:pt x="8549" y="4054"/>
                  </a:cubicBezTo>
                  <a:cubicBezTo>
                    <a:pt x="8400" y="4054"/>
                    <a:pt x="8260" y="4245"/>
                    <a:pt x="8402" y="4393"/>
                  </a:cubicBezTo>
                  <a:lnTo>
                    <a:pt x="8797" y="4860"/>
                  </a:lnTo>
                  <a:cubicBezTo>
                    <a:pt x="8837" y="4908"/>
                    <a:pt x="8893" y="4933"/>
                    <a:pt x="8948" y="4933"/>
                  </a:cubicBezTo>
                  <a:cubicBezTo>
                    <a:pt x="8997" y="4933"/>
                    <a:pt x="9047" y="4913"/>
                    <a:pt x="9085" y="4875"/>
                  </a:cubicBezTo>
                  <a:lnTo>
                    <a:pt x="9215" y="4750"/>
                  </a:lnTo>
                  <a:lnTo>
                    <a:pt x="9369" y="4860"/>
                  </a:lnTo>
                  <a:lnTo>
                    <a:pt x="8782" y="6025"/>
                  </a:lnTo>
                  <a:lnTo>
                    <a:pt x="8753" y="6025"/>
                  </a:lnTo>
                  <a:cubicBezTo>
                    <a:pt x="8749" y="6025"/>
                    <a:pt x="8744" y="6025"/>
                    <a:pt x="8740" y="6025"/>
                  </a:cubicBezTo>
                  <a:cubicBezTo>
                    <a:pt x="8701" y="6025"/>
                    <a:pt x="8664" y="6007"/>
                    <a:pt x="8638" y="5977"/>
                  </a:cubicBezTo>
                  <a:lnTo>
                    <a:pt x="7853" y="5024"/>
                  </a:lnTo>
                  <a:cubicBezTo>
                    <a:pt x="7810" y="4966"/>
                    <a:pt x="7755" y="4942"/>
                    <a:pt x="7702" y="4942"/>
                  </a:cubicBezTo>
                  <a:cubicBezTo>
                    <a:pt x="7556" y="4942"/>
                    <a:pt x="7420" y="5122"/>
                    <a:pt x="7550" y="5274"/>
                  </a:cubicBezTo>
                  <a:lnTo>
                    <a:pt x="8330" y="6227"/>
                  </a:lnTo>
                  <a:cubicBezTo>
                    <a:pt x="8434" y="6349"/>
                    <a:pt x="8589" y="6420"/>
                    <a:pt x="8751" y="6420"/>
                  </a:cubicBezTo>
                  <a:cubicBezTo>
                    <a:pt x="8762" y="6420"/>
                    <a:pt x="8772" y="6420"/>
                    <a:pt x="8782" y="6419"/>
                  </a:cubicBezTo>
                  <a:lnTo>
                    <a:pt x="9037" y="6400"/>
                  </a:lnTo>
                  <a:lnTo>
                    <a:pt x="8258" y="8195"/>
                  </a:lnTo>
                  <a:cubicBezTo>
                    <a:pt x="8205" y="8325"/>
                    <a:pt x="8128" y="8450"/>
                    <a:pt x="8036" y="8556"/>
                  </a:cubicBezTo>
                  <a:lnTo>
                    <a:pt x="7416" y="9301"/>
                  </a:lnTo>
                  <a:cubicBezTo>
                    <a:pt x="7103" y="9436"/>
                    <a:pt x="6780" y="9537"/>
                    <a:pt x="6448" y="9600"/>
                  </a:cubicBezTo>
                  <a:lnTo>
                    <a:pt x="6107" y="9301"/>
                  </a:lnTo>
                  <a:cubicBezTo>
                    <a:pt x="6064" y="9268"/>
                    <a:pt x="6044" y="9210"/>
                    <a:pt x="6064" y="9157"/>
                  </a:cubicBezTo>
                  <a:lnTo>
                    <a:pt x="6121" y="8965"/>
                  </a:lnTo>
                  <a:cubicBezTo>
                    <a:pt x="6150" y="8883"/>
                    <a:pt x="6121" y="8796"/>
                    <a:pt x="6054" y="8748"/>
                  </a:cubicBezTo>
                  <a:lnTo>
                    <a:pt x="5664" y="8459"/>
                  </a:lnTo>
                  <a:cubicBezTo>
                    <a:pt x="5626" y="8431"/>
                    <a:pt x="5606" y="8382"/>
                    <a:pt x="5611" y="8334"/>
                  </a:cubicBezTo>
                  <a:lnTo>
                    <a:pt x="5640" y="8079"/>
                  </a:lnTo>
                  <a:cubicBezTo>
                    <a:pt x="5655" y="7969"/>
                    <a:pt x="5573" y="7868"/>
                    <a:pt x="5462" y="7858"/>
                  </a:cubicBezTo>
                  <a:lnTo>
                    <a:pt x="3701" y="7718"/>
                  </a:lnTo>
                  <a:cubicBezTo>
                    <a:pt x="3634" y="7709"/>
                    <a:pt x="3566" y="7680"/>
                    <a:pt x="3518" y="7632"/>
                  </a:cubicBezTo>
                  <a:lnTo>
                    <a:pt x="2989" y="7127"/>
                  </a:lnTo>
                  <a:cubicBezTo>
                    <a:pt x="2931" y="7069"/>
                    <a:pt x="2897" y="6992"/>
                    <a:pt x="2897" y="6910"/>
                  </a:cubicBezTo>
                  <a:lnTo>
                    <a:pt x="2897" y="6169"/>
                  </a:lnTo>
                  <a:cubicBezTo>
                    <a:pt x="2897" y="6135"/>
                    <a:pt x="2907" y="6106"/>
                    <a:pt x="2931" y="6082"/>
                  </a:cubicBezTo>
                  <a:lnTo>
                    <a:pt x="3533" y="5394"/>
                  </a:lnTo>
                  <a:cubicBezTo>
                    <a:pt x="3561" y="5361"/>
                    <a:pt x="3581" y="5317"/>
                    <a:pt x="3581" y="5274"/>
                  </a:cubicBezTo>
                  <a:lnTo>
                    <a:pt x="3585" y="5110"/>
                  </a:lnTo>
                  <a:cubicBezTo>
                    <a:pt x="3590" y="5058"/>
                    <a:pt x="3619" y="5009"/>
                    <a:pt x="3667" y="4990"/>
                  </a:cubicBezTo>
                  <a:lnTo>
                    <a:pt x="4139" y="4783"/>
                  </a:lnTo>
                  <a:lnTo>
                    <a:pt x="5019" y="4759"/>
                  </a:lnTo>
                  <a:cubicBezTo>
                    <a:pt x="5039" y="4759"/>
                    <a:pt x="5058" y="4774"/>
                    <a:pt x="5063" y="4793"/>
                  </a:cubicBezTo>
                  <a:cubicBezTo>
                    <a:pt x="5087" y="4956"/>
                    <a:pt x="5197" y="5086"/>
                    <a:pt x="5351" y="5139"/>
                  </a:cubicBezTo>
                  <a:lnTo>
                    <a:pt x="5982" y="5351"/>
                  </a:lnTo>
                  <a:cubicBezTo>
                    <a:pt x="6018" y="5362"/>
                    <a:pt x="6054" y="5368"/>
                    <a:pt x="6089" y="5368"/>
                  </a:cubicBezTo>
                  <a:cubicBezTo>
                    <a:pt x="6293" y="5368"/>
                    <a:pt x="6468" y="5189"/>
                    <a:pt x="6439" y="4971"/>
                  </a:cubicBezTo>
                  <a:lnTo>
                    <a:pt x="7233" y="4913"/>
                  </a:lnTo>
                  <a:cubicBezTo>
                    <a:pt x="7550" y="4889"/>
                    <a:pt x="7776" y="4591"/>
                    <a:pt x="7714" y="4278"/>
                  </a:cubicBezTo>
                  <a:lnTo>
                    <a:pt x="7690" y="4167"/>
                  </a:lnTo>
                  <a:cubicBezTo>
                    <a:pt x="7658" y="3994"/>
                    <a:pt x="7505" y="3873"/>
                    <a:pt x="7334" y="3873"/>
                  </a:cubicBezTo>
                  <a:cubicBezTo>
                    <a:pt x="7324" y="3873"/>
                    <a:pt x="7315" y="3873"/>
                    <a:pt x="7305" y="3874"/>
                  </a:cubicBezTo>
                  <a:lnTo>
                    <a:pt x="6886" y="3908"/>
                  </a:lnTo>
                  <a:lnTo>
                    <a:pt x="6829" y="3840"/>
                  </a:lnTo>
                  <a:lnTo>
                    <a:pt x="7377" y="3292"/>
                  </a:lnTo>
                  <a:cubicBezTo>
                    <a:pt x="7521" y="3148"/>
                    <a:pt x="7391" y="2950"/>
                    <a:pt x="7237" y="2950"/>
                  </a:cubicBezTo>
                  <a:cubicBezTo>
                    <a:pt x="7191" y="2950"/>
                    <a:pt x="7142" y="2969"/>
                    <a:pt x="7098" y="3013"/>
                  </a:cubicBezTo>
                  <a:lnTo>
                    <a:pt x="6434" y="3672"/>
                  </a:lnTo>
                  <a:lnTo>
                    <a:pt x="6213" y="3768"/>
                  </a:lnTo>
                  <a:lnTo>
                    <a:pt x="5592" y="3292"/>
                  </a:lnTo>
                  <a:cubicBezTo>
                    <a:pt x="5557" y="3266"/>
                    <a:pt x="5515" y="3253"/>
                    <a:pt x="5474" y="3253"/>
                  </a:cubicBezTo>
                  <a:cubicBezTo>
                    <a:pt x="5453" y="3253"/>
                    <a:pt x="5433" y="3256"/>
                    <a:pt x="5414" y="3263"/>
                  </a:cubicBezTo>
                  <a:lnTo>
                    <a:pt x="4543" y="3532"/>
                  </a:lnTo>
                  <a:cubicBezTo>
                    <a:pt x="4519" y="3542"/>
                    <a:pt x="4495" y="3551"/>
                    <a:pt x="4471" y="3561"/>
                  </a:cubicBezTo>
                  <a:lnTo>
                    <a:pt x="4533" y="3306"/>
                  </a:lnTo>
                  <a:lnTo>
                    <a:pt x="5212" y="2806"/>
                  </a:lnTo>
                  <a:lnTo>
                    <a:pt x="5919" y="2705"/>
                  </a:lnTo>
                  <a:cubicBezTo>
                    <a:pt x="6006" y="2690"/>
                    <a:pt x="6073" y="2623"/>
                    <a:pt x="6083" y="2536"/>
                  </a:cubicBezTo>
                  <a:lnTo>
                    <a:pt x="6169" y="1968"/>
                  </a:lnTo>
                  <a:cubicBezTo>
                    <a:pt x="6174" y="1911"/>
                    <a:pt x="6160" y="1858"/>
                    <a:pt x="6126" y="1814"/>
                  </a:cubicBezTo>
                  <a:lnTo>
                    <a:pt x="5837" y="1449"/>
                  </a:lnTo>
                  <a:cubicBezTo>
                    <a:pt x="5798" y="1400"/>
                    <a:pt x="5740" y="1376"/>
                    <a:pt x="5683" y="1376"/>
                  </a:cubicBezTo>
                  <a:cubicBezTo>
                    <a:pt x="5621" y="1376"/>
                    <a:pt x="5560" y="1404"/>
                    <a:pt x="5520" y="1458"/>
                  </a:cubicBezTo>
                  <a:lnTo>
                    <a:pt x="5298" y="1776"/>
                  </a:lnTo>
                  <a:lnTo>
                    <a:pt x="5067" y="1757"/>
                  </a:lnTo>
                  <a:lnTo>
                    <a:pt x="5452" y="1025"/>
                  </a:lnTo>
                  <a:lnTo>
                    <a:pt x="5852" y="1025"/>
                  </a:lnTo>
                  <a:lnTo>
                    <a:pt x="6150" y="1564"/>
                  </a:lnTo>
                  <a:cubicBezTo>
                    <a:pt x="6189" y="1633"/>
                    <a:pt x="6256" y="1667"/>
                    <a:pt x="6323" y="1667"/>
                  </a:cubicBezTo>
                  <a:cubicBezTo>
                    <a:pt x="6397" y="1667"/>
                    <a:pt x="6471" y="1626"/>
                    <a:pt x="6506" y="1545"/>
                  </a:cubicBezTo>
                  <a:lnTo>
                    <a:pt x="6780" y="895"/>
                  </a:lnTo>
                  <a:cubicBezTo>
                    <a:pt x="6833" y="785"/>
                    <a:pt x="6819" y="650"/>
                    <a:pt x="6747" y="549"/>
                  </a:cubicBezTo>
                  <a:lnTo>
                    <a:pt x="6747" y="549"/>
                  </a:lnTo>
                  <a:cubicBezTo>
                    <a:pt x="7406" y="722"/>
                    <a:pt x="8017" y="1040"/>
                    <a:pt x="8537" y="1478"/>
                  </a:cubicBezTo>
                  <a:cubicBezTo>
                    <a:pt x="8581" y="1522"/>
                    <a:pt x="8630" y="1541"/>
                    <a:pt x="8676" y="1541"/>
                  </a:cubicBezTo>
                  <a:cubicBezTo>
                    <a:pt x="8838" y="1541"/>
                    <a:pt x="8968" y="1310"/>
                    <a:pt x="8792" y="1179"/>
                  </a:cubicBezTo>
                  <a:cubicBezTo>
                    <a:pt x="7849" y="391"/>
                    <a:pt x="6698" y="1"/>
                    <a:pt x="55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1" name="Google Shape;12499;p90">
            <a:extLst>
              <a:ext uri="{FF2B5EF4-FFF2-40B4-BE49-F238E27FC236}">
                <a16:creationId xmlns:a16="http://schemas.microsoft.com/office/drawing/2014/main" id="{AB059D8B-F7FF-4045-A6F6-397CF953DA25}"/>
              </a:ext>
            </a:extLst>
          </p:cNvPr>
          <p:cNvGrpSpPr/>
          <p:nvPr/>
        </p:nvGrpSpPr>
        <p:grpSpPr>
          <a:xfrm>
            <a:off x="3539199" y="2452189"/>
            <a:ext cx="457303" cy="383551"/>
            <a:chOff x="2654399" y="2023716"/>
            <a:chExt cx="342977" cy="287663"/>
          </a:xfrm>
        </p:grpSpPr>
        <p:sp>
          <p:nvSpPr>
            <p:cNvPr id="202" name="Google Shape;12500;p90">
              <a:extLst>
                <a:ext uri="{FF2B5EF4-FFF2-40B4-BE49-F238E27FC236}">
                  <a16:creationId xmlns:a16="http://schemas.microsoft.com/office/drawing/2014/main" id="{C4EB23B1-BAAF-4D34-877A-4F4C9D7D8533}"/>
                </a:ext>
              </a:extLst>
            </p:cNvPr>
            <p:cNvSpPr/>
            <p:nvPr/>
          </p:nvSpPr>
          <p:spPr>
            <a:xfrm>
              <a:off x="2814623" y="2091777"/>
              <a:ext cx="174570" cy="158912"/>
            </a:xfrm>
            <a:custGeom>
              <a:avLst/>
              <a:gdLst/>
              <a:ahLst/>
              <a:cxnLst/>
              <a:rect l="l" t="t" r="r" b="b"/>
              <a:pathLst>
                <a:path w="6656" h="6059" extrusionOk="0">
                  <a:moveTo>
                    <a:pt x="4192" y="0"/>
                  </a:moveTo>
                  <a:lnTo>
                    <a:pt x="2912" y="977"/>
                  </a:lnTo>
                  <a:lnTo>
                    <a:pt x="1843" y="626"/>
                  </a:lnTo>
                  <a:lnTo>
                    <a:pt x="1" y="2127"/>
                  </a:lnTo>
                  <a:lnTo>
                    <a:pt x="2844" y="6058"/>
                  </a:lnTo>
                  <a:lnTo>
                    <a:pt x="6655" y="3349"/>
                  </a:lnTo>
                  <a:lnTo>
                    <a:pt x="4192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12501;p90">
              <a:extLst>
                <a:ext uri="{FF2B5EF4-FFF2-40B4-BE49-F238E27FC236}">
                  <a16:creationId xmlns:a16="http://schemas.microsoft.com/office/drawing/2014/main" id="{7CBA109B-6E9E-4ED9-8775-5E8C10C2146E}"/>
                </a:ext>
              </a:extLst>
            </p:cNvPr>
            <p:cNvSpPr/>
            <p:nvPr/>
          </p:nvSpPr>
          <p:spPr>
            <a:xfrm>
              <a:off x="2891364" y="2028673"/>
              <a:ext cx="98825" cy="175173"/>
            </a:xfrm>
            <a:custGeom>
              <a:avLst/>
              <a:gdLst/>
              <a:ahLst/>
              <a:cxnLst/>
              <a:rect l="l" t="t" r="r" b="b"/>
              <a:pathLst>
                <a:path w="3768" h="6679" extrusionOk="0">
                  <a:moveTo>
                    <a:pt x="3768" y="0"/>
                  </a:moveTo>
                  <a:lnTo>
                    <a:pt x="0" y="2421"/>
                  </a:lnTo>
                  <a:lnTo>
                    <a:pt x="3248" y="6679"/>
                  </a:lnTo>
                  <a:lnTo>
                    <a:pt x="3768" y="6265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D7E0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12502;p90">
              <a:extLst>
                <a:ext uri="{FF2B5EF4-FFF2-40B4-BE49-F238E27FC236}">
                  <a16:creationId xmlns:a16="http://schemas.microsoft.com/office/drawing/2014/main" id="{D7957E3C-BB3F-4DB3-8A8A-B9CF2D320852}"/>
                </a:ext>
              </a:extLst>
            </p:cNvPr>
            <p:cNvSpPr/>
            <p:nvPr/>
          </p:nvSpPr>
          <p:spPr>
            <a:xfrm>
              <a:off x="2957851" y="2158159"/>
              <a:ext cx="32339" cy="45688"/>
            </a:xfrm>
            <a:custGeom>
              <a:avLst/>
              <a:gdLst/>
              <a:ahLst/>
              <a:cxnLst/>
              <a:rect l="l" t="t" r="r" b="b"/>
              <a:pathLst>
                <a:path w="1233" h="1742" extrusionOk="0">
                  <a:moveTo>
                    <a:pt x="1233" y="0"/>
                  </a:moveTo>
                  <a:lnTo>
                    <a:pt x="1" y="813"/>
                  </a:lnTo>
                  <a:lnTo>
                    <a:pt x="713" y="1742"/>
                  </a:lnTo>
                  <a:lnTo>
                    <a:pt x="1233" y="1328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rgbClr val="CED9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12503;p90">
              <a:extLst>
                <a:ext uri="{FF2B5EF4-FFF2-40B4-BE49-F238E27FC236}">
                  <a16:creationId xmlns:a16="http://schemas.microsoft.com/office/drawing/2014/main" id="{95314EF8-9D91-4557-B09C-2E6CB0FB2EC1}"/>
                </a:ext>
              </a:extLst>
            </p:cNvPr>
            <p:cNvSpPr/>
            <p:nvPr/>
          </p:nvSpPr>
          <p:spPr>
            <a:xfrm>
              <a:off x="2825979" y="2144258"/>
              <a:ext cx="132790" cy="88282"/>
            </a:xfrm>
            <a:custGeom>
              <a:avLst/>
              <a:gdLst/>
              <a:ahLst/>
              <a:cxnLst/>
              <a:rect l="l" t="t" r="r" b="b"/>
              <a:pathLst>
                <a:path w="5063" h="3366" extrusionOk="0">
                  <a:moveTo>
                    <a:pt x="583" y="1"/>
                  </a:moveTo>
                  <a:lnTo>
                    <a:pt x="1" y="1069"/>
                  </a:lnTo>
                  <a:lnTo>
                    <a:pt x="4081" y="3292"/>
                  </a:lnTo>
                  <a:cubicBezTo>
                    <a:pt x="4173" y="3342"/>
                    <a:pt x="4273" y="3366"/>
                    <a:pt x="4372" y="3366"/>
                  </a:cubicBezTo>
                  <a:cubicBezTo>
                    <a:pt x="4587" y="3366"/>
                    <a:pt x="4795" y="3253"/>
                    <a:pt x="4904" y="3051"/>
                  </a:cubicBezTo>
                  <a:cubicBezTo>
                    <a:pt x="5063" y="2758"/>
                    <a:pt x="4957" y="2387"/>
                    <a:pt x="4663" y="2229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12504;p90">
              <a:extLst>
                <a:ext uri="{FF2B5EF4-FFF2-40B4-BE49-F238E27FC236}">
                  <a16:creationId xmlns:a16="http://schemas.microsoft.com/office/drawing/2014/main" id="{5853FCF1-E0BA-4EE2-B0F7-4C9C6D077BFB}"/>
                </a:ext>
              </a:extLst>
            </p:cNvPr>
            <p:cNvSpPr/>
            <p:nvPr/>
          </p:nvSpPr>
          <p:spPr>
            <a:xfrm>
              <a:off x="2877857" y="2188687"/>
              <a:ext cx="77896" cy="43774"/>
            </a:xfrm>
            <a:custGeom>
              <a:avLst/>
              <a:gdLst/>
              <a:ahLst/>
              <a:cxnLst/>
              <a:rect l="l" t="t" r="r" b="b"/>
              <a:pathLst>
                <a:path w="2970" h="1669" extrusionOk="0">
                  <a:moveTo>
                    <a:pt x="265" y="1"/>
                  </a:moveTo>
                  <a:lnTo>
                    <a:pt x="0" y="453"/>
                  </a:lnTo>
                  <a:lnTo>
                    <a:pt x="2103" y="1593"/>
                  </a:lnTo>
                  <a:cubicBezTo>
                    <a:pt x="2196" y="1645"/>
                    <a:pt x="2296" y="1669"/>
                    <a:pt x="2394" y="1669"/>
                  </a:cubicBezTo>
                  <a:cubicBezTo>
                    <a:pt x="2644" y="1669"/>
                    <a:pt x="2883" y="1511"/>
                    <a:pt x="2969" y="1252"/>
                  </a:cubicBezTo>
                  <a:lnTo>
                    <a:pt x="2969" y="1252"/>
                  </a:lnTo>
                  <a:cubicBezTo>
                    <a:pt x="2906" y="1273"/>
                    <a:pt x="2840" y="1283"/>
                    <a:pt x="2775" y="1283"/>
                  </a:cubicBezTo>
                  <a:cubicBezTo>
                    <a:pt x="2676" y="1283"/>
                    <a:pt x="2578" y="1259"/>
                    <a:pt x="2488" y="1213"/>
                  </a:cubicBezTo>
                  <a:lnTo>
                    <a:pt x="265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12505;p90">
              <a:extLst>
                <a:ext uri="{FF2B5EF4-FFF2-40B4-BE49-F238E27FC236}">
                  <a16:creationId xmlns:a16="http://schemas.microsoft.com/office/drawing/2014/main" id="{1787760B-94F7-4820-BE4F-017BD10DF4BD}"/>
                </a:ext>
              </a:extLst>
            </p:cNvPr>
            <p:cNvSpPr/>
            <p:nvPr/>
          </p:nvSpPr>
          <p:spPr>
            <a:xfrm>
              <a:off x="2801509" y="2167102"/>
              <a:ext cx="132790" cy="88256"/>
            </a:xfrm>
            <a:custGeom>
              <a:avLst/>
              <a:gdLst/>
              <a:ahLst/>
              <a:cxnLst/>
              <a:rect l="l" t="t" r="r" b="b"/>
              <a:pathLst>
                <a:path w="5063" h="3365" extrusionOk="0">
                  <a:moveTo>
                    <a:pt x="582" y="1"/>
                  </a:moveTo>
                  <a:lnTo>
                    <a:pt x="0" y="1064"/>
                  </a:lnTo>
                  <a:lnTo>
                    <a:pt x="4081" y="3292"/>
                  </a:lnTo>
                  <a:cubicBezTo>
                    <a:pt x="4172" y="3341"/>
                    <a:pt x="4269" y="3365"/>
                    <a:pt x="4366" y="3365"/>
                  </a:cubicBezTo>
                  <a:cubicBezTo>
                    <a:pt x="4581" y="3365"/>
                    <a:pt x="4790" y="3249"/>
                    <a:pt x="4903" y="3047"/>
                  </a:cubicBezTo>
                  <a:cubicBezTo>
                    <a:pt x="5062" y="2753"/>
                    <a:pt x="4956" y="2387"/>
                    <a:pt x="4663" y="2229"/>
                  </a:cubicBezTo>
                  <a:lnTo>
                    <a:pt x="582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12506;p90">
              <a:extLst>
                <a:ext uri="{FF2B5EF4-FFF2-40B4-BE49-F238E27FC236}">
                  <a16:creationId xmlns:a16="http://schemas.microsoft.com/office/drawing/2014/main" id="{CA4BC76A-F7BE-4AA8-8BE2-F34D38F6C863}"/>
                </a:ext>
              </a:extLst>
            </p:cNvPr>
            <p:cNvSpPr/>
            <p:nvPr/>
          </p:nvSpPr>
          <p:spPr>
            <a:xfrm>
              <a:off x="2861937" y="2217328"/>
              <a:ext cx="69319" cy="38056"/>
            </a:xfrm>
            <a:custGeom>
              <a:avLst/>
              <a:gdLst/>
              <a:ahLst/>
              <a:cxnLst/>
              <a:rect l="l" t="t" r="r" b="b"/>
              <a:pathLst>
                <a:path w="2643" h="1451" extrusionOk="0">
                  <a:moveTo>
                    <a:pt x="237" y="1"/>
                  </a:moveTo>
                  <a:lnTo>
                    <a:pt x="1" y="410"/>
                  </a:lnTo>
                  <a:lnTo>
                    <a:pt x="1777" y="1377"/>
                  </a:lnTo>
                  <a:cubicBezTo>
                    <a:pt x="1870" y="1427"/>
                    <a:pt x="1969" y="1450"/>
                    <a:pt x="2066" y="1450"/>
                  </a:cubicBezTo>
                  <a:cubicBezTo>
                    <a:pt x="2316" y="1450"/>
                    <a:pt x="2553" y="1296"/>
                    <a:pt x="2643" y="1040"/>
                  </a:cubicBezTo>
                  <a:lnTo>
                    <a:pt x="2643" y="1040"/>
                  </a:lnTo>
                  <a:cubicBezTo>
                    <a:pt x="2562" y="1076"/>
                    <a:pt x="2476" y="1094"/>
                    <a:pt x="2389" y="1094"/>
                  </a:cubicBezTo>
                  <a:cubicBezTo>
                    <a:pt x="2289" y="1094"/>
                    <a:pt x="2189" y="1070"/>
                    <a:pt x="2099" y="1021"/>
                  </a:cubicBezTo>
                  <a:lnTo>
                    <a:pt x="237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12507;p90">
              <a:extLst>
                <a:ext uri="{FF2B5EF4-FFF2-40B4-BE49-F238E27FC236}">
                  <a16:creationId xmlns:a16="http://schemas.microsoft.com/office/drawing/2014/main" id="{C1BD6F1A-DE98-424A-A994-882146796333}"/>
                </a:ext>
              </a:extLst>
            </p:cNvPr>
            <p:cNvSpPr/>
            <p:nvPr/>
          </p:nvSpPr>
          <p:spPr>
            <a:xfrm>
              <a:off x="2777012" y="2189946"/>
              <a:ext cx="132790" cy="88256"/>
            </a:xfrm>
            <a:custGeom>
              <a:avLst/>
              <a:gdLst/>
              <a:ahLst/>
              <a:cxnLst/>
              <a:rect l="l" t="t" r="r" b="b"/>
              <a:pathLst>
                <a:path w="5063" h="3365" extrusionOk="0">
                  <a:moveTo>
                    <a:pt x="578" y="1"/>
                  </a:moveTo>
                  <a:lnTo>
                    <a:pt x="1" y="1064"/>
                  </a:lnTo>
                  <a:lnTo>
                    <a:pt x="4081" y="3292"/>
                  </a:lnTo>
                  <a:cubicBezTo>
                    <a:pt x="4172" y="3341"/>
                    <a:pt x="4270" y="3364"/>
                    <a:pt x="4367" y="3364"/>
                  </a:cubicBezTo>
                  <a:cubicBezTo>
                    <a:pt x="4581" y="3364"/>
                    <a:pt x="4789" y="3249"/>
                    <a:pt x="4899" y="3046"/>
                  </a:cubicBezTo>
                  <a:cubicBezTo>
                    <a:pt x="5063" y="2753"/>
                    <a:pt x="4952" y="2387"/>
                    <a:pt x="4658" y="2228"/>
                  </a:cubicBezTo>
                  <a:lnTo>
                    <a:pt x="578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12508;p90">
              <a:extLst>
                <a:ext uri="{FF2B5EF4-FFF2-40B4-BE49-F238E27FC236}">
                  <a16:creationId xmlns:a16="http://schemas.microsoft.com/office/drawing/2014/main" id="{D0972B0F-7206-409C-8B49-9BAE2F95A2BD}"/>
                </a:ext>
              </a:extLst>
            </p:cNvPr>
            <p:cNvSpPr/>
            <p:nvPr/>
          </p:nvSpPr>
          <p:spPr>
            <a:xfrm>
              <a:off x="2845912" y="2245234"/>
              <a:ext cx="60481" cy="32994"/>
            </a:xfrm>
            <a:custGeom>
              <a:avLst/>
              <a:gdLst/>
              <a:ahLst/>
              <a:cxnLst/>
              <a:rect l="l" t="t" r="r" b="b"/>
              <a:pathLst>
                <a:path w="2306" h="1258" extrusionOk="0">
                  <a:moveTo>
                    <a:pt x="232" y="0"/>
                  </a:moveTo>
                  <a:lnTo>
                    <a:pt x="1" y="390"/>
                  </a:lnTo>
                  <a:lnTo>
                    <a:pt x="1454" y="1184"/>
                  </a:lnTo>
                  <a:cubicBezTo>
                    <a:pt x="1546" y="1234"/>
                    <a:pt x="1645" y="1257"/>
                    <a:pt x="1742" y="1257"/>
                  </a:cubicBezTo>
                  <a:cubicBezTo>
                    <a:pt x="1980" y="1257"/>
                    <a:pt x="2210" y="1115"/>
                    <a:pt x="2306" y="876"/>
                  </a:cubicBezTo>
                  <a:lnTo>
                    <a:pt x="2306" y="876"/>
                  </a:lnTo>
                  <a:cubicBezTo>
                    <a:pt x="2232" y="905"/>
                    <a:pt x="2154" y="920"/>
                    <a:pt x="2076" y="920"/>
                  </a:cubicBezTo>
                  <a:cubicBezTo>
                    <a:pt x="1975" y="920"/>
                    <a:pt x="1875" y="896"/>
                    <a:pt x="1786" y="847"/>
                  </a:cubicBezTo>
                  <a:lnTo>
                    <a:pt x="232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12509;p90">
              <a:extLst>
                <a:ext uri="{FF2B5EF4-FFF2-40B4-BE49-F238E27FC236}">
                  <a16:creationId xmlns:a16="http://schemas.microsoft.com/office/drawing/2014/main" id="{EE57A544-F887-4FF2-BCC3-856DE5E4B83B}"/>
                </a:ext>
              </a:extLst>
            </p:cNvPr>
            <p:cNvSpPr/>
            <p:nvPr/>
          </p:nvSpPr>
          <p:spPr>
            <a:xfrm>
              <a:off x="2752411" y="2212791"/>
              <a:ext cx="132790" cy="88256"/>
            </a:xfrm>
            <a:custGeom>
              <a:avLst/>
              <a:gdLst/>
              <a:ahLst/>
              <a:cxnLst/>
              <a:rect l="l" t="t" r="r" b="b"/>
              <a:pathLst>
                <a:path w="5063" h="3365" extrusionOk="0">
                  <a:moveTo>
                    <a:pt x="583" y="1"/>
                  </a:moveTo>
                  <a:lnTo>
                    <a:pt x="0" y="1064"/>
                  </a:lnTo>
                  <a:lnTo>
                    <a:pt x="4081" y="3292"/>
                  </a:lnTo>
                  <a:cubicBezTo>
                    <a:pt x="4172" y="3341"/>
                    <a:pt x="4271" y="3364"/>
                    <a:pt x="4368" y="3364"/>
                  </a:cubicBezTo>
                  <a:cubicBezTo>
                    <a:pt x="4584" y="3364"/>
                    <a:pt x="4794" y="3250"/>
                    <a:pt x="4904" y="3051"/>
                  </a:cubicBezTo>
                  <a:cubicBezTo>
                    <a:pt x="5062" y="2758"/>
                    <a:pt x="4956" y="2387"/>
                    <a:pt x="4663" y="2228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12510;p90">
              <a:extLst>
                <a:ext uri="{FF2B5EF4-FFF2-40B4-BE49-F238E27FC236}">
                  <a16:creationId xmlns:a16="http://schemas.microsoft.com/office/drawing/2014/main" id="{A0B9D85F-FDF9-43EE-B089-CCD92D9A786C}"/>
                </a:ext>
              </a:extLst>
            </p:cNvPr>
            <p:cNvSpPr/>
            <p:nvPr/>
          </p:nvSpPr>
          <p:spPr>
            <a:xfrm>
              <a:off x="2830018" y="2271724"/>
              <a:ext cx="52035" cy="29349"/>
            </a:xfrm>
            <a:custGeom>
              <a:avLst/>
              <a:gdLst/>
              <a:ahLst/>
              <a:cxnLst/>
              <a:rect l="l" t="t" r="r" b="b"/>
              <a:pathLst>
                <a:path w="1984" h="1119" extrusionOk="0">
                  <a:moveTo>
                    <a:pt x="246" y="1"/>
                  </a:moveTo>
                  <a:lnTo>
                    <a:pt x="1" y="434"/>
                  </a:lnTo>
                  <a:lnTo>
                    <a:pt x="1122" y="1045"/>
                  </a:lnTo>
                  <a:cubicBezTo>
                    <a:pt x="1214" y="1095"/>
                    <a:pt x="1314" y="1118"/>
                    <a:pt x="1412" y="1118"/>
                  </a:cubicBezTo>
                  <a:cubicBezTo>
                    <a:pt x="1627" y="1118"/>
                    <a:pt x="1836" y="1005"/>
                    <a:pt x="1945" y="804"/>
                  </a:cubicBezTo>
                  <a:cubicBezTo>
                    <a:pt x="1959" y="775"/>
                    <a:pt x="1973" y="746"/>
                    <a:pt x="1983" y="718"/>
                  </a:cubicBezTo>
                  <a:lnTo>
                    <a:pt x="1983" y="718"/>
                  </a:lnTo>
                  <a:cubicBezTo>
                    <a:pt x="1917" y="741"/>
                    <a:pt x="1848" y="753"/>
                    <a:pt x="1779" y="753"/>
                  </a:cubicBezTo>
                  <a:cubicBezTo>
                    <a:pt x="1679" y="753"/>
                    <a:pt x="1579" y="728"/>
                    <a:pt x="1487" y="679"/>
                  </a:cubicBezTo>
                  <a:lnTo>
                    <a:pt x="246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12511;p90">
              <a:extLst>
                <a:ext uri="{FF2B5EF4-FFF2-40B4-BE49-F238E27FC236}">
                  <a16:creationId xmlns:a16="http://schemas.microsoft.com/office/drawing/2014/main" id="{C22D5940-4F80-4ECB-A811-4E7E7D2CFB6C}"/>
                </a:ext>
              </a:extLst>
            </p:cNvPr>
            <p:cNvSpPr/>
            <p:nvPr/>
          </p:nvSpPr>
          <p:spPr>
            <a:xfrm>
              <a:off x="2672260" y="2102871"/>
              <a:ext cx="169010" cy="153116"/>
            </a:xfrm>
            <a:custGeom>
              <a:avLst/>
              <a:gdLst/>
              <a:ahLst/>
              <a:cxnLst/>
              <a:rect l="l" t="t" r="r" b="b"/>
              <a:pathLst>
                <a:path w="6444" h="5838" extrusionOk="0">
                  <a:moveTo>
                    <a:pt x="2017" y="1"/>
                  </a:moveTo>
                  <a:lnTo>
                    <a:pt x="1" y="3638"/>
                  </a:lnTo>
                  <a:lnTo>
                    <a:pt x="4125" y="5837"/>
                  </a:lnTo>
                  <a:lnTo>
                    <a:pt x="6444" y="1579"/>
                  </a:lnTo>
                  <a:lnTo>
                    <a:pt x="4351" y="698"/>
                  </a:lnTo>
                  <a:lnTo>
                    <a:pt x="3412" y="809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12512;p90">
              <a:extLst>
                <a:ext uri="{FF2B5EF4-FFF2-40B4-BE49-F238E27FC236}">
                  <a16:creationId xmlns:a16="http://schemas.microsoft.com/office/drawing/2014/main" id="{B3646A0C-4CC1-4B65-895C-3E093D5152DC}"/>
                </a:ext>
              </a:extLst>
            </p:cNvPr>
            <p:cNvSpPr/>
            <p:nvPr/>
          </p:nvSpPr>
          <p:spPr>
            <a:xfrm>
              <a:off x="2664942" y="2085718"/>
              <a:ext cx="93160" cy="134914"/>
            </a:xfrm>
            <a:custGeom>
              <a:avLst/>
              <a:gdLst/>
              <a:ahLst/>
              <a:cxnLst/>
              <a:rect l="l" t="t" r="r" b="b"/>
              <a:pathLst>
                <a:path w="3552" h="5144" extrusionOk="0">
                  <a:moveTo>
                    <a:pt x="2676" y="0"/>
                  </a:moveTo>
                  <a:lnTo>
                    <a:pt x="1" y="4639"/>
                  </a:lnTo>
                  <a:lnTo>
                    <a:pt x="872" y="5144"/>
                  </a:lnTo>
                  <a:lnTo>
                    <a:pt x="3552" y="505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12513;p90">
              <a:extLst>
                <a:ext uri="{FF2B5EF4-FFF2-40B4-BE49-F238E27FC236}">
                  <a16:creationId xmlns:a16="http://schemas.microsoft.com/office/drawing/2014/main" id="{76A4F23F-3AA6-4B33-B0ED-D087600035F4}"/>
                </a:ext>
              </a:extLst>
            </p:cNvPr>
            <p:cNvSpPr/>
            <p:nvPr/>
          </p:nvSpPr>
          <p:spPr>
            <a:xfrm>
              <a:off x="2661664" y="2043308"/>
              <a:ext cx="79915" cy="167882"/>
            </a:xfrm>
            <a:custGeom>
              <a:avLst/>
              <a:gdLst/>
              <a:ahLst/>
              <a:cxnLst/>
              <a:rect l="l" t="t" r="r" b="b"/>
              <a:pathLst>
                <a:path w="3047" h="6401" extrusionOk="0">
                  <a:moveTo>
                    <a:pt x="1" y="0"/>
                  </a:moveTo>
                  <a:lnTo>
                    <a:pt x="1" y="6183"/>
                  </a:lnTo>
                  <a:lnTo>
                    <a:pt x="366" y="6400"/>
                  </a:lnTo>
                  <a:lnTo>
                    <a:pt x="3047" y="17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12514;p90">
              <a:extLst>
                <a:ext uri="{FF2B5EF4-FFF2-40B4-BE49-F238E27FC236}">
                  <a16:creationId xmlns:a16="http://schemas.microsoft.com/office/drawing/2014/main" id="{25A6CF2D-D9A1-4068-8AD4-B2EFD37562C2}"/>
                </a:ext>
              </a:extLst>
            </p:cNvPr>
            <p:cNvSpPr/>
            <p:nvPr/>
          </p:nvSpPr>
          <p:spPr>
            <a:xfrm>
              <a:off x="2664942" y="2178092"/>
              <a:ext cx="40049" cy="42672"/>
            </a:xfrm>
            <a:custGeom>
              <a:avLst/>
              <a:gdLst/>
              <a:ahLst/>
              <a:cxnLst/>
              <a:rect l="l" t="t" r="r" b="b"/>
              <a:pathLst>
                <a:path w="1527" h="1627" extrusionOk="0">
                  <a:moveTo>
                    <a:pt x="646" y="0"/>
                  </a:moveTo>
                  <a:lnTo>
                    <a:pt x="1" y="1121"/>
                  </a:lnTo>
                  <a:lnTo>
                    <a:pt x="872" y="1627"/>
                  </a:lnTo>
                  <a:lnTo>
                    <a:pt x="1526" y="496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12515;p90">
              <a:extLst>
                <a:ext uri="{FF2B5EF4-FFF2-40B4-BE49-F238E27FC236}">
                  <a16:creationId xmlns:a16="http://schemas.microsoft.com/office/drawing/2014/main" id="{7D89559F-EC44-4AD3-A48A-E31E6EC19CB7}"/>
                </a:ext>
              </a:extLst>
            </p:cNvPr>
            <p:cNvSpPr/>
            <p:nvPr/>
          </p:nvSpPr>
          <p:spPr>
            <a:xfrm>
              <a:off x="2661664" y="2166604"/>
              <a:ext cx="26673" cy="44587"/>
            </a:xfrm>
            <a:custGeom>
              <a:avLst/>
              <a:gdLst/>
              <a:ahLst/>
              <a:cxnLst/>
              <a:rect l="l" t="t" r="r" b="b"/>
              <a:pathLst>
                <a:path w="1017" h="1700" extrusionOk="0">
                  <a:moveTo>
                    <a:pt x="1" y="0"/>
                  </a:moveTo>
                  <a:lnTo>
                    <a:pt x="1" y="1482"/>
                  </a:lnTo>
                  <a:lnTo>
                    <a:pt x="366" y="1699"/>
                  </a:lnTo>
                  <a:lnTo>
                    <a:pt x="1016" y="5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12516;p90">
              <a:extLst>
                <a:ext uri="{FF2B5EF4-FFF2-40B4-BE49-F238E27FC236}">
                  <a16:creationId xmlns:a16="http://schemas.microsoft.com/office/drawing/2014/main" id="{0FC143C7-4355-4DE7-851E-34BF38661740}"/>
                </a:ext>
              </a:extLst>
            </p:cNvPr>
            <p:cNvSpPr/>
            <p:nvPr/>
          </p:nvSpPr>
          <p:spPr>
            <a:xfrm>
              <a:off x="2707221" y="2190576"/>
              <a:ext cx="71208" cy="57281"/>
            </a:xfrm>
            <a:custGeom>
              <a:avLst/>
              <a:gdLst/>
              <a:ahLst/>
              <a:cxnLst/>
              <a:rect l="l" t="t" r="r" b="b"/>
              <a:pathLst>
                <a:path w="2715" h="2184" extrusionOk="0">
                  <a:moveTo>
                    <a:pt x="2026" y="1"/>
                  </a:moveTo>
                  <a:cubicBezTo>
                    <a:pt x="1902" y="1"/>
                    <a:pt x="1778" y="38"/>
                    <a:pt x="1670" y="116"/>
                  </a:cubicBezTo>
                  <a:lnTo>
                    <a:pt x="333" y="1088"/>
                  </a:lnTo>
                  <a:cubicBezTo>
                    <a:pt x="59" y="1281"/>
                    <a:pt x="1" y="1661"/>
                    <a:pt x="193" y="1935"/>
                  </a:cubicBezTo>
                  <a:cubicBezTo>
                    <a:pt x="312" y="2098"/>
                    <a:pt x="498" y="2183"/>
                    <a:pt x="685" y="2183"/>
                  </a:cubicBezTo>
                  <a:cubicBezTo>
                    <a:pt x="809" y="2183"/>
                    <a:pt x="933" y="2146"/>
                    <a:pt x="1040" y="2070"/>
                  </a:cubicBezTo>
                  <a:lnTo>
                    <a:pt x="2383" y="1098"/>
                  </a:lnTo>
                  <a:cubicBezTo>
                    <a:pt x="2657" y="900"/>
                    <a:pt x="2715" y="511"/>
                    <a:pt x="2508" y="241"/>
                  </a:cubicBezTo>
                  <a:lnTo>
                    <a:pt x="2508" y="236"/>
                  </a:lnTo>
                  <a:cubicBezTo>
                    <a:pt x="2387" y="82"/>
                    <a:pt x="2208" y="1"/>
                    <a:pt x="2026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12517;p90">
              <a:extLst>
                <a:ext uri="{FF2B5EF4-FFF2-40B4-BE49-F238E27FC236}">
                  <a16:creationId xmlns:a16="http://schemas.microsoft.com/office/drawing/2014/main" id="{66A66714-255A-4CDD-BE90-05E5A2522153}"/>
                </a:ext>
              </a:extLst>
            </p:cNvPr>
            <p:cNvSpPr/>
            <p:nvPr/>
          </p:nvSpPr>
          <p:spPr>
            <a:xfrm>
              <a:off x="2710394" y="2191730"/>
              <a:ext cx="68034" cy="56048"/>
            </a:xfrm>
            <a:custGeom>
              <a:avLst/>
              <a:gdLst/>
              <a:ahLst/>
              <a:cxnLst/>
              <a:rect l="l" t="t" r="r" b="b"/>
              <a:pathLst>
                <a:path w="2594" h="2137" extrusionOk="0">
                  <a:moveTo>
                    <a:pt x="2132" y="0"/>
                  </a:moveTo>
                  <a:cubicBezTo>
                    <a:pt x="2233" y="260"/>
                    <a:pt x="2146" y="553"/>
                    <a:pt x="1925" y="717"/>
                  </a:cubicBezTo>
                  <a:lnTo>
                    <a:pt x="582" y="1684"/>
                  </a:lnTo>
                  <a:cubicBezTo>
                    <a:pt x="478" y="1762"/>
                    <a:pt x="355" y="1800"/>
                    <a:pt x="230" y="1800"/>
                  </a:cubicBezTo>
                  <a:cubicBezTo>
                    <a:pt x="153" y="1800"/>
                    <a:pt x="75" y="1786"/>
                    <a:pt x="0" y="1756"/>
                  </a:cubicBezTo>
                  <a:lnTo>
                    <a:pt x="0" y="1756"/>
                  </a:lnTo>
                  <a:cubicBezTo>
                    <a:pt x="99" y="1998"/>
                    <a:pt x="329" y="2136"/>
                    <a:pt x="566" y="2136"/>
                  </a:cubicBezTo>
                  <a:cubicBezTo>
                    <a:pt x="688" y="2136"/>
                    <a:pt x="811" y="2099"/>
                    <a:pt x="919" y="2021"/>
                  </a:cubicBezTo>
                  <a:lnTo>
                    <a:pt x="2262" y="1054"/>
                  </a:lnTo>
                  <a:cubicBezTo>
                    <a:pt x="2536" y="852"/>
                    <a:pt x="2594" y="462"/>
                    <a:pt x="2387" y="192"/>
                  </a:cubicBezTo>
                  <a:cubicBezTo>
                    <a:pt x="2319" y="106"/>
                    <a:pt x="2233" y="38"/>
                    <a:pt x="213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12518;p90">
              <a:extLst>
                <a:ext uri="{FF2B5EF4-FFF2-40B4-BE49-F238E27FC236}">
                  <a16:creationId xmlns:a16="http://schemas.microsoft.com/office/drawing/2014/main" id="{7949FCB2-85CE-4AFA-AC51-A28D5E916038}"/>
                </a:ext>
              </a:extLst>
            </p:cNvPr>
            <p:cNvSpPr/>
            <p:nvPr/>
          </p:nvSpPr>
          <p:spPr>
            <a:xfrm>
              <a:off x="2734498" y="2215754"/>
              <a:ext cx="63366" cy="51642"/>
            </a:xfrm>
            <a:custGeom>
              <a:avLst/>
              <a:gdLst/>
              <a:ahLst/>
              <a:cxnLst/>
              <a:rect l="l" t="t" r="r" b="b"/>
              <a:pathLst>
                <a:path w="2416" h="1969" extrusionOk="0">
                  <a:moveTo>
                    <a:pt x="1726" y="1"/>
                  </a:moveTo>
                  <a:cubicBezTo>
                    <a:pt x="1602" y="1"/>
                    <a:pt x="1478" y="39"/>
                    <a:pt x="1371" y="119"/>
                  </a:cubicBezTo>
                  <a:lnTo>
                    <a:pt x="342" y="864"/>
                  </a:lnTo>
                  <a:cubicBezTo>
                    <a:pt x="63" y="1062"/>
                    <a:pt x="0" y="1451"/>
                    <a:pt x="202" y="1726"/>
                  </a:cubicBezTo>
                  <a:cubicBezTo>
                    <a:pt x="320" y="1884"/>
                    <a:pt x="502" y="1968"/>
                    <a:pt x="686" y="1968"/>
                  </a:cubicBezTo>
                  <a:cubicBezTo>
                    <a:pt x="810" y="1968"/>
                    <a:pt x="936" y="1930"/>
                    <a:pt x="1044" y="1851"/>
                  </a:cubicBezTo>
                  <a:lnTo>
                    <a:pt x="2084" y="1100"/>
                  </a:lnTo>
                  <a:cubicBezTo>
                    <a:pt x="2358" y="898"/>
                    <a:pt x="2416" y="508"/>
                    <a:pt x="2209" y="239"/>
                  </a:cubicBezTo>
                  <a:cubicBezTo>
                    <a:pt x="2088" y="84"/>
                    <a:pt x="1908" y="1"/>
                    <a:pt x="1726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12519;p90">
              <a:extLst>
                <a:ext uri="{FF2B5EF4-FFF2-40B4-BE49-F238E27FC236}">
                  <a16:creationId xmlns:a16="http://schemas.microsoft.com/office/drawing/2014/main" id="{DD16BCBE-F455-47DA-B3B4-243D1AFCE934}"/>
                </a:ext>
              </a:extLst>
            </p:cNvPr>
            <p:cNvSpPr/>
            <p:nvPr/>
          </p:nvSpPr>
          <p:spPr>
            <a:xfrm>
              <a:off x="2737776" y="2216961"/>
              <a:ext cx="60087" cy="50435"/>
            </a:xfrm>
            <a:custGeom>
              <a:avLst/>
              <a:gdLst/>
              <a:ahLst/>
              <a:cxnLst/>
              <a:rect l="l" t="t" r="r" b="b"/>
              <a:pathLst>
                <a:path w="2291" h="1923" extrusionOk="0">
                  <a:moveTo>
                    <a:pt x="1829" y="0"/>
                  </a:moveTo>
                  <a:cubicBezTo>
                    <a:pt x="1930" y="260"/>
                    <a:pt x="1848" y="554"/>
                    <a:pt x="1622" y="717"/>
                  </a:cubicBezTo>
                  <a:lnTo>
                    <a:pt x="578" y="1473"/>
                  </a:lnTo>
                  <a:cubicBezTo>
                    <a:pt x="472" y="1548"/>
                    <a:pt x="348" y="1586"/>
                    <a:pt x="223" y="1586"/>
                  </a:cubicBezTo>
                  <a:cubicBezTo>
                    <a:pt x="148" y="1586"/>
                    <a:pt x="72" y="1572"/>
                    <a:pt x="0" y="1545"/>
                  </a:cubicBezTo>
                  <a:lnTo>
                    <a:pt x="0" y="1545"/>
                  </a:lnTo>
                  <a:cubicBezTo>
                    <a:pt x="19" y="1593"/>
                    <a:pt x="44" y="1636"/>
                    <a:pt x="77" y="1680"/>
                  </a:cubicBezTo>
                  <a:cubicBezTo>
                    <a:pt x="195" y="1838"/>
                    <a:pt x="377" y="1922"/>
                    <a:pt x="561" y="1922"/>
                  </a:cubicBezTo>
                  <a:cubicBezTo>
                    <a:pt x="685" y="1922"/>
                    <a:pt x="811" y="1884"/>
                    <a:pt x="919" y="1805"/>
                  </a:cubicBezTo>
                  <a:lnTo>
                    <a:pt x="1959" y="1054"/>
                  </a:lnTo>
                  <a:cubicBezTo>
                    <a:pt x="2233" y="852"/>
                    <a:pt x="2291" y="462"/>
                    <a:pt x="2079" y="193"/>
                  </a:cubicBezTo>
                  <a:cubicBezTo>
                    <a:pt x="2016" y="106"/>
                    <a:pt x="1925" y="39"/>
                    <a:pt x="1829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12520;p90">
              <a:extLst>
                <a:ext uri="{FF2B5EF4-FFF2-40B4-BE49-F238E27FC236}">
                  <a16:creationId xmlns:a16="http://schemas.microsoft.com/office/drawing/2014/main" id="{E669232B-FCB0-4524-8F79-FF3B275E4869}"/>
                </a:ext>
              </a:extLst>
            </p:cNvPr>
            <p:cNvSpPr/>
            <p:nvPr/>
          </p:nvSpPr>
          <p:spPr>
            <a:xfrm>
              <a:off x="2761617" y="2241064"/>
              <a:ext cx="55550" cy="45819"/>
            </a:xfrm>
            <a:custGeom>
              <a:avLst/>
              <a:gdLst/>
              <a:ahLst/>
              <a:cxnLst/>
              <a:rect l="l" t="t" r="r" b="b"/>
              <a:pathLst>
                <a:path w="2118" h="1747" extrusionOk="0">
                  <a:moveTo>
                    <a:pt x="1429" y="0"/>
                  </a:moveTo>
                  <a:cubicBezTo>
                    <a:pt x="1305" y="0"/>
                    <a:pt x="1181" y="38"/>
                    <a:pt x="1074" y="116"/>
                  </a:cubicBezTo>
                  <a:lnTo>
                    <a:pt x="333" y="650"/>
                  </a:lnTo>
                  <a:cubicBezTo>
                    <a:pt x="63" y="847"/>
                    <a:pt x="1" y="1227"/>
                    <a:pt x="198" y="1497"/>
                  </a:cubicBezTo>
                  <a:cubicBezTo>
                    <a:pt x="317" y="1660"/>
                    <a:pt x="501" y="1747"/>
                    <a:pt x="689" y="1747"/>
                  </a:cubicBezTo>
                  <a:cubicBezTo>
                    <a:pt x="812" y="1747"/>
                    <a:pt x="936" y="1710"/>
                    <a:pt x="1045" y="1632"/>
                  </a:cubicBezTo>
                  <a:lnTo>
                    <a:pt x="1786" y="1097"/>
                  </a:lnTo>
                  <a:cubicBezTo>
                    <a:pt x="2060" y="895"/>
                    <a:pt x="2118" y="506"/>
                    <a:pt x="1911" y="236"/>
                  </a:cubicBezTo>
                  <a:cubicBezTo>
                    <a:pt x="1791" y="82"/>
                    <a:pt x="1611" y="0"/>
                    <a:pt x="1429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12521;p90">
              <a:extLst>
                <a:ext uri="{FF2B5EF4-FFF2-40B4-BE49-F238E27FC236}">
                  <a16:creationId xmlns:a16="http://schemas.microsoft.com/office/drawing/2014/main" id="{BB217010-B2DB-4BBE-B4ED-46ACBBB1E2E5}"/>
                </a:ext>
              </a:extLst>
            </p:cNvPr>
            <p:cNvSpPr/>
            <p:nvPr/>
          </p:nvSpPr>
          <p:spPr>
            <a:xfrm>
              <a:off x="2764659" y="2241955"/>
              <a:ext cx="52507" cy="45006"/>
            </a:xfrm>
            <a:custGeom>
              <a:avLst/>
              <a:gdLst/>
              <a:ahLst/>
              <a:cxnLst/>
              <a:rect l="l" t="t" r="r" b="b"/>
              <a:pathLst>
                <a:path w="2002" h="1716" extrusionOk="0">
                  <a:moveTo>
                    <a:pt x="1516" y="0"/>
                  </a:moveTo>
                  <a:cubicBezTo>
                    <a:pt x="1602" y="255"/>
                    <a:pt x="1516" y="534"/>
                    <a:pt x="1299" y="693"/>
                  </a:cubicBezTo>
                  <a:lnTo>
                    <a:pt x="558" y="1227"/>
                  </a:lnTo>
                  <a:cubicBezTo>
                    <a:pt x="451" y="1306"/>
                    <a:pt x="324" y="1346"/>
                    <a:pt x="197" y="1346"/>
                  </a:cubicBezTo>
                  <a:cubicBezTo>
                    <a:pt x="131" y="1346"/>
                    <a:pt x="64" y="1335"/>
                    <a:pt x="0" y="1314"/>
                  </a:cubicBezTo>
                  <a:lnTo>
                    <a:pt x="0" y="1314"/>
                  </a:lnTo>
                  <a:cubicBezTo>
                    <a:pt x="19" y="1367"/>
                    <a:pt x="43" y="1420"/>
                    <a:pt x="77" y="1468"/>
                  </a:cubicBezTo>
                  <a:cubicBezTo>
                    <a:pt x="196" y="1630"/>
                    <a:pt x="382" y="1716"/>
                    <a:pt x="569" y="1716"/>
                  </a:cubicBezTo>
                  <a:cubicBezTo>
                    <a:pt x="693" y="1716"/>
                    <a:pt x="817" y="1679"/>
                    <a:pt x="924" y="1602"/>
                  </a:cubicBezTo>
                  <a:lnTo>
                    <a:pt x="1665" y="1063"/>
                  </a:lnTo>
                  <a:cubicBezTo>
                    <a:pt x="1944" y="866"/>
                    <a:pt x="2002" y="476"/>
                    <a:pt x="1795" y="202"/>
                  </a:cubicBezTo>
                  <a:cubicBezTo>
                    <a:pt x="1723" y="111"/>
                    <a:pt x="1626" y="39"/>
                    <a:pt x="1516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12522;p90">
              <a:extLst>
                <a:ext uri="{FF2B5EF4-FFF2-40B4-BE49-F238E27FC236}">
                  <a16:creationId xmlns:a16="http://schemas.microsoft.com/office/drawing/2014/main" id="{E5C28A7D-79A5-403C-B963-E8CA45831C34}"/>
                </a:ext>
              </a:extLst>
            </p:cNvPr>
            <p:cNvSpPr/>
            <p:nvPr/>
          </p:nvSpPr>
          <p:spPr>
            <a:xfrm>
              <a:off x="2788867" y="2266295"/>
              <a:ext cx="47734" cy="40154"/>
            </a:xfrm>
            <a:custGeom>
              <a:avLst/>
              <a:gdLst/>
              <a:ahLst/>
              <a:cxnLst/>
              <a:rect l="l" t="t" r="r" b="b"/>
              <a:pathLst>
                <a:path w="1820" h="1531" extrusionOk="0">
                  <a:moveTo>
                    <a:pt x="1131" y="1"/>
                  </a:moveTo>
                  <a:cubicBezTo>
                    <a:pt x="1007" y="1"/>
                    <a:pt x="883" y="38"/>
                    <a:pt x="776" y="116"/>
                  </a:cubicBezTo>
                  <a:lnTo>
                    <a:pt x="333" y="434"/>
                  </a:lnTo>
                  <a:cubicBezTo>
                    <a:pt x="64" y="631"/>
                    <a:pt x="1" y="1011"/>
                    <a:pt x="198" y="1281"/>
                  </a:cubicBezTo>
                  <a:cubicBezTo>
                    <a:pt x="315" y="1444"/>
                    <a:pt x="499" y="1531"/>
                    <a:pt x="688" y="1531"/>
                  </a:cubicBezTo>
                  <a:cubicBezTo>
                    <a:pt x="812" y="1531"/>
                    <a:pt x="937" y="1493"/>
                    <a:pt x="1045" y="1415"/>
                  </a:cubicBezTo>
                  <a:lnTo>
                    <a:pt x="1483" y="1098"/>
                  </a:lnTo>
                  <a:cubicBezTo>
                    <a:pt x="1762" y="896"/>
                    <a:pt x="1820" y="506"/>
                    <a:pt x="1608" y="237"/>
                  </a:cubicBezTo>
                  <a:cubicBezTo>
                    <a:pt x="1491" y="82"/>
                    <a:pt x="1312" y="1"/>
                    <a:pt x="1131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12523;p90">
              <a:extLst>
                <a:ext uri="{FF2B5EF4-FFF2-40B4-BE49-F238E27FC236}">
                  <a16:creationId xmlns:a16="http://schemas.microsoft.com/office/drawing/2014/main" id="{12F93EE6-8454-4DD7-8F1C-D8CC738DA810}"/>
                </a:ext>
              </a:extLst>
            </p:cNvPr>
            <p:cNvSpPr/>
            <p:nvPr/>
          </p:nvSpPr>
          <p:spPr>
            <a:xfrm>
              <a:off x="2792041" y="2267317"/>
              <a:ext cx="44561" cy="39184"/>
            </a:xfrm>
            <a:custGeom>
              <a:avLst/>
              <a:gdLst/>
              <a:ahLst/>
              <a:cxnLst/>
              <a:rect l="l" t="t" r="r" b="b"/>
              <a:pathLst>
                <a:path w="1699" h="1494" extrusionOk="0">
                  <a:moveTo>
                    <a:pt x="1227" y="0"/>
                  </a:moveTo>
                  <a:lnTo>
                    <a:pt x="1227" y="0"/>
                  </a:lnTo>
                  <a:cubicBezTo>
                    <a:pt x="1328" y="260"/>
                    <a:pt x="1242" y="549"/>
                    <a:pt x="1020" y="712"/>
                  </a:cubicBezTo>
                  <a:lnTo>
                    <a:pt x="578" y="1030"/>
                  </a:lnTo>
                  <a:cubicBezTo>
                    <a:pt x="470" y="1107"/>
                    <a:pt x="344" y="1146"/>
                    <a:pt x="216" y="1146"/>
                  </a:cubicBezTo>
                  <a:cubicBezTo>
                    <a:pt x="143" y="1146"/>
                    <a:pt x="70" y="1133"/>
                    <a:pt x="0" y="1107"/>
                  </a:cubicBezTo>
                  <a:lnTo>
                    <a:pt x="0" y="1107"/>
                  </a:lnTo>
                  <a:cubicBezTo>
                    <a:pt x="96" y="1352"/>
                    <a:pt x="328" y="1494"/>
                    <a:pt x="567" y="1494"/>
                  </a:cubicBezTo>
                  <a:cubicBezTo>
                    <a:pt x="690" y="1494"/>
                    <a:pt x="815" y="1456"/>
                    <a:pt x="924" y="1376"/>
                  </a:cubicBezTo>
                  <a:lnTo>
                    <a:pt x="1367" y="1059"/>
                  </a:lnTo>
                  <a:cubicBezTo>
                    <a:pt x="1641" y="857"/>
                    <a:pt x="1699" y="467"/>
                    <a:pt x="1492" y="198"/>
                  </a:cubicBezTo>
                  <a:cubicBezTo>
                    <a:pt x="1420" y="111"/>
                    <a:pt x="1333" y="39"/>
                    <a:pt x="1227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12524;p90">
              <a:extLst>
                <a:ext uri="{FF2B5EF4-FFF2-40B4-BE49-F238E27FC236}">
                  <a16:creationId xmlns:a16="http://schemas.microsoft.com/office/drawing/2014/main" id="{842A1022-CA24-4131-86DA-6B82CF1A5C46}"/>
                </a:ext>
              </a:extLst>
            </p:cNvPr>
            <p:cNvSpPr/>
            <p:nvPr/>
          </p:nvSpPr>
          <p:spPr>
            <a:xfrm>
              <a:off x="2794060" y="2108169"/>
              <a:ext cx="68926" cy="106038"/>
            </a:xfrm>
            <a:custGeom>
              <a:avLst/>
              <a:gdLst/>
              <a:ahLst/>
              <a:cxnLst/>
              <a:rect l="l" t="t" r="r" b="b"/>
              <a:pathLst>
                <a:path w="2628" h="4043" extrusionOk="0">
                  <a:moveTo>
                    <a:pt x="404" y="1"/>
                  </a:moveTo>
                  <a:lnTo>
                    <a:pt x="0" y="1617"/>
                  </a:lnTo>
                  <a:lnTo>
                    <a:pt x="0" y="3234"/>
                  </a:lnTo>
                  <a:cubicBezTo>
                    <a:pt x="0" y="3682"/>
                    <a:pt x="361" y="4042"/>
                    <a:pt x="809" y="4042"/>
                  </a:cubicBezTo>
                  <a:cubicBezTo>
                    <a:pt x="1256" y="4042"/>
                    <a:pt x="1617" y="3682"/>
                    <a:pt x="1617" y="3234"/>
                  </a:cubicBezTo>
                  <a:lnTo>
                    <a:pt x="1617" y="1617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12525;p90">
              <a:extLst>
                <a:ext uri="{FF2B5EF4-FFF2-40B4-BE49-F238E27FC236}">
                  <a16:creationId xmlns:a16="http://schemas.microsoft.com/office/drawing/2014/main" id="{8A7A9F7C-5930-4E85-BE7F-430DA02A071B}"/>
                </a:ext>
              </a:extLst>
            </p:cNvPr>
            <p:cNvSpPr/>
            <p:nvPr/>
          </p:nvSpPr>
          <p:spPr>
            <a:xfrm>
              <a:off x="2794060" y="2108169"/>
              <a:ext cx="29165" cy="106038"/>
            </a:xfrm>
            <a:custGeom>
              <a:avLst/>
              <a:gdLst/>
              <a:ahLst/>
              <a:cxnLst/>
              <a:rect l="l" t="t" r="r" b="b"/>
              <a:pathLst>
                <a:path w="1112" h="4043" extrusionOk="0">
                  <a:moveTo>
                    <a:pt x="404" y="1"/>
                  </a:moveTo>
                  <a:lnTo>
                    <a:pt x="0" y="1617"/>
                  </a:lnTo>
                  <a:lnTo>
                    <a:pt x="0" y="3234"/>
                  </a:lnTo>
                  <a:cubicBezTo>
                    <a:pt x="0" y="3682"/>
                    <a:pt x="366" y="4042"/>
                    <a:pt x="809" y="4042"/>
                  </a:cubicBezTo>
                  <a:cubicBezTo>
                    <a:pt x="914" y="4042"/>
                    <a:pt x="1016" y="4023"/>
                    <a:pt x="1112" y="3985"/>
                  </a:cubicBezTo>
                  <a:cubicBezTo>
                    <a:pt x="809" y="3860"/>
                    <a:pt x="607" y="3561"/>
                    <a:pt x="607" y="3234"/>
                  </a:cubicBezTo>
                  <a:lnTo>
                    <a:pt x="607" y="1617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12526;p90">
              <a:extLst>
                <a:ext uri="{FF2B5EF4-FFF2-40B4-BE49-F238E27FC236}">
                  <a16:creationId xmlns:a16="http://schemas.microsoft.com/office/drawing/2014/main" id="{381315C3-7528-423F-8099-DDE92791FA8A}"/>
                </a:ext>
              </a:extLst>
            </p:cNvPr>
            <p:cNvSpPr/>
            <p:nvPr/>
          </p:nvSpPr>
          <p:spPr>
            <a:xfrm>
              <a:off x="2654399" y="2038404"/>
              <a:ext cx="342977" cy="272976"/>
            </a:xfrm>
            <a:custGeom>
              <a:avLst/>
              <a:gdLst/>
              <a:ahLst/>
              <a:cxnLst/>
              <a:rect l="l" t="t" r="r" b="b"/>
              <a:pathLst>
                <a:path w="13077" h="10408" extrusionOk="0">
                  <a:moveTo>
                    <a:pt x="7924" y="2853"/>
                  </a:moveTo>
                  <a:lnTo>
                    <a:pt x="8958" y="3195"/>
                  </a:lnTo>
                  <a:cubicBezTo>
                    <a:pt x="8976" y="3201"/>
                    <a:pt x="8994" y="3203"/>
                    <a:pt x="9013" y="3203"/>
                  </a:cubicBezTo>
                  <a:cubicBezTo>
                    <a:pt x="9055" y="3203"/>
                    <a:pt x="9098" y="3189"/>
                    <a:pt x="9131" y="3166"/>
                  </a:cubicBezTo>
                  <a:lnTo>
                    <a:pt x="9459" y="2916"/>
                  </a:lnTo>
                  <a:lnTo>
                    <a:pt x="11725" y="5894"/>
                  </a:lnTo>
                  <a:lnTo>
                    <a:pt x="11374" y="6140"/>
                  </a:lnTo>
                  <a:cubicBezTo>
                    <a:pt x="11345" y="6125"/>
                    <a:pt x="11321" y="6111"/>
                    <a:pt x="11297" y="6096"/>
                  </a:cubicBezTo>
                  <a:lnTo>
                    <a:pt x="7370" y="3955"/>
                  </a:lnTo>
                  <a:lnTo>
                    <a:pt x="7515" y="3719"/>
                  </a:lnTo>
                  <a:cubicBezTo>
                    <a:pt x="7602" y="3572"/>
                    <a:pt x="7476" y="3433"/>
                    <a:pt x="7346" y="3433"/>
                  </a:cubicBezTo>
                  <a:cubicBezTo>
                    <a:pt x="7290" y="3433"/>
                    <a:pt x="7233" y="3459"/>
                    <a:pt x="7192" y="3522"/>
                  </a:cubicBezTo>
                  <a:lnTo>
                    <a:pt x="6783" y="4176"/>
                  </a:lnTo>
                  <a:cubicBezTo>
                    <a:pt x="6764" y="4205"/>
                    <a:pt x="6754" y="4239"/>
                    <a:pt x="6754" y="4277"/>
                  </a:cubicBezTo>
                  <a:lnTo>
                    <a:pt x="6754" y="5894"/>
                  </a:lnTo>
                  <a:cubicBezTo>
                    <a:pt x="6754" y="6236"/>
                    <a:pt x="6475" y="6510"/>
                    <a:pt x="6134" y="6510"/>
                  </a:cubicBezTo>
                  <a:cubicBezTo>
                    <a:pt x="5792" y="6510"/>
                    <a:pt x="5518" y="6236"/>
                    <a:pt x="5518" y="5894"/>
                  </a:cubicBezTo>
                  <a:lnTo>
                    <a:pt x="5518" y="4301"/>
                  </a:lnTo>
                  <a:lnTo>
                    <a:pt x="5879" y="2853"/>
                  </a:lnTo>
                  <a:close/>
                  <a:moveTo>
                    <a:pt x="3396" y="2208"/>
                  </a:moveTo>
                  <a:lnTo>
                    <a:pt x="3694" y="2382"/>
                  </a:lnTo>
                  <a:lnTo>
                    <a:pt x="1206" y="6693"/>
                  </a:lnTo>
                  <a:lnTo>
                    <a:pt x="908" y="6515"/>
                  </a:lnTo>
                  <a:lnTo>
                    <a:pt x="3396" y="2208"/>
                  </a:lnTo>
                  <a:close/>
                  <a:moveTo>
                    <a:pt x="4041" y="5990"/>
                  </a:moveTo>
                  <a:cubicBezTo>
                    <a:pt x="4170" y="5990"/>
                    <a:pt x="4296" y="6051"/>
                    <a:pt x="4377" y="6164"/>
                  </a:cubicBezTo>
                  <a:cubicBezTo>
                    <a:pt x="4512" y="6351"/>
                    <a:pt x="4474" y="6611"/>
                    <a:pt x="4286" y="6746"/>
                  </a:cubicBezTo>
                  <a:lnTo>
                    <a:pt x="2943" y="7713"/>
                  </a:lnTo>
                  <a:cubicBezTo>
                    <a:pt x="2870" y="7767"/>
                    <a:pt x="2784" y="7793"/>
                    <a:pt x="2698" y="7793"/>
                  </a:cubicBezTo>
                  <a:cubicBezTo>
                    <a:pt x="2570" y="7793"/>
                    <a:pt x="2442" y="7734"/>
                    <a:pt x="2361" y="7622"/>
                  </a:cubicBezTo>
                  <a:cubicBezTo>
                    <a:pt x="2227" y="7434"/>
                    <a:pt x="2270" y="7174"/>
                    <a:pt x="2457" y="7039"/>
                  </a:cubicBezTo>
                  <a:lnTo>
                    <a:pt x="3795" y="6072"/>
                  </a:lnTo>
                  <a:cubicBezTo>
                    <a:pt x="3870" y="6017"/>
                    <a:pt x="3956" y="5990"/>
                    <a:pt x="4041" y="5990"/>
                  </a:cubicBezTo>
                  <a:close/>
                  <a:moveTo>
                    <a:pt x="4778" y="6954"/>
                  </a:moveTo>
                  <a:cubicBezTo>
                    <a:pt x="4904" y="6954"/>
                    <a:pt x="5028" y="7012"/>
                    <a:pt x="5109" y="7116"/>
                  </a:cubicBezTo>
                  <a:cubicBezTo>
                    <a:pt x="5248" y="7304"/>
                    <a:pt x="5210" y="7569"/>
                    <a:pt x="5022" y="7708"/>
                  </a:cubicBezTo>
                  <a:lnTo>
                    <a:pt x="3983" y="8464"/>
                  </a:lnTo>
                  <a:cubicBezTo>
                    <a:pt x="3910" y="8515"/>
                    <a:pt x="3826" y="8540"/>
                    <a:pt x="3743" y="8540"/>
                  </a:cubicBezTo>
                  <a:cubicBezTo>
                    <a:pt x="3616" y="8540"/>
                    <a:pt x="3490" y="8482"/>
                    <a:pt x="3405" y="8372"/>
                  </a:cubicBezTo>
                  <a:cubicBezTo>
                    <a:pt x="3271" y="8180"/>
                    <a:pt x="3314" y="7915"/>
                    <a:pt x="3506" y="7776"/>
                  </a:cubicBezTo>
                  <a:lnTo>
                    <a:pt x="4507" y="7054"/>
                  </a:lnTo>
                  <a:cubicBezTo>
                    <a:pt x="4541" y="7030"/>
                    <a:pt x="4579" y="7006"/>
                    <a:pt x="4618" y="6986"/>
                  </a:cubicBezTo>
                  <a:cubicBezTo>
                    <a:pt x="4670" y="6965"/>
                    <a:pt x="4724" y="6954"/>
                    <a:pt x="4778" y="6954"/>
                  </a:cubicBezTo>
                  <a:close/>
                  <a:moveTo>
                    <a:pt x="5517" y="7914"/>
                  </a:moveTo>
                  <a:cubicBezTo>
                    <a:pt x="5642" y="7914"/>
                    <a:pt x="5765" y="7970"/>
                    <a:pt x="5845" y="8079"/>
                  </a:cubicBezTo>
                  <a:cubicBezTo>
                    <a:pt x="5989" y="8266"/>
                    <a:pt x="5951" y="8531"/>
                    <a:pt x="5758" y="8670"/>
                  </a:cubicBezTo>
                  <a:lnTo>
                    <a:pt x="5017" y="9205"/>
                  </a:lnTo>
                  <a:cubicBezTo>
                    <a:pt x="4947" y="9259"/>
                    <a:pt x="4860" y="9286"/>
                    <a:pt x="4771" y="9286"/>
                  </a:cubicBezTo>
                  <a:cubicBezTo>
                    <a:pt x="4750" y="9286"/>
                    <a:pt x="4730" y="9284"/>
                    <a:pt x="4709" y="9282"/>
                  </a:cubicBezTo>
                  <a:cubicBezTo>
                    <a:pt x="4344" y="9224"/>
                    <a:pt x="4228" y="8747"/>
                    <a:pt x="4531" y="8531"/>
                  </a:cubicBezTo>
                  <a:lnTo>
                    <a:pt x="5243" y="8016"/>
                  </a:lnTo>
                  <a:lnTo>
                    <a:pt x="5272" y="7992"/>
                  </a:lnTo>
                  <a:cubicBezTo>
                    <a:pt x="5346" y="7940"/>
                    <a:pt x="5432" y="7914"/>
                    <a:pt x="5517" y="7914"/>
                  </a:cubicBezTo>
                  <a:close/>
                  <a:moveTo>
                    <a:pt x="3646" y="3224"/>
                  </a:moveTo>
                  <a:lnTo>
                    <a:pt x="3997" y="3426"/>
                  </a:lnTo>
                  <a:cubicBezTo>
                    <a:pt x="4022" y="3444"/>
                    <a:pt x="4052" y="3453"/>
                    <a:pt x="4082" y="3453"/>
                  </a:cubicBezTo>
                  <a:cubicBezTo>
                    <a:pt x="4092" y="3453"/>
                    <a:pt x="4103" y="3452"/>
                    <a:pt x="4113" y="3450"/>
                  </a:cubicBezTo>
                  <a:lnTo>
                    <a:pt x="5008" y="3349"/>
                  </a:lnTo>
                  <a:lnTo>
                    <a:pt x="5330" y="3483"/>
                  </a:lnTo>
                  <a:lnTo>
                    <a:pt x="5142" y="4229"/>
                  </a:lnTo>
                  <a:cubicBezTo>
                    <a:pt x="5138" y="4244"/>
                    <a:pt x="5138" y="4258"/>
                    <a:pt x="5138" y="4273"/>
                  </a:cubicBezTo>
                  <a:lnTo>
                    <a:pt x="5138" y="5889"/>
                  </a:lnTo>
                  <a:cubicBezTo>
                    <a:pt x="5138" y="6443"/>
                    <a:pt x="5585" y="6890"/>
                    <a:pt x="6138" y="6890"/>
                  </a:cubicBezTo>
                  <a:cubicBezTo>
                    <a:pt x="6687" y="6890"/>
                    <a:pt x="7134" y="6443"/>
                    <a:pt x="7134" y="5889"/>
                  </a:cubicBezTo>
                  <a:lnTo>
                    <a:pt x="7134" y="4325"/>
                  </a:lnTo>
                  <a:lnTo>
                    <a:pt x="7168" y="4273"/>
                  </a:lnTo>
                  <a:lnTo>
                    <a:pt x="11114" y="6428"/>
                  </a:lnTo>
                  <a:cubicBezTo>
                    <a:pt x="11316" y="6539"/>
                    <a:pt x="11388" y="6789"/>
                    <a:pt x="11282" y="6996"/>
                  </a:cubicBezTo>
                  <a:lnTo>
                    <a:pt x="11282" y="6991"/>
                  </a:lnTo>
                  <a:cubicBezTo>
                    <a:pt x="11206" y="7131"/>
                    <a:pt x="11061" y="7208"/>
                    <a:pt x="10912" y="7208"/>
                  </a:cubicBezTo>
                  <a:cubicBezTo>
                    <a:pt x="10845" y="7208"/>
                    <a:pt x="10777" y="7192"/>
                    <a:pt x="10714" y="7160"/>
                  </a:cubicBezTo>
                  <a:lnTo>
                    <a:pt x="8525" y="5966"/>
                  </a:lnTo>
                  <a:cubicBezTo>
                    <a:pt x="8495" y="5951"/>
                    <a:pt x="8465" y="5945"/>
                    <a:pt x="8437" y="5945"/>
                  </a:cubicBezTo>
                  <a:cubicBezTo>
                    <a:pt x="8269" y="5945"/>
                    <a:pt x="8169" y="6191"/>
                    <a:pt x="8347" y="6298"/>
                  </a:cubicBezTo>
                  <a:lnTo>
                    <a:pt x="10180" y="7299"/>
                  </a:lnTo>
                  <a:cubicBezTo>
                    <a:pt x="10387" y="7405"/>
                    <a:pt x="10464" y="7660"/>
                    <a:pt x="10354" y="7867"/>
                  </a:cubicBezTo>
                  <a:cubicBezTo>
                    <a:pt x="10278" y="8005"/>
                    <a:pt x="10133" y="8084"/>
                    <a:pt x="9984" y="8084"/>
                  </a:cubicBezTo>
                  <a:cubicBezTo>
                    <a:pt x="9915" y="8084"/>
                    <a:pt x="9845" y="8067"/>
                    <a:pt x="9781" y="8031"/>
                  </a:cubicBezTo>
                  <a:lnTo>
                    <a:pt x="7919" y="7015"/>
                  </a:lnTo>
                  <a:cubicBezTo>
                    <a:pt x="7888" y="7000"/>
                    <a:pt x="7859" y="6994"/>
                    <a:pt x="7831" y="6994"/>
                  </a:cubicBezTo>
                  <a:cubicBezTo>
                    <a:pt x="7662" y="6994"/>
                    <a:pt x="7562" y="7240"/>
                    <a:pt x="7736" y="7347"/>
                  </a:cubicBezTo>
                  <a:lnTo>
                    <a:pt x="9242" y="8170"/>
                  </a:lnTo>
                  <a:cubicBezTo>
                    <a:pt x="9449" y="8281"/>
                    <a:pt x="9521" y="8536"/>
                    <a:pt x="9410" y="8738"/>
                  </a:cubicBezTo>
                  <a:cubicBezTo>
                    <a:pt x="9335" y="8876"/>
                    <a:pt x="9194" y="8953"/>
                    <a:pt x="9047" y="8953"/>
                  </a:cubicBezTo>
                  <a:cubicBezTo>
                    <a:pt x="8978" y="8953"/>
                    <a:pt x="8908" y="8937"/>
                    <a:pt x="8843" y="8901"/>
                  </a:cubicBezTo>
                  <a:lnTo>
                    <a:pt x="7269" y="8040"/>
                  </a:lnTo>
                  <a:cubicBezTo>
                    <a:pt x="7240" y="8026"/>
                    <a:pt x="7211" y="8020"/>
                    <a:pt x="7184" y="8020"/>
                  </a:cubicBezTo>
                  <a:cubicBezTo>
                    <a:pt x="7014" y="8020"/>
                    <a:pt x="6913" y="8265"/>
                    <a:pt x="7091" y="8377"/>
                  </a:cubicBezTo>
                  <a:lnTo>
                    <a:pt x="8313" y="9041"/>
                  </a:lnTo>
                  <a:cubicBezTo>
                    <a:pt x="8515" y="9152"/>
                    <a:pt x="8592" y="9407"/>
                    <a:pt x="8482" y="9609"/>
                  </a:cubicBezTo>
                  <a:cubicBezTo>
                    <a:pt x="8407" y="9749"/>
                    <a:pt x="8265" y="9827"/>
                    <a:pt x="8119" y="9827"/>
                  </a:cubicBezTo>
                  <a:cubicBezTo>
                    <a:pt x="8050" y="9827"/>
                    <a:pt x="7979" y="9810"/>
                    <a:pt x="7914" y="9772"/>
                  </a:cubicBezTo>
                  <a:lnTo>
                    <a:pt x="7053" y="9306"/>
                  </a:lnTo>
                  <a:cubicBezTo>
                    <a:pt x="7062" y="8877"/>
                    <a:pt x="6725" y="8521"/>
                    <a:pt x="6297" y="8497"/>
                  </a:cubicBezTo>
                  <a:cubicBezTo>
                    <a:pt x="6302" y="8483"/>
                    <a:pt x="6307" y="8464"/>
                    <a:pt x="6307" y="8449"/>
                  </a:cubicBezTo>
                  <a:cubicBezTo>
                    <a:pt x="6374" y="7982"/>
                    <a:pt x="6028" y="7559"/>
                    <a:pt x="5561" y="7535"/>
                  </a:cubicBezTo>
                  <a:cubicBezTo>
                    <a:pt x="5561" y="7520"/>
                    <a:pt x="5566" y="7501"/>
                    <a:pt x="5571" y="7487"/>
                  </a:cubicBezTo>
                  <a:cubicBezTo>
                    <a:pt x="5638" y="7020"/>
                    <a:pt x="5292" y="6597"/>
                    <a:pt x="4820" y="6573"/>
                  </a:cubicBezTo>
                  <a:cubicBezTo>
                    <a:pt x="4825" y="6558"/>
                    <a:pt x="4825" y="6539"/>
                    <a:pt x="4830" y="6524"/>
                  </a:cubicBezTo>
                  <a:cubicBezTo>
                    <a:pt x="4863" y="6308"/>
                    <a:pt x="4806" y="6091"/>
                    <a:pt x="4676" y="5923"/>
                  </a:cubicBezTo>
                  <a:cubicBezTo>
                    <a:pt x="4518" y="5716"/>
                    <a:pt x="4281" y="5607"/>
                    <a:pt x="4041" y="5607"/>
                  </a:cubicBezTo>
                  <a:cubicBezTo>
                    <a:pt x="3879" y="5607"/>
                    <a:pt x="3715" y="5657"/>
                    <a:pt x="3574" y="5759"/>
                  </a:cubicBezTo>
                  <a:lnTo>
                    <a:pt x="2251" y="6717"/>
                  </a:lnTo>
                  <a:lnTo>
                    <a:pt x="1774" y="6462"/>
                  </a:lnTo>
                  <a:lnTo>
                    <a:pt x="3646" y="3224"/>
                  </a:lnTo>
                  <a:close/>
                  <a:moveTo>
                    <a:pt x="6259" y="8876"/>
                  </a:moveTo>
                  <a:cubicBezTo>
                    <a:pt x="6384" y="8876"/>
                    <a:pt x="6506" y="8931"/>
                    <a:pt x="6586" y="9036"/>
                  </a:cubicBezTo>
                  <a:cubicBezTo>
                    <a:pt x="6658" y="9128"/>
                    <a:pt x="6687" y="9243"/>
                    <a:pt x="6668" y="9354"/>
                  </a:cubicBezTo>
                  <a:cubicBezTo>
                    <a:pt x="6653" y="9464"/>
                    <a:pt x="6591" y="9565"/>
                    <a:pt x="6499" y="9633"/>
                  </a:cubicBezTo>
                  <a:lnTo>
                    <a:pt x="6061" y="9950"/>
                  </a:lnTo>
                  <a:cubicBezTo>
                    <a:pt x="5986" y="10007"/>
                    <a:pt x="5898" y="10034"/>
                    <a:pt x="5810" y="10034"/>
                  </a:cubicBezTo>
                  <a:cubicBezTo>
                    <a:pt x="5681" y="10034"/>
                    <a:pt x="5553" y="9974"/>
                    <a:pt x="5470" y="9859"/>
                  </a:cubicBezTo>
                  <a:cubicBezTo>
                    <a:pt x="5335" y="9671"/>
                    <a:pt x="5378" y="9407"/>
                    <a:pt x="5571" y="9277"/>
                  </a:cubicBezTo>
                  <a:lnTo>
                    <a:pt x="5984" y="8974"/>
                  </a:lnTo>
                  <a:lnTo>
                    <a:pt x="6013" y="8954"/>
                  </a:lnTo>
                  <a:cubicBezTo>
                    <a:pt x="6088" y="8902"/>
                    <a:pt x="6174" y="8876"/>
                    <a:pt x="6259" y="8876"/>
                  </a:cubicBezTo>
                  <a:close/>
                  <a:moveTo>
                    <a:pt x="272" y="0"/>
                  </a:moveTo>
                  <a:cubicBezTo>
                    <a:pt x="104" y="0"/>
                    <a:pt x="0" y="240"/>
                    <a:pt x="177" y="351"/>
                  </a:cubicBezTo>
                  <a:lnTo>
                    <a:pt x="3059" y="2016"/>
                  </a:lnTo>
                  <a:lnTo>
                    <a:pt x="571" y="6327"/>
                  </a:lnTo>
                  <a:lnTo>
                    <a:pt x="364" y="6207"/>
                  </a:lnTo>
                  <a:cubicBezTo>
                    <a:pt x="332" y="6189"/>
                    <a:pt x="300" y="6182"/>
                    <a:pt x="270" y="6182"/>
                  </a:cubicBezTo>
                  <a:cubicBezTo>
                    <a:pt x="103" y="6182"/>
                    <a:pt x="1" y="6424"/>
                    <a:pt x="177" y="6534"/>
                  </a:cubicBezTo>
                  <a:lnTo>
                    <a:pt x="1178" y="7111"/>
                  </a:lnTo>
                  <a:cubicBezTo>
                    <a:pt x="1206" y="7129"/>
                    <a:pt x="1237" y="7137"/>
                    <a:pt x="1268" y="7137"/>
                  </a:cubicBezTo>
                  <a:cubicBezTo>
                    <a:pt x="1333" y="7137"/>
                    <a:pt x="1397" y="7102"/>
                    <a:pt x="1433" y="7044"/>
                  </a:cubicBezTo>
                  <a:lnTo>
                    <a:pt x="1582" y="6794"/>
                  </a:lnTo>
                  <a:lnTo>
                    <a:pt x="1986" y="7010"/>
                  </a:lnTo>
                  <a:cubicBezTo>
                    <a:pt x="1705" y="7560"/>
                    <a:pt x="2127" y="8173"/>
                    <a:pt x="2686" y="8173"/>
                  </a:cubicBezTo>
                  <a:cubicBezTo>
                    <a:pt x="2768" y="8173"/>
                    <a:pt x="2853" y="8160"/>
                    <a:pt x="2939" y="8132"/>
                  </a:cubicBezTo>
                  <a:cubicBezTo>
                    <a:pt x="2939" y="8300"/>
                    <a:pt x="2996" y="8464"/>
                    <a:pt x="3097" y="8598"/>
                  </a:cubicBezTo>
                  <a:cubicBezTo>
                    <a:pt x="3250" y="8801"/>
                    <a:pt x="3487" y="8914"/>
                    <a:pt x="3732" y="8914"/>
                  </a:cubicBezTo>
                  <a:cubicBezTo>
                    <a:pt x="3813" y="8914"/>
                    <a:pt x="3894" y="8902"/>
                    <a:pt x="3973" y="8877"/>
                  </a:cubicBezTo>
                  <a:cubicBezTo>
                    <a:pt x="3978" y="9262"/>
                    <a:pt x="4262" y="9590"/>
                    <a:pt x="4642" y="9652"/>
                  </a:cubicBezTo>
                  <a:cubicBezTo>
                    <a:pt x="4685" y="9657"/>
                    <a:pt x="4729" y="9662"/>
                    <a:pt x="4772" y="9662"/>
                  </a:cubicBezTo>
                  <a:cubicBezTo>
                    <a:pt x="4854" y="9662"/>
                    <a:pt x="4936" y="9647"/>
                    <a:pt x="5012" y="9623"/>
                  </a:cubicBezTo>
                  <a:cubicBezTo>
                    <a:pt x="5017" y="10008"/>
                    <a:pt x="5301" y="10335"/>
                    <a:pt x="5681" y="10398"/>
                  </a:cubicBezTo>
                  <a:cubicBezTo>
                    <a:pt x="5725" y="10403"/>
                    <a:pt x="5768" y="10408"/>
                    <a:pt x="5806" y="10408"/>
                  </a:cubicBezTo>
                  <a:cubicBezTo>
                    <a:pt x="5975" y="10408"/>
                    <a:pt x="6138" y="10355"/>
                    <a:pt x="6273" y="10258"/>
                  </a:cubicBezTo>
                  <a:lnTo>
                    <a:pt x="6716" y="9936"/>
                  </a:lnTo>
                  <a:cubicBezTo>
                    <a:pt x="6812" y="9869"/>
                    <a:pt x="6889" y="9782"/>
                    <a:pt x="6942" y="9681"/>
                  </a:cubicBezTo>
                  <a:lnTo>
                    <a:pt x="7722" y="10100"/>
                  </a:lnTo>
                  <a:cubicBezTo>
                    <a:pt x="7847" y="10168"/>
                    <a:pt x="7978" y="10199"/>
                    <a:pt x="8105" y="10199"/>
                  </a:cubicBezTo>
                  <a:cubicBezTo>
                    <a:pt x="8552" y="10199"/>
                    <a:pt x="8952" y="9814"/>
                    <a:pt x="8896" y="9315"/>
                  </a:cubicBezTo>
                  <a:lnTo>
                    <a:pt x="8896" y="9315"/>
                  </a:lnTo>
                  <a:cubicBezTo>
                    <a:pt x="8945" y="9324"/>
                    <a:pt x="8993" y="9329"/>
                    <a:pt x="9041" y="9329"/>
                  </a:cubicBezTo>
                  <a:cubicBezTo>
                    <a:pt x="9503" y="9329"/>
                    <a:pt x="9881" y="8924"/>
                    <a:pt x="9829" y="8444"/>
                  </a:cubicBezTo>
                  <a:lnTo>
                    <a:pt x="9829" y="8444"/>
                  </a:lnTo>
                  <a:cubicBezTo>
                    <a:pt x="9878" y="8453"/>
                    <a:pt x="9927" y="8458"/>
                    <a:pt x="9975" y="8458"/>
                  </a:cubicBezTo>
                  <a:cubicBezTo>
                    <a:pt x="10437" y="8458"/>
                    <a:pt x="10819" y="8053"/>
                    <a:pt x="10763" y="7573"/>
                  </a:cubicBezTo>
                  <a:lnTo>
                    <a:pt x="10763" y="7573"/>
                  </a:lnTo>
                  <a:cubicBezTo>
                    <a:pt x="10811" y="7583"/>
                    <a:pt x="10859" y="7583"/>
                    <a:pt x="10907" y="7588"/>
                  </a:cubicBezTo>
                  <a:cubicBezTo>
                    <a:pt x="10984" y="7588"/>
                    <a:pt x="11061" y="7573"/>
                    <a:pt x="11133" y="7554"/>
                  </a:cubicBezTo>
                  <a:cubicBezTo>
                    <a:pt x="11556" y="7429"/>
                    <a:pt x="11797" y="6986"/>
                    <a:pt x="11672" y="6563"/>
                  </a:cubicBezTo>
                  <a:cubicBezTo>
                    <a:pt x="11662" y="6515"/>
                    <a:pt x="11643" y="6472"/>
                    <a:pt x="11619" y="6423"/>
                  </a:cubicBezTo>
                  <a:lnTo>
                    <a:pt x="11951" y="6188"/>
                  </a:lnTo>
                  <a:lnTo>
                    <a:pt x="12124" y="6419"/>
                  </a:lnTo>
                  <a:cubicBezTo>
                    <a:pt x="12164" y="6467"/>
                    <a:pt x="12222" y="6493"/>
                    <a:pt x="12279" y="6493"/>
                  </a:cubicBezTo>
                  <a:cubicBezTo>
                    <a:pt x="12320" y="6493"/>
                    <a:pt x="12360" y="6480"/>
                    <a:pt x="12394" y="6452"/>
                  </a:cubicBezTo>
                  <a:lnTo>
                    <a:pt x="12918" y="6038"/>
                  </a:lnTo>
                  <a:cubicBezTo>
                    <a:pt x="13076" y="5911"/>
                    <a:pt x="12957" y="5695"/>
                    <a:pt x="12801" y="5695"/>
                  </a:cubicBezTo>
                  <a:cubicBezTo>
                    <a:pt x="12763" y="5695"/>
                    <a:pt x="12722" y="5708"/>
                    <a:pt x="12682" y="5740"/>
                  </a:cubicBezTo>
                  <a:lnTo>
                    <a:pt x="12687" y="5745"/>
                  </a:lnTo>
                  <a:lnTo>
                    <a:pt x="12312" y="6038"/>
                  </a:lnTo>
                  <a:lnTo>
                    <a:pt x="9309" y="2098"/>
                  </a:lnTo>
                  <a:lnTo>
                    <a:pt x="11027" y="996"/>
                  </a:lnTo>
                  <a:cubicBezTo>
                    <a:pt x="11196" y="879"/>
                    <a:pt x="11086" y="644"/>
                    <a:pt x="10924" y="644"/>
                  </a:cubicBezTo>
                  <a:cubicBezTo>
                    <a:pt x="10892" y="644"/>
                    <a:pt x="10859" y="653"/>
                    <a:pt x="10825" y="673"/>
                  </a:cubicBezTo>
                  <a:lnTo>
                    <a:pt x="8934" y="1886"/>
                  </a:lnTo>
                  <a:cubicBezTo>
                    <a:pt x="8843" y="1949"/>
                    <a:pt x="8819" y="2074"/>
                    <a:pt x="8886" y="2160"/>
                  </a:cubicBezTo>
                  <a:lnTo>
                    <a:pt x="9228" y="2613"/>
                  </a:lnTo>
                  <a:lnTo>
                    <a:pt x="8987" y="2800"/>
                  </a:lnTo>
                  <a:lnTo>
                    <a:pt x="8015" y="2483"/>
                  </a:lnTo>
                  <a:cubicBezTo>
                    <a:pt x="7996" y="2473"/>
                    <a:pt x="7972" y="2473"/>
                    <a:pt x="7952" y="2473"/>
                  </a:cubicBezTo>
                  <a:lnTo>
                    <a:pt x="5729" y="2473"/>
                  </a:lnTo>
                  <a:cubicBezTo>
                    <a:pt x="5726" y="2473"/>
                    <a:pt x="5723" y="2473"/>
                    <a:pt x="5720" y="2473"/>
                  </a:cubicBezTo>
                  <a:cubicBezTo>
                    <a:pt x="5637" y="2473"/>
                    <a:pt x="5565" y="2534"/>
                    <a:pt x="5547" y="2613"/>
                  </a:cubicBezTo>
                  <a:lnTo>
                    <a:pt x="5421" y="3113"/>
                  </a:lnTo>
                  <a:lnTo>
                    <a:pt x="5104" y="2983"/>
                  </a:lnTo>
                  <a:cubicBezTo>
                    <a:pt x="5082" y="2972"/>
                    <a:pt x="5058" y="2967"/>
                    <a:pt x="5033" y="2967"/>
                  </a:cubicBezTo>
                  <a:cubicBezTo>
                    <a:pt x="5025" y="2967"/>
                    <a:pt x="5016" y="2967"/>
                    <a:pt x="5008" y="2969"/>
                  </a:cubicBezTo>
                  <a:lnTo>
                    <a:pt x="4132" y="3070"/>
                  </a:lnTo>
                  <a:lnTo>
                    <a:pt x="3829" y="2896"/>
                  </a:lnTo>
                  <a:lnTo>
                    <a:pt x="4113" y="2406"/>
                  </a:lnTo>
                  <a:cubicBezTo>
                    <a:pt x="4166" y="2314"/>
                    <a:pt x="4132" y="2199"/>
                    <a:pt x="4045" y="2146"/>
                  </a:cubicBezTo>
                  <a:lnTo>
                    <a:pt x="364" y="24"/>
                  </a:lnTo>
                  <a:cubicBezTo>
                    <a:pt x="332" y="7"/>
                    <a:pt x="301" y="0"/>
                    <a:pt x="2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12527;p90">
              <a:extLst>
                <a:ext uri="{FF2B5EF4-FFF2-40B4-BE49-F238E27FC236}">
                  <a16:creationId xmlns:a16="http://schemas.microsoft.com/office/drawing/2014/main" id="{D8043190-9654-4438-B9FC-08CE10D754DE}"/>
                </a:ext>
              </a:extLst>
            </p:cNvPr>
            <p:cNvSpPr/>
            <p:nvPr/>
          </p:nvSpPr>
          <p:spPr>
            <a:xfrm>
              <a:off x="2955464" y="2023716"/>
              <a:ext cx="41833" cy="27827"/>
            </a:xfrm>
            <a:custGeom>
              <a:avLst/>
              <a:gdLst/>
              <a:ahLst/>
              <a:cxnLst/>
              <a:rect l="l" t="t" r="r" b="b"/>
              <a:pathLst>
                <a:path w="1595" h="1061" extrusionOk="0">
                  <a:moveTo>
                    <a:pt x="1324" y="1"/>
                  </a:moveTo>
                  <a:cubicBezTo>
                    <a:pt x="1292" y="1"/>
                    <a:pt x="1258" y="10"/>
                    <a:pt x="1223" y="30"/>
                  </a:cubicBezTo>
                  <a:lnTo>
                    <a:pt x="159" y="714"/>
                  </a:lnTo>
                  <a:cubicBezTo>
                    <a:pt x="0" y="815"/>
                    <a:pt x="73" y="1060"/>
                    <a:pt x="265" y="1060"/>
                  </a:cubicBezTo>
                  <a:cubicBezTo>
                    <a:pt x="299" y="1060"/>
                    <a:pt x="337" y="1051"/>
                    <a:pt x="366" y="1031"/>
                  </a:cubicBezTo>
                  <a:lnTo>
                    <a:pt x="1430" y="348"/>
                  </a:lnTo>
                  <a:cubicBezTo>
                    <a:pt x="1594" y="232"/>
                    <a:pt x="1487" y="1"/>
                    <a:pt x="13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30" name="Google Shape;12528;p90">
            <a:extLst>
              <a:ext uri="{FF2B5EF4-FFF2-40B4-BE49-F238E27FC236}">
                <a16:creationId xmlns:a16="http://schemas.microsoft.com/office/drawing/2014/main" id="{5A46BBE9-A78A-4393-9675-EAEB08AF7E45}"/>
              </a:ext>
            </a:extLst>
          </p:cNvPr>
          <p:cNvGrpSpPr/>
          <p:nvPr/>
        </p:nvGrpSpPr>
        <p:grpSpPr>
          <a:xfrm>
            <a:off x="4139353" y="2418409"/>
            <a:ext cx="451323" cy="451463"/>
            <a:chOff x="3104515" y="1998381"/>
            <a:chExt cx="338492" cy="338597"/>
          </a:xfrm>
        </p:grpSpPr>
        <p:sp>
          <p:nvSpPr>
            <p:cNvPr id="231" name="Google Shape;12529;p90">
              <a:extLst>
                <a:ext uri="{FF2B5EF4-FFF2-40B4-BE49-F238E27FC236}">
                  <a16:creationId xmlns:a16="http://schemas.microsoft.com/office/drawing/2014/main" id="{9C200B45-6E47-48A3-B3DB-F34325FA0CF6}"/>
                </a:ext>
              </a:extLst>
            </p:cNvPr>
            <p:cNvSpPr/>
            <p:nvPr/>
          </p:nvSpPr>
          <p:spPr>
            <a:xfrm>
              <a:off x="3204835" y="2024503"/>
              <a:ext cx="158912" cy="145458"/>
            </a:xfrm>
            <a:custGeom>
              <a:avLst/>
              <a:gdLst/>
              <a:ahLst/>
              <a:cxnLst/>
              <a:rect l="l" t="t" r="r" b="b"/>
              <a:pathLst>
                <a:path w="6059" h="5546" extrusionOk="0">
                  <a:moveTo>
                    <a:pt x="607" y="0"/>
                  </a:moveTo>
                  <a:cubicBezTo>
                    <a:pt x="275" y="0"/>
                    <a:pt x="0" y="270"/>
                    <a:pt x="0" y="607"/>
                  </a:cubicBezTo>
                  <a:lnTo>
                    <a:pt x="0" y="3840"/>
                  </a:lnTo>
                  <a:cubicBezTo>
                    <a:pt x="0" y="4172"/>
                    <a:pt x="275" y="4447"/>
                    <a:pt x="607" y="4447"/>
                  </a:cubicBezTo>
                  <a:lnTo>
                    <a:pt x="2223" y="4447"/>
                  </a:lnTo>
                  <a:lnTo>
                    <a:pt x="3845" y="5529"/>
                  </a:lnTo>
                  <a:cubicBezTo>
                    <a:pt x="3862" y="5541"/>
                    <a:pt x="3881" y="5546"/>
                    <a:pt x="3899" y="5546"/>
                  </a:cubicBezTo>
                  <a:cubicBezTo>
                    <a:pt x="3957" y="5546"/>
                    <a:pt x="4010" y="5494"/>
                    <a:pt x="3999" y="5428"/>
                  </a:cubicBezTo>
                  <a:lnTo>
                    <a:pt x="3835" y="4447"/>
                  </a:lnTo>
                  <a:lnTo>
                    <a:pt x="5452" y="4447"/>
                  </a:lnTo>
                  <a:cubicBezTo>
                    <a:pt x="5789" y="4447"/>
                    <a:pt x="6058" y="4172"/>
                    <a:pt x="6058" y="3840"/>
                  </a:cubicBezTo>
                  <a:lnTo>
                    <a:pt x="6058" y="607"/>
                  </a:lnTo>
                  <a:cubicBezTo>
                    <a:pt x="6058" y="270"/>
                    <a:pt x="5789" y="0"/>
                    <a:pt x="5457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12530;p90">
              <a:extLst>
                <a:ext uri="{FF2B5EF4-FFF2-40B4-BE49-F238E27FC236}">
                  <a16:creationId xmlns:a16="http://schemas.microsoft.com/office/drawing/2014/main" id="{42D4A594-D691-4334-B947-300510537486}"/>
                </a:ext>
              </a:extLst>
            </p:cNvPr>
            <p:cNvSpPr/>
            <p:nvPr/>
          </p:nvSpPr>
          <p:spPr>
            <a:xfrm>
              <a:off x="3110180" y="2151707"/>
              <a:ext cx="116503" cy="116634"/>
            </a:xfrm>
            <a:custGeom>
              <a:avLst/>
              <a:gdLst/>
              <a:ahLst/>
              <a:cxnLst/>
              <a:rect l="l" t="t" r="r" b="b"/>
              <a:pathLst>
                <a:path w="4442" h="4447" extrusionOk="0">
                  <a:moveTo>
                    <a:pt x="2224" y="1"/>
                  </a:moveTo>
                  <a:cubicBezTo>
                    <a:pt x="1252" y="1"/>
                    <a:pt x="535" y="775"/>
                    <a:pt x="463" y="1728"/>
                  </a:cubicBezTo>
                  <a:cubicBezTo>
                    <a:pt x="429" y="2229"/>
                    <a:pt x="261" y="3191"/>
                    <a:pt x="49" y="3749"/>
                  </a:cubicBezTo>
                  <a:cubicBezTo>
                    <a:pt x="1" y="3874"/>
                    <a:pt x="58" y="4009"/>
                    <a:pt x="179" y="4067"/>
                  </a:cubicBezTo>
                  <a:cubicBezTo>
                    <a:pt x="588" y="4254"/>
                    <a:pt x="1021" y="4379"/>
                    <a:pt x="1468" y="4447"/>
                  </a:cubicBezTo>
                  <a:lnTo>
                    <a:pt x="2974" y="4447"/>
                  </a:lnTo>
                  <a:cubicBezTo>
                    <a:pt x="3417" y="4379"/>
                    <a:pt x="3855" y="4249"/>
                    <a:pt x="4264" y="4067"/>
                  </a:cubicBezTo>
                  <a:cubicBezTo>
                    <a:pt x="4384" y="4014"/>
                    <a:pt x="4442" y="3874"/>
                    <a:pt x="4394" y="3749"/>
                  </a:cubicBezTo>
                  <a:cubicBezTo>
                    <a:pt x="4182" y="3191"/>
                    <a:pt x="4014" y="2229"/>
                    <a:pt x="3980" y="1728"/>
                  </a:cubicBezTo>
                  <a:cubicBezTo>
                    <a:pt x="3913" y="775"/>
                    <a:pt x="3191" y="1"/>
                    <a:pt x="2224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12531;p90">
              <a:extLst>
                <a:ext uri="{FF2B5EF4-FFF2-40B4-BE49-F238E27FC236}">
                  <a16:creationId xmlns:a16="http://schemas.microsoft.com/office/drawing/2014/main" id="{683BD01F-858A-4679-A20C-7588B3C9F3F0}"/>
                </a:ext>
              </a:extLst>
            </p:cNvPr>
            <p:cNvSpPr/>
            <p:nvPr/>
          </p:nvSpPr>
          <p:spPr>
            <a:xfrm>
              <a:off x="3141863" y="2151707"/>
              <a:ext cx="84820" cy="116634"/>
            </a:xfrm>
            <a:custGeom>
              <a:avLst/>
              <a:gdLst/>
              <a:ahLst/>
              <a:cxnLst/>
              <a:rect l="l" t="t" r="r" b="b"/>
              <a:pathLst>
                <a:path w="3234" h="4447" extrusionOk="0">
                  <a:moveTo>
                    <a:pt x="1006" y="1"/>
                  </a:moveTo>
                  <a:cubicBezTo>
                    <a:pt x="260" y="5"/>
                    <a:pt x="0" y="1021"/>
                    <a:pt x="640" y="1396"/>
                  </a:cubicBezTo>
                  <a:cubicBezTo>
                    <a:pt x="660" y="1411"/>
                    <a:pt x="679" y="1420"/>
                    <a:pt x="698" y="1430"/>
                  </a:cubicBezTo>
                  <a:lnTo>
                    <a:pt x="1261" y="4447"/>
                  </a:lnTo>
                  <a:lnTo>
                    <a:pt x="1762" y="4447"/>
                  </a:lnTo>
                  <a:cubicBezTo>
                    <a:pt x="2209" y="4379"/>
                    <a:pt x="2647" y="4249"/>
                    <a:pt x="3061" y="4062"/>
                  </a:cubicBezTo>
                  <a:cubicBezTo>
                    <a:pt x="3176" y="4009"/>
                    <a:pt x="3234" y="3869"/>
                    <a:pt x="3186" y="3749"/>
                  </a:cubicBezTo>
                  <a:cubicBezTo>
                    <a:pt x="2974" y="3191"/>
                    <a:pt x="2810" y="2229"/>
                    <a:pt x="2772" y="1728"/>
                  </a:cubicBezTo>
                  <a:cubicBezTo>
                    <a:pt x="2705" y="775"/>
                    <a:pt x="1983" y="1"/>
                    <a:pt x="1016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12532;p90">
              <a:extLst>
                <a:ext uri="{FF2B5EF4-FFF2-40B4-BE49-F238E27FC236}">
                  <a16:creationId xmlns:a16="http://schemas.microsoft.com/office/drawing/2014/main" id="{682D81E1-9584-478D-BB3E-7E2F64D51F69}"/>
                </a:ext>
              </a:extLst>
            </p:cNvPr>
            <p:cNvSpPr/>
            <p:nvPr/>
          </p:nvSpPr>
          <p:spPr>
            <a:xfrm>
              <a:off x="3109420" y="2239805"/>
              <a:ext cx="116634" cy="92032"/>
            </a:xfrm>
            <a:custGeom>
              <a:avLst/>
              <a:gdLst/>
              <a:ahLst/>
              <a:cxnLst/>
              <a:rect l="l" t="t" r="r" b="b"/>
              <a:pathLst>
                <a:path w="4447" h="3509" extrusionOk="0">
                  <a:moveTo>
                    <a:pt x="1483" y="0"/>
                  </a:moveTo>
                  <a:lnTo>
                    <a:pt x="1483" y="741"/>
                  </a:lnTo>
                  <a:cubicBezTo>
                    <a:pt x="1483" y="929"/>
                    <a:pt x="1377" y="1097"/>
                    <a:pt x="1209" y="1184"/>
                  </a:cubicBezTo>
                  <a:lnTo>
                    <a:pt x="410" y="1583"/>
                  </a:lnTo>
                  <a:cubicBezTo>
                    <a:pt x="160" y="1708"/>
                    <a:pt x="1" y="1963"/>
                    <a:pt x="1" y="2243"/>
                  </a:cubicBezTo>
                  <a:lnTo>
                    <a:pt x="1" y="3508"/>
                  </a:lnTo>
                  <a:lnTo>
                    <a:pt x="4447" y="3508"/>
                  </a:lnTo>
                  <a:lnTo>
                    <a:pt x="4447" y="2243"/>
                  </a:lnTo>
                  <a:cubicBezTo>
                    <a:pt x="4447" y="1963"/>
                    <a:pt x="4288" y="1708"/>
                    <a:pt x="4038" y="1583"/>
                  </a:cubicBezTo>
                  <a:lnTo>
                    <a:pt x="3239" y="1184"/>
                  </a:lnTo>
                  <a:cubicBezTo>
                    <a:pt x="3071" y="1097"/>
                    <a:pt x="2965" y="929"/>
                    <a:pt x="2965" y="741"/>
                  </a:cubicBezTo>
                  <a:lnTo>
                    <a:pt x="2965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12533;p90">
              <a:extLst>
                <a:ext uri="{FF2B5EF4-FFF2-40B4-BE49-F238E27FC236}">
                  <a16:creationId xmlns:a16="http://schemas.microsoft.com/office/drawing/2014/main" id="{9ABD9C5E-EF91-4F1C-AC26-B109C60D44CD}"/>
                </a:ext>
              </a:extLst>
            </p:cNvPr>
            <p:cNvSpPr/>
            <p:nvPr/>
          </p:nvSpPr>
          <p:spPr>
            <a:xfrm>
              <a:off x="3147922" y="2239805"/>
              <a:ext cx="39656" cy="25887"/>
            </a:xfrm>
            <a:custGeom>
              <a:avLst/>
              <a:gdLst/>
              <a:ahLst/>
              <a:cxnLst/>
              <a:rect l="l" t="t" r="r" b="b"/>
              <a:pathLst>
                <a:path w="1512" h="987" extrusionOk="0">
                  <a:moveTo>
                    <a:pt x="15" y="0"/>
                  </a:moveTo>
                  <a:lnTo>
                    <a:pt x="15" y="741"/>
                  </a:lnTo>
                  <a:cubicBezTo>
                    <a:pt x="15" y="770"/>
                    <a:pt x="10" y="804"/>
                    <a:pt x="0" y="838"/>
                  </a:cubicBezTo>
                  <a:cubicBezTo>
                    <a:pt x="241" y="934"/>
                    <a:pt x="496" y="987"/>
                    <a:pt x="756" y="987"/>
                  </a:cubicBezTo>
                  <a:cubicBezTo>
                    <a:pt x="1016" y="987"/>
                    <a:pt x="1271" y="934"/>
                    <a:pt x="1511" y="838"/>
                  </a:cubicBezTo>
                  <a:cubicBezTo>
                    <a:pt x="1502" y="804"/>
                    <a:pt x="1497" y="770"/>
                    <a:pt x="1497" y="741"/>
                  </a:cubicBezTo>
                  <a:lnTo>
                    <a:pt x="1497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12534;p90">
              <a:extLst>
                <a:ext uri="{FF2B5EF4-FFF2-40B4-BE49-F238E27FC236}">
                  <a16:creationId xmlns:a16="http://schemas.microsoft.com/office/drawing/2014/main" id="{A6AE28DF-5C72-4ADF-AD77-001FEACE8097}"/>
                </a:ext>
              </a:extLst>
            </p:cNvPr>
            <p:cNvSpPr/>
            <p:nvPr/>
          </p:nvSpPr>
          <p:spPr>
            <a:xfrm>
              <a:off x="3109420" y="2273874"/>
              <a:ext cx="116634" cy="57963"/>
            </a:xfrm>
            <a:custGeom>
              <a:avLst/>
              <a:gdLst/>
              <a:ahLst/>
              <a:cxnLst/>
              <a:rect l="l" t="t" r="r" b="b"/>
              <a:pathLst>
                <a:path w="4447" h="2210" extrusionOk="0">
                  <a:moveTo>
                    <a:pt x="982" y="0"/>
                  </a:moveTo>
                  <a:lnTo>
                    <a:pt x="410" y="284"/>
                  </a:lnTo>
                  <a:cubicBezTo>
                    <a:pt x="160" y="409"/>
                    <a:pt x="1" y="664"/>
                    <a:pt x="1" y="944"/>
                  </a:cubicBezTo>
                  <a:lnTo>
                    <a:pt x="1" y="2209"/>
                  </a:lnTo>
                  <a:lnTo>
                    <a:pt x="4447" y="2209"/>
                  </a:lnTo>
                  <a:lnTo>
                    <a:pt x="4447" y="944"/>
                  </a:lnTo>
                  <a:cubicBezTo>
                    <a:pt x="4447" y="664"/>
                    <a:pt x="4288" y="409"/>
                    <a:pt x="4038" y="284"/>
                  </a:cubicBezTo>
                  <a:lnTo>
                    <a:pt x="3470" y="0"/>
                  </a:lnTo>
                  <a:cubicBezTo>
                    <a:pt x="3179" y="450"/>
                    <a:pt x="2703" y="675"/>
                    <a:pt x="2226" y="675"/>
                  </a:cubicBezTo>
                  <a:cubicBezTo>
                    <a:pt x="1750" y="675"/>
                    <a:pt x="1274" y="450"/>
                    <a:pt x="982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12535;p90">
              <a:extLst>
                <a:ext uri="{FF2B5EF4-FFF2-40B4-BE49-F238E27FC236}">
                  <a16:creationId xmlns:a16="http://schemas.microsoft.com/office/drawing/2014/main" id="{651CF577-1CC3-4A50-B414-1F368CB9E54F}"/>
                </a:ext>
              </a:extLst>
            </p:cNvPr>
            <p:cNvSpPr/>
            <p:nvPr/>
          </p:nvSpPr>
          <p:spPr>
            <a:xfrm>
              <a:off x="3128854" y="2189002"/>
              <a:ext cx="77765" cy="63707"/>
            </a:xfrm>
            <a:custGeom>
              <a:avLst/>
              <a:gdLst/>
              <a:ahLst/>
              <a:cxnLst/>
              <a:rect l="l" t="t" r="r" b="b"/>
              <a:pathLst>
                <a:path w="2965" h="2429" extrusionOk="0">
                  <a:moveTo>
                    <a:pt x="1141" y="0"/>
                  </a:moveTo>
                  <a:cubicBezTo>
                    <a:pt x="1049" y="0"/>
                    <a:pt x="960" y="55"/>
                    <a:pt x="920" y="142"/>
                  </a:cubicBezTo>
                  <a:cubicBezTo>
                    <a:pt x="838" y="311"/>
                    <a:pt x="723" y="460"/>
                    <a:pt x="583" y="585"/>
                  </a:cubicBezTo>
                  <a:cubicBezTo>
                    <a:pt x="448" y="701"/>
                    <a:pt x="304" y="802"/>
                    <a:pt x="145" y="884"/>
                  </a:cubicBezTo>
                  <a:cubicBezTo>
                    <a:pt x="54" y="932"/>
                    <a:pt x="1" y="1033"/>
                    <a:pt x="15" y="1139"/>
                  </a:cubicBezTo>
                  <a:cubicBezTo>
                    <a:pt x="111" y="1875"/>
                    <a:pt x="737" y="2428"/>
                    <a:pt x="1483" y="2428"/>
                  </a:cubicBezTo>
                  <a:cubicBezTo>
                    <a:pt x="2258" y="2428"/>
                    <a:pt x="2897" y="1831"/>
                    <a:pt x="2960" y="1062"/>
                  </a:cubicBezTo>
                  <a:cubicBezTo>
                    <a:pt x="2965" y="985"/>
                    <a:pt x="2936" y="912"/>
                    <a:pt x="2878" y="864"/>
                  </a:cubicBezTo>
                  <a:cubicBezTo>
                    <a:pt x="2387" y="455"/>
                    <a:pt x="1815" y="162"/>
                    <a:pt x="1199" y="8"/>
                  </a:cubicBezTo>
                  <a:cubicBezTo>
                    <a:pt x="1180" y="3"/>
                    <a:pt x="1160" y="0"/>
                    <a:pt x="1141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12536;p90">
              <a:extLst>
                <a:ext uri="{FF2B5EF4-FFF2-40B4-BE49-F238E27FC236}">
                  <a16:creationId xmlns:a16="http://schemas.microsoft.com/office/drawing/2014/main" id="{B7F48853-3A01-46DC-8595-B63EA61B016F}"/>
                </a:ext>
              </a:extLst>
            </p:cNvPr>
            <p:cNvSpPr/>
            <p:nvPr/>
          </p:nvSpPr>
          <p:spPr>
            <a:xfrm>
              <a:off x="3128854" y="2189002"/>
              <a:ext cx="77765" cy="63077"/>
            </a:xfrm>
            <a:custGeom>
              <a:avLst/>
              <a:gdLst/>
              <a:ahLst/>
              <a:cxnLst/>
              <a:rect l="l" t="t" r="r" b="b"/>
              <a:pathLst>
                <a:path w="2965" h="2405" extrusionOk="0">
                  <a:moveTo>
                    <a:pt x="1141" y="0"/>
                  </a:moveTo>
                  <a:cubicBezTo>
                    <a:pt x="1049" y="0"/>
                    <a:pt x="960" y="55"/>
                    <a:pt x="920" y="142"/>
                  </a:cubicBezTo>
                  <a:cubicBezTo>
                    <a:pt x="862" y="263"/>
                    <a:pt x="785" y="373"/>
                    <a:pt x="694" y="470"/>
                  </a:cubicBezTo>
                  <a:cubicBezTo>
                    <a:pt x="660" y="513"/>
                    <a:pt x="622" y="547"/>
                    <a:pt x="583" y="585"/>
                  </a:cubicBezTo>
                  <a:cubicBezTo>
                    <a:pt x="453" y="701"/>
                    <a:pt x="304" y="802"/>
                    <a:pt x="145" y="879"/>
                  </a:cubicBezTo>
                  <a:cubicBezTo>
                    <a:pt x="54" y="927"/>
                    <a:pt x="1" y="1033"/>
                    <a:pt x="15" y="1139"/>
                  </a:cubicBezTo>
                  <a:cubicBezTo>
                    <a:pt x="102" y="1788"/>
                    <a:pt x="607" y="2308"/>
                    <a:pt x="1261" y="2404"/>
                  </a:cubicBezTo>
                  <a:cubicBezTo>
                    <a:pt x="963" y="2207"/>
                    <a:pt x="742" y="1932"/>
                    <a:pt x="742" y="1437"/>
                  </a:cubicBezTo>
                  <a:lnTo>
                    <a:pt x="742" y="1086"/>
                  </a:lnTo>
                  <a:cubicBezTo>
                    <a:pt x="800" y="1047"/>
                    <a:pt x="857" y="1004"/>
                    <a:pt x="915" y="951"/>
                  </a:cubicBezTo>
                  <a:cubicBezTo>
                    <a:pt x="1050" y="831"/>
                    <a:pt x="1170" y="691"/>
                    <a:pt x="1266" y="537"/>
                  </a:cubicBezTo>
                  <a:cubicBezTo>
                    <a:pt x="2493" y="797"/>
                    <a:pt x="2893" y="1394"/>
                    <a:pt x="2893" y="1394"/>
                  </a:cubicBezTo>
                  <a:cubicBezTo>
                    <a:pt x="2926" y="1288"/>
                    <a:pt x="2950" y="1177"/>
                    <a:pt x="2960" y="1062"/>
                  </a:cubicBezTo>
                  <a:cubicBezTo>
                    <a:pt x="2965" y="985"/>
                    <a:pt x="2936" y="912"/>
                    <a:pt x="2878" y="864"/>
                  </a:cubicBezTo>
                  <a:cubicBezTo>
                    <a:pt x="2387" y="455"/>
                    <a:pt x="1815" y="162"/>
                    <a:pt x="1199" y="8"/>
                  </a:cubicBezTo>
                  <a:cubicBezTo>
                    <a:pt x="1180" y="3"/>
                    <a:pt x="1160" y="0"/>
                    <a:pt x="1141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12537;p90">
              <a:extLst>
                <a:ext uri="{FF2B5EF4-FFF2-40B4-BE49-F238E27FC236}">
                  <a16:creationId xmlns:a16="http://schemas.microsoft.com/office/drawing/2014/main" id="{7EC51967-AC79-4E49-95E2-B9BDB878D656}"/>
                </a:ext>
              </a:extLst>
            </p:cNvPr>
            <p:cNvSpPr/>
            <p:nvPr/>
          </p:nvSpPr>
          <p:spPr>
            <a:xfrm>
              <a:off x="3204835" y="2286988"/>
              <a:ext cx="21218" cy="44849"/>
            </a:xfrm>
            <a:custGeom>
              <a:avLst/>
              <a:gdLst/>
              <a:ahLst/>
              <a:cxnLst/>
              <a:rect l="l" t="t" r="r" b="b"/>
              <a:pathLst>
                <a:path w="809" h="1710" extrusionOk="0">
                  <a:moveTo>
                    <a:pt x="660" y="1"/>
                  </a:moveTo>
                  <a:lnTo>
                    <a:pt x="116" y="554"/>
                  </a:lnTo>
                  <a:cubicBezTo>
                    <a:pt x="39" y="626"/>
                    <a:pt x="0" y="727"/>
                    <a:pt x="0" y="833"/>
                  </a:cubicBezTo>
                  <a:lnTo>
                    <a:pt x="0" y="1709"/>
                  </a:lnTo>
                  <a:lnTo>
                    <a:pt x="809" y="1709"/>
                  </a:lnTo>
                  <a:lnTo>
                    <a:pt x="809" y="444"/>
                  </a:lnTo>
                  <a:cubicBezTo>
                    <a:pt x="809" y="285"/>
                    <a:pt x="756" y="126"/>
                    <a:pt x="660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12538;p90">
              <a:extLst>
                <a:ext uri="{FF2B5EF4-FFF2-40B4-BE49-F238E27FC236}">
                  <a16:creationId xmlns:a16="http://schemas.microsoft.com/office/drawing/2014/main" id="{01BFDEA5-0C13-484E-BE6D-C61DB217A1D0}"/>
                </a:ext>
              </a:extLst>
            </p:cNvPr>
            <p:cNvSpPr/>
            <p:nvPr/>
          </p:nvSpPr>
          <p:spPr>
            <a:xfrm>
              <a:off x="3109420" y="2286988"/>
              <a:ext cx="21244" cy="44849"/>
            </a:xfrm>
            <a:custGeom>
              <a:avLst/>
              <a:gdLst/>
              <a:ahLst/>
              <a:cxnLst/>
              <a:rect l="l" t="t" r="r" b="b"/>
              <a:pathLst>
                <a:path w="810" h="1710" extrusionOk="0">
                  <a:moveTo>
                    <a:pt x="155" y="1"/>
                  </a:moveTo>
                  <a:cubicBezTo>
                    <a:pt x="54" y="126"/>
                    <a:pt x="1" y="285"/>
                    <a:pt x="1" y="444"/>
                  </a:cubicBezTo>
                  <a:lnTo>
                    <a:pt x="1" y="1709"/>
                  </a:lnTo>
                  <a:lnTo>
                    <a:pt x="809" y="1709"/>
                  </a:lnTo>
                  <a:lnTo>
                    <a:pt x="809" y="833"/>
                  </a:lnTo>
                  <a:cubicBezTo>
                    <a:pt x="809" y="727"/>
                    <a:pt x="771" y="626"/>
                    <a:pt x="694" y="554"/>
                  </a:cubicBezTo>
                  <a:lnTo>
                    <a:pt x="155" y="1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12539;p90">
              <a:extLst>
                <a:ext uri="{FF2B5EF4-FFF2-40B4-BE49-F238E27FC236}">
                  <a16:creationId xmlns:a16="http://schemas.microsoft.com/office/drawing/2014/main" id="{984AFE08-A647-48D6-BE6E-D60AB1A3DB1E}"/>
                </a:ext>
              </a:extLst>
            </p:cNvPr>
            <p:cNvSpPr/>
            <p:nvPr/>
          </p:nvSpPr>
          <p:spPr>
            <a:xfrm>
              <a:off x="3332668" y="2162932"/>
              <a:ext cx="29821" cy="65543"/>
            </a:xfrm>
            <a:custGeom>
              <a:avLst/>
              <a:gdLst/>
              <a:ahLst/>
              <a:cxnLst/>
              <a:rect l="l" t="t" r="r" b="b"/>
              <a:pathLst>
                <a:path w="1137" h="2499" extrusionOk="0">
                  <a:moveTo>
                    <a:pt x="684" y="1"/>
                  </a:moveTo>
                  <a:cubicBezTo>
                    <a:pt x="304" y="1"/>
                    <a:pt x="1" y="309"/>
                    <a:pt x="1" y="684"/>
                  </a:cubicBezTo>
                  <a:lnTo>
                    <a:pt x="1" y="843"/>
                  </a:lnTo>
                  <a:cubicBezTo>
                    <a:pt x="1" y="1035"/>
                    <a:pt x="34" y="1233"/>
                    <a:pt x="97" y="1416"/>
                  </a:cubicBezTo>
                  <a:lnTo>
                    <a:pt x="458" y="2498"/>
                  </a:lnTo>
                  <a:lnTo>
                    <a:pt x="1136" y="249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12540;p90">
              <a:extLst>
                <a:ext uri="{FF2B5EF4-FFF2-40B4-BE49-F238E27FC236}">
                  <a16:creationId xmlns:a16="http://schemas.microsoft.com/office/drawing/2014/main" id="{222DF88F-A043-41DA-AD75-502EC05BEBCD}"/>
                </a:ext>
              </a:extLst>
            </p:cNvPr>
            <p:cNvSpPr/>
            <p:nvPr/>
          </p:nvSpPr>
          <p:spPr>
            <a:xfrm>
              <a:off x="3344654" y="2157005"/>
              <a:ext cx="71470" cy="71601"/>
            </a:xfrm>
            <a:custGeom>
              <a:avLst/>
              <a:gdLst/>
              <a:ahLst/>
              <a:cxnLst/>
              <a:rect l="l" t="t" r="r" b="b"/>
              <a:pathLst>
                <a:path w="2725" h="2730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cubicBezTo>
                    <a:pt x="1" y="934"/>
                    <a:pt x="203" y="1136"/>
                    <a:pt x="453" y="1136"/>
                  </a:cubicBezTo>
                  <a:lnTo>
                    <a:pt x="2272" y="2729"/>
                  </a:lnTo>
                  <a:lnTo>
                    <a:pt x="2657" y="1382"/>
                  </a:lnTo>
                  <a:cubicBezTo>
                    <a:pt x="2705" y="1218"/>
                    <a:pt x="2724" y="1050"/>
                    <a:pt x="2724" y="881"/>
                  </a:cubicBezTo>
                  <a:lnTo>
                    <a:pt x="2724" y="1"/>
                  </a:ln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12541;p90">
              <a:extLst>
                <a:ext uri="{FF2B5EF4-FFF2-40B4-BE49-F238E27FC236}">
                  <a16:creationId xmlns:a16="http://schemas.microsoft.com/office/drawing/2014/main" id="{9DA4C72E-FA44-44D5-BF07-A25989AC799E}"/>
                </a:ext>
              </a:extLst>
            </p:cNvPr>
            <p:cNvSpPr/>
            <p:nvPr/>
          </p:nvSpPr>
          <p:spPr>
            <a:xfrm>
              <a:off x="3355381" y="2247122"/>
              <a:ext cx="38161" cy="33466"/>
            </a:xfrm>
            <a:custGeom>
              <a:avLst/>
              <a:gdLst/>
              <a:ahLst/>
              <a:cxnLst/>
              <a:rect l="l" t="t" r="r" b="b"/>
              <a:pathLst>
                <a:path w="1455" h="1276" extrusionOk="0">
                  <a:moveTo>
                    <a:pt x="1" y="0"/>
                  </a:moveTo>
                  <a:lnTo>
                    <a:pt x="1" y="1275"/>
                  </a:lnTo>
                  <a:lnTo>
                    <a:pt x="1454" y="1275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12542;p90">
              <a:extLst>
                <a:ext uri="{FF2B5EF4-FFF2-40B4-BE49-F238E27FC236}">
                  <a16:creationId xmlns:a16="http://schemas.microsoft.com/office/drawing/2014/main" id="{B462DDD9-A0A0-4500-9ED2-2FEFEDFAAC7C}"/>
                </a:ext>
              </a:extLst>
            </p:cNvPr>
            <p:cNvSpPr/>
            <p:nvPr/>
          </p:nvSpPr>
          <p:spPr>
            <a:xfrm>
              <a:off x="3355381" y="2247122"/>
              <a:ext cx="38161" cy="20720"/>
            </a:xfrm>
            <a:custGeom>
              <a:avLst/>
              <a:gdLst/>
              <a:ahLst/>
              <a:cxnLst/>
              <a:rect l="l" t="t" r="r" b="b"/>
              <a:pathLst>
                <a:path w="1455" h="790" extrusionOk="0">
                  <a:moveTo>
                    <a:pt x="1" y="0"/>
                  </a:moveTo>
                  <a:lnTo>
                    <a:pt x="1" y="645"/>
                  </a:lnTo>
                  <a:cubicBezTo>
                    <a:pt x="234" y="741"/>
                    <a:pt x="481" y="789"/>
                    <a:pt x="727" y="789"/>
                  </a:cubicBezTo>
                  <a:cubicBezTo>
                    <a:pt x="974" y="789"/>
                    <a:pt x="1221" y="741"/>
                    <a:pt x="1454" y="645"/>
                  </a:cubicBezTo>
                  <a:lnTo>
                    <a:pt x="1454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12543;p90">
              <a:extLst>
                <a:ext uri="{FF2B5EF4-FFF2-40B4-BE49-F238E27FC236}">
                  <a16:creationId xmlns:a16="http://schemas.microsoft.com/office/drawing/2014/main" id="{4750BBF9-6754-4E4E-82BF-1EFEFAAADA9D}"/>
                </a:ext>
              </a:extLst>
            </p:cNvPr>
            <p:cNvSpPr/>
            <p:nvPr/>
          </p:nvSpPr>
          <p:spPr>
            <a:xfrm>
              <a:off x="3310847" y="2267816"/>
              <a:ext cx="127230" cy="64126"/>
            </a:xfrm>
            <a:custGeom>
              <a:avLst/>
              <a:gdLst/>
              <a:ahLst/>
              <a:cxnLst/>
              <a:rect l="l" t="t" r="r" b="b"/>
              <a:pathLst>
                <a:path w="4851" h="2445" extrusionOk="0">
                  <a:moveTo>
                    <a:pt x="1699" y="0"/>
                  </a:moveTo>
                  <a:lnTo>
                    <a:pt x="530" y="332"/>
                  </a:lnTo>
                  <a:cubicBezTo>
                    <a:pt x="217" y="424"/>
                    <a:pt x="0" y="708"/>
                    <a:pt x="0" y="1035"/>
                  </a:cubicBezTo>
                  <a:lnTo>
                    <a:pt x="0" y="2445"/>
                  </a:lnTo>
                  <a:lnTo>
                    <a:pt x="4851" y="2445"/>
                  </a:lnTo>
                  <a:lnTo>
                    <a:pt x="4851" y="1035"/>
                  </a:lnTo>
                  <a:cubicBezTo>
                    <a:pt x="4851" y="708"/>
                    <a:pt x="4634" y="424"/>
                    <a:pt x="4321" y="332"/>
                  </a:cubicBezTo>
                  <a:lnTo>
                    <a:pt x="3152" y="0"/>
                  </a:lnTo>
                  <a:lnTo>
                    <a:pt x="2425" y="482"/>
                  </a:lnTo>
                  <a:lnTo>
                    <a:pt x="1699" y="0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12544;p90">
              <a:extLst>
                <a:ext uri="{FF2B5EF4-FFF2-40B4-BE49-F238E27FC236}">
                  <a16:creationId xmlns:a16="http://schemas.microsoft.com/office/drawing/2014/main" id="{5BB82552-7C9E-41FB-B112-3AD7D68CE39B}"/>
                </a:ext>
              </a:extLst>
            </p:cNvPr>
            <p:cNvSpPr/>
            <p:nvPr/>
          </p:nvSpPr>
          <p:spPr>
            <a:xfrm>
              <a:off x="3338596" y="2186799"/>
              <a:ext cx="71706" cy="65647"/>
            </a:xfrm>
            <a:custGeom>
              <a:avLst/>
              <a:gdLst/>
              <a:ahLst/>
              <a:cxnLst/>
              <a:rect l="l" t="t" r="r" b="b"/>
              <a:pathLst>
                <a:path w="2734" h="2503" extrusionOk="0">
                  <a:moveTo>
                    <a:pt x="877" y="0"/>
                  </a:moveTo>
                  <a:cubicBezTo>
                    <a:pt x="756" y="0"/>
                    <a:pt x="636" y="48"/>
                    <a:pt x="549" y="135"/>
                  </a:cubicBezTo>
                  <a:lnTo>
                    <a:pt x="136" y="549"/>
                  </a:lnTo>
                  <a:cubicBezTo>
                    <a:pt x="49" y="635"/>
                    <a:pt x="1" y="751"/>
                    <a:pt x="1" y="871"/>
                  </a:cubicBezTo>
                  <a:lnTo>
                    <a:pt x="1" y="1136"/>
                  </a:lnTo>
                  <a:cubicBezTo>
                    <a:pt x="1" y="1891"/>
                    <a:pt x="612" y="2502"/>
                    <a:pt x="1367" y="2502"/>
                  </a:cubicBezTo>
                  <a:cubicBezTo>
                    <a:pt x="2123" y="2502"/>
                    <a:pt x="2729" y="1891"/>
                    <a:pt x="2729" y="1136"/>
                  </a:cubicBezTo>
                  <a:lnTo>
                    <a:pt x="2729" y="847"/>
                  </a:lnTo>
                  <a:cubicBezTo>
                    <a:pt x="2734" y="727"/>
                    <a:pt x="2686" y="611"/>
                    <a:pt x="2599" y="525"/>
                  </a:cubicBezTo>
                  <a:cubicBezTo>
                    <a:pt x="2248" y="183"/>
                    <a:pt x="1603" y="24"/>
                    <a:pt x="877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12545;p90">
              <a:extLst>
                <a:ext uri="{FF2B5EF4-FFF2-40B4-BE49-F238E27FC236}">
                  <a16:creationId xmlns:a16="http://schemas.microsoft.com/office/drawing/2014/main" id="{FD043531-8E9B-4080-B3DF-B99244FD44E2}"/>
                </a:ext>
              </a:extLst>
            </p:cNvPr>
            <p:cNvSpPr/>
            <p:nvPr/>
          </p:nvSpPr>
          <p:spPr>
            <a:xfrm>
              <a:off x="3338596" y="2186904"/>
              <a:ext cx="71470" cy="64021"/>
            </a:xfrm>
            <a:custGeom>
              <a:avLst/>
              <a:gdLst/>
              <a:ahLst/>
              <a:cxnLst/>
              <a:rect l="l" t="t" r="r" b="b"/>
              <a:pathLst>
                <a:path w="2725" h="2441" extrusionOk="0">
                  <a:moveTo>
                    <a:pt x="860" y="1"/>
                  </a:moveTo>
                  <a:cubicBezTo>
                    <a:pt x="745" y="1"/>
                    <a:pt x="632" y="48"/>
                    <a:pt x="549" y="131"/>
                  </a:cubicBezTo>
                  <a:lnTo>
                    <a:pt x="1" y="680"/>
                  </a:lnTo>
                  <a:lnTo>
                    <a:pt x="1" y="1132"/>
                  </a:lnTo>
                  <a:cubicBezTo>
                    <a:pt x="1" y="1738"/>
                    <a:pt x="405" y="2272"/>
                    <a:pt x="987" y="2441"/>
                  </a:cubicBezTo>
                  <a:cubicBezTo>
                    <a:pt x="790" y="2200"/>
                    <a:pt x="684" y="1897"/>
                    <a:pt x="684" y="1589"/>
                  </a:cubicBezTo>
                  <a:lnTo>
                    <a:pt x="684" y="1084"/>
                  </a:lnTo>
                  <a:cubicBezTo>
                    <a:pt x="689" y="830"/>
                    <a:pt x="896" y="626"/>
                    <a:pt x="1148" y="626"/>
                  </a:cubicBezTo>
                  <a:cubicBezTo>
                    <a:pt x="1154" y="626"/>
                    <a:pt x="1160" y="626"/>
                    <a:pt x="1165" y="627"/>
                  </a:cubicBezTo>
                  <a:cubicBezTo>
                    <a:pt x="1570" y="627"/>
                    <a:pt x="2378" y="680"/>
                    <a:pt x="2724" y="935"/>
                  </a:cubicBezTo>
                  <a:cubicBezTo>
                    <a:pt x="2710" y="838"/>
                    <a:pt x="2671" y="588"/>
                    <a:pt x="2599" y="521"/>
                  </a:cubicBezTo>
                  <a:cubicBezTo>
                    <a:pt x="2248" y="179"/>
                    <a:pt x="1603" y="20"/>
                    <a:pt x="877" y="1"/>
                  </a:cubicBezTo>
                  <a:cubicBezTo>
                    <a:pt x="871" y="1"/>
                    <a:pt x="866" y="1"/>
                    <a:pt x="860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12546;p90">
              <a:extLst>
                <a:ext uri="{FF2B5EF4-FFF2-40B4-BE49-F238E27FC236}">
                  <a16:creationId xmlns:a16="http://schemas.microsoft.com/office/drawing/2014/main" id="{F9C98221-1D3A-4BEA-8BDC-91A03FB9AD84}"/>
                </a:ext>
              </a:extLst>
            </p:cNvPr>
            <p:cNvSpPr/>
            <p:nvPr/>
          </p:nvSpPr>
          <p:spPr>
            <a:xfrm>
              <a:off x="3310847" y="2283972"/>
              <a:ext cx="25519" cy="47970"/>
            </a:xfrm>
            <a:custGeom>
              <a:avLst/>
              <a:gdLst/>
              <a:ahLst/>
              <a:cxnLst/>
              <a:rect l="l" t="t" r="r" b="b"/>
              <a:pathLst>
                <a:path w="973" h="1829" extrusionOk="0">
                  <a:moveTo>
                    <a:pt x="135" y="0"/>
                  </a:moveTo>
                  <a:cubicBezTo>
                    <a:pt x="48" y="125"/>
                    <a:pt x="0" y="270"/>
                    <a:pt x="0" y="419"/>
                  </a:cubicBezTo>
                  <a:lnTo>
                    <a:pt x="0" y="1829"/>
                  </a:lnTo>
                  <a:lnTo>
                    <a:pt x="972" y="1829"/>
                  </a:lnTo>
                  <a:lnTo>
                    <a:pt x="972" y="1141"/>
                  </a:lnTo>
                  <a:cubicBezTo>
                    <a:pt x="972" y="948"/>
                    <a:pt x="895" y="761"/>
                    <a:pt x="756" y="626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8DA0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" name="Google Shape;12547;p90">
              <a:extLst>
                <a:ext uri="{FF2B5EF4-FFF2-40B4-BE49-F238E27FC236}">
                  <a16:creationId xmlns:a16="http://schemas.microsoft.com/office/drawing/2014/main" id="{6D30C24E-23FF-45E2-9105-8E521B677F6F}"/>
                </a:ext>
              </a:extLst>
            </p:cNvPr>
            <p:cNvSpPr/>
            <p:nvPr/>
          </p:nvSpPr>
          <p:spPr>
            <a:xfrm>
              <a:off x="3412557" y="2283972"/>
              <a:ext cx="25519" cy="47970"/>
            </a:xfrm>
            <a:custGeom>
              <a:avLst/>
              <a:gdLst/>
              <a:ahLst/>
              <a:cxnLst/>
              <a:rect l="l" t="t" r="r" b="b"/>
              <a:pathLst>
                <a:path w="973" h="1829" extrusionOk="0">
                  <a:moveTo>
                    <a:pt x="838" y="0"/>
                  </a:moveTo>
                  <a:lnTo>
                    <a:pt x="217" y="626"/>
                  </a:lnTo>
                  <a:cubicBezTo>
                    <a:pt x="78" y="761"/>
                    <a:pt x="1" y="948"/>
                    <a:pt x="1" y="1141"/>
                  </a:cubicBezTo>
                  <a:lnTo>
                    <a:pt x="1" y="1829"/>
                  </a:lnTo>
                  <a:lnTo>
                    <a:pt x="973" y="1829"/>
                  </a:lnTo>
                  <a:lnTo>
                    <a:pt x="973" y="419"/>
                  </a:lnTo>
                  <a:cubicBezTo>
                    <a:pt x="973" y="270"/>
                    <a:pt x="924" y="125"/>
                    <a:pt x="838" y="0"/>
                  </a:cubicBezTo>
                  <a:close/>
                </a:path>
              </a:pathLst>
            </a:custGeom>
            <a:solidFill>
              <a:srgbClr val="8DA0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" name="Google Shape;12548;p90">
              <a:extLst>
                <a:ext uri="{FF2B5EF4-FFF2-40B4-BE49-F238E27FC236}">
                  <a16:creationId xmlns:a16="http://schemas.microsoft.com/office/drawing/2014/main" id="{B5E6CD92-157F-45BC-ACF3-ABA05482306C}"/>
                </a:ext>
              </a:extLst>
            </p:cNvPr>
            <p:cNvSpPr/>
            <p:nvPr/>
          </p:nvSpPr>
          <p:spPr>
            <a:xfrm>
              <a:off x="3162425" y="2003311"/>
              <a:ext cx="180367" cy="155267"/>
            </a:xfrm>
            <a:custGeom>
              <a:avLst/>
              <a:gdLst/>
              <a:ahLst/>
              <a:cxnLst/>
              <a:rect l="l" t="t" r="r" b="b"/>
              <a:pathLst>
                <a:path w="6877" h="5920" extrusionOk="0">
                  <a:moveTo>
                    <a:pt x="6274" y="0"/>
                  </a:moveTo>
                  <a:cubicBezTo>
                    <a:pt x="6271" y="0"/>
                    <a:pt x="6269" y="0"/>
                    <a:pt x="6266" y="0"/>
                  </a:cubicBezTo>
                  <a:lnTo>
                    <a:pt x="607" y="0"/>
                  </a:lnTo>
                  <a:cubicBezTo>
                    <a:pt x="270" y="0"/>
                    <a:pt x="1" y="270"/>
                    <a:pt x="1" y="606"/>
                  </a:cubicBezTo>
                  <a:lnTo>
                    <a:pt x="1" y="3840"/>
                  </a:lnTo>
                  <a:cubicBezTo>
                    <a:pt x="1" y="4177"/>
                    <a:pt x="275" y="4446"/>
                    <a:pt x="607" y="4446"/>
                  </a:cubicBezTo>
                  <a:lnTo>
                    <a:pt x="2835" y="4446"/>
                  </a:lnTo>
                  <a:lnTo>
                    <a:pt x="2498" y="5793"/>
                  </a:lnTo>
                  <a:cubicBezTo>
                    <a:pt x="2480" y="5862"/>
                    <a:pt x="2533" y="5920"/>
                    <a:pt x="2592" y="5920"/>
                  </a:cubicBezTo>
                  <a:cubicBezTo>
                    <a:pt x="2612" y="5920"/>
                    <a:pt x="2633" y="5914"/>
                    <a:pt x="2652" y="5899"/>
                  </a:cubicBezTo>
                  <a:lnTo>
                    <a:pt x="4654" y="4446"/>
                  </a:lnTo>
                  <a:lnTo>
                    <a:pt x="6270" y="4446"/>
                  </a:lnTo>
                  <a:cubicBezTo>
                    <a:pt x="6602" y="4446"/>
                    <a:pt x="6877" y="4177"/>
                    <a:pt x="6877" y="3840"/>
                  </a:cubicBezTo>
                  <a:lnTo>
                    <a:pt x="6877" y="606"/>
                  </a:lnTo>
                  <a:cubicBezTo>
                    <a:pt x="6877" y="272"/>
                    <a:pt x="6607" y="0"/>
                    <a:pt x="6274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" name="Google Shape;12549;p90">
              <a:extLst>
                <a:ext uri="{FF2B5EF4-FFF2-40B4-BE49-F238E27FC236}">
                  <a16:creationId xmlns:a16="http://schemas.microsoft.com/office/drawing/2014/main" id="{AD8B86ED-EE62-4C72-A3C8-F8CB63F70256}"/>
                </a:ext>
              </a:extLst>
            </p:cNvPr>
            <p:cNvSpPr/>
            <p:nvPr/>
          </p:nvSpPr>
          <p:spPr>
            <a:xfrm>
              <a:off x="3104515" y="2146723"/>
              <a:ext cx="126600" cy="190149"/>
            </a:xfrm>
            <a:custGeom>
              <a:avLst/>
              <a:gdLst/>
              <a:ahLst/>
              <a:cxnLst/>
              <a:rect l="l" t="t" r="r" b="b"/>
              <a:pathLst>
                <a:path w="4827" h="7250" extrusionOk="0">
                  <a:moveTo>
                    <a:pt x="2411" y="376"/>
                  </a:moveTo>
                  <a:cubicBezTo>
                    <a:pt x="2463" y="376"/>
                    <a:pt x="2514" y="378"/>
                    <a:pt x="2565" y="383"/>
                  </a:cubicBezTo>
                  <a:cubicBezTo>
                    <a:pt x="3388" y="460"/>
                    <a:pt x="4037" y="1182"/>
                    <a:pt x="4042" y="2029"/>
                  </a:cubicBezTo>
                  <a:cubicBezTo>
                    <a:pt x="4042" y="2828"/>
                    <a:pt x="4234" y="3573"/>
                    <a:pt x="4398" y="3963"/>
                  </a:cubicBezTo>
                  <a:cubicBezTo>
                    <a:pt x="4398" y="3968"/>
                    <a:pt x="4398" y="3978"/>
                    <a:pt x="4393" y="3978"/>
                  </a:cubicBezTo>
                  <a:cubicBezTo>
                    <a:pt x="4225" y="4093"/>
                    <a:pt x="3850" y="4310"/>
                    <a:pt x="3214" y="4439"/>
                  </a:cubicBezTo>
                  <a:cubicBezTo>
                    <a:pt x="3210" y="4420"/>
                    <a:pt x="3205" y="4401"/>
                    <a:pt x="3205" y="4382"/>
                  </a:cubicBezTo>
                  <a:lnTo>
                    <a:pt x="3205" y="4002"/>
                  </a:lnTo>
                  <a:cubicBezTo>
                    <a:pt x="3455" y="3857"/>
                    <a:pt x="3667" y="3650"/>
                    <a:pt x="3806" y="3400"/>
                  </a:cubicBezTo>
                  <a:cubicBezTo>
                    <a:pt x="4071" y="2929"/>
                    <a:pt x="3979" y="2337"/>
                    <a:pt x="3580" y="1966"/>
                  </a:cubicBezTo>
                  <a:cubicBezTo>
                    <a:pt x="3301" y="1711"/>
                    <a:pt x="2801" y="1408"/>
                    <a:pt x="2007" y="1408"/>
                  </a:cubicBezTo>
                  <a:cubicBezTo>
                    <a:pt x="1959" y="1408"/>
                    <a:pt x="1910" y="1427"/>
                    <a:pt x="1877" y="1466"/>
                  </a:cubicBezTo>
                  <a:lnTo>
                    <a:pt x="1473" y="1870"/>
                  </a:lnTo>
                  <a:cubicBezTo>
                    <a:pt x="1332" y="2006"/>
                    <a:pt x="1458" y="2194"/>
                    <a:pt x="1604" y="2194"/>
                  </a:cubicBezTo>
                  <a:cubicBezTo>
                    <a:pt x="1649" y="2194"/>
                    <a:pt x="1696" y="2176"/>
                    <a:pt x="1737" y="2135"/>
                  </a:cubicBezTo>
                  <a:lnTo>
                    <a:pt x="2084" y="1788"/>
                  </a:lnTo>
                  <a:cubicBezTo>
                    <a:pt x="2589" y="1803"/>
                    <a:pt x="3007" y="1957"/>
                    <a:pt x="3325" y="2245"/>
                  </a:cubicBezTo>
                  <a:cubicBezTo>
                    <a:pt x="3595" y="2496"/>
                    <a:pt x="3657" y="2895"/>
                    <a:pt x="3479" y="3212"/>
                  </a:cubicBezTo>
                  <a:cubicBezTo>
                    <a:pt x="3257" y="3605"/>
                    <a:pt x="2847" y="3834"/>
                    <a:pt x="2414" y="3834"/>
                  </a:cubicBezTo>
                  <a:cubicBezTo>
                    <a:pt x="2311" y="3834"/>
                    <a:pt x="2206" y="3821"/>
                    <a:pt x="2103" y="3795"/>
                  </a:cubicBezTo>
                  <a:cubicBezTo>
                    <a:pt x="1564" y="3655"/>
                    <a:pt x="1189" y="3169"/>
                    <a:pt x="1189" y="2611"/>
                  </a:cubicBezTo>
                  <a:cubicBezTo>
                    <a:pt x="1189" y="2486"/>
                    <a:pt x="1094" y="2423"/>
                    <a:pt x="999" y="2423"/>
                  </a:cubicBezTo>
                  <a:cubicBezTo>
                    <a:pt x="904" y="2423"/>
                    <a:pt x="809" y="2486"/>
                    <a:pt x="809" y="2611"/>
                  </a:cubicBezTo>
                  <a:cubicBezTo>
                    <a:pt x="809" y="3188"/>
                    <a:pt x="1116" y="3718"/>
                    <a:pt x="1617" y="4006"/>
                  </a:cubicBezTo>
                  <a:lnTo>
                    <a:pt x="1617" y="4382"/>
                  </a:lnTo>
                  <a:cubicBezTo>
                    <a:pt x="1617" y="4406"/>
                    <a:pt x="1617" y="4425"/>
                    <a:pt x="1612" y="4444"/>
                  </a:cubicBezTo>
                  <a:cubicBezTo>
                    <a:pt x="972" y="4310"/>
                    <a:pt x="602" y="4098"/>
                    <a:pt x="433" y="3982"/>
                  </a:cubicBezTo>
                  <a:cubicBezTo>
                    <a:pt x="424" y="3978"/>
                    <a:pt x="424" y="3973"/>
                    <a:pt x="424" y="3968"/>
                  </a:cubicBezTo>
                  <a:lnTo>
                    <a:pt x="424" y="3963"/>
                  </a:lnTo>
                  <a:cubicBezTo>
                    <a:pt x="587" y="3573"/>
                    <a:pt x="780" y="2828"/>
                    <a:pt x="780" y="2029"/>
                  </a:cubicBezTo>
                  <a:cubicBezTo>
                    <a:pt x="784" y="1182"/>
                    <a:pt x="1434" y="460"/>
                    <a:pt x="2257" y="383"/>
                  </a:cubicBezTo>
                  <a:cubicBezTo>
                    <a:pt x="2307" y="378"/>
                    <a:pt x="2359" y="376"/>
                    <a:pt x="2411" y="376"/>
                  </a:cubicBezTo>
                  <a:close/>
                  <a:moveTo>
                    <a:pt x="2825" y="4160"/>
                  </a:moveTo>
                  <a:lnTo>
                    <a:pt x="2825" y="4382"/>
                  </a:lnTo>
                  <a:cubicBezTo>
                    <a:pt x="2825" y="4608"/>
                    <a:pt x="2950" y="4815"/>
                    <a:pt x="3152" y="4916"/>
                  </a:cubicBezTo>
                  <a:lnTo>
                    <a:pt x="3272" y="4974"/>
                  </a:lnTo>
                  <a:cubicBezTo>
                    <a:pt x="3089" y="5272"/>
                    <a:pt x="2762" y="5455"/>
                    <a:pt x="2411" y="5455"/>
                  </a:cubicBezTo>
                  <a:cubicBezTo>
                    <a:pt x="2055" y="5455"/>
                    <a:pt x="1728" y="5272"/>
                    <a:pt x="1545" y="4974"/>
                  </a:cubicBezTo>
                  <a:lnTo>
                    <a:pt x="1665" y="4911"/>
                  </a:lnTo>
                  <a:cubicBezTo>
                    <a:pt x="1862" y="4815"/>
                    <a:pt x="1992" y="4608"/>
                    <a:pt x="1992" y="4382"/>
                  </a:cubicBezTo>
                  <a:lnTo>
                    <a:pt x="1992" y="4160"/>
                  </a:lnTo>
                  <a:cubicBezTo>
                    <a:pt x="2127" y="4196"/>
                    <a:pt x="2266" y="4214"/>
                    <a:pt x="2407" y="4214"/>
                  </a:cubicBezTo>
                  <a:cubicBezTo>
                    <a:pt x="2547" y="4214"/>
                    <a:pt x="2687" y="4196"/>
                    <a:pt x="2825" y="4160"/>
                  </a:cubicBezTo>
                  <a:close/>
                  <a:moveTo>
                    <a:pt x="2411" y="1"/>
                  </a:moveTo>
                  <a:cubicBezTo>
                    <a:pt x="2348" y="1"/>
                    <a:pt x="2286" y="3"/>
                    <a:pt x="2223" y="8"/>
                  </a:cubicBezTo>
                  <a:cubicBezTo>
                    <a:pt x="1208" y="104"/>
                    <a:pt x="409" y="989"/>
                    <a:pt x="404" y="2029"/>
                  </a:cubicBezTo>
                  <a:cubicBezTo>
                    <a:pt x="400" y="2775"/>
                    <a:pt x="221" y="3463"/>
                    <a:pt x="72" y="3824"/>
                  </a:cubicBezTo>
                  <a:cubicBezTo>
                    <a:pt x="5" y="3992"/>
                    <a:pt x="63" y="4184"/>
                    <a:pt x="212" y="4290"/>
                  </a:cubicBezTo>
                  <a:cubicBezTo>
                    <a:pt x="515" y="4488"/>
                    <a:pt x="842" y="4637"/>
                    <a:pt x="1193" y="4728"/>
                  </a:cubicBezTo>
                  <a:lnTo>
                    <a:pt x="438" y="5108"/>
                  </a:lnTo>
                  <a:cubicBezTo>
                    <a:pt x="169" y="5238"/>
                    <a:pt x="0" y="5517"/>
                    <a:pt x="0" y="5820"/>
                  </a:cubicBezTo>
                  <a:lnTo>
                    <a:pt x="0" y="7062"/>
                  </a:lnTo>
                  <a:cubicBezTo>
                    <a:pt x="0" y="7187"/>
                    <a:pt x="94" y="7249"/>
                    <a:pt x="188" y="7249"/>
                  </a:cubicBezTo>
                  <a:cubicBezTo>
                    <a:pt x="282" y="7249"/>
                    <a:pt x="375" y="7187"/>
                    <a:pt x="375" y="7062"/>
                  </a:cubicBezTo>
                  <a:lnTo>
                    <a:pt x="375" y="5820"/>
                  </a:lnTo>
                  <a:cubicBezTo>
                    <a:pt x="375" y="5662"/>
                    <a:pt x="467" y="5517"/>
                    <a:pt x="606" y="5445"/>
                  </a:cubicBezTo>
                  <a:lnTo>
                    <a:pt x="1203" y="5147"/>
                  </a:lnTo>
                  <a:cubicBezTo>
                    <a:pt x="1475" y="5604"/>
                    <a:pt x="1943" y="5832"/>
                    <a:pt x="2411" y="5832"/>
                  </a:cubicBezTo>
                  <a:cubicBezTo>
                    <a:pt x="2879" y="5832"/>
                    <a:pt x="3347" y="5604"/>
                    <a:pt x="3619" y="5147"/>
                  </a:cubicBezTo>
                  <a:lnTo>
                    <a:pt x="4215" y="5445"/>
                  </a:lnTo>
                  <a:cubicBezTo>
                    <a:pt x="4355" y="5517"/>
                    <a:pt x="4446" y="5662"/>
                    <a:pt x="4446" y="5820"/>
                  </a:cubicBezTo>
                  <a:lnTo>
                    <a:pt x="4446" y="7062"/>
                  </a:lnTo>
                  <a:cubicBezTo>
                    <a:pt x="4446" y="7187"/>
                    <a:pt x="4540" y="7249"/>
                    <a:pt x="4634" y="7249"/>
                  </a:cubicBezTo>
                  <a:cubicBezTo>
                    <a:pt x="4728" y="7249"/>
                    <a:pt x="4822" y="7187"/>
                    <a:pt x="4822" y="7062"/>
                  </a:cubicBezTo>
                  <a:lnTo>
                    <a:pt x="4822" y="5820"/>
                  </a:lnTo>
                  <a:cubicBezTo>
                    <a:pt x="4826" y="5517"/>
                    <a:pt x="4653" y="5238"/>
                    <a:pt x="4384" y="5108"/>
                  </a:cubicBezTo>
                  <a:lnTo>
                    <a:pt x="3633" y="4728"/>
                  </a:lnTo>
                  <a:cubicBezTo>
                    <a:pt x="3979" y="4637"/>
                    <a:pt x="4311" y="4488"/>
                    <a:pt x="4610" y="4290"/>
                  </a:cubicBezTo>
                  <a:cubicBezTo>
                    <a:pt x="4759" y="4184"/>
                    <a:pt x="4817" y="3992"/>
                    <a:pt x="4749" y="3824"/>
                  </a:cubicBezTo>
                  <a:cubicBezTo>
                    <a:pt x="4595" y="3463"/>
                    <a:pt x="4422" y="2775"/>
                    <a:pt x="4417" y="2029"/>
                  </a:cubicBezTo>
                  <a:cubicBezTo>
                    <a:pt x="4417" y="989"/>
                    <a:pt x="3619" y="104"/>
                    <a:pt x="2598" y="8"/>
                  </a:cubicBezTo>
                  <a:cubicBezTo>
                    <a:pt x="2536" y="3"/>
                    <a:pt x="2473" y="1"/>
                    <a:pt x="24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" name="Google Shape;12550;p90">
              <a:extLst>
                <a:ext uri="{FF2B5EF4-FFF2-40B4-BE49-F238E27FC236}">
                  <a16:creationId xmlns:a16="http://schemas.microsoft.com/office/drawing/2014/main" id="{D86D3EE7-302B-4B1D-A34A-5C97D8095854}"/>
                </a:ext>
              </a:extLst>
            </p:cNvPr>
            <p:cNvSpPr/>
            <p:nvPr/>
          </p:nvSpPr>
          <p:spPr>
            <a:xfrm>
              <a:off x="3125707" y="2305662"/>
              <a:ext cx="9993" cy="31211"/>
            </a:xfrm>
            <a:custGeom>
              <a:avLst/>
              <a:gdLst/>
              <a:ahLst/>
              <a:cxnLst/>
              <a:rect l="l" t="t" r="r" b="b"/>
              <a:pathLst>
                <a:path w="381" h="1190" extrusionOk="0">
                  <a:moveTo>
                    <a:pt x="188" y="1"/>
                  </a:moveTo>
                  <a:cubicBezTo>
                    <a:pt x="82" y="1"/>
                    <a:pt x="1" y="88"/>
                    <a:pt x="1" y="193"/>
                  </a:cubicBezTo>
                  <a:lnTo>
                    <a:pt x="1" y="1002"/>
                  </a:lnTo>
                  <a:cubicBezTo>
                    <a:pt x="1" y="1127"/>
                    <a:pt x="94" y="1189"/>
                    <a:pt x="188" y="1189"/>
                  </a:cubicBezTo>
                  <a:cubicBezTo>
                    <a:pt x="282" y="1189"/>
                    <a:pt x="376" y="1127"/>
                    <a:pt x="376" y="1002"/>
                  </a:cubicBezTo>
                  <a:lnTo>
                    <a:pt x="376" y="193"/>
                  </a:lnTo>
                  <a:cubicBezTo>
                    <a:pt x="381" y="88"/>
                    <a:pt x="294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" name="Google Shape;12551;p90">
              <a:extLst>
                <a:ext uri="{FF2B5EF4-FFF2-40B4-BE49-F238E27FC236}">
                  <a16:creationId xmlns:a16="http://schemas.microsoft.com/office/drawing/2014/main" id="{6E374AD3-C6D5-48D9-9B64-A8FFB66BEFBE}"/>
                </a:ext>
              </a:extLst>
            </p:cNvPr>
            <p:cNvSpPr/>
            <p:nvPr/>
          </p:nvSpPr>
          <p:spPr>
            <a:xfrm>
              <a:off x="3199904" y="2305662"/>
              <a:ext cx="9993" cy="31211"/>
            </a:xfrm>
            <a:custGeom>
              <a:avLst/>
              <a:gdLst/>
              <a:ahLst/>
              <a:cxnLst/>
              <a:rect l="l" t="t" r="r" b="b"/>
              <a:pathLst>
                <a:path w="381" h="1190" extrusionOk="0">
                  <a:moveTo>
                    <a:pt x="188" y="1"/>
                  </a:moveTo>
                  <a:cubicBezTo>
                    <a:pt x="83" y="1"/>
                    <a:pt x="1" y="88"/>
                    <a:pt x="1" y="193"/>
                  </a:cubicBezTo>
                  <a:lnTo>
                    <a:pt x="1" y="1002"/>
                  </a:lnTo>
                  <a:cubicBezTo>
                    <a:pt x="1" y="1127"/>
                    <a:pt x="95" y="1189"/>
                    <a:pt x="188" y="1189"/>
                  </a:cubicBezTo>
                  <a:cubicBezTo>
                    <a:pt x="282" y="1189"/>
                    <a:pt x="376" y="1127"/>
                    <a:pt x="376" y="1002"/>
                  </a:cubicBezTo>
                  <a:lnTo>
                    <a:pt x="376" y="193"/>
                  </a:lnTo>
                  <a:cubicBezTo>
                    <a:pt x="381" y="88"/>
                    <a:pt x="294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" name="Google Shape;12552;p90">
              <a:extLst>
                <a:ext uri="{FF2B5EF4-FFF2-40B4-BE49-F238E27FC236}">
                  <a16:creationId xmlns:a16="http://schemas.microsoft.com/office/drawing/2014/main" id="{CCBB727F-08EE-45E6-9A66-872CFDD74E31}"/>
                </a:ext>
              </a:extLst>
            </p:cNvPr>
            <p:cNvSpPr/>
            <p:nvPr/>
          </p:nvSpPr>
          <p:spPr>
            <a:xfrm>
              <a:off x="3348326" y="2182340"/>
              <a:ext cx="54632" cy="16838"/>
            </a:xfrm>
            <a:custGeom>
              <a:avLst/>
              <a:gdLst/>
              <a:ahLst/>
              <a:cxnLst/>
              <a:rect l="l" t="t" r="r" b="b"/>
              <a:pathLst>
                <a:path w="2083" h="642" extrusionOk="0">
                  <a:moveTo>
                    <a:pt x="741" y="1"/>
                  </a:moveTo>
                  <a:cubicBezTo>
                    <a:pt x="562" y="1"/>
                    <a:pt x="364" y="18"/>
                    <a:pt x="150" y="60"/>
                  </a:cubicBezTo>
                  <a:cubicBezTo>
                    <a:pt x="63" y="79"/>
                    <a:pt x="0" y="156"/>
                    <a:pt x="0" y="247"/>
                  </a:cubicBezTo>
                  <a:lnTo>
                    <a:pt x="0" y="449"/>
                  </a:lnTo>
                  <a:cubicBezTo>
                    <a:pt x="0" y="575"/>
                    <a:pt x="94" y="637"/>
                    <a:pt x="188" y="637"/>
                  </a:cubicBezTo>
                  <a:cubicBezTo>
                    <a:pt x="282" y="637"/>
                    <a:pt x="376" y="575"/>
                    <a:pt x="376" y="449"/>
                  </a:cubicBezTo>
                  <a:lnTo>
                    <a:pt x="376" y="406"/>
                  </a:lnTo>
                  <a:cubicBezTo>
                    <a:pt x="496" y="388"/>
                    <a:pt x="617" y="378"/>
                    <a:pt x="738" y="378"/>
                  </a:cubicBezTo>
                  <a:cubicBezTo>
                    <a:pt x="931" y="378"/>
                    <a:pt x="1123" y="402"/>
                    <a:pt x="1309" y="449"/>
                  </a:cubicBezTo>
                  <a:cubicBezTo>
                    <a:pt x="1444" y="483"/>
                    <a:pt x="1579" y="536"/>
                    <a:pt x="1699" y="608"/>
                  </a:cubicBezTo>
                  <a:cubicBezTo>
                    <a:pt x="1735" y="631"/>
                    <a:pt x="1771" y="641"/>
                    <a:pt x="1805" y="641"/>
                  </a:cubicBezTo>
                  <a:cubicBezTo>
                    <a:pt x="1969" y="641"/>
                    <a:pt x="2082" y="406"/>
                    <a:pt x="1911" y="291"/>
                  </a:cubicBezTo>
                  <a:cubicBezTo>
                    <a:pt x="1888" y="275"/>
                    <a:pt x="1463" y="1"/>
                    <a:pt x="7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" name="Google Shape;12553;p90">
              <a:extLst>
                <a:ext uri="{FF2B5EF4-FFF2-40B4-BE49-F238E27FC236}">
                  <a16:creationId xmlns:a16="http://schemas.microsoft.com/office/drawing/2014/main" id="{61571162-2455-4906-902C-D10DB98D850D}"/>
                </a:ext>
              </a:extLst>
            </p:cNvPr>
            <p:cNvSpPr/>
            <p:nvPr/>
          </p:nvSpPr>
          <p:spPr>
            <a:xfrm>
              <a:off x="3305785" y="2151969"/>
              <a:ext cx="137222" cy="185009"/>
            </a:xfrm>
            <a:custGeom>
              <a:avLst/>
              <a:gdLst/>
              <a:ahLst/>
              <a:cxnLst/>
              <a:rect l="l" t="t" r="r" b="b"/>
              <a:pathLst>
                <a:path w="5232" h="7054" extrusionOk="0">
                  <a:moveTo>
                    <a:pt x="4048" y="380"/>
                  </a:moveTo>
                  <a:lnTo>
                    <a:pt x="4048" y="1319"/>
                  </a:lnTo>
                  <a:cubicBezTo>
                    <a:pt x="4048" y="1478"/>
                    <a:pt x="4009" y="1636"/>
                    <a:pt x="3937" y="1776"/>
                  </a:cubicBezTo>
                  <a:lnTo>
                    <a:pt x="3865" y="1925"/>
                  </a:lnTo>
                  <a:cubicBezTo>
                    <a:pt x="3850" y="1954"/>
                    <a:pt x="3845" y="1983"/>
                    <a:pt x="3845" y="2012"/>
                  </a:cubicBezTo>
                  <a:lnTo>
                    <a:pt x="3845" y="2416"/>
                  </a:lnTo>
                  <a:cubicBezTo>
                    <a:pt x="3845" y="3090"/>
                    <a:pt x="3296" y="3639"/>
                    <a:pt x="2623" y="3639"/>
                  </a:cubicBezTo>
                  <a:cubicBezTo>
                    <a:pt x="2609" y="3639"/>
                    <a:pt x="2594" y="3638"/>
                    <a:pt x="2580" y="3638"/>
                  </a:cubicBezTo>
                  <a:cubicBezTo>
                    <a:pt x="1926" y="3619"/>
                    <a:pt x="1391" y="3041"/>
                    <a:pt x="1391" y="2353"/>
                  </a:cubicBezTo>
                  <a:lnTo>
                    <a:pt x="1391" y="2012"/>
                  </a:lnTo>
                  <a:cubicBezTo>
                    <a:pt x="1391" y="1983"/>
                    <a:pt x="1387" y="1949"/>
                    <a:pt x="1372" y="1925"/>
                  </a:cubicBezTo>
                  <a:lnTo>
                    <a:pt x="1300" y="1776"/>
                  </a:lnTo>
                  <a:cubicBezTo>
                    <a:pt x="1228" y="1636"/>
                    <a:pt x="1189" y="1478"/>
                    <a:pt x="1189" y="1319"/>
                  </a:cubicBezTo>
                  <a:cubicBezTo>
                    <a:pt x="1189" y="799"/>
                    <a:pt x="1613" y="380"/>
                    <a:pt x="2128" y="380"/>
                  </a:cubicBezTo>
                  <a:close/>
                  <a:moveTo>
                    <a:pt x="1998" y="3888"/>
                  </a:moveTo>
                  <a:cubicBezTo>
                    <a:pt x="2181" y="3965"/>
                    <a:pt x="2373" y="4008"/>
                    <a:pt x="2570" y="4018"/>
                  </a:cubicBezTo>
                  <a:lnTo>
                    <a:pt x="2618" y="4018"/>
                  </a:lnTo>
                  <a:cubicBezTo>
                    <a:pt x="2830" y="4018"/>
                    <a:pt x="3042" y="3975"/>
                    <a:pt x="3239" y="3893"/>
                  </a:cubicBezTo>
                  <a:lnTo>
                    <a:pt x="3239" y="4153"/>
                  </a:lnTo>
                  <a:cubicBezTo>
                    <a:pt x="3239" y="4211"/>
                    <a:pt x="3244" y="4268"/>
                    <a:pt x="3263" y="4321"/>
                  </a:cubicBezTo>
                  <a:lnTo>
                    <a:pt x="2618" y="4802"/>
                  </a:lnTo>
                  <a:lnTo>
                    <a:pt x="1974" y="4321"/>
                  </a:lnTo>
                  <a:cubicBezTo>
                    <a:pt x="1993" y="4268"/>
                    <a:pt x="1998" y="4211"/>
                    <a:pt x="1998" y="4153"/>
                  </a:cubicBezTo>
                  <a:lnTo>
                    <a:pt x="1998" y="3888"/>
                  </a:lnTo>
                  <a:close/>
                  <a:moveTo>
                    <a:pt x="2132" y="0"/>
                  </a:moveTo>
                  <a:cubicBezTo>
                    <a:pt x="1401" y="5"/>
                    <a:pt x="814" y="592"/>
                    <a:pt x="814" y="1319"/>
                  </a:cubicBezTo>
                  <a:cubicBezTo>
                    <a:pt x="814" y="1535"/>
                    <a:pt x="862" y="1752"/>
                    <a:pt x="963" y="1944"/>
                  </a:cubicBezTo>
                  <a:lnTo>
                    <a:pt x="1016" y="2055"/>
                  </a:lnTo>
                  <a:lnTo>
                    <a:pt x="1016" y="2353"/>
                  </a:lnTo>
                  <a:cubicBezTo>
                    <a:pt x="1016" y="2854"/>
                    <a:pt x="1237" y="3330"/>
                    <a:pt x="1622" y="3652"/>
                  </a:cubicBezTo>
                  <a:lnTo>
                    <a:pt x="1622" y="4153"/>
                  </a:lnTo>
                  <a:cubicBezTo>
                    <a:pt x="1618" y="4244"/>
                    <a:pt x="1565" y="4326"/>
                    <a:pt x="1483" y="4355"/>
                  </a:cubicBezTo>
                  <a:lnTo>
                    <a:pt x="521" y="4716"/>
                  </a:lnTo>
                  <a:cubicBezTo>
                    <a:pt x="208" y="4836"/>
                    <a:pt x="1" y="5130"/>
                    <a:pt x="1" y="5462"/>
                  </a:cubicBezTo>
                  <a:lnTo>
                    <a:pt x="1" y="6862"/>
                  </a:lnTo>
                  <a:cubicBezTo>
                    <a:pt x="1" y="6987"/>
                    <a:pt x="96" y="7049"/>
                    <a:pt x="191" y="7049"/>
                  </a:cubicBezTo>
                  <a:cubicBezTo>
                    <a:pt x="286" y="7049"/>
                    <a:pt x="381" y="6987"/>
                    <a:pt x="381" y="6862"/>
                  </a:cubicBezTo>
                  <a:lnTo>
                    <a:pt x="381" y="5466"/>
                  </a:lnTo>
                  <a:cubicBezTo>
                    <a:pt x="381" y="5288"/>
                    <a:pt x="487" y="5134"/>
                    <a:pt x="650" y="5072"/>
                  </a:cubicBezTo>
                  <a:lnTo>
                    <a:pt x="1613" y="4711"/>
                  </a:lnTo>
                  <a:cubicBezTo>
                    <a:pt x="1666" y="4692"/>
                    <a:pt x="1714" y="4668"/>
                    <a:pt x="1757" y="4634"/>
                  </a:cubicBezTo>
                  <a:lnTo>
                    <a:pt x="2431" y="5139"/>
                  </a:lnTo>
                  <a:lnTo>
                    <a:pt x="2431" y="6862"/>
                  </a:lnTo>
                  <a:cubicBezTo>
                    <a:pt x="2431" y="6989"/>
                    <a:pt x="2525" y="7053"/>
                    <a:pt x="2618" y="7053"/>
                  </a:cubicBezTo>
                  <a:cubicBezTo>
                    <a:pt x="2712" y="7053"/>
                    <a:pt x="2806" y="6989"/>
                    <a:pt x="2806" y="6862"/>
                  </a:cubicBezTo>
                  <a:lnTo>
                    <a:pt x="2806" y="5134"/>
                  </a:lnTo>
                  <a:lnTo>
                    <a:pt x="3480" y="4634"/>
                  </a:lnTo>
                  <a:cubicBezTo>
                    <a:pt x="3523" y="4663"/>
                    <a:pt x="3571" y="4692"/>
                    <a:pt x="3624" y="4711"/>
                  </a:cubicBezTo>
                  <a:lnTo>
                    <a:pt x="4586" y="5072"/>
                  </a:lnTo>
                  <a:cubicBezTo>
                    <a:pt x="4745" y="5134"/>
                    <a:pt x="4856" y="5288"/>
                    <a:pt x="4856" y="5462"/>
                  </a:cubicBezTo>
                  <a:lnTo>
                    <a:pt x="4856" y="6862"/>
                  </a:lnTo>
                  <a:cubicBezTo>
                    <a:pt x="4856" y="6987"/>
                    <a:pt x="4950" y="7049"/>
                    <a:pt x="5044" y="7049"/>
                  </a:cubicBezTo>
                  <a:cubicBezTo>
                    <a:pt x="5137" y="7049"/>
                    <a:pt x="5231" y="6987"/>
                    <a:pt x="5231" y="6862"/>
                  </a:cubicBezTo>
                  <a:lnTo>
                    <a:pt x="5231" y="5466"/>
                  </a:lnTo>
                  <a:cubicBezTo>
                    <a:pt x="5231" y="5130"/>
                    <a:pt x="5029" y="4836"/>
                    <a:pt x="4716" y="4716"/>
                  </a:cubicBezTo>
                  <a:lnTo>
                    <a:pt x="3754" y="4355"/>
                  </a:lnTo>
                  <a:cubicBezTo>
                    <a:pt x="3672" y="4326"/>
                    <a:pt x="3614" y="4244"/>
                    <a:pt x="3614" y="4153"/>
                  </a:cubicBezTo>
                  <a:lnTo>
                    <a:pt x="3614" y="3672"/>
                  </a:lnTo>
                  <a:cubicBezTo>
                    <a:pt x="3653" y="3638"/>
                    <a:pt x="3696" y="3599"/>
                    <a:pt x="3735" y="3566"/>
                  </a:cubicBezTo>
                  <a:cubicBezTo>
                    <a:pt x="4048" y="3263"/>
                    <a:pt x="4226" y="2849"/>
                    <a:pt x="4221" y="2411"/>
                  </a:cubicBezTo>
                  <a:lnTo>
                    <a:pt x="4221" y="2050"/>
                  </a:lnTo>
                  <a:lnTo>
                    <a:pt x="4279" y="1944"/>
                  </a:lnTo>
                  <a:cubicBezTo>
                    <a:pt x="4375" y="1747"/>
                    <a:pt x="4423" y="1535"/>
                    <a:pt x="4423" y="1319"/>
                  </a:cubicBezTo>
                  <a:lnTo>
                    <a:pt x="4423" y="193"/>
                  </a:lnTo>
                  <a:cubicBezTo>
                    <a:pt x="4423" y="87"/>
                    <a:pt x="4341" y="0"/>
                    <a:pt x="42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" name="Google Shape;12554;p90">
              <a:extLst>
                <a:ext uri="{FF2B5EF4-FFF2-40B4-BE49-F238E27FC236}">
                  <a16:creationId xmlns:a16="http://schemas.microsoft.com/office/drawing/2014/main" id="{F1741760-49FF-4818-A5F6-38B01838C5D0}"/>
                </a:ext>
              </a:extLst>
            </p:cNvPr>
            <p:cNvSpPr/>
            <p:nvPr/>
          </p:nvSpPr>
          <p:spPr>
            <a:xfrm>
              <a:off x="3332432" y="2300364"/>
              <a:ext cx="9862" cy="36482"/>
            </a:xfrm>
            <a:custGeom>
              <a:avLst/>
              <a:gdLst/>
              <a:ahLst/>
              <a:cxnLst/>
              <a:rect l="l" t="t" r="r" b="b"/>
              <a:pathLst>
                <a:path w="376" h="1391" extrusionOk="0">
                  <a:moveTo>
                    <a:pt x="188" y="1"/>
                  </a:moveTo>
                  <a:cubicBezTo>
                    <a:pt x="82" y="1"/>
                    <a:pt x="0" y="88"/>
                    <a:pt x="0" y="193"/>
                  </a:cubicBezTo>
                  <a:lnTo>
                    <a:pt x="0" y="1199"/>
                  </a:lnTo>
                  <a:cubicBezTo>
                    <a:pt x="0" y="1327"/>
                    <a:pt x="94" y="1390"/>
                    <a:pt x="188" y="1390"/>
                  </a:cubicBezTo>
                  <a:cubicBezTo>
                    <a:pt x="282" y="1390"/>
                    <a:pt x="375" y="1327"/>
                    <a:pt x="375" y="1199"/>
                  </a:cubicBezTo>
                  <a:lnTo>
                    <a:pt x="375" y="189"/>
                  </a:lnTo>
                  <a:cubicBezTo>
                    <a:pt x="375" y="88"/>
                    <a:pt x="294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" name="Google Shape;12555;p90">
              <a:extLst>
                <a:ext uri="{FF2B5EF4-FFF2-40B4-BE49-F238E27FC236}">
                  <a16:creationId xmlns:a16="http://schemas.microsoft.com/office/drawing/2014/main" id="{55112EEE-CF6D-4F46-B2F7-7C7EDF2905B2}"/>
                </a:ext>
              </a:extLst>
            </p:cNvPr>
            <p:cNvSpPr/>
            <p:nvPr/>
          </p:nvSpPr>
          <p:spPr>
            <a:xfrm>
              <a:off x="3406630" y="2300364"/>
              <a:ext cx="9862" cy="36482"/>
            </a:xfrm>
            <a:custGeom>
              <a:avLst/>
              <a:gdLst/>
              <a:ahLst/>
              <a:cxnLst/>
              <a:rect l="l" t="t" r="r" b="b"/>
              <a:pathLst>
                <a:path w="376" h="1391" extrusionOk="0">
                  <a:moveTo>
                    <a:pt x="188" y="1"/>
                  </a:moveTo>
                  <a:cubicBezTo>
                    <a:pt x="82" y="1"/>
                    <a:pt x="0" y="88"/>
                    <a:pt x="0" y="193"/>
                  </a:cubicBezTo>
                  <a:lnTo>
                    <a:pt x="0" y="1199"/>
                  </a:lnTo>
                  <a:cubicBezTo>
                    <a:pt x="0" y="1327"/>
                    <a:pt x="94" y="1390"/>
                    <a:pt x="188" y="1390"/>
                  </a:cubicBezTo>
                  <a:cubicBezTo>
                    <a:pt x="282" y="1390"/>
                    <a:pt x="376" y="1327"/>
                    <a:pt x="376" y="1199"/>
                  </a:cubicBezTo>
                  <a:lnTo>
                    <a:pt x="376" y="189"/>
                  </a:lnTo>
                  <a:cubicBezTo>
                    <a:pt x="376" y="88"/>
                    <a:pt x="294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" name="Google Shape;12556;p90">
              <a:extLst>
                <a:ext uri="{FF2B5EF4-FFF2-40B4-BE49-F238E27FC236}">
                  <a16:creationId xmlns:a16="http://schemas.microsoft.com/office/drawing/2014/main" id="{DF69E5F3-EDA7-4945-8EB7-C7854EE0FE7A}"/>
                </a:ext>
              </a:extLst>
            </p:cNvPr>
            <p:cNvSpPr/>
            <p:nvPr/>
          </p:nvSpPr>
          <p:spPr>
            <a:xfrm>
              <a:off x="3157521" y="1998381"/>
              <a:ext cx="211263" cy="176537"/>
            </a:xfrm>
            <a:custGeom>
              <a:avLst/>
              <a:gdLst/>
              <a:ahLst/>
              <a:cxnLst/>
              <a:rect l="l" t="t" r="r" b="b"/>
              <a:pathLst>
                <a:path w="8055" h="6731" extrusionOk="0">
                  <a:moveTo>
                    <a:pt x="2776" y="4827"/>
                  </a:moveTo>
                  <a:lnTo>
                    <a:pt x="2666" y="5255"/>
                  </a:lnTo>
                  <a:lnTo>
                    <a:pt x="2411" y="5250"/>
                  </a:lnTo>
                  <a:cubicBezTo>
                    <a:pt x="2180" y="5250"/>
                    <a:pt x="1992" y="5067"/>
                    <a:pt x="1992" y="4836"/>
                  </a:cubicBezTo>
                  <a:lnTo>
                    <a:pt x="1992" y="4827"/>
                  </a:lnTo>
                  <a:close/>
                  <a:moveTo>
                    <a:pt x="6453" y="376"/>
                  </a:moveTo>
                  <a:cubicBezTo>
                    <a:pt x="6684" y="376"/>
                    <a:pt x="6871" y="563"/>
                    <a:pt x="6871" y="794"/>
                  </a:cubicBezTo>
                  <a:lnTo>
                    <a:pt x="6871" y="4028"/>
                  </a:lnTo>
                  <a:cubicBezTo>
                    <a:pt x="6871" y="4259"/>
                    <a:pt x="6684" y="4446"/>
                    <a:pt x="6453" y="4446"/>
                  </a:cubicBezTo>
                  <a:lnTo>
                    <a:pt x="4836" y="4446"/>
                  </a:lnTo>
                  <a:cubicBezTo>
                    <a:pt x="4797" y="4446"/>
                    <a:pt x="4759" y="4456"/>
                    <a:pt x="4725" y="4480"/>
                  </a:cubicBezTo>
                  <a:lnTo>
                    <a:pt x="2921" y="5794"/>
                  </a:lnTo>
                  <a:lnTo>
                    <a:pt x="3200" y="4682"/>
                  </a:lnTo>
                  <a:cubicBezTo>
                    <a:pt x="3229" y="4562"/>
                    <a:pt x="3142" y="4446"/>
                    <a:pt x="3022" y="4446"/>
                  </a:cubicBezTo>
                  <a:lnTo>
                    <a:pt x="794" y="4446"/>
                  </a:lnTo>
                  <a:cubicBezTo>
                    <a:pt x="563" y="4446"/>
                    <a:pt x="375" y="4259"/>
                    <a:pt x="375" y="4028"/>
                  </a:cubicBezTo>
                  <a:lnTo>
                    <a:pt x="375" y="794"/>
                  </a:lnTo>
                  <a:cubicBezTo>
                    <a:pt x="375" y="563"/>
                    <a:pt x="563" y="376"/>
                    <a:pt x="794" y="376"/>
                  </a:cubicBezTo>
                  <a:close/>
                  <a:moveTo>
                    <a:pt x="7261" y="1184"/>
                  </a:moveTo>
                  <a:cubicBezTo>
                    <a:pt x="7492" y="1184"/>
                    <a:pt x="7680" y="1372"/>
                    <a:pt x="7680" y="1603"/>
                  </a:cubicBezTo>
                  <a:lnTo>
                    <a:pt x="7680" y="4836"/>
                  </a:lnTo>
                  <a:cubicBezTo>
                    <a:pt x="7680" y="5067"/>
                    <a:pt x="7492" y="5255"/>
                    <a:pt x="7261" y="5255"/>
                  </a:cubicBezTo>
                  <a:lnTo>
                    <a:pt x="5644" y="5255"/>
                  </a:lnTo>
                  <a:cubicBezTo>
                    <a:pt x="5642" y="5255"/>
                    <a:pt x="5639" y="5255"/>
                    <a:pt x="5637" y="5255"/>
                  </a:cubicBezTo>
                  <a:cubicBezTo>
                    <a:pt x="5525" y="5255"/>
                    <a:pt x="5438" y="5358"/>
                    <a:pt x="5457" y="5471"/>
                  </a:cubicBezTo>
                  <a:lnTo>
                    <a:pt x="5457" y="5476"/>
                  </a:lnTo>
                  <a:lnTo>
                    <a:pt x="5591" y="6256"/>
                  </a:lnTo>
                  <a:lnTo>
                    <a:pt x="4201" y="5332"/>
                  </a:lnTo>
                  <a:lnTo>
                    <a:pt x="4898" y="4827"/>
                  </a:lnTo>
                  <a:lnTo>
                    <a:pt x="6453" y="4827"/>
                  </a:lnTo>
                  <a:cubicBezTo>
                    <a:pt x="6890" y="4822"/>
                    <a:pt x="7247" y="4471"/>
                    <a:pt x="7247" y="4028"/>
                  </a:cubicBezTo>
                  <a:lnTo>
                    <a:pt x="7247" y="1184"/>
                  </a:lnTo>
                  <a:close/>
                  <a:moveTo>
                    <a:pt x="794" y="0"/>
                  </a:moveTo>
                  <a:cubicBezTo>
                    <a:pt x="356" y="0"/>
                    <a:pt x="0" y="357"/>
                    <a:pt x="0" y="794"/>
                  </a:cubicBezTo>
                  <a:lnTo>
                    <a:pt x="0" y="4028"/>
                  </a:lnTo>
                  <a:cubicBezTo>
                    <a:pt x="0" y="4466"/>
                    <a:pt x="356" y="4822"/>
                    <a:pt x="794" y="4827"/>
                  </a:cubicBezTo>
                  <a:lnTo>
                    <a:pt x="1617" y="4827"/>
                  </a:lnTo>
                  <a:lnTo>
                    <a:pt x="1617" y="4836"/>
                  </a:lnTo>
                  <a:cubicBezTo>
                    <a:pt x="1617" y="5274"/>
                    <a:pt x="1973" y="5630"/>
                    <a:pt x="2411" y="5635"/>
                  </a:cubicBezTo>
                  <a:lnTo>
                    <a:pt x="2574" y="5635"/>
                  </a:lnTo>
                  <a:lnTo>
                    <a:pt x="2497" y="5933"/>
                  </a:lnTo>
                  <a:cubicBezTo>
                    <a:pt x="2447" y="6132"/>
                    <a:pt x="2602" y="6295"/>
                    <a:pt x="2777" y="6295"/>
                  </a:cubicBezTo>
                  <a:cubicBezTo>
                    <a:pt x="2834" y="6295"/>
                    <a:pt x="2894" y="6277"/>
                    <a:pt x="2950" y="6236"/>
                  </a:cubicBezTo>
                  <a:lnTo>
                    <a:pt x="3787" y="5630"/>
                  </a:lnTo>
                  <a:lnTo>
                    <a:pt x="3970" y="5630"/>
                  </a:lnTo>
                  <a:lnTo>
                    <a:pt x="5548" y="6684"/>
                  </a:lnTo>
                  <a:cubicBezTo>
                    <a:pt x="5596" y="6715"/>
                    <a:pt x="5651" y="6731"/>
                    <a:pt x="5707" y="6731"/>
                  </a:cubicBezTo>
                  <a:cubicBezTo>
                    <a:pt x="5762" y="6731"/>
                    <a:pt x="5817" y="6715"/>
                    <a:pt x="5866" y="6684"/>
                  </a:cubicBezTo>
                  <a:cubicBezTo>
                    <a:pt x="5962" y="6621"/>
                    <a:pt x="6015" y="6506"/>
                    <a:pt x="5996" y="6390"/>
                  </a:cubicBezTo>
                  <a:lnTo>
                    <a:pt x="5870" y="5630"/>
                  </a:lnTo>
                  <a:lnTo>
                    <a:pt x="7261" y="5630"/>
                  </a:lnTo>
                  <a:cubicBezTo>
                    <a:pt x="7699" y="5630"/>
                    <a:pt x="8055" y="5274"/>
                    <a:pt x="8055" y="4836"/>
                  </a:cubicBezTo>
                  <a:lnTo>
                    <a:pt x="8055" y="1603"/>
                  </a:lnTo>
                  <a:cubicBezTo>
                    <a:pt x="8055" y="1165"/>
                    <a:pt x="7699" y="809"/>
                    <a:pt x="7261" y="809"/>
                  </a:cubicBezTo>
                  <a:lnTo>
                    <a:pt x="7247" y="809"/>
                  </a:lnTo>
                  <a:lnTo>
                    <a:pt x="7247" y="794"/>
                  </a:lnTo>
                  <a:cubicBezTo>
                    <a:pt x="7247" y="357"/>
                    <a:pt x="6890" y="0"/>
                    <a:pt x="6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" name="Google Shape;12557;p90">
              <a:extLst>
                <a:ext uri="{FF2B5EF4-FFF2-40B4-BE49-F238E27FC236}">
                  <a16:creationId xmlns:a16="http://schemas.microsoft.com/office/drawing/2014/main" id="{2BA0BD44-885D-4B61-8134-6D051B87F2E9}"/>
                </a:ext>
              </a:extLst>
            </p:cNvPr>
            <p:cNvSpPr/>
            <p:nvPr/>
          </p:nvSpPr>
          <p:spPr>
            <a:xfrm>
              <a:off x="3192980" y="2030064"/>
              <a:ext cx="29165" cy="9993"/>
            </a:xfrm>
            <a:custGeom>
              <a:avLst/>
              <a:gdLst/>
              <a:ahLst/>
              <a:cxnLst/>
              <a:rect l="l" t="t" r="r" b="b"/>
              <a:pathLst>
                <a:path w="1112" h="381" extrusionOk="0">
                  <a:moveTo>
                    <a:pt x="250" y="0"/>
                  </a:moveTo>
                  <a:cubicBezTo>
                    <a:pt x="0" y="0"/>
                    <a:pt x="0" y="380"/>
                    <a:pt x="250" y="380"/>
                  </a:cubicBezTo>
                  <a:lnTo>
                    <a:pt x="857" y="380"/>
                  </a:lnTo>
                  <a:cubicBezTo>
                    <a:pt x="1112" y="380"/>
                    <a:pt x="1112" y="0"/>
                    <a:pt x="8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" name="Google Shape;12558;p90">
              <a:extLst>
                <a:ext uri="{FF2B5EF4-FFF2-40B4-BE49-F238E27FC236}">
                  <a16:creationId xmlns:a16="http://schemas.microsoft.com/office/drawing/2014/main" id="{FC4DABA3-81D9-4417-98B5-B9BF50DE6A8E}"/>
                </a:ext>
              </a:extLst>
            </p:cNvPr>
            <p:cNvSpPr/>
            <p:nvPr/>
          </p:nvSpPr>
          <p:spPr>
            <a:xfrm>
              <a:off x="3230066" y="2030064"/>
              <a:ext cx="82197" cy="9993"/>
            </a:xfrm>
            <a:custGeom>
              <a:avLst/>
              <a:gdLst/>
              <a:ahLst/>
              <a:cxnLst/>
              <a:rect l="l" t="t" r="r" b="b"/>
              <a:pathLst>
                <a:path w="3134" h="381" extrusionOk="0">
                  <a:moveTo>
                    <a:pt x="251" y="0"/>
                  </a:moveTo>
                  <a:cubicBezTo>
                    <a:pt x="1" y="0"/>
                    <a:pt x="1" y="380"/>
                    <a:pt x="251" y="380"/>
                  </a:cubicBezTo>
                  <a:lnTo>
                    <a:pt x="2878" y="380"/>
                  </a:lnTo>
                  <a:cubicBezTo>
                    <a:pt x="3133" y="380"/>
                    <a:pt x="3133" y="0"/>
                    <a:pt x="28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" name="Google Shape;12559;p90">
              <a:extLst>
                <a:ext uri="{FF2B5EF4-FFF2-40B4-BE49-F238E27FC236}">
                  <a16:creationId xmlns:a16="http://schemas.microsoft.com/office/drawing/2014/main" id="{3918D355-66DF-440F-BE92-533354843FFE}"/>
                </a:ext>
              </a:extLst>
            </p:cNvPr>
            <p:cNvSpPr/>
            <p:nvPr/>
          </p:nvSpPr>
          <p:spPr>
            <a:xfrm>
              <a:off x="3192980" y="2056553"/>
              <a:ext cx="119283" cy="9993"/>
            </a:xfrm>
            <a:custGeom>
              <a:avLst/>
              <a:gdLst/>
              <a:ahLst/>
              <a:cxnLst/>
              <a:rect l="l" t="t" r="r" b="b"/>
              <a:pathLst>
                <a:path w="4548" h="381" extrusionOk="0">
                  <a:moveTo>
                    <a:pt x="250" y="1"/>
                  </a:moveTo>
                  <a:cubicBezTo>
                    <a:pt x="0" y="1"/>
                    <a:pt x="0" y="381"/>
                    <a:pt x="250" y="381"/>
                  </a:cubicBezTo>
                  <a:lnTo>
                    <a:pt x="4292" y="381"/>
                  </a:lnTo>
                  <a:cubicBezTo>
                    <a:pt x="4547" y="381"/>
                    <a:pt x="4547" y="1"/>
                    <a:pt x="42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" name="Google Shape;12560;p90">
              <a:extLst>
                <a:ext uri="{FF2B5EF4-FFF2-40B4-BE49-F238E27FC236}">
                  <a16:creationId xmlns:a16="http://schemas.microsoft.com/office/drawing/2014/main" id="{81F48AF2-0321-4A0A-A817-70F35DDFB70A}"/>
                </a:ext>
              </a:extLst>
            </p:cNvPr>
            <p:cNvSpPr/>
            <p:nvPr/>
          </p:nvSpPr>
          <p:spPr>
            <a:xfrm>
              <a:off x="3192980" y="2083069"/>
              <a:ext cx="82040" cy="9993"/>
            </a:xfrm>
            <a:custGeom>
              <a:avLst/>
              <a:gdLst/>
              <a:ahLst/>
              <a:cxnLst/>
              <a:rect l="l" t="t" r="r" b="b"/>
              <a:pathLst>
                <a:path w="3128" h="381" extrusionOk="0">
                  <a:moveTo>
                    <a:pt x="250" y="0"/>
                  </a:moveTo>
                  <a:cubicBezTo>
                    <a:pt x="0" y="0"/>
                    <a:pt x="0" y="380"/>
                    <a:pt x="250" y="380"/>
                  </a:cubicBezTo>
                  <a:lnTo>
                    <a:pt x="2878" y="380"/>
                  </a:lnTo>
                  <a:cubicBezTo>
                    <a:pt x="3128" y="380"/>
                    <a:pt x="3128" y="0"/>
                    <a:pt x="28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" name="Google Shape;12561;p90">
              <a:extLst>
                <a:ext uri="{FF2B5EF4-FFF2-40B4-BE49-F238E27FC236}">
                  <a16:creationId xmlns:a16="http://schemas.microsoft.com/office/drawing/2014/main" id="{23C18BCE-A471-45A8-9505-1D69F0211A06}"/>
                </a:ext>
              </a:extLst>
            </p:cNvPr>
            <p:cNvSpPr/>
            <p:nvPr/>
          </p:nvSpPr>
          <p:spPr>
            <a:xfrm>
              <a:off x="3283072" y="2083069"/>
              <a:ext cx="29060" cy="9993"/>
            </a:xfrm>
            <a:custGeom>
              <a:avLst/>
              <a:gdLst/>
              <a:ahLst/>
              <a:cxnLst/>
              <a:rect l="l" t="t" r="r" b="b"/>
              <a:pathLst>
                <a:path w="1108" h="381" extrusionOk="0">
                  <a:moveTo>
                    <a:pt x="251" y="0"/>
                  </a:moveTo>
                  <a:cubicBezTo>
                    <a:pt x="1" y="0"/>
                    <a:pt x="1" y="380"/>
                    <a:pt x="251" y="380"/>
                  </a:cubicBezTo>
                  <a:lnTo>
                    <a:pt x="857" y="380"/>
                  </a:lnTo>
                  <a:cubicBezTo>
                    <a:pt x="1107" y="380"/>
                    <a:pt x="1107" y="0"/>
                    <a:pt x="8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64" name="Google Shape;12562;p90">
            <a:extLst>
              <a:ext uri="{FF2B5EF4-FFF2-40B4-BE49-F238E27FC236}">
                <a16:creationId xmlns:a16="http://schemas.microsoft.com/office/drawing/2014/main" id="{D84B4650-7620-4D1F-843D-FB7E5B0CDB31}"/>
              </a:ext>
            </a:extLst>
          </p:cNvPr>
          <p:cNvGrpSpPr/>
          <p:nvPr/>
        </p:nvGrpSpPr>
        <p:grpSpPr>
          <a:xfrm>
            <a:off x="5341762" y="2387774"/>
            <a:ext cx="427473" cy="512625"/>
            <a:chOff x="4006321" y="1975405"/>
            <a:chExt cx="320605" cy="384469"/>
          </a:xfrm>
        </p:grpSpPr>
        <p:sp>
          <p:nvSpPr>
            <p:cNvPr id="265" name="Google Shape;12563;p90">
              <a:extLst>
                <a:ext uri="{FF2B5EF4-FFF2-40B4-BE49-F238E27FC236}">
                  <a16:creationId xmlns:a16="http://schemas.microsoft.com/office/drawing/2014/main" id="{206250B9-9D3D-4DE3-84E2-1CA4F432B28F}"/>
                </a:ext>
              </a:extLst>
            </p:cNvPr>
            <p:cNvSpPr/>
            <p:nvPr/>
          </p:nvSpPr>
          <p:spPr>
            <a:xfrm>
              <a:off x="4058960" y="2050888"/>
              <a:ext cx="32706" cy="35984"/>
            </a:xfrm>
            <a:custGeom>
              <a:avLst/>
              <a:gdLst/>
              <a:ahLst/>
              <a:cxnLst/>
              <a:rect l="l" t="t" r="r" b="b"/>
              <a:pathLst>
                <a:path w="1247" h="1372" extrusionOk="0">
                  <a:moveTo>
                    <a:pt x="597" y="0"/>
                  </a:moveTo>
                  <a:lnTo>
                    <a:pt x="0" y="443"/>
                  </a:lnTo>
                  <a:lnTo>
                    <a:pt x="645" y="1371"/>
                  </a:lnTo>
                  <a:cubicBezTo>
                    <a:pt x="838" y="1213"/>
                    <a:pt x="1035" y="1068"/>
                    <a:pt x="1247" y="934"/>
                  </a:cubicBezTo>
                  <a:lnTo>
                    <a:pt x="597" y="0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" name="Google Shape;12564;p90">
              <a:extLst>
                <a:ext uri="{FF2B5EF4-FFF2-40B4-BE49-F238E27FC236}">
                  <a16:creationId xmlns:a16="http://schemas.microsoft.com/office/drawing/2014/main" id="{21494CFB-2512-4227-B2F0-0D04D5321E2C}"/>
                </a:ext>
              </a:extLst>
            </p:cNvPr>
            <p:cNvSpPr/>
            <p:nvPr/>
          </p:nvSpPr>
          <p:spPr>
            <a:xfrm>
              <a:off x="4248008" y="2050888"/>
              <a:ext cx="32837" cy="35984"/>
            </a:xfrm>
            <a:custGeom>
              <a:avLst/>
              <a:gdLst/>
              <a:ahLst/>
              <a:cxnLst/>
              <a:rect l="l" t="t" r="r" b="b"/>
              <a:pathLst>
                <a:path w="1252" h="1372" extrusionOk="0">
                  <a:moveTo>
                    <a:pt x="650" y="0"/>
                  </a:moveTo>
                  <a:lnTo>
                    <a:pt x="0" y="934"/>
                  </a:lnTo>
                  <a:cubicBezTo>
                    <a:pt x="207" y="1068"/>
                    <a:pt x="409" y="1213"/>
                    <a:pt x="602" y="1371"/>
                  </a:cubicBezTo>
                  <a:lnTo>
                    <a:pt x="1251" y="443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" name="Google Shape;12565;p90">
              <a:extLst>
                <a:ext uri="{FF2B5EF4-FFF2-40B4-BE49-F238E27FC236}">
                  <a16:creationId xmlns:a16="http://schemas.microsoft.com/office/drawing/2014/main" id="{7ACD9B21-C1CA-43EB-ADB9-B9989190318B}"/>
                </a:ext>
              </a:extLst>
            </p:cNvPr>
            <p:cNvSpPr/>
            <p:nvPr/>
          </p:nvSpPr>
          <p:spPr>
            <a:xfrm>
              <a:off x="4153222" y="2022353"/>
              <a:ext cx="33335" cy="34096"/>
            </a:xfrm>
            <a:custGeom>
              <a:avLst/>
              <a:gdLst/>
              <a:ahLst/>
              <a:cxnLst/>
              <a:rect l="l" t="t" r="r" b="b"/>
              <a:pathLst>
                <a:path w="1271" h="1300" extrusionOk="0">
                  <a:moveTo>
                    <a:pt x="1" y="1"/>
                  </a:moveTo>
                  <a:lnTo>
                    <a:pt x="1" y="1300"/>
                  </a:lnTo>
                  <a:cubicBezTo>
                    <a:pt x="210" y="1269"/>
                    <a:pt x="422" y="1253"/>
                    <a:pt x="634" y="1253"/>
                  </a:cubicBezTo>
                  <a:cubicBezTo>
                    <a:pt x="846" y="1253"/>
                    <a:pt x="1059" y="1269"/>
                    <a:pt x="1271" y="1300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" name="Google Shape;12566;p90">
              <a:extLst>
                <a:ext uri="{FF2B5EF4-FFF2-40B4-BE49-F238E27FC236}">
                  <a16:creationId xmlns:a16="http://schemas.microsoft.com/office/drawing/2014/main" id="{8AC2FEF2-018B-48BA-A73B-7EBA767CC22C}"/>
                </a:ext>
              </a:extLst>
            </p:cNvPr>
            <p:cNvSpPr/>
            <p:nvPr/>
          </p:nvSpPr>
          <p:spPr>
            <a:xfrm>
              <a:off x="4153222" y="2022353"/>
              <a:ext cx="22503" cy="34096"/>
            </a:xfrm>
            <a:custGeom>
              <a:avLst/>
              <a:gdLst/>
              <a:ahLst/>
              <a:cxnLst/>
              <a:rect l="l" t="t" r="r" b="b"/>
              <a:pathLst>
                <a:path w="858" h="1300" extrusionOk="0">
                  <a:moveTo>
                    <a:pt x="1" y="1"/>
                  </a:moveTo>
                  <a:lnTo>
                    <a:pt x="1" y="1300"/>
                  </a:lnTo>
                  <a:cubicBezTo>
                    <a:pt x="212" y="1266"/>
                    <a:pt x="424" y="1252"/>
                    <a:pt x="636" y="1252"/>
                  </a:cubicBezTo>
                  <a:cubicBezTo>
                    <a:pt x="708" y="1252"/>
                    <a:pt x="785" y="1252"/>
                    <a:pt x="857" y="1261"/>
                  </a:cubicBezTo>
                  <a:lnTo>
                    <a:pt x="857" y="1"/>
                  </a:ln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" name="Google Shape;12567;p90">
              <a:extLst>
                <a:ext uri="{FF2B5EF4-FFF2-40B4-BE49-F238E27FC236}">
                  <a16:creationId xmlns:a16="http://schemas.microsoft.com/office/drawing/2014/main" id="{C042C4A1-106C-41A8-8DA1-2661F1118FFF}"/>
                </a:ext>
              </a:extLst>
            </p:cNvPr>
            <p:cNvSpPr/>
            <p:nvPr/>
          </p:nvSpPr>
          <p:spPr>
            <a:xfrm>
              <a:off x="4006321" y="2050888"/>
              <a:ext cx="315150" cy="303242"/>
            </a:xfrm>
            <a:custGeom>
              <a:avLst/>
              <a:gdLst/>
              <a:ahLst/>
              <a:cxnLst/>
              <a:rect l="l" t="t" r="r" b="b"/>
              <a:pathLst>
                <a:path w="12016" h="11562" extrusionOk="0">
                  <a:moveTo>
                    <a:pt x="6237" y="0"/>
                  </a:moveTo>
                  <a:cubicBezTo>
                    <a:pt x="3898" y="0"/>
                    <a:pt x="1791" y="1410"/>
                    <a:pt x="896" y="3570"/>
                  </a:cubicBezTo>
                  <a:cubicBezTo>
                    <a:pt x="1" y="5731"/>
                    <a:pt x="496" y="8214"/>
                    <a:pt x="2152" y="9869"/>
                  </a:cubicBezTo>
                  <a:cubicBezTo>
                    <a:pt x="3255" y="10975"/>
                    <a:pt x="4732" y="11561"/>
                    <a:pt x="6235" y="11561"/>
                  </a:cubicBezTo>
                  <a:cubicBezTo>
                    <a:pt x="6981" y="11561"/>
                    <a:pt x="7734" y="11417"/>
                    <a:pt x="8450" y="11120"/>
                  </a:cubicBezTo>
                  <a:cubicBezTo>
                    <a:pt x="10606" y="10230"/>
                    <a:pt x="12016" y="8117"/>
                    <a:pt x="12016" y="5784"/>
                  </a:cubicBezTo>
                  <a:cubicBezTo>
                    <a:pt x="12016" y="2589"/>
                    <a:pt x="9427" y="0"/>
                    <a:pt x="6237" y="0"/>
                  </a:cubicBezTo>
                  <a:close/>
                </a:path>
              </a:pathLst>
            </a:custGeom>
            <a:solidFill>
              <a:srgbClr val="D2DD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" name="Google Shape;12568;p90">
              <a:extLst>
                <a:ext uri="{FF2B5EF4-FFF2-40B4-BE49-F238E27FC236}">
                  <a16:creationId xmlns:a16="http://schemas.microsoft.com/office/drawing/2014/main" id="{C0D5FCF5-C802-4618-8DA4-B4D7C612344D}"/>
                </a:ext>
              </a:extLst>
            </p:cNvPr>
            <p:cNvSpPr/>
            <p:nvPr/>
          </p:nvSpPr>
          <p:spPr>
            <a:xfrm>
              <a:off x="4018307" y="2050888"/>
              <a:ext cx="165102" cy="303269"/>
            </a:xfrm>
            <a:custGeom>
              <a:avLst/>
              <a:gdLst/>
              <a:ahLst/>
              <a:cxnLst/>
              <a:rect l="l" t="t" r="r" b="b"/>
              <a:pathLst>
                <a:path w="6295" h="11563" extrusionOk="0">
                  <a:moveTo>
                    <a:pt x="5780" y="0"/>
                  </a:moveTo>
                  <a:cubicBezTo>
                    <a:pt x="2585" y="0"/>
                    <a:pt x="1" y="2589"/>
                    <a:pt x="1" y="5779"/>
                  </a:cubicBezTo>
                  <a:cubicBezTo>
                    <a:pt x="1" y="8974"/>
                    <a:pt x="2585" y="11563"/>
                    <a:pt x="5780" y="11563"/>
                  </a:cubicBezTo>
                  <a:cubicBezTo>
                    <a:pt x="5886" y="11558"/>
                    <a:pt x="5992" y="11558"/>
                    <a:pt x="6093" y="11553"/>
                  </a:cubicBezTo>
                  <a:cubicBezTo>
                    <a:pt x="3114" y="11284"/>
                    <a:pt x="829" y="8791"/>
                    <a:pt x="829" y="5798"/>
                  </a:cubicBezTo>
                  <a:cubicBezTo>
                    <a:pt x="824" y="2724"/>
                    <a:pt x="3225" y="188"/>
                    <a:pt x="6295" y="24"/>
                  </a:cubicBezTo>
                  <a:cubicBezTo>
                    <a:pt x="6121" y="10"/>
                    <a:pt x="5953" y="0"/>
                    <a:pt x="5780" y="0"/>
                  </a:cubicBezTo>
                  <a:close/>
                </a:path>
              </a:pathLst>
            </a:custGeom>
            <a:solidFill>
              <a:srgbClr val="BCCC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" name="Google Shape;12569;p90">
              <a:extLst>
                <a:ext uri="{FF2B5EF4-FFF2-40B4-BE49-F238E27FC236}">
                  <a16:creationId xmlns:a16="http://schemas.microsoft.com/office/drawing/2014/main" id="{58A6F66C-0513-4E19-A9C8-6AB6C95B2335}"/>
                </a:ext>
              </a:extLst>
            </p:cNvPr>
            <p:cNvSpPr/>
            <p:nvPr/>
          </p:nvSpPr>
          <p:spPr>
            <a:xfrm>
              <a:off x="4032837" y="2075516"/>
              <a:ext cx="264163" cy="254040"/>
            </a:xfrm>
            <a:custGeom>
              <a:avLst/>
              <a:gdLst/>
              <a:ahLst/>
              <a:cxnLst/>
              <a:rect l="l" t="t" r="r" b="b"/>
              <a:pathLst>
                <a:path w="10072" h="9686" extrusionOk="0">
                  <a:moveTo>
                    <a:pt x="5225" y="0"/>
                  </a:moveTo>
                  <a:cubicBezTo>
                    <a:pt x="3965" y="0"/>
                    <a:pt x="2726" y="492"/>
                    <a:pt x="1800" y="1419"/>
                  </a:cubicBezTo>
                  <a:cubicBezTo>
                    <a:pt x="414" y="2805"/>
                    <a:pt x="0" y="4888"/>
                    <a:pt x="751" y="6697"/>
                  </a:cubicBezTo>
                  <a:cubicBezTo>
                    <a:pt x="1502" y="8507"/>
                    <a:pt x="3267" y="9685"/>
                    <a:pt x="5226" y="9685"/>
                  </a:cubicBezTo>
                  <a:cubicBezTo>
                    <a:pt x="7901" y="9685"/>
                    <a:pt x="10066" y="7515"/>
                    <a:pt x="10071" y="4845"/>
                  </a:cubicBezTo>
                  <a:cubicBezTo>
                    <a:pt x="10071" y="2882"/>
                    <a:pt x="8888" y="1116"/>
                    <a:pt x="7078" y="370"/>
                  </a:cubicBezTo>
                  <a:cubicBezTo>
                    <a:pt x="6479" y="121"/>
                    <a:pt x="5849" y="0"/>
                    <a:pt x="5225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" name="Google Shape;12570;p90">
              <a:extLst>
                <a:ext uri="{FF2B5EF4-FFF2-40B4-BE49-F238E27FC236}">
                  <a16:creationId xmlns:a16="http://schemas.microsoft.com/office/drawing/2014/main" id="{9F4D6705-9AF2-4231-8BCA-CD8753ABCBEF}"/>
                </a:ext>
              </a:extLst>
            </p:cNvPr>
            <p:cNvSpPr/>
            <p:nvPr/>
          </p:nvSpPr>
          <p:spPr>
            <a:xfrm>
              <a:off x="4042804" y="2075490"/>
              <a:ext cx="134678" cy="254066"/>
            </a:xfrm>
            <a:custGeom>
              <a:avLst/>
              <a:gdLst/>
              <a:ahLst/>
              <a:cxnLst/>
              <a:rect l="l" t="t" r="r" b="b"/>
              <a:pathLst>
                <a:path w="5135" h="9687" extrusionOk="0">
                  <a:moveTo>
                    <a:pt x="4846" y="0"/>
                  </a:moveTo>
                  <a:cubicBezTo>
                    <a:pt x="2171" y="0"/>
                    <a:pt x="0" y="2170"/>
                    <a:pt x="0" y="4846"/>
                  </a:cubicBezTo>
                  <a:cubicBezTo>
                    <a:pt x="0" y="7521"/>
                    <a:pt x="2171" y="9686"/>
                    <a:pt x="4846" y="9686"/>
                  </a:cubicBezTo>
                  <a:cubicBezTo>
                    <a:pt x="4942" y="9686"/>
                    <a:pt x="5038" y="9686"/>
                    <a:pt x="5135" y="9682"/>
                  </a:cubicBezTo>
                  <a:cubicBezTo>
                    <a:pt x="2575" y="9523"/>
                    <a:pt x="578" y="7406"/>
                    <a:pt x="578" y="4846"/>
                  </a:cubicBezTo>
                  <a:cubicBezTo>
                    <a:pt x="578" y="2281"/>
                    <a:pt x="2575" y="164"/>
                    <a:pt x="5135" y="10"/>
                  </a:cubicBezTo>
                  <a:cubicBezTo>
                    <a:pt x="5038" y="5"/>
                    <a:pt x="4942" y="0"/>
                    <a:pt x="4846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12571;p90">
              <a:extLst>
                <a:ext uri="{FF2B5EF4-FFF2-40B4-BE49-F238E27FC236}">
                  <a16:creationId xmlns:a16="http://schemas.microsoft.com/office/drawing/2014/main" id="{C575427E-74A5-46A7-9C7D-702B06621846}"/>
                </a:ext>
              </a:extLst>
            </p:cNvPr>
            <p:cNvSpPr/>
            <p:nvPr/>
          </p:nvSpPr>
          <p:spPr>
            <a:xfrm>
              <a:off x="4050252" y="2092485"/>
              <a:ext cx="228809" cy="220154"/>
            </a:xfrm>
            <a:custGeom>
              <a:avLst/>
              <a:gdLst/>
              <a:ahLst/>
              <a:cxnLst/>
              <a:rect l="l" t="t" r="r" b="b"/>
              <a:pathLst>
                <a:path w="8724" h="8394" extrusionOk="0">
                  <a:moveTo>
                    <a:pt x="4531" y="0"/>
                  </a:moveTo>
                  <a:cubicBezTo>
                    <a:pt x="3439" y="0"/>
                    <a:pt x="2364" y="427"/>
                    <a:pt x="1559" y="1229"/>
                  </a:cubicBezTo>
                  <a:cubicBezTo>
                    <a:pt x="361" y="2427"/>
                    <a:pt x="0" y="4236"/>
                    <a:pt x="650" y="5805"/>
                  </a:cubicBezTo>
                  <a:cubicBezTo>
                    <a:pt x="1299" y="7369"/>
                    <a:pt x="2830" y="8394"/>
                    <a:pt x="4528" y="8394"/>
                  </a:cubicBezTo>
                  <a:cubicBezTo>
                    <a:pt x="6847" y="8389"/>
                    <a:pt x="8724" y="6512"/>
                    <a:pt x="8724" y="4198"/>
                  </a:cubicBezTo>
                  <a:cubicBezTo>
                    <a:pt x="8724" y="2499"/>
                    <a:pt x="7704" y="969"/>
                    <a:pt x="6135" y="320"/>
                  </a:cubicBezTo>
                  <a:cubicBezTo>
                    <a:pt x="5616" y="105"/>
                    <a:pt x="5072" y="0"/>
                    <a:pt x="4531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12572;p90">
              <a:extLst>
                <a:ext uri="{FF2B5EF4-FFF2-40B4-BE49-F238E27FC236}">
                  <a16:creationId xmlns:a16="http://schemas.microsoft.com/office/drawing/2014/main" id="{F13C9786-F910-4C93-B783-0F3F07E343D1}"/>
                </a:ext>
              </a:extLst>
            </p:cNvPr>
            <p:cNvSpPr/>
            <p:nvPr/>
          </p:nvSpPr>
          <p:spPr>
            <a:xfrm>
              <a:off x="4058960" y="2092380"/>
              <a:ext cx="124082" cy="220259"/>
            </a:xfrm>
            <a:custGeom>
              <a:avLst/>
              <a:gdLst/>
              <a:ahLst/>
              <a:cxnLst/>
              <a:rect l="l" t="t" r="r" b="b"/>
              <a:pathLst>
                <a:path w="4731" h="8398" extrusionOk="0">
                  <a:moveTo>
                    <a:pt x="4194" y="1"/>
                  </a:moveTo>
                  <a:cubicBezTo>
                    <a:pt x="1911" y="1"/>
                    <a:pt x="0" y="1853"/>
                    <a:pt x="0" y="4202"/>
                  </a:cubicBezTo>
                  <a:cubicBezTo>
                    <a:pt x="0" y="6546"/>
                    <a:pt x="1911" y="8398"/>
                    <a:pt x="4194" y="8398"/>
                  </a:cubicBezTo>
                  <a:cubicBezTo>
                    <a:pt x="4371" y="8398"/>
                    <a:pt x="4550" y="8387"/>
                    <a:pt x="4730" y="8364"/>
                  </a:cubicBezTo>
                  <a:cubicBezTo>
                    <a:pt x="2632" y="8094"/>
                    <a:pt x="1064" y="6314"/>
                    <a:pt x="1059" y="4202"/>
                  </a:cubicBezTo>
                  <a:cubicBezTo>
                    <a:pt x="1064" y="2089"/>
                    <a:pt x="2632" y="304"/>
                    <a:pt x="4730" y="35"/>
                  </a:cubicBezTo>
                  <a:cubicBezTo>
                    <a:pt x="4550" y="12"/>
                    <a:pt x="4371" y="1"/>
                    <a:pt x="4194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12573;p90">
              <a:extLst>
                <a:ext uri="{FF2B5EF4-FFF2-40B4-BE49-F238E27FC236}">
                  <a16:creationId xmlns:a16="http://schemas.microsoft.com/office/drawing/2014/main" id="{EF101034-E7BD-421E-B54C-DB0C2DB7DEA6}"/>
                </a:ext>
              </a:extLst>
            </p:cNvPr>
            <p:cNvSpPr/>
            <p:nvPr/>
          </p:nvSpPr>
          <p:spPr>
            <a:xfrm>
              <a:off x="4251549" y="2022326"/>
              <a:ext cx="58566" cy="49570"/>
            </a:xfrm>
            <a:custGeom>
              <a:avLst/>
              <a:gdLst/>
              <a:ahLst/>
              <a:cxnLst/>
              <a:rect l="l" t="t" r="r" b="b"/>
              <a:pathLst>
                <a:path w="2233" h="1890" extrusionOk="0">
                  <a:moveTo>
                    <a:pt x="607" y="1"/>
                  </a:moveTo>
                  <a:cubicBezTo>
                    <a:pt x="513" y="1"/>
                    <a:pt x="419" y="45"/>
                    <a:pt x="361" y="127"/>
                  </a:cubicBezTo>
                  <a:lnTo>
                    <a:pt x="96" y="488"/>
                  </a:lnTo>
                  <a:cubicBezTo>
                    <a:pt x="0" y="622"/>
                    <a:pt x="34" y="815"/>
                    <a:pt x="168" y="911"/>
                  </a:cubicBezTo>
                  <a:lnTo>
                    <a:pt x="1448" y="1835"/>
                  </a:lnTo>
                  <a:cubicBezTo>
                    <a:pt x="1501" y="1872"/>
                    <a:pt x="1561" y="1890"/>
                    <a:pt x="1622" y="1890"/>
                  </a:cubicBezTo>
                  <a:cubicBezTo>
                    <a:pt x="1718" y="1890"/>
                    <a:pt x="1813" y="1845"/>
                    <a:pt x="1872" y="1763"/>
                  </a:cubicBezTo>
                  <a:lnTo>
                    <a:pt x="2136" y="1402"/>
                  </a:lnTo>
                  <a:cubicBezTo>
                    <a:pt x="2233" y="1267"/>
                    <a:pt x="2199" y="1075"/>
                    <a:pt x="2064" y="978"/>
                  </a:cubicBezTo>
                  <a:lnTo>
                    <a:pt x="784" y="59"/>
                  </a:lnTo>
                  <a:cubicBezTo>
                    <a:pt x="731" y="20"/>
                    <a:pt x="669" y="1"/>
                    <a:pt x="607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12574;p90">
              <a:extLst>
                <a:ext uri="{FF2B5EF4-FFF2-40B4-BE49-F238E27FC236}">
                  <a16:creationId xmlns:a16="http://schemas.microsoft.com/office/drawing/2014/main" id="{A0833013-2930-4375-A499-4F6BDB087F98}"/>
                </a:ext>
              </a:extLst>
            </p:cNvPr>
            <p:cNvSpPr/>
            <p:nvPr/>
          </p:nvSpPr>
          <p:spPr>
            <a:xfrm>
              <a:off x="4029690" y="2022274"/>
              <a:ext cx="58566" cy="49675"/>
            </a:xfrm>
            <a:custGeom>
              <a:avLst/>
              <a:gdLst/>
              <a:ahLst/>
              <a:cxnLst/>
              <a:rect l="l" t="t" r="r" b="b"/>
              <a:pathLst>
                <a:path w="2233" h="1894" extrusionOk="0">
                  <a:moveTo>
                    <a:pt x="1624" y="0"/>
                  </a:moveTo>
                  <a:cubicBezTo>
                    <a:pt x="1563" y="0"/>
                    <a:pt x="1501" y="19"/>
                    <a:pt x="1448" y="57"/>
                  </a:cubicBezTo>
                  <a:lnTo>
                    <a:pt x="168" y="985"/>
                  </a:lnTo>
                  <a:cubicBezTo>
                    <a:pt x="29" y="1081"/>
                    <a:pt x="0" y="1269"/>
                    <a:pt x="96" y="1409"/>
                  </a:cubicBezTo>
                  <a:lnTo>
                    <a:pt x="361" y="1770"/>
                  </a:lnTo>
                  <a:cubicBezTo>
                    <a:pt x="419" y="1851"/>
                    <a:pt x="512" y="1894"/>
                    <a:pt x="606" y="1894"/>
                  </a:cubicBezTo>
                  <a:cubicBezTo>
                    <a:pt x="668" y="1894"/>
                    <a:pt x="731" y="1875"/>
                    <a:pt x="784" y="1837"/>
                  </a:cubicBezTo>
                  <a:lnTo>
                    <a:pt x="2064" y="913"/>
                  </a:lnTo>
                  <a:cubicBezTo>
                    <a:pt x="2199" y="817"/>
                    <a:pt x="2233" y="624"/>
                    <a:pt x="2132" y="490"/>
                  </a:cubicBezTo>
                  <a:lnTo>
                    <a:pt x="1872" y="129"/>
                  </a:lnTo>
                  <a:cubicBezTo>
                    <a:pt x="1811" y="44"/>
                    <a:pt x="1717" y="0"/>
                    <a:pt x="1624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12575;p90">
              <a:extLst>
                <a:ext uri="{FF2B5EF4-FFF2-40B4-BE49-F238E27FC236}">
                  <a16:creationId xmlns:a16="http://schemas.microsoft.com/office/drawing/2014/main" id="{BA1153DF-D199-4DAA-B7F2-6652AAD01E66}"/>
                </a:ext>
              </a:extLst>
            </p:cNvPr>
            <p:cNvSpPr/>
            <p:nvPr/>
          </p:nvSpPr>
          <p:spPr>
            <a:xfrm>
              <a:off x="4133420" y="1981097"/>
              <a:ext cx="72965" cy="44062"/>
            </a:xfrm>
            <a:custGeom>
              <a:avLst/>
              <a:gdLst/>
              <a:ahLst/>
              <a:cxnLst/>
              <a:rect l="l" t="t" r="r" b="b"/>
              <a:pathLst>
                <a:path w="2782" h="1680" extrusionOk="0">
                  <a:moveTo>
                    <a:pt x="352" y="0"/>
                  </a:moveTo>
                  <a:cubicBezTo>
                    <a:pt x="159" y="0"/>
                    <a:pt x="0" y="159"/>
                    <a:pt x="0" y="356"/>
                  </a:cubicBezTo>
                  <a:lnTo>
                    <a:pt x="0" y="1328"/>
                  </a:lnTo>
                  <a:cubicBezTo>
                    <a:pt x="0" y="1521"/>
                    <a:pt x="159" y="1680"/>
                    <a:pt x="352" y="1680"/>
                  </a:cubicBezTo>
                  <a:lnTo>
                    <a:pt x="2430" y="1680"/>
                  </a:lnTo>
                  <a:cubicBezTo>
                    <a:pt x="2623" y="1680"/>
                    <a:pt x="2781" y="1521"/>
                    <a:pt x="2781" y="1328"/>
                  </a:cubicBezTo>
                  <a:lnTo>
                    <a:pt x="2781" y="356"/>
                  </a:lnTo>
                  <a:cubicBezTo>
                    <a:pt x="2781" y="159"/>
                    <a:pt x="2623" y="0"/>
                    <a:pt x="2430" y="0"/>
                  </a:cubicBez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12576;p90">
              <a:extLst>
                <a:ext uri="{FF2B5EF4-FFF2-40B4-BE49-F238E27FC236}">
                  <a16:creationId xmlns:a16="http://schemas.microsoft.com/office/drawing/2014/main" id="{9BBB6A64-EDBE-4A13-B6EF-A9B73074B2AE}"/>
                </a:ext>
              </a:extLst>
            </p:cNvPr>
            <p:cNvSpPr/>
            <p:nvPr/>
          </p:nvSpPr>
          <p:spPr>
            <a:xfrm>
              <a:off x="4251549" y="2022300"/>
              <a:ext cx="52140" cy="49596"/>
            </a:xfrm>
            <a:custGeom>
              <a:avLst/>
              <a:gdLst/>
              <a:ahLst/>
              <a:cxnLst/>
              <a:rect l="l" t="t" r="r" b="b"/>
              <a:pathLst>
                <a:path w="1988" h="1891" extrusionOk="0">
                  <a:moveTo>
                    <a:pt x="611" y="1"/>
                  </a:moveTo>
                  <a:cubicBezTo>
                    <a:pt x="515" y="1"/>
                    <a:pt x="420" y="45"/>
                    <a:pt x="361" y="128"/>
                  </a:cubicBezTo>
                  <a:lnTo>
                    <a:pt x="96" y="489"/>
                  </a:lnTo>
                  <a:cubicBezTo>
                    <a:pt x="0" y="623"/>
                    <a:pt x="34" y="816"/>
                    <a:pt x="168" y="912"/>
                  </a:cubicBezTo>
                  <a:lnTo>
                    <a:pt x="1448" y="1836"/>
                  </a:lnTo>
                  <a:cubicBezTo>
                    <a:pt x="1501" y="1873"/>
                    <a:pt x="1561" y="1891"/>
                    <a:pt x="1621" y="1891"/>
                  </a:cubicBezTo>
                  <a:cubicBezTo>
                    <a:pt x="1715" y="1891"/>
                    <a:pt x="1810" y="1846"/>
                    <a:pt x="1872" y="1764"/>
                  </a:cubicBezTo>
                  <a:lnTo>
                    <a:pt x="1987" y="1605"/>
                  </a:lnTo>
                  <a:lnTo>
                    <a:pt x="1025" y="917"/>
                  </a:lnTo>
                  <a:cubicBezTo>
                    <a:pt x="890" y="816"/>
                    <a:pt x="861" y="628"/>
                    <a:pt x="958" y="489"/>
                  </a:cubicBezTo>
                  <a:lnTo>
                    <a:pt x="1102" y="287"/>
                  </a:lnTo>
                  <a:lnTo>
                    <a:pt x="784" y="56"/>
                  </a:lnTo>
                  <a:cubicBezTo>
                    <a:pt x="732" y="18"/>
                    <a:pt x="671" y="1"/>
                    <a:pt x="611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12577;p90">
              <a:extLst>
                <a:ext uri="{FF2B5EF4-FFF2-40B4-BE49-F238E27FC236}">
                  <a16:creationId xmlns:a16="http://schemas.microsoft.com/office/drawing/2014/main" id="{782BB70B-CE06-43FA-BB18-4D5794380165}"/>
                </a:ext>
              </a:extLst>
            </p:cNvPr>
            <p:cNvSpPr/>
            <p:nvPr/>
          </p:nvSpPr>
          <p:spPr>
            <a:xfrm>
              <a:off x="4029795" y="2022300"/>
              <a:ext cx="52035" cy="49570"/>
            </a:xfrm>
            <a:custGeom>
              <a:avLst/>
              <a:gdLst/>
              <a:ahLst/>
              <a:cxnLst/>
              <a:rect l="l" t="t" r="r" b="b"/>
              <a:pathLst>
                <a:path w="1984" h="1890" extrusionOk="0">
                  <a:moveTo>
                    <a:pt x="1618" y="1"/>
                  </a:moveTo>
                  <a:cubicBezTo>
                    <a:pt x="1557" y="1"/>
                    <a:pt x="1496" y="18"/>
                    <a:pt x="1444" y="56"/>
                  </a:cubicBezTo>
                  <a:lnTo>
                    <a:pt x="164" y="979"/>
                  </a:lnTo>
                  <a:cubicBezTo>
                    <a:pt x="30" y="1076"/>
                    <a:pt x="1" y="1268"/>
                    <a:pt x="97" y="1403"/>
                  </a:cubicBezTo>
                  <a:lnTo>
                    <a:pt x="357" y="1764"/>
                  </a:lnTo>
                  <a:cubicBezTo>
                    <a:pt x="418" y="1845"/>
                    <a:pt x="511" y="1890"/>
                    <a:pt x="605" y="1890"/>
                  </a:cubicBezTo>
                  <a:cubicBezTo>
                    <a:pt x="666" y="1890"/>
                    <a:pt x="727" y="1871"/>
                    <a:pt x="780" y="1831"/>
                  </a:cubicBezTo>
                  <a:lnTo>
                    <a:pt x="1103" y="1605"/>
                  </a:lnTo>
                  <a:lnTo>
                    <a:pt x="954" y="1403"/>
                  </a:lnTo>
                  <a:cubicBezTo>
                    <a:pt x="857" y="1268"/>
                    <a:pt x="886" y="1076"/>
                    <a:pt x="1021" y="979"/>
                  </a:cubicBezTo>
                  <a:lnTo>
                    <a:pt x="1983" y="287"/>
                  </a:lnTo>
                  <a:lnTo>
                    <a:pt x="1868" y="128"/>
                  </a:lnTo>
                  <a:cubicBezTo>
                    <a:pt x="1809" y="45"/>
                    <a:pt x="1714" y="1"/>
                    <a:pt x="1618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12578;p90">
              <a:extLst>
                <a:ext uri="{FF2B5EF4-FFF2-40B4-BE49-F238E27FC236}">
                  <a16:creationId xmlns:a16="http://schemas.microsoft.com/office/drawing/2014/main" id="{63CCDB40-8885-4075-AA0F-83747A0CD899}"/>
                </a:ext>
              </a:extLst>
            </p:cNvPr>
            <p:cNvSpPr/>
            <p:nvPr/>
          </p:nvSpPr>
          <p:spPr>
            <a:xfrm>
              <a:off x="4133420" y="1981097"/>
              <a:ext cx="31814" cy="44062"/>
            </a:xfrm>
            <a:custGeom>
              <a:avLst/>
              <a:gdLst/>
              <a:ahLst/>
              <a:cxnLst/>
              <a:rect l="l" t="t" r="r" b="b"/>
              <a:pathLst>
                <a:path w="1213" h="1680" extrusionOk="0">
                  <a:moveTo>
                    <a:pt x="356" y="0"/>
                  </a:moveTo>
                  <a:cubicBezTo>
                    <a:pt x="159" y="0"/>
                    <a:pt x="0" y="159"/>
                    <a:pt x="0" y="356"/>
                  </a:cubicBezTo>
                  <a:lnTo>
                    <a:pt x="0" y="1328"/>
                  </a:lnTo>
                  <a:cubicBezTo>
                    <a:pt x="0" y="1521"/>
                    <a:pt x="159" y="1680"/>
                    <a:pt x="356" y="1680"/>
                  </a:cubicBezTo>
                  <a:lnTo>
                    <a:pt x="1213" y="1680"/>
                  </a:lnTo>
                  <a:cubicBezTo>
                    <a:pt x="1016" y="1680"/>
                    <a:pt x="862" y="1521"/>
                    <a:pt x="862" y="1328"/>
                  </a:cubicBezTo>
                  <a:lnTo>
                    <a:pt x="862" y="356"/>
                  </a:lnTo>
                  <a:cubicBezTo>
                    <a:pt x="862" y="159"/>
                    <a:pt x="1016" y="0"/>
                    <a:pt x="1213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12579;p90">
              <a:extLst>
                <a:ext uri="{FF2B5EF4-FFF2-40B4-BE49-F238E27FC236}">
                  <a16:creationId xmlns:a16="http://schemas.microsoft.com/office/drawing/2014/main" id="{5A454E94-71EB-4664-852F-26AB1DADF04A}"/>
                </a:ext>
              </a:extLst>
            </p:cNvPr>
            <p:cNvSpPr/>
            <p:nvPr/>
          </p:nvSpPr>
          <p:spPr>
            <a:xfrm>
              <a:off x="4149681" y="2187429"/>
              <a:ext cx="35250" cy="30214"/>
            </a:xfrm>
            <a:custGeom>
              <a:avLst/>
              <a:gdLst/>
              <a:ahLst/>
              <a:cxnLst/>
              <a:rect l="l" t="t" r="r" b="b"/>
              <a:pathLst>
                <a:path w="1344" h="1152" extrusionOk="0">
                  <a:moveTo>
                    <a:pt x="771" y="0"/>
                  </a:moveTo>
                  <a:cubicBezTo>
                    <a:pt x="256" y="0"/>
                    <a:pt x="1" y="621"/>
                    <a:pt x="362" y="982"/>
                  </a:cubicBezTo>
                  <a:cubicBezTo>
                    <a:pt x="480" y="1099"/>
                    <a:pt x="625" y="1151"/>
                    <a:pt x="766" y="1151"/>
                  </a:cubicBezTo>
                  <a:cubicBezTo>
                    <a:pt x="1062" y="1151"/>
                    <a:pt x="1343" y="923"/>
                    <a:pt x="1343" y="578"/>
                  </a:cubicBezTo>
                  <a:cubicBezTo>
                    <a:pt x="1343" y="260"/>
                    <a:pt x="1088" y="0"/>
                    <a:pt x="771" y="0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12580;p90">
              <a:extLst>
                <a:ext uri="{FF2B5EF4-FFF2-40B4-BE49-F238E27FC236}">
                  <a16:creationId xmlns:a16="http://schemas.microsoft.com/office/drawing/2014/main" id="{3643604C-65B5-48EE-BAE1-6C9EA935A8C9}"/>
                </a:ext>
              </a:extLst>
            </p:cNvPr>
            <p:cNvSpPr/>
            <p:nvPr/>
          </p:nvSpPr>
          <p:spPr>
            <a:xfrm>
              <a:off x="4154743" y="2187455"/>
              <a:ext cx="24890" cy="30240"/>
            </a:xfrm>
            <a:custGeom>
              <a:avLst/>
              <a:gdLst/>
              <a:ahLst/>
              <a:cxnLst/>
              <a:rect l="l" t="t" r="r" b="b"/>
              <a:pathLst>
                <a:path w="949" h="1153" extrusionOk="0">
                  <a:moveTo>
                    <a:pt x="580" y="1"/>
                  </a:moveTo>
                  <a:cubicBezTo>
                    <a:pt x="283" y="1"/>
                    <a:pt x="0" y="233"/>
                    <a:pt x="0" y="577"/>
                  </a:cubicBezTo>
                  <a:cubicBezTo>
                    <a:pt x="0" y="920"/>
                    <a:pt x="283" y="1153"/>
                    <a:pt x="580" y="1153"/>
                  </a:cubicBezTo>
                  <a:cubicBezTo>
                    <a:pt x="707" y="1153"/>
                    <a:pt x="837" y="1110"/>
                    <a:pt x="948" y="1015"/>
                  </a:cubicBezTo>
                  <a:cubicBezTo>
                    <a:pt x="818" y="904"/>
                    <a:pt x="746" y="745"/>
                    <a:pt x="746" y="577"/>
                  </a:cubicBezTo>
                  <a:cubicBezTo>
                    <a:pt x="746" y="408"/>
                    <a:pt x="818" y="245"/>
                    <a:pt x="948" y="139"/>
                  </a:cubicBezTo>
                  <a:cubicBezTo>
                    <a:pt x="837" y="44"/>
                    <a:pt x="707" y="1"/>
                    <a:pt x="580" y="1"/>
                  </a:cubicBezTo>
                  <a:close/>
                </a:path>
              </a:pathLst>
            </a:custGeom>
            <a:solidFill>
              <a:srgbClr val="ADB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12581;p90">
              <a:extLst>
                <a:ext uri="{FF2B5EF4-FFF2-40B4-BE49-F238E27FC236}">
                  <a16:creationId xmlns:a16="http://schemas.microsoft.com/office/drawing/2014/main" id="{FEE90669-F5F9-4237-B0C1-514698A52E71}"/>
                </a:ext>
              </a:extLst>
            </p:cNvPr>
            <p:cNvSpPr/>
            <p:nvPr/>
          </p:nvSpPr>
          <p:spPr>
            <a:xfrm>
              <a:off x="4026648" y="2069798"/>
              <a:ext cx="275782" cy="265344"/>
            </a:xfrm>
            <a:custGeom>
              <a:avLst/>
              <a:gdLst/>
              <a:ahLst/>
              <a:cxnLst/>
              <a:rect l="l" t="t" r="r" b="b"/>
              <a:pathLst>
                <a:path w="10515" h="10117" extrusionOk="0">
                  <a:moveTo>
                    <a:pt x="5453" y="427"/>
                  </a:moveTo>
                  <a:cubicBezTo>
                    <a:pt x="6051" y="427"/>
                    <a:pt x="6653" y="543"/>
                    <a:pt x="7228" y="780"/>
                  </a:cubicBezTo>
                  <a:cubicBezTo>
                    <a:pt x="8960" y="1493"/>
                    <a:pt x="10086" y="3181"/>
                    <a:pt x="10086" y="5058"/>
                  </a:cubicBezTo>
                  <a:cubicBezTo>
                    <a:pt x="10086" y="7613"/>
                    <a:pt x="8012" y="9687"/>
                    <a:pt x="5457" y="9687"/>
                  </a:cubicBezTo>
                  <a:cubicBezTo>
                    <a:pt x="3580" y="9687"/>
                    <a:pt x="1892" y="8561"/>
                    <a:pt x="1175" y="6829"/>
                  </a:cubicBezTo>
                  <a:cubicBezTo>
                    <a:pt x="458" y="5096"/>
                    <a:pt x="857" y="3104"/>
                    <a:pt x="2180" y="1781"/>
                  </a:cubicBezTo>
                  <a:cubicBezTo>
                    <a:pt x="3065" y="897"/>
                    <a:pt x="4248" y="427"/>
                    <a:pt x="5453" y="427"/>
                  </a:cubicBezTo>
                  <a:close/>
                  <a:moveTo>
                    <a:pt x="5457" y="1"/>
                  </a:moveTo>
                  <a:cubicBezTo>
                    <a:pt x="3407" y="1"/>
                    <a:pt x="1564" y="1233"/>
                    <a:pt x="780" y="3124"/>
                  </a:cubicBezTo>
                  <a:cubicBezTo>
                    <a:pt x="1" y="5015"/>
                    <a:pt x="434" y="7190"/>
                    <a:pt x="1877" y="8633"/>
                  </a:cubicBezTo>
                  <a:cubicBezTo>
                    <a:pt x="2846" y="9602"/>
                    <a:pt x="4139" y="10116"/>
                    <a:pt x="5455" y="10116"/>
                  </a:cubicBezTo>
                  <a:cubicBezTo>
                    <a:pt x="6107" y="10116"/>
                    <a:pt x="6765" y="9990"/>
                    <a:pt x="7391" y="9730"/>
                  </a:cubicBezTo>
                  <a:cubicBezTo>
                    <a:pt x="9282" y="8951"/>
                    <a:pt x="10514" y="7103"/>
                    <a:pt x="10514" y="5058"/>
                  </a:cubicBezTo>
                  <a:cubicBezTo>
                    <a:pt x="10509" y="2267"/>
                    <a:pt x="8248" y="6"/>
                    <a:pt x="54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12582;p90">
              <a:extLst>
                <a:ext uri="{FF2B5EF4-FFF2-40B4-BE49-F238E27FC236}">
                  <a16:creationId xmlns:a16="http://schemas.microsoft.com/office/drawing/2014/main" id="{B0123EF8-BFC6-4833-A250-290AAD816EB9}"/>
                </a:ext>
              </a:extLst>
            </p:cNvPr>
            <p:cNvSpPr/>
            <p:nvPr/>
          </p:nvSpPr>
          <p:spPr>
            <a:xfrm>
              <a:off x="4044955" y="2086715"/>
              <a:ext cx="240559" cy="231484"/>
            </a:xfrm>
            <a:custGeom>
              <a:avLst/>
              <a:gdLst/>
              <a:ahLst/>
              <a:cxnLst/>
              <a:rect l="l" t="t" r="r" b="b"/>
              <a:pathLst>
                <a:path w="9172" h="8826" extrusionOk="0">
                  <a:moveTo>
                    <a:pt x="4971" y="434"/>
                  </a:moveTo>
                  <a:cubicBezTo>
                    <a:pt x="5524" y="463"/>
                    <a:pt x="6068" y="607"/>
                    <a:pt x="6559" y="862"/>
                  </a:cubicBezTo>
                  <a:lnTo>
                    <a:pt x="6390" y="1155"/>
                  </a:lnTo>
                  <a:cubicBezTo>
                    <a:pt x="6285" y="1326"/>
                    <a:pt x="6431" y="1484"/>
                    <a:pt x="6579" y="1484"/>
                  </a:cubicBezTo>
                  <a:cubicBezTo>
                    <a:pt x="6647" y="1484"/>
                    <a:pt x="6716" y="1450"/>
                    <a:pt x="6761" y="1367"/>
                  </a:cubicBezTo>
                  <a:lnTo>
                    <a:pt x="6934" y="1074"/>
                  </a:lnTo>
                  <a:cubicBezTo>
                    <a:pt x="7396" y="1377"/>
                    <a:pt x="7790" y="1776"/>
                    <a:pt x="8094" y="2238"/>
                  </a:cubicBezTo>
                  <a:lnTo>
                    <a:pt x="7800" y="2407"/>
                  </a:lnTo>
                  <a:cubicBezTo>
                    <a:pt x="7600" y="2529"/>
                    <a:pt x="7718" y="2807"/>
                    <a:pt x="7908" y="2807"/>
                  </a:cubicBezTo>
                  <a:cubicBezTo>
                    <a:pt x="7943" y="2807"/>
                    <a:pt x="7979" y="2798"/>
                    <a:pt x="8017" y="2777"/>
                  </a:cubicBezTo>
                  <a:lnTo>
                    <a:pt x="8310" y="2609"/>
                  </a:lnTo>
                  <a:cubicBezTo>
                    <a:pt x="8560" y="3104"/>
                    <a:pt x="8705" y="3643"/>
                    <a:pt x="8734" y="4196"/>
                  </a:cubicBezTo>
                  <a:lnTo>
                    <a:pt x="8397" y="4196"/>
                  </a:lnTo>
                  <a:cubicBezTo>
                    <a:pt x="8108" y="4196"/>
                    <a:pt x="8108" y="4625"/>
                    <a:pt x="8397" y="4625"/>
                  </a:cubicBezTo>
                  <a:lnTo>
                    <a:pt x="8734" y="4625"/>
                  </a:lnTo>
                  <a:cubicBezTo>
                    <a:pt x="8705" y="5178"/>
                    <a:pt x="8560" y="5722"/>
                    <a:pt x="8310" y="6213"/>
                  </a:cubicBezTo>
                  <a:lnTo>
                    <a:pt x="8017" y="6044"/>
                  </a:lnTo>
                  <a:cubicBezTo>
                    <a:pt x="7980" y="6025"/>
                    <a:pt x="7944" y="6016"/>
                    <a:pt x="7910" y="6016"/>
                  </a:cubicBezTo>
                  <a:cubicBezTo>
                    <a:pt x="7719" y="6016"/>
                    <a:pt x="7600" y="6292"/>
                    <a:pt x="7800" y="6415"/>
                  </a:cubicBezTo>
                  <a:lnTo>
                    <a:pt x="8094" y="6588"/>
                  </a:lnTo>
                  <a:cubicBezTo>
                    <a:pt x="7791" y="7049"/>
                    <a:pt x="7398" y="7442"/>
                    <a:pt x="6933" y="7750"/>
                  </a:cubicBezTo>
                  <a:lnTo>
                    <a:pt x="6933" y="7750"/>
                  </a:lnTo>
                  <a:lnTo>
                    <a:pt x="6761" y="7459"/>
                  </a:lnTo>
                  <a:cubicBezTo>
                    <a:pt x="6716" y="7376"/>
                    <a:pt x="6647" y="7342"/>
                    <a:pt x="6579" y="7342"/>
                  </a:cubicBezTo>
                  <a:cubicBezTo>
                    <a:pt x="6431" y="7342"/>
                    <a:pt x="6285" y="7500"/>
                    <a:pt x="6390" y="7671"/>
                  </a:cubicBezTo>
                  <a:lnTo>
                    <a:pt x="6559" y="7964"/>
                  </a:lnTo>
                  <a:cubicBezTo>
                    <a:pt x="6068" y="8219"/>
                    <a:pt x="5524" y="8363"/>
                    <a:pt x="4971" y="8392"/>
                  </a:cubicBezTo>
                  <a:lnTo>
                    <a:pt x="4971" y="8051"/>
                  </a:lnTo>
                  <a:cubicBezTo>
                    <a:pt x="4971" y="7909"/>
                    <a:pt x="4864" y="7838"/>
                    <a:pt x="4757" y="7838"/>
                  </a:cubicBezTo>
                  <a:cubicBezTo>
                    <a:pt x="4650" y="7838"/>
                    <a:pt x="4543" y="7909"/>
                    <a:pt x="4543" y="8051"/>
                  </a:cubicBezTo>
                  <a:lnTo>
                    <a:pt x="4543" y="8392"/>
                  </a:lnTo>
                  <a:cubicBezTo>
                    <a:pt x="3989" y="8363"/>
                    <a:pt x="3450" y="8219"/>
                    <a:pt x="2955" y="7964"/>
                  </a:cubicBezTo>
                  <a:lnTo>
                    <a:pt x="3123" y="7671"/>
                  </a:lnTo>
                  <a:cubicBezTo>
                    <a:pt x="3231" y="7500"/>
                    <a:pt x="3084" y="7342"/>
                    <a:pt x="2935" y="7342"/>
                  </a:cubicBezTo>
                  <a:cubicBezTo>
                    <a:pt x="2866" y="7342"/>
                    <a:pt x="2797" y="7376"/>
                    <a:pt x="2753" y="7459"/>
                  </a:cubicBezTo>
                  <a:lnTo>
                    <a:pt x="2584" y="7752"/>
                  </a:lnTo>
                  <a:cubicBezTo>
                    <a:pt x="2122" y="7449"/>
                    <a:pt x="1723" y="7050"/>
                    <a:pt x="1425" y="6588"/>
                  </a:cubicBezTo>
                  <a:lnTo>
                    <a:pt x="1713" y="6419"/>
                  </a:lnTo>
                  <a:cubicBezTo>
                    <a:pt x="1930" y="6303"/>
                    <a:pt x="1811" y="6012"/>
                    <a:pt x="1621" y="6012"/>
                  </a:cubicBezTo>
                  <a:cubicBezTo>
                    <a:pt x="1583" y="6012"/>
                    <a:pt x="1543" y="6023"/>
                    <a:pt x="1501" y="6049"/>
                  </a:cubicBezTo>
                  <a:lnTo>
                    <a:pt x="1208" y="6217"/>
                  </a:lnTo>
                  <a:cubicBezTo>
                    <a:pt x="953" y="5722"/>
                    <a:pt x="809" y="5183"/>
                    <a:pt x="780" y="4630"/>
                  </a:cubicBezTo>
                  <a:lnTo>
                    <a:pt x="1121" y="4630"/>
                  </a:lnTo>
                  <a:cubicBezTo>
                    <a:pt x="1405" y="4630"/>
                    <a:pt x="1405" y="4201"/>
                    <a:pt x="1121" y="4201"/>
                  </a:cubicBezTo>
                  <a:lnTo>
                    <a:pt x="780" y="4201"/>
                  </a:lnTo>
                  <a:cubicBezTo>
                    <a:pt x="809" y="3648"/>
                    <a:pt x="953" y="3104"/>
                    <a:pt x="1208" y="2613"/>
                  </a:cubicBezTo>
                  <a:cubicBezTo>
                    <a:pt x="1526" y="2791"/>
                    <a:pt x="1535" y="2811"/>
                    <a:pt x="1607" y="2811"/>
                  </a:cubicBezTo>
                  <a:cubicBezTo>
                    <a:pt x="1829" y="2811"/>
                    <a:pt x="1906" y="2517"/>
                    <a:pt x="1713" y="2411"/>
                  </a:cubicBezTo>
                  <a:lnTo>
                    <a:pt x="1425" y="2243"/>
                  </a:lnTo>
                  <a:cubicBezTo>
                    <a:pt x="1723" y="1776"/>
                    <a:pt x="2122" y="1382"/>
                    <a:pt x="2584" y="1078"/>
                  </a:cubicBezTo>
                  <a:lnTo>
                    <a:pt x="2753" y="1372"/>
                  </a:lnTo>
                  <a:cubicBezTo>
                    <a:pt x="2796" y="1454"/>
                    <a:pt x="2865" y="1487"/>
                    <a:pt x="2933" y="1487"/>
                  </a:cubicBezTo>
                  <a:cubicBezTo>
                    <a:pt x="3083" y="1487"/>
                    <a:pt x="3232" y="1327"/>
                    <a:pt x="3123" y="1155"/>
                  </a:cubicBezTo>
                  <a:lnTo>
                    <a:pt x="2955" y="862"/>
                  </a:lnTo>
                  <a:cubicBezTo>
                    <a:pt x="3450" y="612"/>
                    <a:pt x="3989" y="467"/>
                    <a:pt x="4543" y="439"/>
                  </a:cubicBezTo>
                  <a:lnTo>
                    <a:pt x="4543" y="775"/>
                  </a:lnTo>
                  <a:cubicBezTo>
                    <a:pt x="4543" y="920"/>
                    <a:pt x="4650" y="992"/>
                    <a:pt x="4757" y="992"/>
                  </a:cubicBezTo>
                  <a:cubicBezTo>
                    <a:pt x="4864" y="992"/>
                    <a:pt x="4971" y="920"/>
                    <a:pt x="4971" y="775"/>
                  </a:cubicBezTo>
                  <a:lnTo>
                    <a:pt x="4971" y="434"/>
                  </a:lnTo>
                  <a:close/>
                  <a:moveTo>
                    <a:pt x="4759" y="1"/>
                  </a:moveTo>
                  <a:cubicBezTo>
                    <a:pt x="2974" y="1"/>
                    <a:pt x="1362" y="1078"/>
                    <a:pt x="679" y="2724"/>
                  </a:cubicBezTo>
                  <a:cubicBezTo>
                    <a:pt x="0" y="4375"/>
                    <a:pt x="376" y="6270"/>
                    <a:pt x="1636" y="7536"/>
                  </a:cubicBezTo>
                  <a:cubicBezTo>
                    <a:pt x="2479" y="8378"/>
                    <a:pt x="3607" y="8825"/>
                    <a:pt x="4755" y="8825"/>
                  </a:cubicBezTo>
                  <a:cubicBezTo>
                    <a:pt x="5325" y="8825"/>
                    <a:pt x="5900" y="8715"/>
                    <a:pt x="6448" y="8489"/>
                  </a:cubicBezTo>
                  <a:cubicBezTo>
                    <a:pt x="8094" y="7805"/>
                    <a:pt x="9171" y="6198"/>
                    <a:pt x="9171" y="4413"/>
                  </a:cubicBezTo>
                  <a:cubicBezTo>
                    <a:pt x="9167" y="1978"/>
                    <a:pt x="7194" y="5"/>
                    <a:pt x="47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12583;p90">
              <a:extLst>
                <a:ext uri="{FF2B5EF4-FFF2-40B4-BE49-F238E27FC236}">
                  <a16:creationId xmlns:a16="http://schemas.microsoft.com/office/drawing/2014/main" id="{BA05BEBF-33DA-47C0-BDE9-A723AB3A0EA7}"/>
                </a:ext>
              </a:extLst>
            </p:cNvPr>
            <p:cNvSpPr/>
            <p:nvPr/>
          </p:nvSpPr>
          <p:spPr>
            <a:xfrm>
              <a:off x="4147793" y="2128102"/>
              <a:ext cx="43826" cy="95075"/>
            </a:xfrm>
            <a:custGeom>
              <a:avLst/>
              <a:gdLst/>
              <a:ahLst/>
              <a:cxnLst/>
              <a:rect l="l" t="t" r="r" b="b"/>
              <a:pathLst>
                <a:path w="1671" h="3625" extrusionOk="0">
                  <a:moveTo>
                    <a:pt x="835" y="2474"/>
                  </a:moveTo>
                  <a:cubicBezTo>
                    <a:pt x="1021" y="2474"/>
                    <a:pt x="1199" y="2617"/>
                    <a:pt x="1199" y="2835"/>
                  </a:cubicBezTo>
                  <a:cubicBezTo>
                    <a:pt x="1199" y="3037"/>
                    <a:pt x="1035" y="3196"/>
                    <a:pt x="838" y="3196"/>
                  </a:cubicBezTo>
                  <a:cubicBezTo>
                    <a:pt x="516" y="3196"/>
                    <a:pt x="352" y="2806"/>
                    <a:pt x="583" y="2580"/>
                  </a:cubicBezTo>
                  <a:cubicBezTo>
                    <a:pt x="656" y="2507"/>
                    <a:pt x="747" y="2474"/>
                    <a:pt x="835" y="2474"/>
                  </a:cubicBezTo>
                  <a:close/>
                  <a:moveTo>
                    <a:pt x="836" y="1"/>
                  </a:moveTo>
                  <a:cubicBezTo>
                    <a:pt x="729" y="1"/>
                    <a:pt x="622" y="73"/>
                    <a:pt x="622" y="217"/>
                  </a:cubicBezTo>
                  <a:lnTo>
                    <a:pt x="622" y="2075"/>
                  </a:lnTo>
                  <a:cubicBezTo>
                    <a:pt x="241" y="2185"/>
                    <a:pt x="1" y="2556"/>
                    <a:pt x="54" y="2946"/>
                  </a:cubicBezTo>
                  <a:cubicBezTo>
                    <a:pt x="107" y="3335"/>
                    <a:pt x="443" y="3624"/>
                    <a:pt x="838" y="3624"/>
                  </a:cubicBezTo>
                  <a:cubicBezTo>
                    <a:pt x="1233" y="3624"/>
                    <a:pt x="1565" y="3335"/>
                    <a:pt x="1618" y="2946"/>
                  </a:cubicBezTo>
                  <a:cubicBezTo>
                    <a:pt x="1670" y="2556"/>
                    <a:pt x="1430" y="2185"/>
                    <a:pt x="1050" y="2075"/>
                  </a:cubicBezTo>
                  <a:lnTo>
                    <a:pt x="1050" y="217"/>
                  </a:lnTo>
                  <a:cubicBezTo>
                    <a:pt x="1050" y="73"/>
                    <a:pt x="943" y="1"/>
                    <a:pt x="8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12584;p90">
              <a:extLst>
                <a:ext uri="{FF2B5EF4-FFF2-40B4-BE49-F238E27FC236}">
                  <a16:creationId xmlns:a16="http://schemas.microsoft.com/office/drawing/2014/main" id="{610CD71A-E517-4636-8F33-068427EC6FF8}"/>
                </a:ext>
              </a:extLst>
            </p:cNvPr>
            <p:cNvSpPr/>
            <p:nvPr/>
          </p:nvSpPr>
          <p:spPr>
            <a:xfrm>
              <a:off x="4012380" y="1975405"/>
              <a:ext cx="314546" cy="384469"/>
            </a:xfrm>
            <a:custGeom>
              <a:avLst/>
              <a:gdLst/>
              <a:ahLst/>
              <a:cxnLst/>
              <a:rect l="l" t="t" r="r" b="b"/>
              <a:pathLst>
                <a:path w="11993" h="14659" extrusionOk="0">
                  <a:moveTo>
                    <a:pt x="6415" y="2113"/>
                  </a:moveTo>
                  <a:lnTo>
                    <a:pt x="6415" y="2681"/>
                  </a:lnTo>
                  <a:cubicBezTo>
                    <a:pt x="6313" y="2673"/>
                    <a:pt x="6185" y="2665"/>
                    <a:pt x="6065" y="2665"/>
                  </a:cubicBezTo>
                  <a:cubicBezTo>
                    <a:pt x="6039" y="2665"/>
                    <a:pt x="6012" y="2666"/>
                    <a:pt x="5987" y="2666"/>
                  </a:cubicBezTo>
                  <a:cubicBezTo>
                    <a:pt x="5847" y="2666"/>
                    <a:pt x="5698" y="2671"/>
                    <a:pt x="5578" y="2676"/>
                  </a:cubicBezTo>
                  <a:lnTo>
                    <a:pt x="5573" y="2681"/>
                  </a:lnTo>
                  <a:lnTo>
                    <a:pt x="5573" y="2113"/>
                  </a:lnTo>
                  <a:close/>
                  <a:moveTo>
                    <a:pt x="9719" y="2005"/>
                  </a:moveTo>
                  <a:cubicBezTo>
                    <a:pt x="9736" y="2005"/>
                    <a:pt x="9753" y="2010"/>
                    <a:pt x="9769" y="2022"/>
                  </a:cubicBezTo>
                  <a:lnTo>
                    <a:pt x="11049" y="2941"/>
                  </a:lnTo>
                  <a:cubicBezTo>
                    <a:pt x="11087" y="2970"/>
                    <a:pt x="11097" y="3027"/>
                    <a:pt x="11073" y="3066"/>
                  </a:cubicBezTo>
                  <a:lnTo>
                    <a:pt x="10808" y="3427"/>
                  </a:lnTo>
                  <a:cubicBezTo>
                    <a:pt x="10790" y="3450"/>
                    <a:pt x="10762" y="3463"/>
                    <a:pt x="10734" y="3463"/>
                  </a:cubicBezTo>
                  <a:cubicBezTo>
                    <a:pt x="10716" y="3463"/>
                    <a:pt x="10698" y="3457"/>
                    <a:pt x="10683" y="3446"/>
                  </a:cubicBezTo>
                  <a:lnTo>
                    <a:pt x="9403" y="2527"/>
                  </a:lnTo>
                  <a:cubicBezTo>
                    <a:pt x="9364" y="2498"/>
                    <a:pt x="9355" y="2440"/>
                    <a:pt x="9384" y="2402"/>
                  </a:cubicBezTo>
                  <a:lnTo>
                    <a:pt x="9648" y="2041"/>
                  </a:lnTo>
                  <a:cubicBezTo>
                    <a:pt x="9666" y="2018"/>
                    <a:pt x="9692" y="2005"/>
                    <a:pt x="9719" y="2005"/>
                  </a:cubicBezTo>
                  <a:close/>
                  <a:moveTo>
                    <a:pt x="2279" y="2000"/>
                  </a:moveTo>
                  <a:cubicBezTo>
                    <a:pt x="2305" y="2000"/>
                    <a:pt x="2331" y="2013"/>
                    <a:pt x="2349" y="2036"/>
                  </a:cubicBezTo>
                  <a:lnTo>
                    <a:pt x="2614" y="2397"/>
                  </a:lnTo>
                  <a:cubicBezTo>
                    <a:pt x="2642" y="2440"/>
                    <a:pt x="2633" y="2493"/>
                    <a:pt x="2594" y="2522"/>
                  </a:cubicBezTo>
                  <a:lnTo>
                    <a:pt x="1314" y="3451"/>
                  </a:lnTo>
                  <a:cubicBezTo>
                    <a:pt x="1299" y="3460"/>
                    <a:pt x="1281" y="3464"/>
                    <a:pt x="1265" y="3464"/>
                  </a:cubicBezTo>
                  <a:cubicBezTo>
                    <a:pt x="1236" y="3464"/>
                    <a:pt x="1208" y="3451"/>
                    <a:pt x="1189" y="3427"/>
                  </a:cubicBezTo>
                  <a:lnTo>
                    <a:pt x="925" y="3066"/>
                  </a:lnTo>
                  <a:cubicBezTo>
                    <a:pt x="896" y="3027"/>
                    <a:pt x="905" y="2970"/>
                    <a:pt x="949" y="2941"/>
                  </a:cubicBezTo>
                  <a:lnTo>
                    <a:pt x="2229" y="2017"/>
                  </a:lnTo>
                  <a:cubicBezTo>
                    <a:pt x="2244" y="2005"/>
                    <a:pt x="2261" y="2000"/>
                    <a:pt x="2279" y="2000"/>
                  </a:cubicBezTo>
                  <a:close/>
                  <a:moveTo>
                    <a:pt x="2310" y="3258"/>
                  </a:moveTo>
                  <a:lnTo>
                    <a:pt x="2623" y="3706"/>
                  </a:lnTo>
                  <a:cubicBezTo>
                    <a:pt x="2565" y="3744"/>
                    <a:pt x="2503" y="3788"/>
                    <a:pt x="2445" y="3831"/>
                  </a:cubicBezTo>
                  <a:lnTo>
                    <a:pt x="2132" y="3388"/>
                  </a:lnTo>
                  <a:lnTo>
                    <a:pt x="2310" y="3258"/>
                  </a:lnTo>
                  <a:close/>
                  <a:moveTo>
                    <a:pt x="9687" y="3258"/>
                  </a:moveTo>
                  <a:lnTo>
                    <a:pt x="9860" y="3388"/>
                  </a:lnTo>
                  <a:lnTo>
                    <a:pt x="9547" y="3831"/>
                  </a:lnTo>
                  <a:cubicBezTo>
                    <a:pt x="9490" y="3788"/>
                    <a:pt x="9432" y="3744"/>
                    <a:pt x="9369" y="3706"/>
                  </a:cubicBezTo>
                  <a:lnTo>
                    <a:pt x="9687" y="3258"/>
                  </a:lnTo>
                  <a:close/>
                  <a:moveTo>
                    <a:pt x="4962" y="1"/>
                  </a:moveTo>
                  <a:cubicBezTo>
                    <a:pt x="4649" y="1"/>
                    <a:pt x="4394" y="256"/>
                    <a:pt x="4394" y="568"/>
                  </a:cubicBezTo>
                  <a:lnTo>
                    <a:pt x="4394" y="1540"/>
                  </a:lnTo>
                  <a:cubicBezTo>
                    <a:pt x="4394" y="1853"/>
                    <a:pt x="4649" y="2108"/>
                    <a:pt x="4962" y="2108"/>
                  </a:cubicBezTo>
                  <a:lnTo>
                    <a:pt x="5149" y="2108"/>
                  </a:lnTo>
                  <a:lnTo>
                    <a:pt x="5149" y="2724"/>
                  </a:lnTo>
                  <a:cubicBezTo>
                    <a:pt x="4389" y="2830"/>
                    <a:pt x="3653" y="3090"/>
                    <a:pt x="2989" y="3475"/>
                  </a:cubicBezTo>
                  <a:lnTo>
                    <a:pt x="2657" y="3008"/>
                  </a:lnTo>
                  <a:lnTo>
                    <a:pt x="2845" y="2873"/>
                  </a:lnTo>
                  <a:cubicBezTo>
                    <a:pt x="3076" y="2710"/>
                    <a:pt x="3128" y="2387"/>
                    <a:pt x="2965" y="2152"/>
                  </a:cubicBezTo>
                  <a:lnTo>
                    <a:pt x="2700" y="1791"/>
                  </a:lnTo>
                  <a:cubicBezTo>
                    <a:pt x="2601" y="1650"/>
                    <a:pt x="2442" y="1575"/>
                    <a:pt x="2280" y="1575"/>
                  </a:cubicBezTo>
                  <a:cubicBezTo>
                    <a:pt x="2176" y="1575"/>
                    <a:pt x="2071" y="1606"/>
                    <a:pt x="1978" y="1670"/>
                  </a:cubicBezTo>
                  <a:lnTo>
                    <a:pt x="699" y="2594"/>
                  </a:lnTo>
                  <a:cubicBezTo>
                    <a:pt x="468" y="2758"/>
                    <a:pt x="415" y="3080"/>
                    <a:pt x="578" y="3316"/>
                  </a:cubicBezTo>
                  <a:lnTo>
                    <a:pt x="843" y="3677"/>
                  </a:lnTo>
                  <a:cubicBezTo>
                    <a:pt x="942" y="3817"/>
                    <a:pt x="1101" y="3892"/>
                    <a:pt x="1263" y="3892"/>
                  </a:cubicBezTo>
                  <a:cubicBezTo>
                    <a:pt x="1367" y="3892"/>
                    <a:pt x="1472" y="3861"/>
                    <a:pt x="1565" y="3797"/>
                  </a:cubicBezTo>
                  <a:lnTo>
                    <a:pt x="1786" y="3638"/>
                  </a:lnTo>
                  <a:lnTo>
                    <a:pt x="2113" y="4100"/>
                  </a:lnTo>
                  <a:cubicBezTo>
                    <a:pt x="775" y="5236"/>
                    <a:pt x="6" y="6901"/>
                    <a:pt x="6" y="8657"/>
                  </a:cubicBezTo>
                  <a:cubicBezTo>
                    <a:pt x="1" y="11866"/>
                    <a:pt x="2522" y="14508"/>
                    <a:pt x="5727" y="14652"/>
                  </a:cubicBezTo>
                  <a:cubicBezTo>
                    <a:pt x="5819" y="14657"/>
                    <a:pt x="5910" y="14659"/>
                    <a:pt x="6001" y="14659"/>
                  </a:cubicBezTo>
                  <a:cubicBezTo>
                    <a:pt x="9087" y="14659"/>
                    <a:pt x="11692" y="12304"/>
                    <a:pt x="11972" y="9201"/>
                  </a:cubicBezTo>
                  <a:cubicBezTo>
                    <a:pt x="11988" y="9044"/>
                    <a:pt x="11871" y="8960"/>
                    <a:pt x="11755" y="8960"/>
                  </a:cubicBezTo>
                  <a:cubicBezTo>
                    <a:pt x="11654" y="8960"/>
                    <a:pt x="11553" y="9025"/>
                    <a:pt x="11544" y="9162"/>
                  </a:cubicBezTo>
                  <a:cubicBezTo>
                    <a:pt x="11342" y="11356"/>
                    <a:pt x="9865" y="13228"/>
                    <a:pt x="7777" y="13935"/>
                  </a:cubicBezTo>
                  <a:cubicBezTo>
                    <a:pt x="7195" y="14131"/>
                    <a:pt x="6597" y="14226"/>
                    <a:pt x="6003" y="14226"/>
                  </a:cubicBezTo>
                  <a:cubicBezTo>
                    <a:pt x="4466" y="14226"/>
                    <a:pt x="2965" y="13589"/>
                    <a:pt x="1892" y="12415"/>
                  </a:cubicBezTo>
                  <a:cubicBezTo>
                    <a:pt x="405" y="10784"/>
                    <a:pt x="15" y="8431"/>
                    <a:pt x="905" y="6415"/>
                  </a:cubicBezTo>
                  <a:cubicBezTo>
                    <a:pt x="1796" y="4399"/>
                    <a:pt x="3792" y="3095"/>
                    <a:pt x="6001" y="3095"/>
                  </a:cubicBezTo>
                  <a:cubicBezTo>
                    <a:pt x="8874" y="3095"/>
                    <a:pt x="11308" y="5332"/>
                    <a:pt x="11544" y="8195"/>
                  </a:cubicBezTo>
                  <a:cubicBezTo>
                    <a:pt x="11551" y="8335"/>
                    <a:pt x="11654" y="8401"/>
                    <a:pt x="11758" y="8401"/>
                  </a:cubicBezTo>
                  <a:cubicBezTo>
                    <a:pt x="11875" y="8401"/>
                    <a:pt x="11993" y="8317"/>
                    <a:pt x="11972" y="8161"/>
                  </a:cubicBezTo>
                  <a:cubicBezTo>
                    <a:pt x="11842" y="6583"/>
                    <a:pt x="11092" y="5120"/>
                    <a:pt x="9889" y="4100"/>
                  </a:cubicBezTo>
                  <a:lnTo>
                    <a:pt x="10211" y="3638"/>
                  </a:lnTo>
                  <a:lnTo>
                    <a:pt x="10437" y="3797"/>
                  </a:lnTo>
                  <a:cubicBezTo>
                    <a:pt x="10528" y="3863"/>
                    <a:pt x="10632" y="3894"/>
                    <a:pt x="10735" y="3894"/>
                  </a:cubicBezTo>
                  <a:cubicBezTo>
                    <a:pt x="10897" y="3894"/>
                    <a:pt x="11057" y="3818"/>
                    <a:pt x="11159" y="3677"/>
                  </a:cubicBezTo>
                  <a:lnTo>
                    <a:pt x="11419" y="3316"/>
                  </a:lnTo>
                  <a:cubicBezTo>
                    <a:pt x="11583" y="3085"/>
                    <a:pt x="11530" y="2763"/>
                    <a:pt x="11299" y="2594"/>
                  </a:cubicBezTo>
                  <a:lnTo>
                    <a:pt x="10024" y="1670"/>
                  </a:lnTo>
                  <a:cubicBezTo>
                    <a:pt x="9933" y="1606"/>
                    <a:pt x="9829" y="1575"/>
                    <a:pt x="9725" y="1575"/>
                  </a:cubicBezTo>
                  <a:cubicBezTo>
                    <a:pt x="9564" y="1575"/>
                    <a:pt x="9404" y="1650"/>
                    <a:pt x="9302" y="1791"/>
                  </a:cubicBezTo>
                  <a:lnTo>
                    <a:pt x="9042" y="2152"/>
                  </a:lnTo>
                  <a:cubicBezTo>
                    <a:pt x="8874" y="2383"/>
                    <a:pt x="8931" y="2705"/>
                    <a:pt x="9162" y="2873"/>
                  </a:cubicBezTo>
                  <a:lnTo>
                    <a:pt x="9345" y="3008"/>
                  </a:lnTo>
                  <a:lnTo>
                    <a:pt x="9018" y="3475"/>
                  </a:lnTo>
                  <a:cubicBezTo>
                    <a:pt x="8349" y="3085"/>
                    <a:pt x="7618" y="2830"/>
                    <a:pt x="6858" y="2724"/>
                  </a:cubicBezTo>
                  <a:lnTo>
                    <a:pt x="6858" y="2108"/>
                  </a:lnTo>
                  <a:lnTo>
                    <a:pt x="7040" y="2108"/>
                  </a:lnTo>
                  <a:cubicBezTo>
                    <a:pt x="7353" y="2108"/>
                    <a:pt x="7603" y="1853"/>
                    <a:pt x="7608" y="1540"/>
                  </a:cubicBezTo>
                  <a:lnTo>
                    <a:pt x="7608" y="568"/>
                  </a:lnTo>
                  <a:cubicBezTo>
                    <a:pt x="7608" y="256"/>
                    <a:pt x="7353" y="1"/>
                    <a:pt x="7040" y="1"/>
                  </a:cubicBezTo>
                  <a:lnTo>
                    <a:pt x="6501" y="1"/>
                  </a:lnTo>
                  <a:cubicBezTo>
                    <a:pt x="6213" y="1"/>
                    <a:pt x="6213" y="429"/>
                    <a:pt x="6501" y="429"/>
                  </a:cubicBezTo>
                  <a:lnTo>
                    <a:pt x="7040" y="429"/>
                  </a:lnTo>
                  <a:cubicBezTo>
                    <a:pt x="7113" y="434"/>
                    <a:pt x="7175" y="492"/>
                    <a:pt x="7175" y="568"/>
                  </a:cubicBezTo>
                  <a:lnTo>
                    <a:pt x="7175" y="1540"/>
                  </a:lnTo>
                  <a:cubicBezTo>
                    <a:pt x="7175" y="1617"/>
                    <a:pt x="7113" y="1680"/>
                    <a:pt x="7040" y="1680"/>
                  </a:cubicBezTo>
                  <a:lnTo>
                    <a:pt x="4962" y="1680"/>
                  </a:lnTo>
                  <a:cubicBezTo>
                    <a:pt x="4885" y="1680"/>
                    <a:pt x="4822" y="1617"/>
                    <a:pt x="4822" y="1540"/>
                  </a:cubicBezTo>
                  <a:lnTo>
                    <a:pt x="4822" y="568"/>
                  </a:lnTo>
                  <a:cubicBezTo>
                    <a:pt x="4822" y="492"/>
                    <a:pt x="4885" y="434"/>
                    <a:pt x="4962" y="429"/>
                  </a:cubicBezTo>
                  <a:lnTo>
                    <a:pt x="5501" y="429"/>
                  </a:lnTo>
                  <a:cubicBezTo>
                    <a:pt x="5785" y="429"/>
                    <a:pt x="5785" y="1"/>
                    <a:pt x="5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87" name="Google Shape;12585;p90">
            <a:extLst>
              <a:ext uri="{FF2B5EF4-FFF2-40B4-BE49-F238E27FC236}">
                <a16:creationId xmlns:a16="http://schemas.microsoft.com/office/drawing/2014/main" id="{73DF98E8-D52A-4F57-8D6C-1ED21BA14252}"/>
              </a:ext>
            </a:extLst>
          </p:cNvPr>
          <p:cNvGrpSpPr/>
          <p:nvPr/>
        </p:nvGrpSpPr>
        <p:grpSpPr>
          <a:xfrm>
            <a:off x="4739053" y="4261257"/>
            <a:ext cx="453456" cy="451497"/>
            <a:chOff x="3554290" y="3380517"/>
            <a:chExt cx="340092" cy="338623"/>
          </a:xfrm>
        </p:grpSpPr>
        <p:sp>
          <p:nvSpPr>
            <p:cNvPr id="288" name="Google Shape;12586;p90">
              <a:extLst>
                <a:ext uri="{FF2B5EF4-FFF2-40B4-BE49-F238E27FC236}">
                  <a16:creationId xmlns:a16="http://schemas.microsoft.com/office/drawing/2014/main" id="{278F584C-A566-48DF-A60E-FC429393DE01}"/>
                </a:ext>
              </a:extLst>
            </p:cNvPr>
            <p:cNvSpPr/>
            <p:nvPr/>
          </p:nvSpPr>
          <p:spPr>
            <a:xfrm>
              <a:off x="3654742" y="3568175"/>
              <a:ext cx="52534" cy="52534"/>
            </a:xfrm>
            <a:custGeom>
              <a:avLst/>
              <a:gdLst/>
              <a:ahLst/>
              <a:cxnLst/>
              <a:rect l="l" t="t" r="r" b="b"/>
              <a:pathLst>
                <a:path w="2003" h="2003" extrusionOk="0">
                  <a:moveTo>
                    <a:pt x="1237" y="1"/>
                  </a:moveTo>
                  <a:lnTo>
                    <a:pt x="0" y="1242"/>
                  </a:lnTo>
                  <a:cubicBezTo>
                    <a:pt x="92" y="1252"/>
                    <a:pt x="178" y="1295"/>
                    <a:pt x="246" y="1362"/>
                  </a:cubicBezTo>
                  <a:lnTo>
                    <a:pt x="640" y="1757"/>
                  </a:lnTo>
                  <a:cubicBezTo>
                    <a:pt x="708" y="1824"/>
                    <a:pt x="751" y="1911"/>
                    <a:pt x="761" y="2002"/>
                  </a:cubicBezTo>
                  <a:lnTo>
                    <a:pt x="2002" y="766"/>
                  </a:lnTo>
                  <a:cubicBezTo>
                    <a:pt x="1708" y="549"/>
                    <a:pt x="1453" y="294"/>
                    <a:pt x="1237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12587;p90">
              <a:extLst>
                <a:ext uri="{FF2B5EF4-FFF2-40B4-BE49-F238E27FC236}">
                  <a16:creationId xmlns:a16="http://schemas.microsoft.com/office/drawing/2014/main" id="{DFA33535-1999-43C0-BC2A-BDD0D8564709}"/>
                </a:ext>
              </a:extLst>
            </p:cNvPr>
            <p:cNvSpPr/>
            <p:nvPr/>
          </p:nvSpPr>
          <p:spPr>
            <a:xfrm>
              <a:off x="3654611" y="3568175"/>
              <a:ext cx="42436" cy="52534"/>
            </a:xfrm>
            <a:custGeom>
              <a:avLst/>
              <a:gdLst/>
              <a:ahLst/>
              <a:cxnLst/>
              <a:rect l="l" t="t" r="r" b="b"/>
              <a:pathLst>
                <a:path w="1618" h="2003" extrusionOk="0">
                  <a:moveTo>
                    <a:pt x="1242" y="1"/>
                  </a:moveTo>
                  <a:lnTo>
                    <a:pt x="1" y="1237"/>
                  </a:lnTo>
                  <a:cubicBezTo>
                    <a:pt x="92" y="1252"/>
                    <a:pt x="179" y="1295"/>
                    <a:pt x="246" y="1357"/>
                  </a:cubicBezTo>
                  <a:lnTo>
                    <a:pt x="645" y="1757"/>
                  </a:lnTo>
                  <a:cubicBezTo>
                    <a:pt x="708" y="1824"/>
                    <a:pt x="751" y="1911"/>
                    <a:pt x="766" y="2002"/>
                  </a:cubicBezTo>
                  <a:lnTo>
                    <a:pt x="1232" y="1535"/>
                  </a:lnTo>
                  <a:lnTo>
                    <a:pt x="1059" y="1357"/>
                  </a:lnTo>
                  <a:cubicBezTo>
                    <a:pt x="953" y="1261"/>
                    <a:pt x="953" y="1102"/>
                    <a:pt x="1049" y="1001"/>
                  </a:cubicBezTo>
                  <a:lnTo>
                    <a:pt x="1617" y="434"/>
                  </a:lnTo>
                  <a:cubicBezTo>
                    <a:pt x="1483" y="299"/>
                    <a:pt x="1353" y="154"/>
                    <a:pt x="1242" y="1"/>
                  </a:cubicBezTo>
                  <a:close/>
                </a:path>
              </a:pathLst>
            </a:custGeom>
            <a:solidFill>
              <a:srgbClr val="D9E2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12588;p90">
              <a:extLst>
                <a:ext uri="{FF2B5EF4-FFF2-40B4-BE49-F238E27FC236}">
                  <a16:creationId xmlns:a16="http://schemas.microsoft.com/office/drawing/2014/main" id="{19489DF7-95F2-4EC4-A281-C9E821561D8E}"/>
                </a:ext>
              </a:extLst>
            </p:cNvPr>
            <p:cNvSpPr/>
            <p:nvPr/>
          </p:nvSpPr>
          <p:spPr>
            <a:xfrm>
              <a:off x="3650204" y="3385579"/>
              <a:ext cx="239667" cy="228520"/>
            </a:xfrm>
            <a:custGeom>
              <a:avLst/>
              <a:gdLst/>
              <a:ahLst/>
              <a:cxnLst/>
              <a:rect l="l" t="t" r="r" b="b"/>
              <a:pathLst>
                <a:path w="9138" h="8713" extrusionOk="0">
                  <a:moveTo>
                    <a:pt x="4780" y="0"/>
                  </a:moveTo>
                  <a:cubicBezTo>
                    <a:pt x="3647" y="0"/>
                    <a:pt x="2532" y="442"/>
                    <a:pt x="1699" y="1275"/>
                  </a:cubicBezTo>
                  <a:cubicBezTo>
                    <a:pt x="0" y="2978"/>
                    <a:pt x="0" y="5736"/>
                    <a:pt x="1699" y="7434"/>
                  </a:cubicBezTo>
                  <a:cubicBezTo>
                    <a:pt x="2533" y="8269"/>
                    <a:pt x="3650" y="8713"/>
                    <a:pt x="4786" y="8713"/>
                  </a:cubicBezTo>
                  <a:cubicBezTo>
                    <a:pt x="5346" y="8713"/>
                    <a:pt x="5911" y="8605"/>
                    <a:pt x="6448" y="8382"/>
                  </a:cubicBezTo>
                  <a:cubicBezTo>
                    <a:pt x="8074" y="7708"/>
                    <a:pt x="9138" y="6116"/>
                    <a:pt x="9138" y="4355"/>
                  </a:cubicBezTo>
                  <a:cubicBezTo>
                    <a:pt x="9138" y="2593"/>
                    <a:pt x="8074" y="1006"/>
                    <a:pt x="6448" y="332"/>
                  </a:cubicBezTo>
                  <a:cubicBezTo>
                    <a:pt x="5909" y="109"/>
                    <a:pt x="5342" y="0"/>
                    <a:pt x="4780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12589;p90">
              <a:extLst>
                <a:ext uri="{FF2B5EF4-FFF2-40B4-BE49-F238E27FC236}">
                  <a16:creationId xmlns:a16="http://schemas.microsoft.com/office/drawing/2014/main" id="{1A2FEB93-9AFC-4C14-AD7B-230E9849525D}"/>
                </a:ext>
              </a:extLst>
            </p:cNvPr>
            <p:cNvSpPr/>
            <p:nvPr/>
          </p:nvSpPr>
          <p:spPr>
            <a:xfrm>
              <a:off x="3661299" y="3385632"/>
              <a:ext cx="124082" cy="228442"/>
            </a:xfrm>
            <a:custGeom>
              <a:avLst/>
              <a:gdLst/>
              <a:ahLst/>
              <a:cxnLst/>
              <a:rect l="l" t="t" r="r" b="b"/>
              <a:pathLst>
                <a:path w="4731" h="8710" extrusionOk="0">
                  <a:moveTo>
                    <a:pt x="4347" y="0"/>
                  </a:moveTo>
                  <a:cubicBezTo>
                    <a:pt x="1969" y="0"/>
                    <a:pt x="1" y="1931"/>
                    <a:pt x="1" y="4353"/>
                  </a:cubicBezTo>
                  <a:cubicBezTo>
                    <a:pt x="1" y="6778"/>
                    <a:pt x="1969" y="8709"/>
                    <a:pt x="4347" y="8709"/>
                  </a:cubicBezTo>
                  <a:cubicBezTo>
                    <a:pt x="4474" y="8709"/>
                    <a:pt x="4602" y="8704"/>
                    <a:pt x="4730" y="8693"/>
                  </a:cubicBezTo>
                  <a:cubicBezTo>
                    <a:pt x="3706" y="8606"/>
                    <a:pt x="2748" y="8159"/>
                    <a:pt x="2021" y="7437"/>
                  </a:cubicBezTo>
                  <a:cubicBezTo>
                    <a:pt x="823" y="6239"/>
                    <a:pt x="429" y="4454"/>
                    <a:pt x="1011" y="2861"/>
                  </a:cubicBezTo>
                  <a:cubicBezTo>
                    <a:pt x="1588" y="1268"/>
                    <a:pt x="3042" y="162"/>
                    <a:pt x="4730" y="17"/>
                  </a:cubicBezTo>
                  <a:cubicBezTo>
                    <a:pt x="4602" y="6"/>
                    <a:pt x="4474" y="0"/>
                    <a:pt x="4347" y="0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12590;p90">
              <a:extLst>
                <a:ext uri="{FF2B5EF4-FFF2-40B4-BE49-F238E27FC236}">
                  <a16:creationId xmlns:a16="http://schemas.microsoft.com/office/drawing/2014/main" id="{AAE74C26-7644-456B-9397-BBEB2223065A}"/>
                </a:ext>
              </a:extLst>
            </p:cNvPr>
            <p:cNvSpPr/>
            <p:nvPr/>
          </p:nvSpPr>
          <p:spPr>
            <a:xfrm>
              <a:off x="3683120" y="3407348"/>
              <a:ext cx="193874" cy="184983"/>
            </a:xfrm>
            <a:custGeom>
              <a:avLst/>
              <a:gdLst/>
              <a:ahLst/>
              <a:cxnLst/>
              <a:rect l="l" t="t" r="r" b="b"/>
              <a:pathLst>
                <a:path w="7392" h="7053" extrusionOk="0">
                  <a:moveTo>
                    <a:pt x="3522" y="0"/>
                  </a:moveTo>
                  <a:cubicBezTo>
                    <a:pt x="3068" y="0"/>
                    <a:pt x="2611" y="87"/>
                    <a:pt x="2176" y="267"/>
                  </a:cubicBezTo>
                  <a:cubicBezTo>
                    <a:pt x="857" y="816"/>
                    <a:pt x="1" y="2100"/>
                    <a:pt x="1" y="3525"/>
                  </a:cubicBezTo>
                  <a:cubicBezTo>
                    <a:pt x="1" y="4954"/>
                    <a:pt x="857" y="6238"/>
                    <a:pt x="2176" y="6782"/>
                  </a:cubicBezTo>
                  <a:cubicBezTo>
                    <a:pt x="2613" y="6964"/>
                    <a:pt x="3071" y="7052"/>
                    <a:pt x="3526" y="7052"/>
                  </a:cubicBezTo>
                  <a:cubicBezTo>
                    <a:pt x="4443" y="7052"/>
                    <a:pt x="5345" y="6693"/>
                    <a:pt x="6020" y="6017"/>
                  </a:cubicBezTo>
                  <a:cubicBezTo>
                    <a:pt x="7392" y="4641"/>
                    <a:pt x="7392" y="2408"/>
                    <a:pt x="6020" y="1032"/>
                  </a:cubicBezTo>
                  <a:cubicBezTo>
                    <a:pt x="5344" y="359"/>
                    <a:pt x="4441" y="0"/>
                    <a:pt x="3522" y="0"/>
                  </a:cubicBezTo>
                  <a:close/>
                </a:path>
              </a:pathLst>
            </a:custGeom>
            <a:solidFill>
              <a:srgbClr val="BCCC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12591;p90">
              <a:extLst>
                <a:ext uri="{FF2B5EF4-FFF2-40B4-BE49-F238E27FC236}">
                  <a16:creationId xmlns:a16="http://schemas.microsoft.com/office/drawing/2014/main" id="{6778BECB-ECAC-4374-AAA6-D533BF1EBF16}"/>
                </a:ext>
              </a:extLst>
            </p:cNvPr>
            <p:cNvSpPr/>
            <p:nvPr/>
          </p:nvSpPr>
          <p:spPr>
            <a:xfrm>
              <a:off x="3683120" y="3407348"/>
              <a:ext cx="102392" cy="184878"/>
            </a:xfrm>
            <a:custGeom>
              <a:avLst/>
              <a:gdLst/>
              <a:ahLst/>
              <a:cxnLst/>
              <a:rect l="l" t="t" r="r" b="b"/>
              <a:pathLst>
                <a:path w="3904" h="7049" extrusionOk="0">
                  <a:moveTo>
                    <a:pt x="3517" y="1"/>
                  </a:moveTo>
                  <a:cubicBezTo>
                    <a:pt x="1600" y="1"/>
                    <a:pt x="1" y="1557"/>
                    <a:pt x="1" y="3525"/>
                  </a:cubicBezTo>
                  <a:cubicBezTo>
                    <a:pt x="1" y="5492"/>
                    <a:pt x="1600" y="7048"/>
                    <a:pt x="3517" y="7048"/>
                  </a:cubicBezTo>
                  <a:cubicBezTo>
                    <a:pt x="3645" y="7048"/>
                    <a:pt x="3773" y="7042"/>
                    <a:pt x="3903" y="7027"/>
                  </a:cubicBezTo>
                  <a:cubicBezTo>
                    <a:pt x="3105" y="6941"/>
                    <a:pt x="2359" y="6585"/>
                    <a:pt x="1791" y="6017"/>
                  </a:cubicBezTo>
                  <a:cubicBezTo>
                    <a:pt x="829" y="5059"/>
                    <a:pt x="506" y="3630"/>
                    <a:pt x="954" y="2350"/>
                  </a:cubicBezTo>
                  <a:cubicBezTo>
                    <a:pt x="1406" y="1071"/>
                    <a:pt x="2551" y="166"/>
                    <a:pt x="3903" y="22"/>
                  </a:cubicBezTo>
                  <a:cubicBezTo>
                    <a:pt x="3773" y="8"/>
                    <a:pt x="3645" y="1"/>
                    <a:pt x="3517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12592;p90">
              <a:extLst>
                <a:ext uri="{FF2B5EF4-FFF2-40B4-BE49-F238E27FC236}">
                  <a16:creationId xmlns:a16="http://schemas.microsoft.com/office/drawing/2014/main" id="{B59AFF4F-E074-42F2-8549-C67E541B90F8}"/>
                </a:ext>
              </a:extLst>
            </p:cNvPr>
            <p:cNvSpPr/>
            <p:nvPr/>
          </p:nvSpPr>
          <p:spPr>
            <a:xfrm>
              <a:off x="3741817" y="3443857"/>
              <a:ext cx="59091" cy="50619"/>
            </a:xfrm>
            <a:custGeom>
              <a:avLst/>
              <a:gdLst/>
              <a:ahLst/>
              <a:cxnLst/>
              <a:rect l="l" t="t" r="r" b="b"/>
              <a:pathLst>
                <a:path w="2253" h="1930" extrusionOk="0">
                  <a:moveTo>
                    <a:pt x="1290" y="1"/>
                  </a:moveTo>
                  <a:cubicBezTo>
                    <a:pt x="429" y="1"/>
                    <a:pt x="0" y="1040"/>
                    <a:pt x="607" y="1647"/>
                  </a:cubicBezTo>
                  <a:cubicBezTo>
                    <a:pt x="802" y="1842"/>
                    <a:pt x="1043" y="1930"/>
                    <a:pt x="1279" y="1930"/>
                  </a:cubicBezTo>
                  <a:cubicBezTo>
                    <a:pt x="1775" y="1930"/>
                    <a:pt x="2252" y="1544"/>
                    <a:pt x="2252" y="963"/>
                  </a:cubicBezTo>
                  <a:cubicBezTo>
                    <a:pt x="2252" y="434"/>
                    <a:pt x="1819" y="1"/>
                    <a:pt x="1290" y="1"/>
                  </a:cubicBezTo>
                  <a:close/>
                </a:path>
              </a:pathLst>
            </a:custGeom>
            <a:solidFill>
              <a:srgbClr val="E7EC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12593;p90">
              <a:extLst>
                <a:ext uri="{FF2B5EF4-FFF2-40B4-BE49-F238E27FC236}">
                  <a16:creationId xmlns:a16="http://schemas.microsoft.com/office/drawing/2014/main" id="{09539A61-8B2B-4731-98AF-344B498475E4}"/>
                </a:ext>
              </a:extLst>
            </p:cNvPr>
            <p:cNvSpPr/>
            <p:nvPr/>
          </p:nvSpPr>
          <p:spPr>
            <a:xfrm>
              <a:off x="3750393" y="3443857"/>
              <a:ext cx="35119" cy="50619"/>
            </a:xfrm>
            <a:custGeom>
              <a:avLst/>
              <a:gdLst/>
              <a:ahLst/>
              <a:cxnLst/>
              <a:rect l="l" t="t" r="r" b="b"/>
              <a:pathLst>
                <a:path w="1339" h="1930" extrusionOk="0">
                  <a:moveTo>
                    <a:pt x="962" y="0"/>
                  </a:moveTo>
                  <a:cubicBezTo>
                    <a:pt x="454" y="0"/>
                    <a:pt x="1" y="410"/>
                    <a:pt x="1" y="963"/>
                  </a:cubicBezTo>
                  <a:cubicBezTo>
                    <a:pt x="1" y="1521"/>
                    <a:pt x="456" y="1929"/>
                    <a:pt x="965" y="1929"/>
                  </a:cubicBezTo>
                  <a:cubicBezTo>
                    <a:pt x="1088" y="1929"/>
                    <a:pt x="1214" y="1905"/>
                    <a:pt x="1338" y="1853"/>
                  </a:cubicBezTo>
                  <a:cubicBezTo>
                    <a:pt x="982" y="1699"/>
                    <a:pt x="751" y="1353"/>
                    <a:pt x="751" y="963"/>
                  </a:cubicBezTo>
                  <a:cubicBezTo>
                    <a:pt x="751" y="578"/>
                    <a:pt x="982" y="232"/>
                    <a:pt x="1338" y="78"/>
                  </a:cubicBezTo>
                  <a:cubicBezTo>
                    <a:pt x="1213" y="25"/>
                    <a:pt x="1086" y="0"/>
                    <a:pt x="962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12594;p90">
              <a:extLst>
                <a:ext uri="{FF2B5EF4-FFF2-40B4-BE49-F238E27FC236}">
                  <a16:creationId xmlns:a16="http://schemas.microsoft.com/office/drawing/2014/main" id="{27F080D2-66D6-4F2E-822E-D44E09E83AAA}"/>
                </a:ext>
              </a:extLst>
            </p:cNvPr>
            <p:cNvSpPr/>
            <p:nvPr/>
          </p:nvSpPr>
          <p:spPr>
            <a:xfrm>
              <a:off x="3734237" y="3494476"/>
              <a:ext cx="82695" cy="52770"/>
            </a:xfrm>
            <a:custGeom>
              <a:avLst/>
              <a:gdLst/>
              <a:ahLst/>
              <a:cxnLst/>
              <a:rect l="l" t="t" r="r" b="b"/>
              <a:pathLst>
                <a:path w="3153" h="2012" extrusionOk="0">
                  <a:moveTo>
                    <a:pt x="1030" y="0"/>
                  </a:moveTo>
                  <a:cubicBezTo>
                    <a:pt x="463" y="0"/>
                    <a:pt x="1" y="462"/>
                    <a:pt x="1" y="1030"/>
                  </a:cubicBezTo>
                  <a:lnTo>
                    <a:pt x="1" y="1839"/>
                  </a:lnTo>
                  <a:cubicBezTo>
                    <a:pt x="1" y="1935"/>
                    <a:pt x="78" y="2012"/>
                    <a:pt x="174" y="2012"/>
                  </a:cubicBezTo>
                  <a:lnTo>
                    <a:pt x="2979" y="2012"/>
                  </a:lnTo>
                  <a:cubicBezTo>
                    <a:pt x="3075" y="2012"/>
                    <a:pt x="3152" y="1935"/>
                    <a:pt x="3152" y="1839"/>
                  </a:cubicBezTo>
                  <a:lnTo>
                    <a:pt x="3152" y="1030"/>
                  </a:lnTo>
                  <a:cubicBezTo>
                    <a:pt x="3152" y="462"/>
                    <a:pt x="2690" y="0"/>
                    <a:pt x="2123" y="0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12595;p90">
              <a:extLst>
                <a:ext uri="{FF2B5EF4-FFF2-40B4-BE49-F238E27FC236}">
                  <a16:creationId xmlns:a16="http://schemas.microsoft.com/office/drawing/2014/main" id="{ACE765D7-5269-461C-8D5C-65814D25BF28}"/>
                </a:ext>
              </a:extLst>
            </p:cNvPr>
            <p:cNvSpPr/>
            <p:nvPr/>
          </p:nvSpPr>
          <p:spPr>
            <a:xfrm>
              <a:off x="3734237" y="3494345"/>
              <a:ext cx="46842" cy="52901"/>
            </a:xfrm>
            <a:custGeom>
              <a:avLst/>
              <a:gdLst/>
              <a:ahLst/>
              <a:cxnLst/>
              <a:rect l="l" t="t" r="r" b="b"/>
              <a:pathLst>
                <a:path w="1786" h="2017" extrusionOk="0">
                  <a:moveTo>
                    <a:pt x="1030" y="1"/>
                  </a:moveTo>
                  <a:cubicBezTo>
                    <a:pt x="463" y="5"/>
                    <a:pt x="1" y="467"/>
                    <a:pt x="1" y="1035"/>
                  </a:cubicBezTo>
                  <a:lnTo>
                    <a:pt x="1" y="1844"/>
                  </a:lnTo>
                  <a:cubicBezTo>
                    <a:pt x="1" y="1940"/>
                    <a:pt x="78" y="2017"/>
                    <a:pt x="174" y="2017"/>
                  </a:cubicBezTo>
                  <a:lnTo>
                    <a:pt x="929" y="2017"/>
                  </a:lnTo>
                  <a:cubicBezTo>
                    <a:pt x="833" y="2017"/>
                    <a:pt x="756" y="1940"/>
                    <a:pt x="756" y="1844"/>
                  </a:cubicBezTo>
                  <a:lnTo>
                    <a:pt x="756" y="1035"/>
                  </a:lnTo>
                  <a:cubicBezTo>
                    <a:pt x="756" y="467"/>
                    <a:pt x="1218" y="5"/>
                    <a:pt x="1786" y="1"/>
                  </a:cubicBezTo>
                  <a:close/>
                </a:path>
              </a:pathLst>
            </a:custGeom>
            <a:solidFill>
              <a:srgbClr val="ADB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12596;p90">
              <a:extLst>
                <a:ext uri="{FF2B5EF4-FFF2-40B4-BE49-F238E27FC236}">
                  <a16:creationId xmlns:a16="http://schemas.microsoft.com/office/drawing/2014/main" id="{7B173C4D-E00E-4A35-9B2A-87FD52B88338}"/>
                </a:ext>
              </a:extLst>
            </p:cNvPr>
            <p:cNvSpPr/>
            <p:nvPr/>
          </p:nvSpPr>
          <p:spPr>
            <a:xfrm>
              <a:off x="3559824" y="3596842"/>
              <a:ext cx="119938" cy="117368"/>
            </a:xfrm>
            <a:custGeom>
              <a:avLst/>
              <a:gdLst/>
              <a:ahLst/>
              <a:cxnLst/>
              <a:rect l="l" t="t" r="r" b="b"/>
              <a:pathLst>
                <a:path w="4573" h="4475" extrusionOk="0">
                  <a:moveTo>
                    <a:pt x="3627" y="1"/>
                  </a:moveTo>
                  <a:cubicBezTo>
                    <a:pt x="3499" y="1"/>
                    <a:pt x="3372" y="50"/>
                    <a:pt x="3273" y="149"/>
                  </a:cubicBezTo>
                  <a:lnTo>
                    <a:pt x="198" y="3224"/>
                  </a:lnTo>
                  <a:cubicBezTo>
                    <a:pt x="1" y="3421"/>
                    <a:pt x="1" y="3734"/>
                    <a:pt x="198" y="3931"/>
                  </a:cubicBezTo>
                  <a:lnTo>
                    <a:pt x="598" y="4330"/>
                  </a:lnTo>
                  <a:cubicBezTo>
                    <a:pt x="694" y="4427"/>
                    <a:pt x="821" y="4475"/>
                    <a:pt x="949" y="4475"/>
                  </a:cubicBezTo>
                  <a:cubicBezTo>
                    <a:pt x="1076" y="4475"/>
                    <a:pt x="1204" y="4427"/>
                    <a:pt x="1300" y="4330"/>
                  </a:cubicBezTo>
                  <a:lnTo>
                    <a:pt x="4380" y="1256"/>
                  </a:lnTo>
                  <a:cubicBezTo>
                    <a:pt x="4572" y="1058"/>
                    <a:pt x="4572" y="741"/>
                    <a:pt x="4380" y="548"/>
                  </a:cubicBezTo>
                  <a:lnTo>
                    <a:pt x="3980" y="149"/>
                  </a:lnTo>
                  <a:cubicBezTo>
                    <a:pt x="3882" y="50"/>
                    <a:pt x="3754" y="1"/>
                    <a:pt x="3627" y="1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12597;p90">
              <a:extLst>
                <a:ext uri="{FF2B5EF4-FFF2-40B4-BE49-F238E27FC236}">
                  <a16:creationId xmlns:a16="http://schemas.microsoft.com/office/drawing/2014/main" id="{559F9EE4-E511-47EE-BBEF-13419C3C09E3}"/>
                </a:ext>
              </a:extLst>
            </p:cNvPr>
            <p:cNvSpPr/>
            <p:nvPr/>
          </p:nvSpPr>
          <p:spPr>
            <a:xfrm>
              <a:off x="3559956" y="3596842"/>
              <a:ext cx="105041" cy="117368"/>
            </a:xfrm>
            <a:custGeom>
              <a:avLst/>
              <a:gdLst/>
              <a:ahLst/>
              <a:cxnLst/>
              <a:rect l="l" t="t" r="r" b="b"/>
              <a:pathLst>
                <a:path w="4005" h="4475" extrusionOk="0">
                  <a:moveTo>
                    <a:pt x="3624" y="1"/>
                  </a:moveTo>
                  <a:cubicBezTo>
                    <a:pt x="3496" y="1"/>
                    <a:pt x="3369" y="50"/>
                    <a:pt x="3273" y="149"/>
                  </a:cubicBezTo>
                  <a:lnTo>
                    <a:pt x="193" y="3224"/>
                  </a:lnTo>
                  <a:cubicBezTo>
                    <a:pt x="1" y="3421"/>
                    <a:pt x="1" y="3734"/>
                    <a:pt x="193" y="3931"/>
                  </a:cubicBezTo>
                  <a:lnTo>
                    <a:pt x="593" y="4330"/>
                  </a:lnTo>
                  <a:cubicBezTo>
                    <a:pt x="691" y="4427"/>
                    <a:pt x="819" y="4475"/>
                    <a:pt x="946" y="4475"/>
                  </a:cubicBezTo>
                  <a:cubicBezTo>
                    <a:pt x="1074" y="4475"/>
                    <a:pt x="1201" y="4427"/>
                    <a:pt x="1300" y="4330"/>
                  </a:cubicBezTo>
                  <a:lnTo>
                    <a:pt x="1324" y="4306"/>
                  </a:lnTo>
                  <a:lnTo>
                    <a:pt x="953" y="3931"/>
                  </a:lnTo>
                  <a:cubicBezTo>
                    <a:pt x="756" y="3734"/>
                    <a:pt x="756" y="3421"/>
                    <a:pt x="953" y="3224"/>
                  </a:cubicBezTo>
                  <a:lnTo>
                    <a:pt x="4004" y="173"/>
                  </a:lnTo>
                  <a:lnTo>
                    <a:pt x="3975" y="149"/>
                  </a:lnTo>
                  <a:cubicBezTo>
                    <a:pt x="3879" y="50"/>
                    <a:pt x="3751" y="1"/>
                    <a:pt x="3624" y="1"/>
                  </a:cubicBezTo>
                  <a:close/>
                </a:path>
              </a:pathLst>
            </a:custGeom>
            <a:solidFill>
              <a:srgbClr val="ADB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12598;p90">
              <a:extLst>
                <a:ext uri="{FF2B5EF4-FFF2-40B4-BE49-F238E27FC236}">
                  <a16:creationId xmlns:a16="http://schemas.microsoft.com/office/drawing/2014/main" id="{B8661708-F170-4680-9C84-23EE793472ED}"/>
                </a:ext>
              </a:extLst>
            </p:cNvPr>
            <p:cNvSpPr/>
            <p:nvPr/>
          </p:nvSpPr>
          <p:spPr>
            <a:xfrm>
              <a:off x="3636068" y="3596842"/>
              <a:ext cx="43695" cy="42541"/>
            </a:xfrm>
            <a:custGeom>
              <a:avLst/>
              <a:gdLst/>
              <a:ahLst/>
              <a:cxnLst/>
              <a:rect l="l" t="t" r="r" b="b"/>
              <a:pathLst>
                <a:path w="1666" h="1622" extrusionOk="0">
                  <a:moveTo>
                    <a:pt x="720" y="1"/>
                  </a:moveTo>
                  <a:cubicBezTo>
                    <a:pt x="592" y="1"/>
                    <a:pt x="465" y="50"/>
                    <a:pt x="366" y="149"/>
                  </a:cubicBezTo>
                  <a:lnTo>
                    <a:pt x="0" y="515"/>
                  </a:lnTo>
                  <a:lnTo>
                    <a:pt x="1107" y="1621"/>
                  </a:lnTo>
                  <a:lnTo>
                    <a:pt x="1473" y="1251"/>
                  </a:lnTo>
                  <a:cubicBezTo>
                    <a:pt x="1665" y="1058"/>
                    <a:pt x="1665" y="741"/>
                    <a:pt x="1473" y="548"/>
                  </a:cubicBezTo>
                  <a:lnTo>
                    <a:pt x="1073" y="149"/>
                  </a:lnTo>
                  <a:cubicBezTo>
                    <a:pt x="975" y="50"/>
                    <a:pt x="847" y="1"/>
                    <a:pt x="720" y="1"/>
                  </a:cubicBezTo>
                  <a:close/>
                </a:path>
              </a:pathLst>
            </a:custGeom>
            <a:solidFill>
              <a:srgbClr val="ADB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12599;p90">
              <a:extLst>
                <a:ext uri="{FF2B5EF4-FFF2-40B4-BE49-F238E27FC236}">
                  <a16:creationId xmlns:a16="http://schemas.microsoft.com/office/drawing/2014/main" id="{E33C37DF-6263-414B-A877-792BFC9A3948}"/>
                </a:ext>
              </a:extLst>
            </p:cNvPr>
            <p:cNvSpPr/>
            <p:nvPr/>
          </p:nvSpPr>
          <p:spPr>
            <a:xfrm>
              <a:off x="3636199" y="3596816"/>
              <a:ext cx="28798" cy="23500"/>
            </a:xfrm>
            <a:custGeom>
              <a:avLst/>
              <a:gdLst/>
              <a:ahLst/>
              <a:cxnLst/>
              <a:rect l="l" t="t" r="r" b="b"/>
              <a:pathLst>
                <a:path w="1098" h="896" extrusionOk="0">
                  <a:moveTo>
                    <a:pt x="674" y="1"/>
                  </a:moveTo>
                  <a:cubicBezTo>
                    <a:pt x="654" y="1"/>
                    <a:pt x="640" y="6"/>
                    <a:pt x="626" y="10"/>
                  </a:cubicBezTo>
                  <a:cubicBezTo>
                    <a:pt x="524" y="30"/>
                    <a:pt x="438" y="73"/>
                    <a:pt x="366" y="145"/>
                  </a:cubicBezTo>
                  <a:lnTo>
                    <a:pt x="91" y="424"/>
                  </a:lnTo>
                  <a:lnTo>
                    <a:pt x="0" y="516"/>
                  </a:lnTo>
                  <a:lnTo>
                    <a:pt x="375" y="896"/>
                  </a:lnTo>
                  <a:lnTo>
                    <a:pt x="1097" y="174"/>
                  </a:lnTo>
                  <a:lnTo>
                    <a:pt x="1073" y="150"/>
                  </a:lnTo>
                  <a:cubicBezTo>
                    <a:pt x="1063" y="135"/>
                    <a:pt x="1049" y="126"/>
                    <a:pt x="1039" y="116"/>
                  </a:cubicBezTo>
                  <a:lnTo>
                    <a:pt x="1025" y="107"/>
                  </a:lnTo>
                  <a:cubicBezTo>
                    <a:pt x="1010" y="97"/>
                    <a:pt x="996" y="83"/>
                    <a:pt x="977" y="73"/>
                  </a:cubicBezTo>
                  <a:cubicBezTo>
                    <a:pt x="900" y="25"/>
                    <a:pt x="813" y="1"/>
                    <a:pt x="722" y="1"/>
                  </a:cubicBezTo>
                  <a:close/>
                </a:path>
              </a:pathLst>
            </a:custGeom>
            <a:solidFill>
              <a:srgbClr val="9EAE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12600;p90">
              <a:extLst>
                <a:ext uri="{FF2B5EF4-FFF2-40B4-BE49-F238E27FC236}">
                  <a16:creationId xmlns:a16="http://schemas.microsoft.com/office/drawing/2014/main" id="{E090BCEF-500F-4A33-8701-31372A7A1813}"/>
                </a:ext>
              </a:extLst>
            </p:cNvPr>
            <p:cNvSpPr/>
            <p:nvPr/>
          </p:nvSpPr>
          <p:spPr>
            <a:xfrm>
              <a:off x="3554290" y="3380517"/>
              <a:ext cx="340040" cy="338623"/>
            </a:xfrm>
            <a:custGeom>
              <a:avLst/>
              <a:gdLst/>
              <a:ahLst/>
              <a:cxnLst/>
              <a:rect l="l" t="t" r="r" b="b"/>
              <a:pathLst>
                <a:path w="12965" h="12911" extrusionOk="0">
                  <a:moveTo>
                    <a:pt x="4980" y="7502"/>
                  </a:moveTo>
                  <a:cubicBezTo>
                    <a:pt x="5129" y="7680"/>
                    <a:pt x="5298" y="7844"/>
                    <a:pt x="5476" y="7998"/>
                  </a:cubicBezTo>
                  <a:lnTo>
                    <a:pt x="4764" y="8710"/>
                  </a:lnTo>
                  <a:cubicBezTo>
                    <a:pt x="4749" y="8690"/>
                    <a:pt x="4735" y="8676"/>
                    <a:pt x="4716" y="8657"/>
                  </a:cubicBezTo>
                  <a:lnTo>
                    <a:pt x="4321" y="8262"/>
                  </a:lnTo>
                  <a:cubicBezTo>
                    <a:pt x="4302" y="8243"/>
                    <a:pt x="4287" y="8229"/>
                    <a:pt x="4268" y="8214"/>
                  </a:cubicBezTo>
                  <a:lnTo>
                    <a:pt x="4980" y="7502"/>
                  </a:lnTo>
                  <a:close/>
                  <a:moveTo>
                    <a:pt x="3833" y="8437"/>
                  </a:moveTo>
                  <a:cubicBezTo>
                    <a:pt x="3912" y="8437"/>
                    <a:pt x="3992" y="8467"/>
                    <a:pt x="4052" y="8527"/>
                  </a:cubicBezTo>
                  <a:lnTo>
                    <a:pt x="4451" y="8926"/>
                  </a:lnTo>
                  <a:cubicBezTo>
                    <a:pt x="4571" y="9047"/>
                    <a:pt x="4571" y="9244"/>
                    <a:pt x="4451" y="9369"/>
                  </a:cubicBezTo>
                  <a:lnTo>
                    <a:pt x="4451" y="9364"/>
                  </a:lnTo>
                  <a:lnTo>
                    <a:pt x="4215" y="9600"/>
                  </a:lnTo>
                  <a:lnTo>
                    <a:pt x="3378" y="8763"/>
                  </a:lnTo>
                  <a:lnTo>
                    <a:pt x="3614" y="8527"/>
                  </a:lnTo>
                  <a:cubicBezTo>
                    <a:pt x="3674" y="8467"/>
                    <a:pt x="3753" y="8437"/>
                    <a:pt x="3833" y="8437"/>
                  </a:cubicBezTo>
                  <a:close/>
                  <a:moveTo>
                    <a:pt x="3113" y="9027"/>
                  </a:moveTo>
                  <a:lnTo>
                    <a:pt x="3951" y="9865"/>
                  </a:lnTo>
                  <a:lnTo>
                    <a:pt x="1376" y="12439"/>
                  </a:lnTo>
                  <a:cubicBezTo>
                    <a:pt x="1314" y="12499"/>
                    <a:pt x="1234" y="12529"/>
                    <a:pt x="1155" y="12529"/>
                  </a:cubicBezTo>
                  <a:cubicBezTo>
                    <a:pt x="1076" y="12529"/>
                    <a:pt x="996" y="12499"/>
                    <a:pt x="934" y="12439"/>
                  </a:cubicBezTo>
                  <a:lnTo>
                    <a:pt x="539" y="12044"/>
                  </a:lnTo>
                  <a:cubicBezTo>
                    <a:pt x="419" y="11919"/>
                    <a:pt x="419" y="11727"/>
                    <a:pt x="539" y="11606"/>
                  </a:cubicBezTo>
                  <a:lnTo>
                    <a:pt x="539" y="11602"/>
                  </a:lnTo>
                  <a:lnTo>
                    <a:pt x="3113" y="9027"/>
                  </a:lnTo>
                  <a:close/>
                  <a:moveTo>
                    <a:pt x="8430" y="0"/>
                  </a:moveTo>
                  <a:cubicBezTo>
                    <a:pt x="4725" y="0"/>
                    <a:pt x="2584" y="4211"/>
                    <a:pt x="4740" y="7204"/>
                  </a:cubicBezTo>
                  <a:lnTo>
                    <a:pt x="3883" y="8065"/>
                  </a:lnTo>
                  <a:cubicBezTo>
                    <a:pt x="3862" y="8063"/>
                    <a:pt x="3840" y="8062"/>
                    <a:pt x="3819" y="8062"/>
                  </a:cubicBezTo>
                  <a:cubicBezTo>
                    <a:pt x="3640" y="8062"/>
                    <a:pt x="3469" y="8133"/>
                    <a:pt x="3344" y="8262"/>
                  </a:cubicBezTo>
                  <a:lnTo>
                    <a:pt x="270" y="11337"/>
                  </a:lnTo>
                  <a:cubicBezTo>
                    <a:pt x="0" y="11606"/>
                    <a:pt x="0" y="12044"/>
                    <a:pt x="270" y="12314"/>
                  </a:cubicBezTo>
                  <a:lnTo>
                    <a:pt x="669" y="12708"/>
                  </a:lnTo>
                  <a:cubicBezTo>
                    <a:pt x="804" y="12843"/>
                    <a:pt x="979" y="12910"/>
                    <a:pt x="1155" y="12910"/>
                  </a:cubicBezTo>
                  <a:cubicBezTo>
                    <a:pt x="1331" y="12910"/>
                    <a:pt x="1506" y="12843"/>
                    <a:pt x="1641" y="12708"/>
                  </a:cubicBezTo>
                  <a:lnTo>
                    <a:pt x="4350" y="10004"/>
                  </a:lnTo>
                  <a:lnTo>
                    <a:pt x="4716" y="9638"/>
                  </a:lnTo>
                  <a:cubicBezTo>
                    <a:pt x="4860" y="9494"/>
                    <a:pt x="4932" y="9297"/>
                    <a:pt x="4913" y="9095"/>
                  </a:cubicBezTo>
                  <a:lnTo>
                    <a:pt x="5774" y="8233"/>
                  </a:lnTo>
                  <a:cubicBezTo>
                    <a:pt x="6419" y="8700"/>
                    <a:pt x="7179" y="8989"/>
                    <a:pt x="7968" y="9066"/>
                  </a:cubicBezTo>
                  <a:lnTo>
                    <a:pt x="7988" y="9066"/>
                  </a:lnTo>
                  <a:cubicBezTo>
                    <a:pt x="7989" y="9066"/>
                    <a:pt x="7991" y="9066"/>
                    <a:pt x="7993" y="9066"/>
                  </a:cubicBezTo>
                  <a:cubicBezTo>
                    <a:pt x="8233" y="9066"/>
                    <a:pt x="8251" y="8710"/>
                    <a:pt x="8007" y="8690"/>
                  </a:cubicBezTo>
                  <a:cubicBezTo>
                    <a:pt x="7203" y="8609"/>
                    <a:pt x="6438" y="8291"/>
                    <a:pt x="5808" y="7786"/>
                  </a:cubicBezTo>
                  <a:cubicBezTo>
                    <a:pt x="2738" y="5303"/>
                    <a:pt x="4542" y="381"/>
                    <a:pt x="8430" y="381"/>
                  </a:cubicBezTo>
                  <a:cubicBezTo>
                    <a:pt x="8434" y="381"/>
                    <a:pt x="8437" y="381"/>
                    <a:pt x="8440" y="381"/>
                  </a:cubicBezTo>
                  <a:cubicBezTo>
                    <a:pt x="10572" y="381"/>
                    <a:pt x="12362" y="2000"/>
                    <a:pt x="12573" y="4124"/>
                  </a:cubicBezTo>
                  <a:cubicBezTo>
                    <a:pt x="12584" y="4240"/>
                    <a:pt x="12671" y="4294"/>
                    <a:pt x="12759" y="4294"/>
                  </a:cubicBezTo>
                  <a:cubicBezTo>
                    <a:pt x="12861" y="4294"/>
                    <a:pt x="12964" y="4220"/>
                    <a:pt x="12949" y="4086"/>
                  </a:cubicBezTo>
                  <a:cubicBezTo>
                    <a:pt x="12718" y="1766"/>
                    <a:pt x="10764" y="0"/>
                    <a:pt x="8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12601;p90">
              <a:extLst>
                <a:ext uri="{FF2B5EF4-FFF2-40B4-BE49-F238E27FC236}">
                  <a16:creationId xmlns:a16="http://schemas.microsoft.com/office/drawing/2014/main" id="{AFE6324C-D01D-44DA-B90D-E04A21D4F81F}"/>
                </a:ext>
              </a:extLst>
            </p:cNvPr>
            <p:cNvSpPr/>
            <p:nvPr/>
          </p:nvSpPr>
          <p:spPr>
            <a:xfrm>
              <a:off x="3670268" y="3402286"/>
              <a:ext cx="202948" cy="194949"/>
            </a:xfrm>
            <a:custGeom>
              <a:avLst/>
              <a:gdLst/>
              <a:ahLst/>
              <a:cxnLst/>
              <a:rect l="l" t="t" r="r" b="b"/>
              <a:pathLst>
                <a:path w="7738" h="7433" extrusionOk="0">
                  <a:moveTo>
                    <a:pt x="4011" y="382"/>
                  </a:moveTo>
                  <a:cubicBezTo>
                    <a:pt x="4442" y="382"/>
                    <a:pt x="4875" y="466"/>
                    <a:pt x="5288" y="638"/>
                  </a:cubicBezTo>
                  <a:cubicBezTo>
                    <a:pt x="6530" y="1153"/>
                    <a:pt x="7343" y="2370"/>
                    <a:pt x="7343" y="3718"/>
                  </a:cubicBezTo>
                  <a:cubicBezTo>
                    <a:pt x="7348" y="5557"/>
                    <a:pt x="5856" y="7052"/>
                    <a:pt x="4017" y="7052"/>
                  </a:cubicBezTo>
                  <a:cubicBezTo>
                    <a:pt x="4014" y="7052"/>
                    <a:pt x="4011" y="7052"/>
                    <a:pt x="4008" y="7052"/>
                  </a:cubicBezTo>
                  <a:cubicBezTo>
                    <a:pt x="2661" y="7052"/>
                    <a:pt x="1444" y="6239"/>
                    <a:pt x="929" y="4993"/>
                  </a:cubicBezTo>
                  <a:cubicBezTo>
                    <a:pt x="414" y="3746"/>
                    <a:pt x="698" y="2313"/>
                    <a:pt x="1651" y="1360"/>
                  </a:cubicBezTo>
                  <a:cubicBezTo>
                    <a:pt x="2288" y="723"/>
                    <a:pt x="3142" y="382"/>
                    <a:pt x="4011" y="382"/>
                  </a:cubicBezTo>
                  <a:close/>
                  <a:moveTo>
                    <a:pt x="4013" y="1"/>
                  </a:moveTo>
                  <a:cubicBezTo>
                    <a:pt x="3044" y="1"/>
                    <a:pt x="2093" y="378"/>
                    <a:pt x="1381" y="1090"/>
                  </a:cubicBezTo>
                  <a:cubicBezTo>
                    <a:pt x="318" y="2149"/>
                    <a:pt x="0" y="3751"/>
                    <a:pt x="578" y="5137"/>
                  </a:cubicBezTo>
                  <a:cubicBezTo>
                    <a:pt x="1150" y="6528"/>
                    <a:pt x="2507" y="7432"/>
                    <a:pt x="4008" y="7432"/>
                  </a:cubicBezTo>
                  <a:cubicBezTo>
                    <a:pt x="4014" y="7432"/>
                    <a:pt x="4020" y="7432"/>
                    <a:pt x="4026" y="7432"/>
                  </a:cubicBezTo>
                  <a:cubicBezTo>
                    <a:pt x="6077" y="7432"/>
                    <a:pt x="7737" y="5766"/>
                    <a:pt x="7723" y="3718"/>
                  </a:cubicBezTo>
                  <a:cubicBezTo>
                    <a:pt x="7723" y="2216"/>
                    <a:pt x="6818" y="859"/>
                    <a:pt x="5433" y="282"/>
                  </a:cubicBezTo>
                  <a:cubicBezTo>
                    <a:pt x="4973" y="93"/>
                    <a:pt x="4491" y="1"/>
                    <a:pt x="4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12602;p90">
              <a:extLst>
                <a:ext uri="{FF2B5EF4-FFF2-40B4-BE49-F238E27FC236}">
                  <a16:creationId xmlns:a16="http://schemas.microsoft.com/office/drawing/2014/main" id="{AAAEFA37-F940-439A-883D-063F07ABE1ED}"/>
                </a:ext>
              </a:extLst>
            </p:cNvPr>
            <p:cNvSpPr/>
            <p:nvPr/>
          </p:nvSpPr>
          <p:spPr>
            <a:xfrm>
              <a:off x="3729071" y="3438821"/>
              <a:ext cx="92793" cy="113355"/>
            </a:xfrm>
            <a:custGeom>
              <a:avLst/>
              <a:gdLst/>
              <a:ahLst/>
              <a:cxnLst/>
              <a:rect l="l" t="t" r="r" b="b"/>
              <a:pathLst>
                <a:path w="3538" h="4322" extrusionOk="0">
                  <a:moveTo>
                    <a:pt x="1766" y="381"/>
                  </a:moveTo>
                  <a:cubicBezTo>
                    <a:pt x="2459" y="381"/>
                    <a:pt x="2801" y="1213"/>
                    <a:pt x="2315" y="1704"/>
                  </a:cubicBezTo>
                  <a:cubicBezTo>
                    <a:pt x="2158" y="1861"/>
                    <a:pt x="1965" y="1931"/>
                    <a:pt x="1776" y="1931"/>
                  </a:cubicBezTo>
                  <a:cubicBezTo>
                    <a:pt x="1378" y="1931"/>
                    <a:pt x="996" y="1621"/>
                    <a:pt x="996" y="1155"/>
                  </a:cubicBezTo>
                  <a:cubicBezTo>
                    <a:pt x="996" y="727"/>
                    <a:pt x="1343" y="381"/>
                    <a:pt x="1766" y="381"/>
                  </a:cubicBezTo>
                  <a:close/>
                  <a:moveTo>
                    <a:pt x="2310" y="2310"/>
                  </a:moveTo>
                  <a:cubicBezTo>
                    <a:pt x="2777" y="2310"/>
                    <a:pt x="3152" y="2685"/>
                    <a:pt x="3152" y="3152"/>
                  </a:cubicBezTo>
                  <a:lnTo>
                    <a:pt x="3157" y="3946"/>
                  </a:lnTo>
                  <a:lnTo>
                    <a:pt x="2743" y="3946"/>
                  </a:lnTo>
                  <a:lnTo>
                    <a:pt x="2743" y="3114"/>
                  </a:lnTo>
                  <a:cubicBezTo>
                    <a:pt x="2743" y="2989"/>
                    <a:pt x="2648" y="2926"/>
                    <a:pt x="2553" y="2926"/>
                  </a:cubicBezTo>
                  <a:cubicBezTo>
                    <a:pt x="2458" y="2926"/>
                    <a:pt x="2363" y="2989"/>
                    <a:pt x="2363" y="3114"/>
                  </a:cubicBezTo>
                  <a:lnTo>
                    <a:pt x="2363" y="3946"/>
                  </a:lnTo>
                  <a:lnTo>
                    <a:pt x="1175" y="3946"/>
                  </a:lnTo>
                  <a:lnTo>
                    <a:pt x="1175" y="3114"/>
                  </a:lnTo>
                  <a:cubicBezTo>
                    <a:pt x="1175" y="2989"/>
                    <a:pt x="1079" y="2926"/>
                    <a:pt x="984" y="2926"/>
                  </a:cubicBezTo>
                  <a:cubicBezTo>
                    <a:pt x="889" y="2926"/>
                    <a:pt x="794" y="2989"/>
                    <a:pt x="794" y="3114"/>
                  </a:cubicBezTo>
                  <a:lnTo>
                    <a:pt x="794" y="3946"/>
                  </a:lnTo>
                  <a:lnTo>
                    <a:pt x="381" y="3946"/>
                  </a:lnTo>
                  <a:lnTo>
                    <a:pt x="381" y="3152"/>
                  </a:lnTo>
                  <a:cubicBezTo>
                    <a:pt x="381" y="2685"/>
                    <a:pt x="756" y="2310"/>
                    <a:pt x="1223" y="2310"/>
                  </a:cubicBezTo>
                  <a:close/>
                  <a:moveTo>
                    <a:pt x="1766" y="0"/>
                  </a:moveTo>
                  <a:cubicBezTo>
                    <a:pt x="746" y="0"/>
                    <a:pt x="231" y="1232"/>
                    <a:pt x="948" y="1964"/>
                  </a:cubicBezTo>
                  <a:cubicBezTo>
                    <a:pt x="395" y="2089"/>
                    <a:pt x="0" y="2584"/>
                    <a:pt x="0" y="3152"/>
                  </a:cubicBezTo>
                  <a:lnTo>
                    <a:pt x="0" y="3961"/>
                  </a:lnTo>
                  <a:cubicBezTo>
                    <a:pt x="0" y="4158"/>
                    <a:pt x="164" y="4321"/>
                    <a:pt x="366" y="4321"/>
                  </a:cubicBezTo>
                  <a:lnTo>
                    <a:pt x="3171" y="4321"/>
                  </a:lnTo>
                  <a:cubicBezTo>
                    <a:pt x="3373" y="4321"/>
                    <a:pt x="3537" y="4158"/>
                    <a:pt x="3537" y="3961"/>
                  </a:cubicBezTo>
                  <a:lnTo>
                    <a:pt x="3537" y="3152"/>
                  </a:lnTo>
                  <a:cubicBezTo>
                    <a:pt x="3532" y="2584"/>
                    <a:pt x="3143" y="2089"/>
                    <a:pt x="2589" y="1964"/>
                  </a:cubicBezTo>
                  <a:cubicBezTo>
                    <a:pt x="3306" y="1232"/>
                    <a:pt x="2791" y="0"/>
                    <a:pt x="17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12603;p90">
              <a:extLst>
                <a:ext uri="{FF2B5EF4-FFF2-40B4-BE49-F238E27FC236}">
                  <a16:creationId xmlns:a16="http://schemas.microsoft.com/office/drawing/2014/main" id="{2460307C-8788-49B7-8C8C-67C6B72F77D3}"/>
                </a:ext>
              </a:extLst>
            </p:cNvPr>
            <p:cNvSpPr/>
            <p:nvPr/>
          </p:nvSpPr>
          <p:spPr>
            <a:xfrm>
              <a:off x="3780083" y="3506331"/>
              <a:ext cx="114299" cy="112096"/>
            </a:xfrm>
            <a:custGeom>
              <a:avLst/>
              <a:gdLst/>
              <a:ahLst/>
              <a:cxnLst/>
              <a:rect l="l" t="t" r="r" b="b"/>
              <a:pathLst>
                <a:path w="4358" h="4274" extrusionOk="0">
                  <a:moveTo>
                    <a:pt x="4154" y="1"/>
                  </a:moveTo>
                  <a:cubicBezTo>
                    <a:pt x="4066" y="1"/>
                    <a:pt x="3980" y="56"/>
                    <a:pt x="3969" y="174"/>
                  </a:cubicBezTo>
                  <a:cubicBezTo>
                    <a:pt x="3767" y="2137"/>
                    <a:pt x="2213" y="3696"/>
                    <a:pt x="245" y="3893"/>
                  </a:cubicBezTo>
                  <a:cubicBezTo>
                    <a:pt x="1" y="3913"/>
                    <a:pt x="18" y="4274"/>
                    <a:pt x="259" y="4274"/>
                  </a:cubicBezTo>
                  <a:cubicBezTo>
                    <a:pt x="261" y="4274"/>
                    <a:pt x="262" y="4274"/>
                    <a:pt x="264" y="4274"/>
                  </a:cubicBezTo>
                  <a:lnTo>
                    <a:pt x="283" y="4274"/>
                  </a:lnTo>
                  <a:cubicBezTo>
                    <a:pt x="2429" y="4052"/>
                    <a:pt x="4128" y="2359"/>
                    <a:pt x="4344" y="212"/>
                  </a:cubicBezTo>
                  <a:cubicBezTo>
                    <a:pt x="4357" y="75"/>
                    <a:pt x="4255" y="1"/>
                    <a:pt x="41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06" name="Google Shape;12604;p90">
            <a:extLst>
              <a:ext uri="{FF2B5EF4-FFF2-40B4-BE49-F238E27FC236}">
                <a16:creationId xmlns:a16="http://schemas.microsoft.com/office/drawing/2014/main" id="{E84F88F0-1FBD-4DF4-94BA-1A739B4E3517}"/>
              </a:ext>
            </a:extLst>
          </p:cNvPr>
          <p:cNvGrpSpPr/>
          <p:nvPr/>
        </p:nvGrpSpPr>
        <p:grpSpPr>
          <a:xfrm>
            <a:off x="5334873" y="4276608"/>
            <a:ext cx="461080" cy="414744"/>
            <a:chOff x="4001155" y="3392031"/>
            <a:chExt cx="345810" cy="311058"/>
          </a:xfrm>
        </p:grpSpPr>
        <p:sp>
          <p:nvSpPr>
            <p:cNvPr id="307" name="Google Shape;12605;p90">
              <a:extLst>
                <a:ext uri="{FF2B5EF4-FFF2-40B4-BE49-F238E27FC236}">
                  <a16:creationId xmlns:a16="http://schemas.microsoft.com/office/drawing/2014/main" id="{A51171A1-1539-4052-9F4E-16FB000D1455}"/>
                </a:ext>
              </a:extLst>
            </p:cNvPr>
            <p:cNvSpPr/>
            <p:nvPr/>
          </p:nvSpPr>
          <p:spPr>
            <a:xfrm>
              <a:off x="4144016" y="3454977"/>
              <a:ext cx="27408" cy="47970"/>
            </a:xfrm>
            <a:custGeom>
              <a:avLst/>
              <a:gdLst/>
              <a:ahLst/>
              <a:cxnLst/>
              <a:rect l="l" t="t" r="r" b="b"/>
              <a:pathLst>
                <a:path w="1045" h="1829" extrusionOk="0">
                  <a:moveTo>
                    <a:pt x="491" y="366"/>
                  </a:moveTo>
                  <a:lnTo>
                    <a:pt x="491" y="703"/>
                  </a:lnTo>
                  <a:cubicBezTo>
                    <a:pt x="390" y="664"/>
                    <a:pt x="313" y="621"/>
                    <a:pt x="308" y="520"/>
                  </a:cubicBezTo>
                  <a:cubicBezTo>
                    <a:pt x="308" y="438"/>
                    <a:pt x="381" y="385"/>
                    <a:pt x="491" y="366"/>
                  </a:cubicBezTo>
                  <a:close/>
                  <a:moveTo>
                    <a:pt x="607" y="1049"/>
                  </a:moveTo>
                  <a:cubicBezTo>
                    <a:pt x="703" y="1093"/>
                    <a:pt x="775" y="1155"/>
                    <a:pt x="775" y="1256"/>
                  </a:cubicBezTo>
                  <a:cubicBezTo>
                    <a:pt x="775" y="1362"/>
                    <a:pt x="703" y="1420"/>
                    <a:pt x="607" y="1439"/>
                  </a:cubicBezTo>
                  <a:lnTo>
                    <a:pt x="607" y="1049"/>
                  </a:lnTo>
                  <a:close/>
                  <a:moveTo>
                    <a:pt x="549" y="0"/>
                  </a:moveTo>
                  <a:cubicBezTo>
                    <a:pt x="506" y="0"/>
                    <a:pt x="472" y="29"/>
                    <a:pt x="472" y="58"/>
                  </a:cubicBezTo>
                  <a:lnTo>
                    <a:pt x="472" y="116"/>
                  </a:lnTo>
                  <a:cubicBezTo>
                    <a:pt x="251" y="145"/>
                    <a:pt x="44" y="265"/>
                    <a:pt x="44" y="549"/>
                  </a:cubicBezTo>
                  <a:cubicBezTo>
                    <a:pt x="44" y="838"/>
                    <a:pt x="270" y="924"/>
                    <a:pt x="472" y="996"/>
                  </a:cubicBezTo>
                  <a:lnTo>
                    <a:pt x="472" y="1439"/>
                  </a:lnTo>
                  <a:cubicBezTo>
                    <a:pt x="275" y="1420"/>
                    <a:pt x="212" y="1275"/>
                    <a:pt x="126" y="1275"/>
                  </a:cubicBezTo>
                  <a:cubicBezTo>
                    <a:pt x="58" y="1275"/>
                    <a:pt x="0" y="1372"/>
                    <a:pt x="0" y="1429"/>
                  </a:cubicBezTo>
                  <a:cubicBezTo>
                    <a:pt x="0" y="1555"/>
                    <a:pt x="203" y="1699"/>
                    <a:pt x="472" y="1704"/>
                  </a:cubicBezTo>
                  <a:lnTo>
                    <a:pt x="472" y="1713"/>
                  </a:lnTo>
                  <a:lnTo>
                    <a:pt x="472" y="1771"/>
                  </a:lnTo>
                  <a:cubicBezTo>
                    <a:pt x="472" y="1800"/>
                    <a:pt x="510" y="1829"/>
                    <a:pt x="544" y="1829"/>
                  </a:cubicBezTo>
                  <a:cubicBezTo>
                    <a:pt x="583" y="1829"/>
                    <a:pt x="621" y="1800"/>
                    <a:pt x="621" y="1771"/>
                  </a:cubicBezTo>
                  <a:lnTo>
                    <a:pt x="621" y="1704"/>
                  </a:lnTo>
                  <a:cubicBezTo>
                    <a:pt x="871" y="1660"/>
                    <a:pt x="1045" y="1506"/>
                    <a:pt x="1045" y="1232"/>
                  </a:cubicBezTo>
                  <a:cubicBezTo>
                    <a:pt x="1045" y="929"/>
                    <a:pt x="818" y="828"/>
                    <a:pt x="621" y="756"/>
                  </a:cubicBezTo>
                  <a:lnTo>
                    <a:pt x="621" y="366"/>
                  </a:lnTo>
                  <a:cubicBezTo>
                    <a:pt x="770" y="376"/>
                    <a:pt x="823" y="448"/>
                    <a:pt x="886" y="448"/>
                  </a:cubicBezTo>
                  <a:cubicBezTo>
                    <a:pt x="968" y="448"/>
                    <a:pt x="1006" y="342"/>
                    <a:pt x="1006" y="294"/>
                  </a:cubicBezTo>
                  <a:cubicBezTo>
                    <a:pt x="1006" y="164"/>
                    <a:pt x="770" y="121"/>
                    <a:pt x="626" y="116"/>
                  </a:cubicBezTo>
                  <a:lnTo>
                    <a:pt x="626" y="58"/>
                  </a:lnTo>
                  <a:cubicBezTo>
                    <a:pt x="626" y="29"/>
                    <a:pt x="592" y="0"/>
                    <a:pt x="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12606;p90">
              <a:extLst>
                <a:ext uri="{FF2B5EF4-FFF2-40B4-BE49-F238E27FC236}">
                  <a16:creationId xmlns:a16="http://schemas.microsoft.com/office/drawing/2014/main" id="{90673B3C-A8AD-4C15-95D3-5162C9929426}"/>
                </a:ext>
              </a:extLst>
            </p:cNvPr>
            <p:cNvSpPr/>
            <p:nvPr/>
          </p:nvSpPr>
          <p:spPr>
            <a:xfrm>
              <a:off x="4223511" y="3425078"/>
              <a:ext cx="27303" cy="47839"/>
            </a:xfrm>
            <a:custGeom>
              <a:avLst/>
              <a:gdLst/>
              <a:ahLst/>
              <a:cxnLst/>
              <a:rect l="l" t="t" r="r" b="b"/>
              <a:pathLst>
                <a:path w="1041" h="1824" extrusionOk="0">
                  <a:moveTo>
                    <a:pt x="492" y="366"/>
                  </a:moveTo>
                  <a:lnTo>
                    <a:pt x="492" y="703"/>
                  </a:lnTo>
                  <a:cubicBezTo>
                    <a:pt x="386" y="659"/>
                    <a:pt x="314" y="621"/>
                    <a:pt x="309" y="520"/>
                  </a:cubicBezTo>
                  <a:cubicBezTo>
                    <a:pt x="309" y="438"/>
                    <a:pt x="376" y="385"/>
                    <a:pt x="492" y="366"/>
                  </a:cubicBezTo>
                  <a:close/>
                  <a:moveTo>
                    <a:pt x="607" y="1049"/>
                  </a:moveTo>
                  <a:cubicBezTo>
                    <a:pt x="699" y="1092"/>
                    <a:pt x="771" y="1155"/>
                    <a:pt x="771" y="1256"/>
                  </a:cubicBezTo>
                  <a:cubicBezTo>
                    <a:pt x="771" y="1362"/>
                    <a:pt x="703" y="1419"/>
                    <a:pt x="607" y="1439"/>
                  </a:cubicBezTo>
                  <a:lnTo>
                    <a:pt x="607" y="1049"/>
                  </a:lnTo>
                  <a:close/>
                  <a:moveTo>
                    <a:pt x="549" y="0"/>
                  </a:moveTo>
                  <a:cubicBezTo>
                    <a:pt x="506" y="0"/>
                    <a:pt x="472" y="29"/>
                    <a:pt x="472" y="58"/>
                  </a:cubicBezTo>
                  <a:lnTo>
                    <a:pt x="472" y="115"/>
                  </a:lnTo>
                  <a:cubicBezTo>
                    <a:pt x="251" y="144"/>
                    <a:pt x="39" y="265"/>
                    <a:pt x="39" y="549"/>
                  </a:cubicBezTo>
                  <a:cubicBezTo>
                    <a:pt x="39" y="832"/>
                    <a:pt x="270" y="919"/>
                    <a:pt x="472" y="996"/>
                  </a:cubicBezTo>
                  <a:lnTo>
                    <a:pt x="472" y="1439"/>
                  </a:lnTo>
                  <a:cubicBezTo>
                    <a:pt x="275" y="1415"/>
                    <a:pt x="208" y="1270"/>
                    <a:pt x="126" y="1270"/>
                  </a:cubicBezTo>
                  <a:cubicBezTo>
                    <a:pt x="54" y="1270"/>
                    <a:pt x="1" y="1367"/>
                    <a:pt x="1" y="1429"/>
                  </a:cubicBezTo>
                  <a:cubicBezTo>
                    <a:pt x="1" y="1554"/>
                    <a:pt x="203" y="1699"/>
                    <a:pt x="472" y="1703"/>
                  </a:cubicBezTo>
                  <a:lnTo>
                    <a:pt x="468" y="1708"/>
                  </a:lnTo>
                  <a:lnTo>
                    <a:pt x="468" y="1771"/>
                  </a:lnTo>
                  <a:cubicBezTo>
                    <a:pt x="468" y="1800"/>
                    <a:pt x="506" y="1824"/>
                    <a:pt x="545" y="1824"/>
                  </a:cubicBezTo>
                  <a:cubicBezTo>
                    <a:pt x="583" y="1824"/>
                    <a:pt x="622" y="1800"/>
                    <a:pt x="622" y="1771"/>
                  </a:cubicBezTo>
                  <a:lnTo>
                    <a:pt x="622" y="1703"/>
                  </a:lnTo>
                  <a:cubicBezTo>
                    <a:pt x="872" y="1660"/>
                    <a:pt x="1040" y="1501"/>
                    <a:pt x="1040" y="1232"/>
                  </a:cubicBezTo>
                  <a:cubicBezTo>
                    <a:pt x="1040" y="929"/>
                    <a:pt x="819" y="828"/>
                    <a:pt x="622" y="755"/>
                  </a:cubicBezTo>
                  <a:lnTo>
                    <a:pt x="622" y="361"/>
                  </a:lnTo>
                  <a:cubicBezTo>
                    <a:pt x="771" y="375"/>
                    <a:pt x="824" y="443"/>
                    <a:pt x="881" y="443"/>
                  </a:cubicBezTo>
                  <a:cubicBezTo>
                    <a:pt x="968" y="443"/>
                    <a:pt x="1002" y="342"/>
                    <a:pt x="1002" y="294"/>
                  </a:cubicBezTo>
                  <a:cubicBezTo>
                    <a:pt x="1002" y="164"/>
                    <a:pt x="766" y="120"/>
                    <a:pt x="622" y="115"/>
                  </a:cubicBezTo>
                  <a:lnTo>
                    <a:pt x="622" y="58"/>
                  </a:lnTo>
                  <a:cubicBezTo>
                    <a:pt x="622" y="29"/>
                    <a:pt x="588" y="0"/>
                    <a:pt x="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12607;p90">
              <a:extLst>
                <a:ext uri="{FF2B5EF4-FFF2-40B4-BE49-F238E27FC236}">
                  <a16:creationId xmlns:a16="http://schemas.microsoft.com/office/drawing/2014/main" id="{A20F1944-B1F1-4FF6-8A29-57C44EBE007D}"/>
                </a:ext>
              </a:extLst>
            </p:cNvPr>
            <p:cNvSpPr/>
            <p:nvPr/>
          </p:nvSpPr>
          <p:spPr>
            <a:xfrm>
              <a:off x="4223511" y="3425078"/>
              <a:ext cx="27303" cy="47839"/>
            </a:xfrm>
            <a:custGeom>
              <a:avLst/>
              <a:gdLst/>
              <a:ahLst/>
              <a:cxnLst/>
              <a:rect l="l" t="t" r="r" b="b"/>
              <a:pathLst>
                <a:path w="1041" h="1824" extrusionOk="0">
                  <a:moveTo>
                    <a:pt x="492" y="366"/>
                  </a:moveTo>
                  <a:lnTo>
                    <a:pt x="492" y="703"/>
                  </a:lnTo>
                  <a:cubicBezTo>
                    <a:pt x="386" y="659"/>
                    <a:pt x="314" y="621"/>
                    <a:pt x="309" y="520"/>
                  </a:cubicBezTo>
                  <a:cubicBezTo>
                    <a:pt x="309" y="438"/>
                    <a:pt x="376" y="385"/>
                    <a:pt x="492" y="366"/>
                  </a:cubicBezTo>
                  <a:close/>
                  <a:moveTo>
                    <a:pt x="607" y="1049"/>
                  </a:moveTo>
                  <a:cubicBezTo>
                    <a:pt x="699" y="1092"/>
                    <a:pt x="771" y="1155"/>
                    <a:pt x="771" y="1256"/>
                  </a:cubicBezTo>
                  <a:cubicBezTo>
                    <a:pt x="771" y="1362"/>
                    <a:pt x="703" y="1419"/>
                    <a:pt x="607" y="1439"/>
                  </a:cubicBezTo>
                  <a:lnTo>
                    <a:pt x="607" y="1049"/>
                  </a:lnTo>
                  <a:close/>
                  <a:moveTo>
                    <a:pt x="549" y="0"/>
                  </a:moveTo>
                  <a:cubicBezTo>
                    <a:pt x="506" y="0"/>
                    <a:pt x="472" y="29"/>
                    <a:pt x="472" y="58"/>
                  </a:cubicBezTo>
                  <a:lnTo>
                    <a:pt x="472" y="115"/>
                  </a:lnTo>
                  <a:cubicBezTo>
                    <a:pt x="251" y="144"/>
                    <a:pt x="39" y="265"/>
                    <a:pt x="39" y="549"/>
                  </a:cubicBezTo>
                  <a:cubicBezTo>
                    <a:pt x="39" y="832"/>
                    <a:pt x="270" y="919"/>
                    <a:pt x="472" y="996"/>
                  </a:cubicBezTo>
                  <a:lnTo>
                    <a:pt x="472" y="1439"/>
                  </a:lnTo>
                  <a:cubicBezTo>
                    <a:pt x="275" y="1415"/>
                    <a:pt x="208" y="1270"/>
                    <a:pt x="126" y="1270"/>
                  </a:cubicBezTo>
                  <a:cubicBezTo>
                    <a:pt x="54" y="1270"/>
                    <a:pt x="1" y="1367"/>
                    <a:pt x="1" y="1429"/>
                  </a:cubicBezTo>
                  <a:cubicBezTo>
                    <a:pt x="1" y="1554"/>
                    <a:pt x="203" y="1699"/>
                    <a:pt x="472" y="1703"/>
                  </a:cubicBezTo>
                  <a:lnTo>
                    <a:pt x="468" y="1708"/>
                  </a:lnTo>
                  <a:lnTo>
                    <a:pt x="468" y="1771"/>
                  </a:lnTo>
                  <a:cubicBezTo>
                    <a:pt x="468" y="1800"/>
                    <a:pt x="506" y="1824"/>
                    <a:pt x="545" y="1824"/>
                  </a:cubicBezTo>
                  <a:cubicBezTo>
                    <a:pt x="583" y="1824"/>
                    <a:pt x="622" y="1800"/>
                    <a:pt x="622" y="1771"/>
                  </a:cubicBezTo>
                  <a:lnTo>
                    <a:pt x="622" y="1703"/>
                  </a:lnTo>
                  <a:cubicBezTo>
                    <a:pt x="872" y="1660"/>
                    <a:pt x="1040" y="1501"/>
                    <a:pt x="1040" y="1232"/>
                  </a:cubicBezTo>
                  <a:cubicBezTo>
                    <a:pt x="1040" y="929"/>
                    <a:pt x="819" y="828"/>
                    <a:pt x="622" y="755"/>
                  </a:cubicBezTo>
                  <a:lnTo>
                    <a:pt x="622" y="361"/>
                  </a:lnTo>
                  <a:cubicBezTo>
                    <a:pt x="771" y="375"/>
                    <a:pt x="824" y="443"/>
                    <a:pt x="881" y="443"/>
                  </a:cubicBezTo>
                  <a:cubicBezTo>
                    <a:pt x="968" y="443"/>
                    <a:pt x="1002" y="342"/>
                    <a:pt x="1002" y="294"/>
                  </a:cubicBezTo>
                  <a:cubicBezTo>
                    <a:pt x="1002" y="164"/>
                    <a:pt x="766" y="120"/>
                    <a:pt x="622" y="115"/>
                  </a:cubicBezTo>
                  <a:lnTo>
                    <a:pt x="622" y="58"/>
                  </a:lnTo>
                  <a:cubicBezTo>
                    <a:pt x="622" y="29"/>
                    <a:pt x="588" y="0"/>
                    <a:pt x="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12608;p90">
              <a:extLst>
                <a:ext uri="{FF2B5EF4-FFF2-40B4-BE49-F238E27FC236}">
                  <a16:creationId xmlns:a16="http://schemas.microsoft.com/office/drawing/2014/main" id="{3BBEFBE8-86F8-44B3-B32C-FB2FA3EC27F1}"/>
                </a:ext>
              </a:extLst>
            </p:cNvPr>
            <p:cNvSpPr/>
            <p:nvPr/>
          </p:nvSpPr>
          <p:spPr>
            <a:xfrm>
              <a:off x="4106537" y="3427202"/>
              <a:ext cx="102628" cy="102497"/>
            </a:xfrm>
            <a:custGeom>
              <a:avLst/>
              <a:gdLst/>
              <a:ahLst/>
              <a:cxnLst/>
              <a:rect l="l" t="t" r="r" b="b"/>
              <a:pathLst>
                <a:path w="3913" h="3908" extrusionOk="0">
                  <a:moveTo>
                    <a:pt x="1954" y="1"/>
                  </a:moveTo>
                  <a:cubicBezTo>
                    <a:pt x="876" y="1"/>
                    <a:pt x="0" y="877"/>
                    <a:pt x="0" y="1954"/>
                  </a:cubicBezTo>
                  <a:cubicBezTo>
                    <a:pt x="0" y="3032"/>
                    <a:pt x="876" y="3908"/>
                    <a:pt x="1954" y="3908"/>
                  </a:cubicBezTo>
                  <a:cubicBezTo>
                    <a:pt x="3037" y="3908"/>
                    <a:pt x="3912" y="3032"/>
                    <a:pt x="3912" y="1954"/>
                  </a:cubicBezTo>
                  <a:cubicBezTo>
                    <a:pt x="3912" y="877"/>
                    <a:pt x="3037" y="1"/>
                    <a:pt x="1954" y="1"/>
                  </a:cubicBezTo>
                  <a:close/>
                </a:path>
              </a:pathLst>
            </a:custGeom>
            <a:solidFill>
              <a:srgbClr val="C7D2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12609;p90">
              <a:extLst>
                <a:ext uri="{FF2B5EF4-FFF2-40B4-BE49-F238E27FC236}">
                  <a16:creationId xmlns:a16="http://schemas.microsoft.com/office/drawing/2014/main" id="{D7C29B88-07D9-4185-A711-A14B89B615BA}"/>
                </a:ext>
              </a:extLst>
            </p:cNvPr>
            <p:cNvSpPr/>
            <p:nvPr/>
          </p:nvSpPr>
          <p:spPr>
            <a:xfrm>
              <a:off x="4106406" y="3427150"/>
              <a:ext cx="58068" cy="102497"/>
            </a:xfrm>
            <a:custGeom>
              <a:avLst/>
              <a:gdLst/>
              <a:ahLst/>
              <a:cxnLst/>
              <a:rect l="l" t="t" r="r" b="b"/>
              <a:pathLst>
                <a:path w="2214" h="3908" extrusionOk="0">
                  <a:moveTo>
                    <a:pt x="1954" y="0"/>
                  </a:moveTo>
                  <a:cubicBezTo>
                    <a:pt x="891" y="0"/>
                    <a:pt x="1" y="861"/>
                    <a:pt x="1" y="1956"/>
                  </a:cubicBezTo>
                  <a:cubicBezTo>
                    <a:pt x="1" y="3047"/>
                    <a:pt x="891" y="3908"/>
                    <a:pt x="1954" y="3908"/>
                  </a:cubicBezTo>
                  <a:cubicBezTo>
                    <a:pt x="2040" y="3908"/>
                    <a:pt x="2127" y="3902"/>
                    <a:pt x="2214" y="3891"/>
                  </a:cubicBezTo>
                  <a:cubicBezTo>
                    <a:pt x="1237" y="3766"/>
                    <a:pt x="511" y="2933"/>
                    <a:pt x="511" y="1956"/>
                  </a:cubicBezTo>
                  <a:cubicBezTo>
                    <a:pt x="511" y="975"/>
                    <a:pt x="1237" y="142"/>
                    <a:pt x="2214" y="17"/>
                  </a:cubicBezTo>
                  <a:cubicBezTo>
                    <a:pt x="2127" y="6"/>
                    <a:pt x="2040" y="0"/>
                    <a:pt x="1954" y="0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12610;p90">
              <a:extLst>
                <a:ext uri="{FF2B5EF4-FFF2-40B4-BE49-F238E27FC236}">
                  <a16:creationId xmlns:a16="http://schemas.microsoft.com/office/drawing/2014/main" id="{A615B4C7-62D5-4424-81B9-02CEAB7A1CBE}"/>
                </a:ext>
              </a:extLst>
            </p:cNvPr>
            <p:cNvSpPr/>
            <p:nvPr/>
          </p:nvSpPr>
          <p:spPr>
            <a:xfrm>
              <a:off x="4122929" y="3443621"/>
              <a:ext cx="69818" cy="69686"/>
            </a:xfrm>
            <a:custGeom>
              <a:avLst/>
              <a:gdLst/>
              <a:ahLst/>
              <a:cxnLst/>
              <a:rect l="l" t="t" r="r" b="b"/>
              <a:pathLst>
                <a:path w="2662" h="2657" extrusionOk="0">
                  <a:moveTo>
                    <a:pt x="1329" y="0"/>
                  </a:moveTo>
                  <a:cubicBezTo>
                    <a:pt x="598" y="0"/>
                    <a:pt x="1" y="592"/>
                    <a:pt x="1" y="1328"/>
                  </a:cubicBezTo>
                  <a:cubicBezTo>
                    <a:pt x="1" y="2065"/>
                    <a:pt x="598" y="2656"/>
                    <a:pt x="1329" y="2656"/>
                  </a:cubicBezTo>
                  <a:cubicBezTo>
                    <a:pt x="2065" y="2656"/>
                    <a:pt x="2662" y="2065"/>
                    <a:pt x="2662" y="1328"/>
                  </a:cubicBezTo>
                  <a:cubicBezTo>
                    <a:pt x="2662" y="592"/>
                    <a:pt x="2065" y="0"/>
                    <a:pt x="1329" y="0"/>
                  </a:cubicBez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12611;p90">
              <a:extLst>
                <a:ext uri="{FF2B5EF4-FFF2-40B4-BE49-F238E27FC236}">
                  <a16:creationId xmlns:a16="http://schemas.microsoft.com/office/drawing/2014/main" id="{B5715FAB-60A7-43BF-BC69-7103FA5A34BE}"/>
                </a:ext>
              </a:extLst>
            </p:cNvPr>
            <p:cNvSpPr/>
            <p:nvPr/>
          </p:nvSpPr>
          <p:spPr>
            <a:xfrm>
              <a:off x="4122929" y="3443463"/>
              <a:ext cx="41675" cy="69870"/>
            </a:xfrm>
            <a:custGeom>
              <a:avLst/>
              <a:gdLst/>
              <a:ahLst/>
              <a:cxnLst/>
              <a:rect l="l" t="t" r="r" b="b"/>
              <a:pathLst>
                <a:path w="1589" h="2664" extrusionOk="0">
                  <a:moveTo>
                    <a:pt x="1332" y="1"/>
                  </a:moveTo>
                  <a:cubicBezTo>
                    <a:pt x="613" y="1"/>
                    <a:pt x="1" y="581"/>
                    <a:pt x="1" y="1334"/>
                  </a:cubicBezTo>
                  <a:cubicBezTo>
                    <a:pt x="1" y="2083"/>
                    <a:pt x="613" y="2663"/>
                    <a:pt x="1332" y="2663"/>
                  </a:cubicBezTo>
                  <a:cubicBezTo>
                    <a:pt x="1416" y="2663"/>
                    <a:pt x="1502" y="2655"/>
                    <a:pt x="1589" y="2638"/>
                  </a:cubicBezTo>
                  <a:cubicBezTo>
                    <a:pt x="968" y="2513"/>
                    <a:pt x="516" y="1965"/>
                    <a:pt x="516" y="1334"/>
                  </a:cubicBezTo>
                  <a:cubicBezTo>
                    <a:pt x="516" y="699"/>
                    <a:pt x="968" y="151"/>
                    <a:pt x="1589" y="26"/>
                  </a:cubicBezTo>
                  <a:cubicBezTo>
                    <a:pt x="1502" y="9"/>
                    <a:pt x="1416" y="1"/>
                    <a:pt x="1332" y="1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12612;p90">
              <a:extLst>
                <a:ext uri="{FF2B5EF4-FFF2-40B4-BE49-F238E27FC236}">
                  <a16:creationId xmlns:a16="http://schemas.microsoft.com/office/drawing/2014/main" id="{1A5CC6FD-AEFB-4166-B4F9-C2F7BDDE1378}"/>
                </a:ext>
              </a:extLst>
            </p:cNvPr>
            <p:cNvSpPr/>
            <p:nvPr/>
          </p:nvSpPr>
          <p:spPr>
            <a:xfrm>
              <a:off x="4186032" y="3397303"/>
              <a:ext cx="102497" cy="102497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1954" y="0"/>
                  </a:moveTo>
                  <a:cubicBezTo>
                    <a:pt x="876" y="0"/>
                    <a:pt x="1" y="871"/>
                    <a:pt x="1" y="1954"/>
                  </a:cubicBezTo>
                  <a:cubicBezTo>
                    <a:pt x="1" y="3032"/>
                    <a:pt x="876" y="3908"/>
                    <a:pt x="1954" y="3908"/>
                  </a:cubicBezTo>
                  <a:cubicBezTo>
                    <a:pt x="3032" y="3908"/>
                    <a:pt x="3908" y="3032"/>
                    <a:pt x="3908" y="1954"/>
                  </a:cubicBezTo>
                  <a:cubicBezTo>
                    <a:pt x="3908" y="871"/>
                    <a:pt x="3032" y="0"/>
                    <a:pt x="1954" y="0"/>
                  </a:cubicBezTo>
                  <a:close/>
                </a:path>
              </a:pathLst>
            </a:custGeom>
            <a:solidFill>
              <a:srgbClr val="C7D2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12613;p90">
              <a:extLst>
                <a:ext uri="{FF2B5EF4-FFF2-40B4-BE49-F238E27FC236}">
                  <a16:creationId xmlns:a16="http://schemas.microsoft.com/office/drawing/2014/main" id="{B57A211B-E024-4453-ACCA-597209E53F74}"/>
                </a:ext>
              </a:extLst>
            </p:cNvPr>
            <p:cNvSpPr/>
            <p:nvPr/>
          </p:nvSpPr>
          <p:spPr>
            <a:xfrm>
              <a:off x="4185901" y="3397224"/>
              <a:ext cx="57963" cy="102550"/>
            </a:xfrm>
            <a:custGeom>
              <a:avLst/>
              <a:gdLst/>
              <a:ahLst/>
              <a:cxnLst/>
              <a:rect l="l" t="t" r="r" b="b"/>
              <a:pathLst>
                <a:path w="2210" h="3910" extrusionOk="0">
                  <a:moveTo>
                    <a:pt x="1951" y="1"/>
                  </a:moveTo>
                  <a:cubicBezTo>
                    <a:pt x="891" y="1"/>
                    <a:pt x="1" y="861"/>
                    <a:pt x="1" y="1957"/>
                  </a:cubicBezTo>
                  <a:cubicBezTo>
                    <a:pt x="1" y="3046"/>
                    <a:pt x="888" y="3909"/>
                    <a:pt x="1945" y="3909"/>
                  </a:cubicBezTo>
                  <a:cubicBezTo>
                    <a:pt x="2032" y="3909"/>
                    <a:pt x="2120" y="3903"/>
                    <a:pt x="2210" y="3891"/>
                  </a:cubicBezTo>
                  <a:cubicBezTo>
                    <a:pt x="1238" y="3766"/>
                    <a:pt x="511" y="2939"/>
                    <a:pt x="511" y="1957"/>
                  </a:cubicBezTo>
                  <a:cubicBezTo>
                    <a:pt x="511" y="975"/>
                    <a:pt x="1238" y="143"/>
                    <a:pt x="2210" y="18"/>
                  </a:cubicBezTo>
                  <a:cubicBezTo>
                    <a:pt x="2122" y="6"/>
                    <a:pt x="2036" y="1"/>
                    <a:pt x="1951" y="1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12614;p90">
              <a:extLst>
                <a:ext uri="{FF2B5EF4-FFF2-40B4-BE49-F238E27FC236}">
                  <a16:creationId xmlns:a16="http://schemas.microsoft.com/office/drawing/2014/main" id="{B44AC247-C0D7-4A7C-B825-4F32084207DD}"/>
                </a:ext>
              </a:extLst>
            </p:cNvPr>
            <p:cNvSpPr/>
            <p:nvPr/>
          </p:nvSpPr>
          <p:spPr>
            <a:xfrm>
              <a:off x="4202451" y="3413590"/>
              <a:ext cx="69818" cy="69818"/>
            </a:xfrm>
            <a:custGeom>
              <a:avLst/>
              <a:gdLst/>
              <a:ahLst/>
              <a:cxnLst/>
              <a:rect l="l" t="t" r="r" b="b"/>
              <a:pathLst>
                <a:path w="2662" h="2662" extrusionOk="0">
                  <a:moveTo>
                    <a:pt x="1328" y="0"/>
                  </a:moveTo>
                  <a:cubicBezTo>
                    <a:pt x="592" y="0"/>
                    <a:pt x="0" y="597"/>
                    <a:pt x="0" y="1333"/>
                  </a:cubicBezTo>
                  <a:cubicBezTo>
                    <a:pt x="0" y="2064"/>
                    <a:pt x="592" y="2661"/>
                    <a:pt x="1328" y="2661"/>
                  </a:cubicBezTo>
                  <a:cubicBezTo>
                    <a:pt x="2065" y="2661"/>
                    <a:pt x="2661" y="2064"/>
                    <a:pt x="2661" y="1333"/>
                  </a:cubicBezTo>
                  <a:cubicBezTo>
                    <a:pt x="2661" y="597"/>
                    <a:pt x="2065" y="0"/>
                    <a:pt x="1328" y="0"/>
                  </a:cubicBez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12615;p90">
              <a:extLst>
                <a:ext uri="{FF2B5EF4-FFF2-40B4-BE49-F238E27FC236}">
                  <a16:creationId xmlns:a16="http://schemas.microsoft.com/office/drawing/2014/main" id="{3921F82E-03A3-4693-8DC4-1C37B2F3F4A5}"/>
                </a:ext>
              </a:extLst>
            </p:cNvPr>
            <p:cNvSpPr/>
            <p:nvPr/>
          </p:nvSpPr>
          <p:spPr>
            <a:xfrm>
              <a:off x="4202451" y="3413669"/>
              <a:ext cx="41675" cy="69765"/>
            </a:xfrm>
            <a:custGeom>
              <a:avLst/>
              <a:gdLst/>
              <a:ahLst/>
              <a:cxnLst/>
              <a:rect l="l" t="t" r="r" b="b"/>
              <a:pathLst>
                <a:path w="1589" h="2660" extrusionOk="0">
                  <a:moveTo>
                    <a:pt x="1326" y="0"/>
                  </a:moveTo>
                  <a:cubicBezTo>
                    <a:pt x="610" y="0"/>
                    <a:pt x="0" y="583"/>
                    <a:pt x="0" y="1330"/>
                  </a:cubicBezTo>
                  <a:cubicBezTo>
                    <a:pt x="0" y="2077"/>
                    <a:pt x="610" y="2660"/>
                    <a:pt x="1326" y="2660"/>
                  </a:cubicBezTo>
                  <a:cubicBezTo>
                    <a:pt x="1412" y="2660"/>
                    <a:pt x="1500" y="2652"/>
                    <a:pt x="1588" y="2634"/>
                  </a:cubicBezTo>
                  <a:cubicBezTo>
                    <a:pt x="963" y="2509"/>
                    <a:pt x="515" y="1965"/>
                    <a:pt x="515" y="1330"/>
                  </a:cubicBezTo>
                  <a:cubicBezTo>
                    <a:pt x="515" y="695"/>
                    <a:pt x="963" y="146"/>
                    <a:pt x="1588" y="26"/>
                  </a:cubicBezTo>
                  <a:cubicBezTo>
                    <a:pt x="1500" y="8"/>
                    <a:pt x="1412" y="0"/>
                    <a:pt x="1326" y="0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12616;p90">
              <a:extLst>
                <a:ext uri="{FF2B5EF4-FFF2-40B4-BE49-F238E27FC236}">
                  <a16:creationId xmlns:a16="http://schemas.microsoft.com/office/drawing/2014/main" id="{E62D1035-1CD5-4F80-B991-330B5F0EE40E}"/>
                </a:ext>
              </a:extLst>
            </p:cNvPr>
            <p:cNvSpPr/>
            <p:nvPr/>
          </p:nvSpPr>
          <p:spPr>
            <a:xfrm>
              <a:off x="4006584" y="3568438"/>
              <a:ext cx="115375" cy="129905"/>
            </a:xfrm>
            <a:custGeom>
              <a:avLst/>
              <a:gdLst/>
              <a:ahLst/>
              <a:cxnLst/>
              <a:rect l="l" t="t" r="r" b="b"/>
              <a:pathLst>
                <a:path w="4399" h="4953" extrusionOk="0">
                  <a:moveTo>
                    <a:pt x="2926" y="0"/>
                  </a:moveTo>
                  <a:lnTo>
                    <a:pt x="207" y="1025"/>
                  </a:lnTo>
                  <a:cubicBezTo>
                    <a:pt x="68" y="1073"/>
                    <a:pt x="0" y="1227"/>
                    <a:pt x="49" y="1367"/>
                  </a:cubicBezTo>
                  <a:lnTo>
                    <a:pt x="1338" y="4778"/>
                  </a:lnTo>
                  <a:cubicBezTo>
                    <a:pt x="1376" y="4887"/>
                    <a:pt x="1481" y="4952"/>
                    <a:pt x="1590" y="4952"/>
                  </a:cubicBezTo>
                  <a:cubicBezTo>
                    <a:pt x="1620" y="4952"/>
                    <a:pt x="1651" y="4947"/>
                    <a:pt x="1680" y="4937"/>
                  </a:cubicBezTo>
                  <a:lnTo>
                    <a:pt x="4398" y="3912"/>
                  </a:lnTo>
                  <a:lnTo>
                    <a:pt x="2926" y="0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12617;p90">
              <a:extLst>
                <a:ext uri="{FF2B5EF4-FFF2-40B4-BE49-F238E27FC236}">
                  <a16:creationId xmlns:a16="http://schemas.microsoft.com/office/drawing/2014/main" id="{AFDF32D9-AA16-4560-A02E-BA6D4B608D4F}"/>
                </a:ext>
              </a:extLst>
            </p:cNvPr>
            <p:cNvSpPr/>
            <p:nvPr/>
          </p:nvSpPr>
          <p:spPr>
            <a:xfrm>
              <a:off x="4038398" y="3656142"/>
              <a:ext cx="83561" cy="42253"/>
            </a:xfrm>
            <a:custGeom>
              <a:avLst/>
              <a:gdLst/>
              <a:ahLst/>
              <a:cxnLst/>
              <a:rect l="l" t="t" r="r" b="b"/>
              <a:pathLst>
                <a:path w="3186" h="1611" extrusionOk="0">
                  <a:moveTo>
                    <a:pt x="2969" y="0"/>
                  </a:moveTo>
                  <a:lnTo>
                    <a:pt x="2921" y="20"/>
                  </a:lnTo>
                  <a:lnTo>
                    <a:pt x="0" y="1121"/>
                  </a:lnTo>
                  <a:lnTo>
                    <a:pt x="120" y="1439"/>
                  </a:lnTo>
                  <a:cubicBezTo>
                    <a:pt x="161" y="1544"/>
                    <a:pt x="263" y="1610"/>
                    <a:pt x="372" y="1610"/>
                  </a:cubicBezTo>
                  <a:cubicBezTo>
                    <a:pt x="403" y="1610"/>
                    <a:pt x="435" y="1605"/>
                    <a:pt x="467" y="1593"/>
                  </a:cubicBezTo>
                  <a:lnTo>
                    <a:pt x="3185" y="573"/>
                  </a:lnTo>
                  <a:lnTo>
                    <a:pt x="2969" y="0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12618;p90">
              <a:extLst>
                <a:ext uri="{FF2B5EF4-FFF2-40B4-BE49-F238E27FC236}">
                  <a16:creationId xmlns:a16="http://schemas.microsoft.com/office/drawing/2014/main" id="{AF0885C0-EB77-4A5B-A3B1-169646743428}"/>
                </a:ext>
              </a:extLst>
            </p:cNvPr>
            <p:cNvSpPr/>
            <p:nvPr/>
          </p:nvSpPr>
          <p:spPr>
            <a:xfrm>
              <a:off x="4118260" y="3509268"/>
              <a:ext cx="224534" cy="138953"/>
            </a:xfrm>
            <a:custGeom>
              <a:avLst/>
              <a:gdLst/>
              <a:ahLst/>
              <a:cxnLst/>
              <a:rect l="l" t="t" r="r" b="b"/>
              <a:pathLst>
                <a:path w="8561" h="5298" extrusionOk="0">
                  <a:moveTo>
                    <a:pt x="7618" y="1"/>
                  </a:moveTo>
                  <a:cubicBezTo>
                    <a:pt x="7277" y="1"/>
                    <a:pt x="7002" y="274"/>
                    <a:pt x="6968" y="307"/>
                  </a:cubicBezTo>
                  <a:lnTo>
                    <a:pt x="4721" y="2170"/>
                  </a:lnTo>
                  <a:lnTo>
                    <a:pt x="4716" y="2170"/>
                  </a:lnTo>
                  <a:cubicBezTo>
                    <a:pt x="4716" y="2170"/>
                    <a:pt x="4683" y="1530"/>
                    <a:pt x="4004" y="1530"/>
                  </a:cubicBezTo>
                  <a:cubicBezTo>
                    <a:pt x="3450" y="1530"/>
                    <a:pt x="3039" y="1527"/>
                    <a:pt x="2725" y="1527"/>
                  </a:cubicBezTo>
                  <a:cubicBezTo>
                    <a:pt x="1984" y="1527"/>
                    <a:pt x="1780" y="1543"/>
                    <a:pt x="1492" y="1655"/>
                  </a:cubicBezTo>
                  <a:lnTo>
                    <a:pt x="1" y="2271"/>
                  </a:lnTo>
                  <a:lnTo>
                    <a:pt x="1141" y="5297"/>
                  </a:lnTo>
                  <a:cubicBezTo>
                    <a:pt x="2050" y="4922"/>
                    <a:pt x="1984" y="4880"/>
                    <a:pt x="2898" y="4880"/>
                  </a:cubicBezTo>
                  <a:cubicBezTo>
                    <a:pt x="3170" y="4880"/>
                    <a:pt x="3528" y="4883"/>
                    <a:pt x="4023" y="4883"/>
                  </a:cubicBezTo>
                  <a:cubicBezTo>
                    <a:pt x="4509" y="4864"/>
                    <a:pt x="4967" y="4648"/>
                    <a:pt x="5289" y="4287"/>
                  </a:cubicBezTo>
                  <a:lnTo>
                    <a:pt x="8056" y="1318"/>
                  </a:lnTo>
                  <a:cubicBezTo>
                    <a:pt x="8142" y="1217"/>
                    <a:pt x="8561" y="663"/>
                    <a:pt x="8089" y="202"/>
                  </a:cubicBezTo>
                  <a:cubicBezTo>
                    <a:pt x="7930" y="53"/>
                    <a:pt x="7767" y="1"/>
                    <a:pt x="7618" y="1"/>
                  </a:cubicBezTo>
                  <a:close/>
                </a:path>
              </a:pathLst>
            </a:custGeom>
            <a:solidFill>
              <a:srgbClr val="DAE3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12619;p90">
              <a:extLst>
                <a:ext uri="{FF2B5EF4-FFF2-40B4-BE49-F238E27FC236}">
                  <a16:creationId xmlns:a16="http://schemas.microsoft.com/office/drawing/2014/main" id="{54C44B28-C905-4362-B4CF-4229871C716C}"/>
                </a:ext>
              </a:extLst>
            </p:cNvPr>
            <p:cNvSpPr/>
            <p:nvPr/>
          </p:nvSpPr>
          <p:spPr>
            <a:xfrm>
              <a:off x="4118260" y="3562379"/>
              <a:ext cx="45583" cy="85843"/>
            </a:xfrm>
            <a:custGeom>
              <a:avLst/>
              <a:gdLst/>
              <a:ahLst/>
              <a:cxnLst/>
              <a:rect l="l" t="t" r="r" b="b"/>
              <a:pathLst>
                <a:path w="1738" h="3273" extrusionOk="0">
                  <a:moveTo>
                    <a:pt x="598" y="0"/>
                  </a:moveTo>
                  <a:lnTo>
                    <a:pt x="1" y="246"/>
                  </a:lnTo>
                  <a:lnTo>
                    <a:pt x="1141" y="3272"/>
                  </a:lnTo>
                  <a:lnTo>
                    <a:pt x="1738" y="3022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CFD9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12620;p90">
              <a:extLst>
                <a:ext uri="{FF2B5EF4-FFF2-40B4-BE49-F238E27FC236}">
                  <a16:creationId xmlns:a16="http://schemas.microsoft.com/office/drawing/2014/main" id="{D08F358E-00BC-413E-BC6F-40C3D8648F5A}"/>
                </a:ext>
              </a:extLst>
            </p:cNvPr>
            <p:cNvSpPr/>
            <p:nvPr/>
          </p:nvSpPr>
          <p:spPr>
            <a:xfrm>
              <a:off x="4082040" y="3558419"/>
              <a:ext cx="70211" cy="113014"/>
            </a:xfrm>
            <a:custGeom>
              <a:avLst/>
              <a:gdLst/>
              <a:ahLst/>
              <a:cxnLst/>
              <a:rect l="l" t="t" r="r" b="b"/>
              <a:pathLst>
                <a:path w="2677" h="4309" extrusionOk="0">
                  <a:moveTo>
                    <a:pt x="1105" y="0"/>
                  </a:moveTo>
                  <a:cubicBezTo>
                    <a:pt x="1077" y="0"/>
                    <a:pt x="1049" y="5"/>
                    <a:pt x="1021" y="16"/>
                  </a:cubicBezTo>
                  <a:lnTo>
                    <a:pt x="1" y="401"/>
                  </a:lnTo>
                  <a:lnTo>
                    <a:pt x="1473" y="4308"/>
                  </a:lnTo>
                  <a:lnTo>
                    <a:pt x="2493" y="3928"/>
                  </a:lnTo>
                  <a:cubicBezTo>
                    <a:pt x="2618" y="3880"/>
                    <a:pt x="2676" y="3746"/>
                    <a:pt x="2633" y="3620"/>
                  </a:cubicBezTo>
                  <a:lnTo>
                    <a:pt x="1324" y="151"/>
                  </a:lnTo>
                  <a:cubicBezTo>
                    <a:pt x="1287" y="59"/>
                    <a:pt x="1199" y="0"/>
                    <a:pt x="1105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12621;p90">
              <a:extLst>
                <a:ext uri="{FF2B5EF4-FFF2-40B4-BE49-F238E27FC236}">
                  <a16:creationId xmlns:a16="http://schemas.microsoft.com/office/drawing/2014/main" id="{DFBE9F12-8300-4935-B599-FEA826ECCF37}"/>
                </a:ext>
              </a:extLst>
            </p:cNvPr>
            <p:cNvSpPr/>
            <p:nvPr/>
          </p:nvSpPr>
          <p:spPr>
            <a:xfrm>
              <a:off x="4115113" y="3643527"/>
              <a:ext cx="37138" cy="28037"/>
            </a:xfrm>
            <a:custGeom>
              <a:avLst/>
              <a:gdLst/>
              <a:ahLst/>
              <a:cxnLst/>
              <a:rect l="l" t="t" r="r" b="b"/>
              <a:pathLst>
                <a:path w="1416" h="1069" extrusionOk="0">
                  <a:moveTo>
                    <a:pt x="1228" y="0"/>
                  </a:moveTo>
                  <a:cubicBezTo>
                    <a:pt x="1199" y="34"/>
                    <a:pt x="1160" y="63"/>
                    <a:pt x="1117" y="77"/>
                  </a:cubicBezTo>
                  <a:lnTo>
                    <a:pt x="1" y="501"/>
                  </a:lnTo>
                  <a:lnTo>
                    <a:pt x="212" y="1068"/>
                  </a:lnTo>
                  <a:lnTo>
                    <a:pt x="1232" y="683"/>
                  </a:lnTo>
                  <a:cubicBezTo>
                    <a:pt x="1353" y="640"/>
                    <a:pt x="1415" y="501"/>
                    <a:pt x="1372" y="380"/>
                  </a:cubicBezTo>
                  <a:lnTo>
                    <a:pt x="122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12622;p90">
              <a:extLst>
                <a:ext uri="{FF2B5EF4-FFF2-40B4-BE49-F238E27FC236}">
                  <a16:creationId xmlns:a16="http://schemas.microsoft.com/office/drawing/2014/main" id="{0562CBB7-A40D-43AA-9C10-8C47AD5A6031}"/>
                </a:ext>
              </a:extLst>
            </p:cNvPr>
            <p:cNvSpPr/>
            <p:nvPr/>
          </p:nvSpPr>
          <p:spPr>
            <a:xfrm>
              <a:off x="4143885" y="3454479"/>
              <a:ext cx="27801" cy="47839"/>
            </a:xfrm>
            <a:custGeom>
              <a:avLst/>
              <a:gdLst/>
              <a:ahLst/>
              <a:cxnLst/>
              <a:rect l="l" t="t" r="r" b="b"/>
              <a:pathLst>
                <a:path w="1060" h="1824" extrusionOk="0">
                  <a:moveTo>
                    <a:pt x="501" y="375"/>
                  </a:moveTo>
                  <a:lnTo>
                    <a:pt x="501" y="707"/>
                  </a:lnTo>
                  <a:cubicBezTo>
                    <a:pt x="366" y="655"/>
                    <a:pt x="323" y="611"/>
                    <a:pt x="323" y="529"/>
                  </a:cubicBezTo>
                  <a:cubicBezTo>
                    <a:pt x="323" y="433"/>
                    <a:pt x="405" y="390"/>
                    <a:pt x="501" y="375"/>
                  </a:cubicBezTo>
                  <a:close/>
                  <a:moveTo>
                    <a:pt x="617" y="1059"/>
                  </a:moveTo>
                  <a:cubicBezTo>
                    <a:pt x="756" y="1121"/>
                    <a:pt x="785" y="1184"/>
                    <a:pt x="785" y="1266"/>
                  </a:cubicBezTo>
                  <a:cubicBezTo>
                    <a:pt x="785" y="1367"/>
                    <a:pt x="718" y="1424"/>
                    <a:pt x="617" y="1444"/>
                  </a:cubicBezTo>
                  <a:lnTo>
                    <a:pt x="617" y="1059"/>
                  </a:lnTo>
                  <a:close/>
                  <a:moveTo>
                    <a:pt x="559" y="0"/>
                  </a:moveTo>
                  <a:cubicBezTo>
                    <a:pt x="525" y="0"/>
                    <a:pt x="482" y="24"/>
                    <a:pt x="482" y="58"/>
                  </a:cubicBezTo>
                  <a:lnTo>
                    <a:pt x="482" y="116"/>
                  </a:lnTo>
                  <a:cubicBezTo>
                    <a:pt x="222" y="154"/>
                    <a:pt x="54" y="294"/>
                    <a:pt x="54" y="553"/>
                  </a:cubicBezTo>
                  <a:cubicBezTo>
                    <a:pt x="54" y="823"/>
                    <a:pt x="251" y="914"/>
                    <a:pt x="482" y="996"/>
                  </a:cubicBezTo>
                  <a:lnTo>
                    <a:pt x="482" y="1439"/>
                  </a:lnTo>
                  <a:cubicBezTo>
                    <a:pt x="366" y="1429"/>
                    <a:pt x="309" y="1381"/>
                    <a:pt x="198" y="1299"/>
                  </a:cubicBezTo>
                  <a:cubicBezTo>
                    <a:pt x="179" y="1282"/>
                    <a:pt x="156" y="1274"/>
                    <a:pt x="134" y="1274"/>
                  </a:cubicBezTo>
                  <a:cubicBezTo>
                    <a:pt x="100" y="1274"/>
                    <a:pt x="66" y="1293"/>
                    <a:pt x="49" y="1328"/>
                  </a:cubicBezTo>
                  <a:cubicBezTo>
                    <a:pt x="1" y="1386"/>
                    <a:pt x="1" y="1468"/>
                    <a:pt x="49" y="1525"/>
                  </a:cubicBezTo>
                  <a:cubicBezTo>
                    <a:pt x="135" y="1641"/>
                    <a:pt x="318" y="1703"/>
                    <a:pt x="487" y="1703"/>
                  </a:cubicBezTo>
                  <a:lnTo>
                    <a:pt x="487" y="1766"/>
                  </a:lnTo>
                  <a:cubicBezTo>
                    <a:pt x="487" y="1800"/>
                    <a:pt x="520" y="1824"/>
                    <a:pt x="559" y="1824"/>
                  </a:cubicBezTo>
                  <a:cubicBezTo>
                    <a:pt x="597" y="1824"/>
                    <a:pt x="636" y="1800"/>
                    <a:pt x="636" y="1766"/>
                  </a:cubicBezTo>
                  <a:lnTo>
                    <a:pt x="636" y="1699"/>
                  </a:lnTo>
                  <a:cubicBezTo>
                    <a:pt x="872" y="1660"/>
                    <a:pt x="1059" y="1511"/>
                    <a:pt x="1059" y="1227"/>
                  </a:cubicBezTo>
                  <a:cubicBezTo>
                    <a:pt x="1054" y="962"/>
                    <a:pt x="886" y="847"/>
                    <a:pt x="636" y="760"/>
                  </a:cubicBezTo>
                  <a:lnTo>
                    <a:pt x="636" y="366"/>
                  </a:lnTo>
                  <a:cubicBezTo>
                    <a:pt x="694" y="371"/>
                    <a:pt x="746" y="385"/>
                    <a:pt x="799" y="414"/>
                  </a:cubicBezTo>
                  <a:cubicBezTo>
                    <a:pt x="824" y="425"/>
                    <a:pt x="862" y="448"/>
                    <a:pt x="901" y="448"/>
                  </a:cubicBezTo>
                  <a:cubicBezTo>
                    <a:pt x="931" y="448"/>
                    <a:pt x="962" y="434"/>
                    <a:pt x="987" y="390"/>
                  </a:cubicBezTo>
                  <a:cubicBezTo>
                    <a:pt x="1030" y="337"/>
                    <a:pt x="1026" y="260"/>
                    <a:pt x="977" y="212"/>
                  </a:cubicBezTo>
                  <a:cubicBezTo>
                    <a:pt x="891" y="140"/>
                    <a:pt x="742" y="120"/>
                    <a:pt x="636" y="120"/>
                  </a:cubicBezTo>
                  <a:lnTo>
                    <a:pt x="636" y="58"/>
                  </a:lnTo>
                  <a:cubicBezTo>
                    <a:pt x="636" y="24"/>
                    <a:pt x="592" y="0"/>
                    <a:pt x="5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12623;p90">
              <a:extLst>
                <a:ext uri="{FF2B5EF4-FFF2-40B4-BE49-F238E27FC236}">
                  <a16:creationId xmlns:a16="http://schemas.microsoft.com/office/drawing/2014/main" id="{2C60D694-70AD-4EC4-9CE2-79D3131916E1}"/>
                </a:ext>
              </a:extLst>
            </p:cNvPr>
            <p:cNvSpPr/>
            <p:nvPr/>
          </p:nvSpPr>
          <p:spPr>
            <a:xfrm>
              <a:off x="4184144" y="3408292"/>
              <a:ext cx="93160" cy="79784"/>
            </a:xfrm>
            <a:custGeom>
              <a:avLst/>
              <a:gdLst/>
              <a:ahLst/>
              <a:cxnLst/>
              <a:rect l="l" t="t" r="r" b="b"/>
              <a:pathLst>
                <a:path w="3552" h="3042" extrusionOk="0">
                  <a:moveTo>
                    <a:pt x="2025" y="374"/>
                  </a:moveTo>
                  <a:cubicBezTo>
                    <a:pt x="2613" y="374"/>
                    <a:pt x="3176" y="831"/>
                    <a:pt x="3176" y="1521"/>
                  </a:cubicBezTo>
                  <a:cubicBezTo>
                    <a:pt x="3176" y="2151"/>
                    <a:pt x="2666" y="2661"/>
                    <a:pt x="2031" y="2661"/>
                  </a:cubicBezTo>
                  <a:cubicBezTo>
                    <a:pt x="1016" y="2661"/>
                    <a:pt x="506" y="1429"/>
                    <a:pt x="1223" y="712"/>
                  </a:cubicBezTo>
                  <a:cubicBezTo>
                    <a:pt x="1456" y="479"/>
                    <a:pt x="1743" y="374"/>
                    <a:pt x="2025" y="374"/>
                  </a:cubicBezTo>
                  <a:close/>
                  <a:moveTo>
                    <a:pt x="2031" y="0"/>
                  </a:moveTo>
                  <a:cubicBezTo>
                    <a:pt x="679" y="0"/>
                    <a:pt x="1" y="1636"/>
                    <a:pt x="958" y="2594"/>
                  </a:cubicBezTo>
                  <a:cubicBezTo>
                    <a:pt x="1268" y="2903"/>
                    <a:pt x="1648" y="3042"/>
                    <a:pt x="2022" y="3042"/>
                  </a:cubicBezTo>
                  <a:cubicBezTo>
                    <a:pt x="2803" y="3042"/>
                    <a:pt x="3552" y="2435"/>
                    <a:pt x="3552" y="1521"/>
                  </a:cubicBezTo>
                  <a:cubicBezTo>
                    <a:pt x="3552" y="683"/>
                    <a:pt x="2873" y="5"/>
                    <a:pt x="20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12624;p90">
              <a:extLst>
                <a:ext uri="{FF2B5EF4-FFF2-40B4-BE49-F238E27FC236}">
                  <a16:creationId xmlns:a16="http://schemas.microsoft.com/office/drawing/2014/main" id="{BD0CCB15-A839-474A-9E67-B858E6854F55}"/>
                </a:ext>
              </a:extLst>
            </p:cNvPr>
            <p:cNvSpPr/>
            <p:nvPr/>
          </p:nvSpPr>
          <p:spPr>
            <a:xfrm>
              <a:off x="4094682" y="3392031"/>
              <a:ext cx="198411" cy="142337"/>
            </a:xfrm>
            <a:custGeom>
              <a:avLst/>
              <a:gdLst/>
              <a:ahLst/>
              <a:cxnLst/>
              <a:rect l="l" t="t" r="r" b="b"/>
              <a:pathLst>
                <a:path w="7565" h="5427" extrusionOk="0">
                  <a:moveTo>
                    <a:pt x="2414" y="2142"/>
                  </a:moveTo>
                  <a:cubicBezTo>
                    <a:pt x="2786" y="2142"/>
                    <a:pt x="3146" y="2323"/>
                    <a:pt x="3363" y="2651"/>
                  </a:cubicBezTo>
                  <a:cubicBezTo>
                    <a:pt x="3407" y="2814"/>
                    <a:pt x="3465" y="2978"/>
                    <a:pt x="3546" y="3132"/>
                  </a:cubicBezTo>
                  <a:cubicBezTo>
                    <a:pt x="3551" y="3180"/>
                    <a:pt x="3556" y="3233"/>
                    <a:pt x="3556" y="3281"/>
                  </a:cubicBezTo>
                  <a:cubicBezTo>
                    <a:pt x="3556" y="3849"/>
                    <a:pt x="3142" y="4330"/>
                    <a:pt x="2584" y="4416"/>
                  </a:cubicBezTo>
                  <a:cubicBezTo>
                    <a:pt x="2528" y="4425"/>
                    <a:pt x="2473" y="4429"/>
                    <a:pt x="2418" y="4429"/>
                  </a:cubicBezTo>
                  <a:cubicBezTo>
                    <a:pt x="1919" y="4429"/>
                    <a:pt x="1471" y="4103"/>
                    <a:pt x="1323" y="3618"/>
                  </a:cubicBezTo>
                  <a:cubicBezTo>
                    <a:pt x="1155" y="3074"/>
                    <a:pt x="1415" y="2492"/>
                    <a:pt x="1925" y="2251"/>
                  </a:cubicBezTo>
                  <a:cubicBezTo>
                    <a:pt x="2082" y="2178"/>
                    <a:pt x="2249" y="2142"/>
                    <a:pt x="2414" y="2142"/>
                  </a:cubicBezTo>
                  <a:close/>
                  <a:moveTo>
                    <a:pt x="2440" y="1520"/>
                  </a:moveTo>
                  <a:cubicBezTo>
                    <a:pt x="2754" y="1520"/>
                    <a:pt x="3063" y="1611"/>
                    <a:pt x="3335" y="1775"/>
                  </a:cubicBezTo>
                  <a:cubicBezTo>
                    <a:pt x="3315" y="1866"/>
                    <a:pt x="3306" y="1958"/>
                    <a:pt x="3306" y="2054"/>
                  </a:cubicBezTo>
                  <a:cubicBezTo>
                    <a:pt x="3040" y="1861"/>
                    <a:pt x="2727" y="1765"/>
                    <a:pt x="2415" y="1765"/>
                  </a:cubicBezTo>
                  <a:cubicBezTo>
                    <a:pt x="2090" y="1765"/>
                    <a:pt x="1764" y="1869"/>
                    <a:pt x="1492" y="2078"/>
                  </a:cubicBezTo>
                  <a:cubicBezTo>
                    <a:pt x="962" y="2487"/>
                    <a:pt x="760" y="3194"/>
                    <a:pt x="996" y="3820"/>
                  </a:cubicBezTo>
                  <a:cubicBezTo>
                    <a:pt x="1219" y="4411"/>
                    <a:pt x="1786" y="4801"/>
                    <a:pt x="2408" y="4801"/>
                  </a:cubicBezTo>
                  <a:cubicBezTo>
                    <a:pt x="2444" y="4801"/>
                    <a:pt x="2480" y="4799"/>
                    <a:pt x="2517" y="4797"/>
                  </a:cubicBezTo>
                  <a:cubicBezTo>
                    <a:pt x="3185" y="4753"/>
                    <a:pt x="3748" y="4272"/>
                    <a:pt x="3898" y="3618"/>
                  </a:cubicBezTo>
                  <a:cubicBezTo>
                    <a:pt x="3960" y="3685"/>
                    <a:pt x="4027" y="3752"/>
                    <a:pt x="4100" y="3810"/>
                  </a:cubicBezTo>
                  <a:cubicBezTo>
                    <a:pt x="3849" y="4610"/>
                    <a:pt x="3133" y="5048"/>
                    <a:pt x="2409" y="5048"/>
                  </a:cubicBezTo>
                  <a:cubicBezTo>
                    <a:pt x="1882" y="5048"/>
                    <a:pt x="1352" y="4817"/>
                    <a:pt x="991" y="4325"/>
                  </a:cubicBezTo>
                  <a:cubicBezTo>
                    <a:pt x="136" y="3162"/>
                    <a:pt x="965" y="1520"/>
                    <a:pt x="2409" y="1520"/>
                  </a:cubicBezTo>
                  <a:cubicBezTo>
                    <a:pt x="2411" y="1520"/>
                    <a:pt x="2413" y="1520"/>
                    <a:pt x="2416" y="1520"/>
                  </a:cubicBezTo>
                  <a:cubicBezTo>
                    <a:pt x="2424" y="1520"/>
                    <a:pt x="2432" y="1520"/>
                    <a:pt x="2440" y="1520"/>
                  </a:cubicBezTo>
                  <a:close/>
                  <a:moveTo>
                    <a:pt x="5448" y="0"/>
                  </a:moveTo>
                  <a:cubicBezTo>
                    <a:pt x="4553" y="0"/>
                    <a:pt x="3747" y="551"/>
                    <a:pt x="3436" y="1400"/>
                  </a:cubicBezTo>
                  <a:cubicBezTo>
                    <a:pt x="3110" y="1223"/>
                    <a:pt x="2762" y="1141"/>
                    <a:pt x="2422" y="1141"/>
                  </a:cubicBezTo>
                  <a:cubicBezTo>
                    <a:pt x="1482" y="1141"/>
                    <a:pt x="593" y="1767"/>
                    <a:pt x="342" y="2756"/>
                  </a:cubicBezTo>
                  <a:cubicBezTo>
                    <a:pt x="0" y="4109"/>
                    <a:pt x="1015" y="5427"/>
                    <a:pt x="2411" y="5427"/>
                  </a:cubicBezTo>
                  <a:lnTo>
                    <a:pt x="2416" y="5427"/>
                  </a:lnTo>
                  <a:cubicBezTo>
                    <a:pt x="3311" y="5427"/>
                    <a:pt x="4114" y="4869"/>
                    <a:pt x="4427" y="4027"/>
                  </a:cubicBezTo>
                  <a:cubicBezTo>
                    <a:pt x="4746" y="4199"/>
                    <a:pt x="5096" y="4284"/>
                    <a:pt x="5445" y="4284"/>
                  </a:cubicBezTo>
                  <a:cubicBezTo>
                    <a:pt x="5924" y="4284"/>
                    <a:pt x="6400" y="4125"/>
                    <a:pt x="6789" y="3810"/>
                  </a:cubicBezTo>
                  <a:cubicBezTo>
                    <a:pt x="7160" y="3512"/>
                    <a:pt x="7425" y="3093"/>
                    <a:pt x="7530" y="2627"/>
                  </a:cubicBezTo>
                  <a:cubicBezTo>
                    <a:pt x="7564" y="2483"/>
                    <a:pt x="7451" y="2394"/>
                    <a:pt x="7341" y="2394"/>
                  </a:cubicBezTo>
                  <a:cubicBezTo>
                    <a:pt x="7263" y="2394"/>
                    <a:pt x="7187" y="2438"/>
                    <a:pt x="7165" y="2540"/>
                  </a:cubicBezTo>
                  <a:cubicBezTo>
                    <a:pt x="7001" y="3247"/>
                    <a:pt x="6414" y="3786"/>
                    <a:pt x="5697" y="3887"/>
                  </a:cubicBezTo>
                  <a:cubicBezTo>
                    <a:pt x="5612" y="3900"/>
                    <a:pt x="5526" y="3906"/>
                    <a:pt x="5442" y="3906"/>
                  </a:cubicBezTo>
                  <a:cubicBezTo>
                    <a:pt x="4812" y="3906"/>
                    <a:pt x="4221" y="3567"/>
                    <a:pt x="3907" y="3007"/>
                  </a:cubicBezTo>
                  <a:cubicBezTo>
                    <a:pt x="3874" y="2829"/>
                    <a:pt x="3811" y="2660"/>
                    <a:pt x="3715" y="2501"/>
                  </a:cubicBezTo>
                  <a:cubicBezTo>
                    <a:pt x="3517" y="1554"/>
                    <a:pt x="4119" y="625"/>
                    <a:pt x="5062" y="413"/>
                  </a:cubicBezTo>
                  <a:cubicBezTo>
                    <a:pt x="5190" y="385"/>
                    <a:pt x="5317" y="372"/>
                    <a:pt x="5442" y="372"/>
                  </a:cubicBezTo>
                  <a:cubicBezTo>
                    <a:pt x="6248" y="372"/>
                    <a:pt x="6973" y="925"/>
                    <a:pt x="7165" y="1741"/>
                  </a:cubicBezTo>
                  <a:cubicBezTo>
                    <a:pt x="7187" y="1844"/>
                    <a:pt x="7265" y="1889"/>
                    <a:pt x="7344" y="1889"/>
                  </a:cubicBezTo>
                  <a:cubicBezTo>
                    <a:pt x="7453" y="1889"/>
                    <a:pt x="7564" y="1802"/>
                    <a:pt x="7530" y="1659"/>
                  </a:cubicBezTo>
                  <a:cubicBezTo>
                    <a:pt x="7319" y="736"/>
                    <a:pt x="6525" y="62"/>
                    <a:pt x="5582" y="4"/>
                  </a:cubicBezTo>
                  <a:cubicBezTo>
                    <a:pt x="5537" y="1"/>
                    <a:pt x="5493" y="0"/>
                    <a:pt x="54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12625;p90">
              <a:extLst>
                <a:ext uri="{FF2B5EF4-FFF2-40B4-BE49-F238E27FC236}">
                  <a16:creationId xmlns:a16="http://schemas.microsoft.com/office/drawing/2014/main" id="{C8A1DBFC-D337-473A-94AD-E0B7DCFB79ED}"/>
                </a:ext>
              </a:extLst>
            </p:cNvPr>
            <p:cNvSpPr/>
            <p:nvPr/>
          </p:nvSpPr>
          <p:spPr>
            <a:xfrm>
              <a:off x="4223643" y="3424685"/>
              <a:ext cx="27408" cy="47734"/>
            </a:xfrm>
            <a:custGeom>
              <a:avLst/>
              <a:gdLst/>
              <a:ahLst/>
              <a:cxnLst/>
              <a:rect l="l" t="t" r="r" b="b"/>
              <a:pathLst>
                <a:path w="1045" h="1820" extrusionOk="0">
                  <a:moveTo>
                    <a:pt x="491" y="366"/>
                  </a:moveTo>
                  <a:lnTo>
                    <a:pt x="491" y="703"/>
                  </a:lnTo>
                  <a:cubicBezTo>
                    <a:pt x="357" y="650"/>
                    <a:pt x="309" y="607"/>
                    <a:pt x="309" y="525"/>
                  </a:cubicBezTo>
                  <a:cubicBezTo>
                    <a:pt x="309" y="429"/>
                    <a:pt x="390" y="381"/>
                    <a:pt x="491" y="366"/>
                  </a:cubicBezTo>
                  <a:close/>
                  <a:moveTo>
                    <a:pt x="607" y="1054"/>
                  </a:moveTo>
                  <a:cubicBezTo>
                    <a:pt x="746" y="1112"/>
                    <a:pt x="771" y="1179"/>
                    <a:pt x="771" y="1256"/>
                  </a:cubicBezTo>
                  <a:cubicBezTo>
                    <a:pt x="775" y="1362"/>
                    <a:pt x="708" y="1420"/>
                    <a:pt x="607" y="1439"/>
                  </a:cubicBezTo>
                  <a:lnTo>
                    <a:pt x="607" y="1054"/>
                  </a:lnTo>
                  <a:close/>
                  <a:moveTo>
                    <a:pt x="549" y="1"/>
                  </a:moveTo>
                  <a:cubicBezTo>
                    <a:pt x="516" y="1"/>
                    <a:pt x="472" y="20"/>
                    <a:pt x="472" y="53"/>
                  </a:cubicBezTo>
                  <a:lnTo>
                    <a:pt x="472" y="116"/>
                  </a:lnTo>
                  <a:cubicBezTo>
                    <a:pt x="212" y="150"/>
                    <a:pt x="39" y="289"/>
                    <a:pt x="39" y="549"/>
                  </a:cubicBezTo>
                  <a:cubicBezTo>
                    <a:pt x="39" y="828"/>
                    <a:pt x="256" y="915"/>
                    <a:pt x="472" y="997"/>
                  </a:cubicBezTo>
                  <a:lnTo>
                    <a:pt x="472" y="1439"/>
                  </a:lnTo>
                  <a:cubicBezTo>
                    <a:pt x="352" y="1425"/>
                    <a:pt x="294" y="1372"/>
                    <a:pt x="188" y="1295"/>
                  </a:cubicBezTo>
                  <a:cubicBezTo>
                    <a:pt x="166" y="1279"/>
                    <a:pt x="145" y="1272"/>
                    <a:pt x="125" y="1272"/>
                  </a:cubicBezTo>
                  <a:cubicBezTo>
                    <a:pt x="52" y="1272"/>
                    <a:pt x="1" y="1369"/>
                    <a:pt x="1" y="1430"/>
                  </a:cubicBezTo>
                  <a:cubicBezTo>
                    <a:pt x="1" y="1463"/>
                    <a:pt x="15" y="1497"/>
                    <a:pt x="34" y="1521"/>
                  </a:cubicBezTo>
                  <a:cubicBezTo>
                    <a:pt x="121" y="1641"/>
                    <a:pt x="313" y="1704"/>
                    <a:pt x="472" y="1704"/>
                  </a:cubicBezTo>
                  <a:lnTo>
                    <a:pt x="472" y="1762"/>
                  </a:lnTo>
                  <a:cubicBezTo>
                    <a:pt x="472" y="1795"/>
                    <a:pt x="511" y="1819"/>
                    <a:pt x="549" y="1819"/>
                  </a:cubicBezTo>
                  <a:cubicBezTo>
                    <a:pt x="588" y="1819"/>
                    <a:pt x="626" y="1795"/>
                    <a:pt x="626" y="1762"/>
                  </a:cubicBezTo>
                  <a:lnTo>
                    <a:pt x="626" y="1694"/>
                  </a:lnTo>
                  <a:cubicBezTo>
                    <a:pt x="857" y="1661"/>
                    <a:pt x="1045" y="1511"/>
                    <a:pt x="1045" y="1223"/>
                  </a:cubicBezTo>
                  <a:cubicBezTo>
                    <a:pt x="1045" y="953"/>
                    <a:pt x="867" y="838"/>
                    <a:pt x="626" y="751"/>
                  </a:cubicBezTo>
                  <a:lnTo>
                    <a:pt x="626" y="366"/>
                  </a:lnTo>
                  <a:cubicBezTo>
                    <a:pt x="698" y="371"/>
                    <a:pt x="775" y="395"/>
                    <a:pt x="838" y="434"/>
                  </a:cubicBezTo>
                  <a:cubicBezTo>
                    <a:pt x="854" y="442"/>
                    <a:pt x="870" y="446"/>
                    <a:pt x="886" y="446"/>
                  </a:cubicBezTo>
                  <a:cubicBezTo>
                    <a:pt x="925" y="446"/>
                    <a:pt x="961" y="424"/>
                    <a:pt x="977" y="390"/>
                  </a:cubicBezTo>
                  <a:cubicBezTo>
                    <a:pt x="1021" y="333"/>
                    <a:pt x="1016" y="256"/>
                    <a:pt x="968" y="207"/>
                  </a:cubicBezTo>
                  <a:cubicBezTo>
                    <a:pt x="881" y="135"/>
                    <a:pt x="732" y="116"/>
                    <a:pt x="626" y="116"/>
                  </a:cubicBezTo>
                  <a:lnTo>
                    <a:pt x="626" y="53"/>
                  </a:lnTo>
                  <a:cubicBezTo>
                    <a:pt x="626" y="20"/>
                    <a:pt x="583" y="1"/>
                    <a:pt x="5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12626;p90">
              <a:extLst>
                <a:ext uri="{FF2B5EF4-FFF2-40B4-BE49-F238E27FC236}">
                  <a16:creationId xmlns:a16="http://schemas.microsoft.com/office/drawing/2014/main" id="{58154574-54CC-4108-9BD3-36EB3F233F18}"/>
                </a:ext>
              </a:extLst>
            </p:cNvPr>
            <p:cNvSpPr/>
            <p:nvPr/>
          </p:nvSpPr>
          <p:spPr>
            <a:xfrm>
              <a:off x="4001155" y="3504023"/>
              <a:ext cx="345810" cy="199067"/>
            </a:xfrm>
            <a:custGeom>
              <a:avLst/>
              <a:gdLst/>
              <a:ahLst/>
              <a:cxnLst/>
              <a:rect l="l" t="t" r="r" b="b"/>
              <a:pathLst>
                <a:path w="13185" h="7590" extrusionOk="0">
                  <a:moveTo>
                    <a:pt x="4193" y="2251"/>
                  </a:moveTo>
                  <a:cubicBezTo>
                    <a:pt x="4213" y="2251"/>
                    <a:pt x="4232" y="2264"/>
                    <a:pt x="4240" y="2283"/>
                  </a:cubicBezTo>
                  <a:lnTo>
                    <a:pt x="5544" y="5752"/>
                  </a:lnTo>
                  <a:cubicBezTo>
                    <a:pt x="5553" y="5776"/>
                    <a:pt x="5544" y="5805"/>
                    <a:pt x="5520" y="5815"/>
                  </a:cubicBezTo>
                  <a:lnTo>
                    <a:pt x="4678" y="6127"/>
                  </a:lnTo>
                  <a:lnTo>
                    <a:pt x="3335" y="2572"/>
                  </a:lnTo>
                  <a:lnTo>
                    <a:pt x="4177" y="2254"/>
                  </a:lnTo>
                  <a:cubicBezTo>
                    <a:pt x="4182" y="2252"/>
                    <a:pt x="4188" y="2251"/>
                    <a:pt x="4193" y="2251"/>
                  </a:cubicBezTo>
                  <a:close/>
                  <a:moveTo>
                    <a:pt x="2979" y="2706"/>
                  </a:moveTo>
                  <a:lnTo>
                    <a:pt x="4322" y="6262"/>
                  </a:lnTo>
                  <a:lnTo>
                    <a:pt x="1829" y="7205"/>
                  </a:lnTo>
                  <a:cubicBezTo>
                    <a:pt x="1820" y="7208"/>
                    <a:pt x="1812" y="7210"/>
                    <a:pt x="1803" y="7210"/>
                  </a:cubicBezTo>
                  <a:cubicBezTo>
                    <a:pt x="1770" y="7210"/>
                    <a:pt x="1740" y="7188"/>
                    <a:pt x="1728" y="7157"/>
                  </a:cubicBezTo>
                  <a:lnTo>
                    <a:pt x="438" y="3746"/>
                  </a:lnTo>
                  <a:cubicBezTo>
                    <a:pt x="424" y="3707"/>
                    <a:pt x="443" y="3659"/>
                    <a:pt x="487" y="3645"/>
                  </a:cubicBezTo>
                  <a:lnTo>
                    <a:pt x="2979" y="2706"/>
                  </a:lnTo>
                  <a:close/>
                  <a:moveTo>
                    <a:pt x="12089" y="0"/>
                  </a:moveTo>
                  <a:cubicBezTo>
                    <a:pt x="11799" y="0"/>
                    <a:pt x="11521" y="152"/>
                    <a:pt x="11313" y="349"/>
                  </a:cubicBezTo>
                  <a:lnTo>
                    <a:pt x="9292" y="2023"/>
                  </a:lnTo>
                  <a:cubicBezTo>
                    <a:pt x="9181" y="1778"/>
                    <a:pt x="8936" y="1527"/>
                    <a:pt x="8479" y="1527"/>
                  </a:cubicBezTo>
                  <a:cubicBezTo>
                    <a:pt x="7952" y="1527"/>
                    <a:pt x="7553" y="1525"/>
                    <a:pt x="7241" y="1525"/>
                  </a:cubicBezTo>
                  <a:cubicBezTo>
                    <a:pt x="6440" y="1525"/>
                    <a:pt x="6217" y="1542"/>
                    <a:pt x="5895" y="1667"/>
                  </a:cubicBezTo>
                  <a:lnTo>
                    <a:pt x="5890" y="1667"/>
                  </a:lnTo>
                  <a:lnTo>
                    <a:pt x="4610" y="2196"/>
                  </a:lnTo>
                  <a:lnTo>
                    <a:pt x="4591" y="2148"/>
                  </a:lnTo>
                  <a:cubicBezTo>
                    <a:pt x="4527" y="1976"/>
                    <a:pt x="4365" y="1871"/>
                    <a:pt x="4192" y="1871"/>
                  </a:cubicBezTo>
                  <a:cubicBezTo>
                    <a:pt x="4142" y="1871"/>
                    <a:pt x="4092" y="1880"/>
                    <a:pt x="4042" y="1898"/>
                  </a:cubicBezTo>
                  <a:lnTo>
                    <a:pt x="352" y="3293"/>
                  </a:lnTo>
                  <a:cubicBezTo>
                    <a:pt x="116" y="3385"/>
                    <a:pt x="1" y="3645"/>
                    <a:pt x="87" y="3880"/>
                  </a:cubicBezTo>
                  <a:lnTo>
                    <a:pt x="1372" y="7292"/>
                  </a:lnTo>
                  <a:cubicBezTo>
                    <a:pt x="1443" y="7476"/>
                    <a:pt x="1620" y="7589"/>
                    <a:pt x="1806" y="7589"/>
                  </a:cubicBezTo>
                  <a:cubicBezTo>
                    <a:pt x="1859" y="7589"/>
                    <a:pt x="1912" y="7580"/>
                    <a:pt x="1964" y="7561"/>
                  </a:cubicBezTo>
                  <a:lnTo>
                    <a:pt x="5650" y="6171"/>
                  </a:lnTo>
                  <a:cubicBezTo>
                    <a:pt x="5871" y="6084"/>
                    <a:pt x="5982" y="5839"/>
                    <a:pt x="5900" y="5622"/>
                  </a:cubicBezTo>
                  <a:lnTo>
                    <a:pt x="5881" y="5574"/>
                  </a:lnTo>
                  <a:cubicBezTo>
                    <a:pt x="6549" y="5290"/>
                    <a:pt x="6569" y="5257"/>
                    <a:pt x="7261" y="5257"/>
                  </a:cubicBezTo>
                  <a:cubicBezTo>
                    <a:pt x="7512" y="5257"/>
                    <a:pt x="7512" y="4876"/>
                    <a:pt x="7261" y="4876"/>
                  </a:cubicBezTo>
                  <a:cubicBezTo>
                    <a:pt x="6506" y="4881"/>
                    <a:pt x="6439" y="4929"/>
                    <a:pt x="5751" y="5223"/>
                  </a:cubicBezTo>
                  <a:lnTo>
                    <a:pt x="4745" y="2552"/>
                  </a:lnTo>
                  <a:lnTo>
                    <a:pt x="6034" y="2018"/>
                  </a:lnTo>
                  <a:cubicBezTo>
                    <a:pt x="6297" y="1920"/>
                    <a:pt x="6484" y="1905"/>
                    <a:pt x="7227" y="1905"/>
                  </a:cubicBezTo>
                  <a:cubicBezTo>
                    <a:pt x="7534" y="1905"/>
                    <a:pt x="7937" y="1908"/>
                    <a:pt x="8479" y="1908"/>
                  </a:cubicBezTo>
                  <a:cubicBezTo>
                    <a:pt x="8686" y="1908"/>
                    <a:pt x="8825" y="1980"/>
                    <a:pt x="8917" y="2124"/>
                  </a:cubicBezTo>
                  <a:cubicBezTo>
                    <a:pt x="8960" y="2196"/>
                    <a:pt x="8989" y="2278"/>
                    <a:pt x="8999" y="2365"/>
                  </a:cubicBezTo>
                  <a:cubicBezTo>
                    <a:pt x="8994" y="2437"/>
                    <a:pt x="8946" y="2783"/>
                    <a:pt x="8609" y="2841"/>
                  </a:cubicBezTo>
                  <a:cubicBezTo>
                    <a:pt x="8089" y="2928"/>
                    <a:pt x="6973" y="3086"/>
                    <a:pt x="6963" y="3091"/>
                  </a:cubicBezTo>
                  <a:cubicBezTo>
                    <a:pt x="6726" y="3115"/>
                    <a:pt x="6746" y="3467"/>
                    <a:pt x="6978" y="3467"/>
                  </a:cubicBezTo>
                  <a:cubicBezTo>
                    <a:pt x="6981" y="3467"/>
                    <a:pt x="6984" y="3467"/>
                    <a:pt x="6987" y="3467"/>
                  </a:cubicBezTo>
                  <a:lnTo>
                    <a:pt x="7016" y="3467"/>
                  </a:lnTo>
                  <a:cubicBezTo>
                    <a:pt x="7026" y="3467"/>
                    <a:pt x="8147" y="3303"/>
                    <a:pt x="8671" y="3216"/>
                  </a:cubicBezTo>
                  <a:cubicBezTo>
                    <a:pt x="9152" y="3135"/>
                    <a:pt x="9331" y="2726"/>
                    <a:pt x="9369" y="2461"/>
                  </a:cubicBezTo>
                  <a:lnTo>
                    <a:pt x="11558" y="647"/>
                  </a:lnTo>
                  <a:lnTo>
                    <a:pt x="11563" y="642"/>
                  </a:lnTo>
                  <a:lnTo>
                    <a:pt x="11573" y="632"/>
                  </a:lnTo>
                  <a:cubicBezTo>
                    <a:pt x="11709" y="505"/>
                    <a:pt x="11888" y="385"/>
                    <a:pt x="12080" y="385"/>
                  </a:cubicBezTo>
                  <a:cubicBezTo>
                    <a:pt x="12192" y="385"/>
                    <a:pt x="12309" y="427"/>
                    <a:pt x="12424" y="531"/>
                  </a:cubicBezTo>
                  <a:cubicBezTo>
                    <a:pt x="12781" y="883"/>
                    <a:pt x="12453" y="1301"/>
                    <a:pt x="12381" y="1388"/>
                  </a:cubicBezTo>
                  <a:lnTo>
                    <a:pt x="9619" y="4352"/>
                  </a:lnTo>
                  <a:lnTo>
                    <a:pt x="9614" y="4357"/>
                  </a:lnTo>
                  <a:cubicBezTo>
                    <a:pt x="9225" y="4804"/>
                    <a:pt x="8705" y="4876"/>
                    <a:pt x="8488" y="4886"/>
                  </a:cubicBezTo>
                  <a:lnTo>
                    <a:pt x="8142" y="4886"/>
                  </a:lnTo>
                  <a:cubicBezTo>
                    <a:pt x="7892" y="4886"/>
                    <a:pt x="7892" y="5266"/>
                    <a:pt x="8142" y="5266"/>
                  </a:cubicBezTo>
                  <a:lnTo>
                    <a:pt x="8503" y="5266"/>
                  </a:lnTo>
                  <a:cubicBezTo>
                    <a:pt x="8763" y="5252"/>
                    <a:pt x="9412" y="5165"/>
                    <a:pt x="9898" y="4612"/>
                  </a:cubicBezTo>
                  <a:lnTo>
                    <a:pt x="12665" y="1638"/>
                  </a:lnTo>
                  <a:cubicBezTo>
                    <a:pt x="12906" y="1349"/>
                    <a:pt x="13185" y="743"/>
                    <a:pt x="12689" y="252"/>
                  </a:cubicBezTo>
                  <a:lnTo>
                    <a:pt x="12684" y="248"/>
                  </a:lnTo>
                  <a:cubicBezTo>
                    <a:pt x="12493" y="71"/>
                    <a:pt x="12288" y="0"/>
                    <a:pt x="120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9" name="Google Shape;12627;p90">
            <a:extLst>
              <a:ext uri="{FF2B5EF4-FFF2-40B4-BE49-F238E27FC236}">
                <a16:creationId xmlns:a16="http://schemas.microsoft.com/office/drawing/2014/main" id="{0B37551F-5EB3-45F4-8EBD-653C02C54CC7}"/>
              </a:ext>
            </a:extLst>
          </p:cNvPr>
          <p:cNvGrpSpPr/>
          <p:nvPr/>
        </p:nvGrpSpPr>
        <p:grpSpPr>
          <a:xfrm>
            <a:off x="1216037" y="4855747"/>
            <a:ext cx="338265" cy="451428"/>
            <a:chOff x="912027" y="3826385"/>
            <a:chExt cx="253699" cy="338571"/>
          </a:xfrm>
        </p:grpSpPr>
        <p:sp>
          <p:nvSpPr>
            <p:cNvPr id="330" name="Google Shape;12628;p90">
              <a:extLst>
                <a:ext uri="{FF2B5EF4-FFF2-40B4-BE49-F238E27FC236}">
                  <a16:creationId xmlns:a16="http://schemas.microsoft.com/office/drawing/2014/main" id="{E7D8D731-69FD-48BA-BF8E-C555FA3D0FAB}"/>
                </a:ext>
              </a:extLst>
            </p:cNvPr>
            <p:cNvSpPr/>
            <p:nvPr/>
          </p:nvSpPr>
          <p:spPr>
            <a:xfrm>
              <a:off x="997083" y="3900976"/>
              <a:ext cx="29952" cy="65516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84" y="0"/>
                  </a:moveTo>
                  <a:cubicBezTo>
                    <a:pt x="309" y="0"/>
                    <a:pt x="1" y="303"/>
                    <a:pt x="1" y="683"/>
                  </a:cubicBezTo>
                  <a:lnTo>
                    <a:pt x="1" y="842"/>
                  </a:lnTo>
                  <a:cubicBezTo>
                    <a:pt x="1" y="1035"/>
                    <a:pt x="35" y="1232"/>
                    <a:pt x="97" y="1415"/>
                  </a:cubicBezTo>
                  <a:lnTo>
                    <a:pt x="458" y="2497"/>
                  </a:lnTo>
                  <a:lnTo>
                    <a:pt x="1141" y="2497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12629;p90">
              <a:extLst>
                <a:ext uri="{FF2B5EF4-FFF2-40B4-BE49-F238E27FC236}">
                  <a16:creationId xmlns:a16="http://schemas.microsoft.com/office/drawing/2014/main" id="{CBE82C6E-4C41-4C2F-B452-24E719B56E6E}"/>
                </a:ext>
              </a:extLst>
            </p:cNvPr>
            <p:cNvSpPr/>
            <p:nvPr/>
          </p:nvSpPr>
          <p:spPr>
            <a:xfrm>
              <a:off x="1009095" y="3895022"/>
              <a:ext cx="71575" cy="71601"/>
            </a:xfrm>
            <a:custGeom>
              <a:avLst/>
              <a:gdLst/>
              <a:ahLst/>
              <a:cxnLst/>
              <a:rect l="l" t="t" r="r" b="b"/>
              <a:pathLst>
                <a:path w="2729" h="2730" extrusionOk="0">
                  <a:moveTo>
                    <a:pt x="683" y="1"/>
                  </a:moveTo>
                  <a:cubicBezTo>
                    <a:pt x="303" y="1"/>
                    <a:pt x="0" y="304"/>
                    <a:pt x="0" y="684"/>
                  </a:cubicBezTo>
                  <a:cubicBezTo>
                    <a:pt x="0" y="934"/>
                    <a:pt x="202" y="1136"/>
                    <a:pt x="452" y="1136"/>
                  </a:cubicBezTo>
                  <a:lnTo>
                    <a:pt x="2271" y="2729"/>
                  </a:lnTo>
                  <a:lnTo>
                    <a:pt x="2656" y="1382"/>
                  </a:lnTo>
                  <a:cubicBezTo>
                    <a:pt x="2704" y="1218"/>
                    <a:pt x="2728" y="1050"/>
                    <a:pt x="2728" y="881"/>
                  </a:cubicBezTo>
                  <a:lnTo>
                    <a:pt x="2728" y="1"/>
                  </a:ln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12630;p90">
              <a:extLst>
                <a:ext uri="{FF2B5EF4-FFF2-40B4-BE49-F238E27FC236}">
                  <a16:creationId xmlns:a16="http://schemas.microsoft.com/office/drawing/2014/main" id="{ED9148DA-2663-4141-953E-FCF64E9BAAA6}"/>
                </a:ext>
              </a:extLst>
            </p:cNvPr>
            <p:cNvSpPr/>
            <p:nvPr/>
          </p:nvSpPr>
          <p:spPr>
            <a:xfrm>
              <a:off x="1019822" y="3985009"/>
              <a:ext cx="38135" cy="33466"/>
            </a:xfrm>
            <a:custGeom>
              <a:avLst/>
              <a:gdLst/>
              <a:ahLst/>
              <a:cxnLst/>
              <a:rect l="l" t="t" r="r" b="b"/>
              <a:pathLst>
                <a:path w="1454" h="1276" extrusionOk="0">
                  <a:moveTo>
                    <a:pt x="0" y="1"/>
                  </a:moveTo>
                  <a:lnTo>
                    <a:pt x="0" y="1276"/>
                  </a:lnTo>
                  <a:lnTo>
                    <a:pt x="1453" y="1276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12631;p90">
              <a:extLst>
                <a:ext uri="{FF2B5EF4-FFF2-40B4-BE49-F238E27FC236}">
                  <a16:creationId xmlns:a16="http://schemas.microsoft.com/office/drawing/2014/main" id="{BFA904EE-B5ED-4638-865E-95FE5F511427}"/>
                </a:ext>
              </a:extLst>
            </p:cNvPr>
            <p:cNvSpPr/>
            <p:nvPr/>
          </p:nvSpPr>
          <p:spPr>
            <a:xfrm>
              <a:off x="1019927" y="3985140"/>
              <a:ext cx="38135" cy="20746"/>
            </a:xfrm>
            <a:custGeom>
              <a:avLst/>
              <a:gdLst/>
              <a:ahLst/>
              <a:cxnLst/>
              <a:rect l="l" t="t" r="r" b="b"/>
              <a:pathLst>
                <a:path w="1454" h="791" extrusionOk="0">
                  <a:moveTo>
                    <a:pt x="1" y="0"/>
                  </a:moveTo>
                  <a:lnTo>
                    <a:pt x="1" y="650"/>
                  </a:lnTo>
                  <a:cubicBezTo>
                    <a:pt x="232" y="744"/>
                    <a:pt x="478" y="791"/>
                    <a:pt x="726" y="791"/>
                  </a:cubicBezTo>
                  <a:cubicBezTo>
                    <a:pt x="973" y="791"/>
                    <a:pt x="1221" y="744"/>
                    <a:pt x="1454" y="650"/>
                  </a:cubicBezTo>
                  <a:lnTo>
                    <a:pt x="1454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12632;p90">
              <a:extLst>
                <a:ext uri="{FF2B5EF4-FFF2-40B4-BE49-F238E27FC236}">
                  <a16:creationId xmlns:a16="http://schemas.microsoft.com/office/drawing/2014/main" id="{6B5FEAB2-064E-4A66-99DB-320628FDDB10}"/>
                </a:ext>
              </a:extLst>
            </p:cNvPr>
            <p:cNvSpPr/>
            <p:nvPr/>
          </p:nvSpPr>
          <p:spPr>
            <a:xfrm>
              <a:off x="975262" y="4005834"/>
              <a:ext cx="127230" cy="64126"/>
            </a:xfrm>
            <a:custGeom>
              <a:avLst/>
              <a:gdLst/>
              <a:ahLst/>
              <a:cxnLst/>
              <a:rect l="l" t="t" r="r" b="b"/>
              <a:pathLst>
                <a:path w="4851" h="2445" extrusionOk="0">
                  <a:moveTo>
                    <a:pt x="1699" y="1"/>
                  </a:moveTo>
                  <a:lnTo>
                    <a:pt x="530" y="333"/>
                  </a:lnTo>
                  <a:cubicBezTo>
                    <a:pt x="217" y="424"/>
                    <a:pt x="0" y="708"/>
                    <a:pt x="0" y="1035"/>
                  </a:cubicBezTo>
                  <a:lnTo>
                    <a:pt x="0" y="2445"/>
                  </a:lnTo>
                  <a:lnTo>
                    <a:pt x="4851" y="2445"/>
                  </a:lnTo>
                  <a:lnTo>
                    <a:pt x="4851" y="1035"/>
                  </a:lnTo>
                  <a:cubicBezTo>
                    <a:pt x="4851" y="708"/>
                    <a:pt x="4634" y="424"/>
                    <a:pt x="4321" y="333"/>
                  </a:cubicBezTo>
                  <a:lnTo>
                    <a:pt x="3152" y="1"/>
                  </a:lnTo>
                  <a:lnTo>
                    <a:pt x="2426" y="482"/>
                  </a:lnTo>
                  <a:lnTo>
                    <a:pt x="169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12633;p90">
              <a:extLst>
                <a:ext uri="{FF2B5EF4-FFF2-40B4-BE49-F238E27FC236}">
                  <a16:creationId xmlns:a16="http://schemas.microsoft.com/office/drawing/2014/main" id="{DC3B7C1E-75F6-4763-A70F-29EAB71F82B8}"/>
                </a:ext>
              </a:extLst>
            </p:cNvPr>
            <p:cNvSpPr/>
            <p:nvPr/>
          </p:nvSpPr>
          <p:spPr>
            <a:xfrm>
              <a:off x="1003037" y="3924817"/>
              <a:ext cx="71575" cy="65647"/>
            </a:xfrm>
            <a:custGeom>
              <a:avLst/>
              <a:gdLst/>
              <a:ahLst/>
              <a:cxnLst/>
              <a:rect l="l" t="t" r="r" b="b"/>
              <a:pathLst>
                <a:path w="2729" h="2503" extrusionOk="0">
                  <a:moveTo>
                    <a:pt x="876" y="0"/>
                  </a:moveTo>
                  <a:cubicBezTo>
                    <a:pt x="751" y="0"/>
                    <a:pt x="630" y="49"/>
                    <a:pt x="544" y="135"/>
                  </a:cubicBezTo>
                  <a:lnTo>
                    <a:pt x="135" y="549"/>
                  </a:lnTo>
                  <a:cubicBezTo>
                    <a:pt x="48" y="631"/>
                    <a:pt x="0" y="751"/>
                    <a:pt x="0" y="871"/>
                  </a:cubicBezTo>
                  <a:lnTo>
                    <a:pt x="0" y="1136"/>
                  </a:lnTo>
                  <a:cubicBezTo>
                    <a:pt x="0" y="1891"/>
                    <a:pt x="611" y="2503"/>
                    <a:pt x="1367" y="2503"/>
                  </a:cubicBezTo>
                  <a:cubicBezTo>
                    <a:pt x="2117" y="2498"/>
                    <a:pt x="2728" y="1891"/>
                    <a:pt x="2728" y="1136"/>
                  </a:cubicBezTo>
                  <a:lnTo>
                    <a:pt x="2728" y="847"/>
                  </a:lnTo>
                  <a:cubicBezTo>
                    <a:pt x="2728" y="727"/>
                    <a:pt x="2680" y="612"/>
                    <a:pt x="2598" y="525"/>
                  </a:cubicBezTo>
                  <a:cubicBezTo>
                    <a:pt x="2247" y="183"/>
                    <a:pt x="1602" y="25"/>
                    <a:pt x="876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12634;p90">
              <a:extLst>
                <a:ext uri="{FF2B5EF4-FFF2-40B4-BE49-F238E27FC236}">
                  <a16:creationId xmlns:a16="http://schemas.microsoft.com/office/drawing/2014/main" id="{B15D6235-9F03-4307-AB4A-C6884B9626AF}"/>
                </a:ext>
              </a:extLst>
            </p:cNvPr>
            <p:cNvSpPr/>
            <p:nvPr/>
          </p:nvSpPr>
          <p:spPr>
            <a:xfrm>
              <a:off x="1003037" y="3924817"/>
              <a:ext cx="71444" cy="64126"/>
            </a:xfrm>
            <a:custGeom>
              <a:avLst/>
              <a:gdLst/>
              <a:ahLst/>
              <a:cxnLst/>
              <a:rect l="l" t="t" r="r" b="b"/>
              <a:pathLst>
                <a:path w="2724" h="2445" extrusionOk="0">
                  <a:moveTo>
                    <a:pt x="859" y="0"/>
                  </a:moveTo>
                  <a:cubicBezTo>
                    <a:pt x="745" y="0"/>
                    <a:pt x="631" y="48"/>
                    <a:pt x="549" y="135"/>
                  </a:cubicBezTo>
                  <a:lnTo>
                    <a:pt x="0" y="679"/>
                  </a:lnTo>
                  <a:lnTo>
                    <a:pt x="0" y="1131"/>
                  </a:lnTo>
                  <a:cubicBezTo>
                    <a:pt x="5" y="1742"/>
                    <a:pt x="404" y="2276"/>
                    <a:pt x="986" y="2445"/>
                  </a:cubicBezTo>
                  <a:cubicBezTo>
                    <a:pt x="789" y="2204"/>
                    <a:pt x="683" y="1901"/>
                    <a:pt x="683" y="1588"/>
                  </a:cubicBezTo>
                  <a:lnTo>
                    <a:pt x="683" y="1083"/>
                  </a:lnTo>
                  <a:cubicBezTo>
                    <a:pt x="688" y="829"/>
                    <a:pt x="899" y="630"/>
                    <a:pt x="1147" y="630"/>
                  </a:cubicBezTo>
                  <a:cubicBezTo>
                    <a:pt x="1153" y="630"/>
                    <a:pt x="1159" y="631"/>
                    <a:pt x="1164" y="631"/>
                  </a:cubicBezTo>
                  <a:cubicBezTo>
                    <a:pt x="1569" y="631"/>
                    <a:pt x="2377" y="679"/>
                    <a:pt x="2723" y="934"/>
                  </a:cubicBezTo>
                  <a:cubicBezTo>
                    <a:pt x="2709" y="842"/>
                    <a:pt x="2671" y="592"/>
                    <a:pt x="2598" y="520"/>
                  </a:cubicBezTo>
                  <a:cubicBezTo>
                    <a:pt x="2247" y="178"/>
                    <a:pt x="1607" y="25"/>
                    <a:pt x="876" y="0"/>
                  </a:cubicBezTo>
                  <a:cubicBezTo>
                    <a:pt x="870" y="0"/>
                    <a:pt x="865" y="0"/>
                    <a:pt x="859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12635;p90">
              <a:extLst>
                <a:ext uri="{FF2B5EF4-FFF2-40B4-BE49-F238E27FC236}">
                  <a16:creationId xmlns:a16="http://schemas.microsoft.com/office/drawing/2014/main" id="{5E0FB983-9DB1-4EE7-9A67-D4101FD9F8ED}"/>
                </a:ext>
              </a:extLst>
            </p:cNvPr>
            <p:cNvSpPr/>
            <p:nvPr/>
          </p:nvSpPr>
          <p:spPr>
            <a:xfrm>
              <a:off x="916958" y="3831421"/>
              <a:ext cx="243837" cy="328526"/>
            </a:xfrm>
            <a:custGeom>
              <a:avLst/>
              <a:gdLst/>
              <a:ahLst/>
              <a:cxnLst/>
              <a:rect l="l" t="t" r="r" b="b"/>
              <a:pathLst>
                <a:path w="9297" h="12526" extrusionOk="0">
                  <a:moveTo>
                    <a:pt x="4646" y="1210"/>
                  </a:moveTo>
                  <a:cubicBezTo>
                    <a:pt x="5089" y="1210"/>
                    <a:pt x="5536" y="1296"/>
                    <a:pt x="5962" y="1473"/>
                  </a:cubicBezTo>
                  <a:cubicBezTo>
                    <a:pt x="7247" y="2002"/>
                    <a:pt x="8084" y="3253"/>
                    <a:pt x="8084" y="4644"/>
                  </a:cubicBezTo>
                  <a:cubicBezTo>
                    <a:pt x="8084" y="6545"/>
                    <a:pt x="6544" y="8084"/>
                    <a:pt x="4649" y="8084"/>
                  </a:cubicBezTo>
                  <a:cubicBezTo>
                    <a:pt x="3258" y="8080"/>
                    <a:pt x="2007" y="7242"/>
                    <a:pt x="1473" y="5958"/>
                  </a:cubicBezTo>
                  <a:cubicBezTo>
                    <a:pt x="944" y="4678"/>
                    <a:pt x="1237" y="3201"/>
                    <a:pt x="2219" y="2219"/>
                  </a:cubicBezTo>
                  <a:cubicBezTo>
                    <a:pt x="2875" y="1560"/>
                    <a:pt x="3752" y="1210"/>
                    <a:pt x="4646" y="1210"/>
                  </a:cubicBezTo>
                  <a:close/>
                  <a:moveTo>
                    <a:pt x="4657" y="1"/>
                  </a:moveTo>
                  <a:cubicBezTo>
                    <a:pt x="4655" y="1"/>
                    <a:pt x="4652" y="1"/>
                    <a:pt x="4649" y="1"/>
                  </a:cubicBezTo>
                  <a:cubicBezTo>
                    <a:pt x="2079" y="1"/>
                    <a:pt x="0" y="2079"/>
                    <a:pt x="0" y="4644"/>
                  </a:cubicBezTo>
                  <a:cubicBezTo>
                    <a:pt x="0" y="9494"/>
                    <a:pt x="4649" y="12526"/>
                    <a:pt x="4649" y="12526"/>
                  </a:cubicBezTo>
                  <a:cubicBezTo>
                    <a:pt x="4649" y="12526"/>
                    <a:pt x="9297" y="9494"/>
                    <a:pt x="9297" y="4644"/>
                  </a:cubicBezTo>
                  <a:cubicBezTo>
                    <a:pt x="9297" y="2078"/>
                    <a:pt x="7218" y="1"/>
                    <a:pt x="4657" y="1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12636;p90">
              <a:extLst>
                <a:ext uri="{FF2B5EF4-FFF2-40B4-BE49-F238E27FC236}">
                  <a16:creationId xmlns:a16="http://schemas.microsoft.com/office/drawing/2014/main" id="{F4E55058-BA57-4876-9A08-381B88560354}"/>
                </a:ext>
              </a:extLst>
            </p:cNvPr>
            <p:cNvSpPr/>
            <p:nvPr/>
          </p:nvSpPr>
          <p:spPr>
            <a:xfrm>
              <a:off x="916958" y="3831421"/>
              <a:ext cx="231091" cy="328526"/>
            </a:xfrm>
            <a:custGeom>
              <a:avLst/>
              <a:gdLst/>
              <a:ahLst/>
              <a:cxnLst/>
              <a:rect l="l" t="t" r="r" b="b"/>
              <a:pathLst>
                <a:path w="8811" h="12526" extrusionOk="0">
                  <a:moveTo>
                    <a:pt x="4646" y="1210"/>
                  </a:moveTo>
                  <a:cubicBezTo>
                    <a:pt x="5089" y="1210"/>
                    <a:pt x="5536" y="1296"/>
                    <a:pt x="5962" y="1473"/>
                  </a:cubicBezTo>
                  <a:cubicBezTo>
                    <a:pt x="7247" y="2002"/>
                    <a:pt x="8084" y="3253"/>
                    <a:pt x="8084" y="4644"/>
                  </a:cubicBezTo>
                  <a:cubicBezTo>
                    <a:pt x="8084" y="6545"/>
                    <a:pt x="6544" y="8084"/>
                    <a:pt x="4649" y="8084"/>
                  </a:cubicBezTo>
                  <a:cubicBezTo>
                    <a:pt x="3258" y="8080"/>
                    <a:pt x="2007" y="7242"/>
                    <a:pt x="1473" y="5958"/>
                  </a:cubicBezTo>
                  <a:cubicBezTo>
                    <a:pt x="944" y="4678"/>
                    <a:pt x="1237" y="3201"/>
                    <a:pt x="2219" y="2219"/>
                  </a:cubicBezTo>
                  <a:cubicBezTo>
                    <a:pt x="2875" y="1560"/>
                    <a:pt x="3752" y="1210"/>
                    <a:pt x="4646" y="1210"/>
                  </a:cubicBezTo>
                  <a:close/>
                  <a:moveTo>
                    <a:pt x="4649" y="1"/>
                  </a:moveTo>
                  <a:cubicBezTo>
                    <a:pt x="2084" y="1"/>
                    <a:pt x="5" y="2079"/>
                    <a:pt x="0" y="4644"/>
                  </a:cubicBezTo>
                  <a:cubicBezTo>
                    <a:pt x="0" y="9494"/>
                    <a:pt x="4649" y="12526"/>
                    <a:pt x="4649" y="12526"/>
                  </a:cubicBezTo>
                  <a:cubicBezTo>
                    <a:pt x="4649" y="12526"/>
                    <a:pt x="3566" y="11044"/>
                    <a:pt x="2916" y="8508"/>
                  </a:cubicBezTo>
                  <a:cubicBezTo>
                    <a:pt x="2892" y="8424"/>
                    <a:pt x="2954" y="8354"/>
                    <a:pt x="3031" y="8354"/>
                  </a:cubicBezTo>
                  <a:cubicBezTo>
                    <a:pt x="3047" y="8354"/>
                    <a:pt x="3063" y="8357"/>
                    <a:pt x="3080" y="8364"/>
                  </a:cubicBezTo>
                  <a:cubicBezTo>
                    <a:pt x="3586" y="8578"/>
                    <a:pt x="4122" y="8683"/>
                    <a:pt x="4655" y="8683"/>
                  </a:cubicBezTo>
                  <a:cubicBezTo>
                    <a:pt x="5500" y="8683"/>
                    <a:pt x="6338" y="8418"/>
                    <a:pt x="7040" y="7902"/>
                  </a:cubicBezTo>
                  <a:cubicBezTo>
                    <a:pt x="8190" y="7060"/>
                    <a:pt x="8811" y="5674"/>
                    <a:pt x="8671" y="4259"/>
                  </a:cubicBezTo>
                  <a:cubicBezTo>
                    <a:pt x="8484" y="2407"/>
                    <a:pt x="7064" y="920"/>
                    <a:pt x="5226" y="646"/>
                  </a:cubicBezTo>
                  <a:cubicBezTo>
                    <a:pt x="5037" y="620"/>
                    <a:pt x="4848" y="607"/>
                    <a:pt x="4658" y="607"/>
                  </a:cubicBezTo>
                  <a:cubicBezTo>
                    <a:pt x="4356" y="607"/>
                    <a:pt x="4054" y="640"/>
                    <a:pt x="3758" y="708"/>
                  </a:cubicBezTo>
                  <a:cubicBezTo>
                    <a:pt x="3748" y="711"/>
                    <a:pt x="3739" y="712"/>
                    <a:pt x="3729" y="712"/>
                  </a:cubicBezTo>
                  <a:cubicBezTo>
                    <a:pt x="3629" y="712"/>
                    <a:pt x="3564" y="581"/>
                    <a:pt x="3648" y="506"/>
                  </a:cubicBezTo>
                  <a:cubicBezTo>
                    <a:pt x="3946" y="184"/>
                    <a:pt x="4288" y="1"/>
                    <a:pt x="4649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12637;p90">
              <a:extLst>
                <a:ext uri="{FF2B5EF4-FFF2-40B4-BE49-F238E27FC236}">
                  <a16:creationId xmlns:a16="http://schemas.microsoft.com/office/drawing/2014/main" id="{8BB0A8FB-2B7B-49B7-810B-836AD18B166C}"/>
                </a:ext>
              </a:extLst>
            </p:cNvPr>
            <p:cNvSpPr/>
            <p:nvPr/>
          </p:nvSpPr>
          <p:spPr>
            <a:xfrm>
              <a:off x="934504" y="3858278"/>
              <a:ext cx="167358" cy="155844"/>
            </a:xfrm>
            <a:custGeom>
              <a:avLst/>
              <a:gdLst/>
              <a:ahLst/>
              <a:cxnLst/>
              <a:rect l="l" t="t" r="r" b="b"/>
              <a:pathLst>
                <a:path w="6381" h="5942" extrusionOk="0">
                  <a:moveTo>
                    <a:pt x="3983" y="1"/>
                  </a:moveTo>
                  <a:cubicBezTo>
                    <a:pt x="3051" y="1"/>
                    <a:pt x="2124" y="359"/>
                    <a:pt x="1420" y="1060"/>
                  </a:cubicBezTo>
                  <a:cubicBezTo>
                    <a:pt x="121" y="2359"/>
                    <a:pt x="0" y="4424"/>
                    <a:pt x="1136" y="5867"/>
                  </a:cubicBezTo>
                  <a:cubicBezTo>
                    <a:pt x="1177" y="5920"/>
                    <a:pt x="1228" y="5942"/>
                    <a:pt x="1278" y="5942"/>
                  </a:cubicBezTo>
                  <a:cubicBezTo>
                    <a:pt x="1416" y="5942"/>
                    <a:pt x="1546" y="5776"/>
                    <a:pt x="1429" y="5631"/>
                  </a:cubicBezTo>
                  <a:cubicBezTo>
                    <a:pt x="409" y="4342"/>
                    <a:pt x="520" y="2489"/>
                    <a:pt x="1684" y="1330"/>
                  </a:cubicBezTo>
                  <a:cubicBezTo>
                    <a:pt x="2315" y="699"/>
                    <a:pt x="3147" y="377"/>
                    <a:pt x="3982" y="377"/>
                  </a:cubicBezTo>
                  <a:cubicBezTo>
                    <a:pt x="4689" y="377"/>
                    <a:pt x="5398" y="607"/>
                    <a:pt x="5991" y="1075"/>
                  </a:cubicBezTo>
                  <a:cubicBezTo>
                    <a:pt x="6029" y="1105"/>
                    <a:pt x="6069" y="1118"/>
                    <a:pt x="6107" y="1118"/>
                  </a:cubicBezTo>
                  <a:cubicBezTo>
                    <a:pt x="6262" y="1118"/>
                    <a:pt x="6381" y="900"/>
                    <a:pt x="6222" y="776"/>
                  </a:cubicBezTo>
                  <a:cubicBezTo>
                    <a:pt x="5561" y="256"/>
                    <a:pt x="4770" y="1"/>
                    <a:pt x="39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12638;p90">
              <a:extLst>
                <a:ext uri="{FF2B5EF4-FFF2-40B4-BE49-F238E27FC236}">
                  <a16:creationId xmlns:a16="http://schemas.microsoft.com/office/drawing/2014/main" id="{DAA9E58D-52B0-4831-8036-1AFA49D3AF7A}"/>
                </a:ext>
              </a:extLst>
            </p:cNvPr>
            <p:cNvSpPr/>
            <p:nvPr/>
          </p:nvSpPr>
          <p:spPr>
            <a:xfrm>
              <a:off x="912027" y="3826385"/>
              <a:ext cx="253699" cy="338571"/>
            </a:xfrm>
            <a:custGeom>
              <a:avLst/>
              <a:gdLst/>
              <a:ahLst/>
              <a:cxnLst/>
              <a:rect l="l" t="t" r="r" b="b"/>
              <a:pathLst>
                <a:path w="9673" h="12909" extrusionOk="0">
                  <a:moveTo>
                    <a:pt x="4837" y="380"/>
                  </a:moveTo>
                  <a:cubicBezTo>
                    <a:pt x="7295" y="380"/>
                    <a:pt x="9292" y="2377"/>
                    <a:pt x="9292" y="4841"/>
                  </a:cubicBezTo>
                  <a:cubicBezTo>
                    <a:pt x="9287" y="5943"/>
                    <a:pt x="9047" y="7030"/>
                    <a:pt x="8590" y="8031"/>
                  </a:cubicBezTo>
                  <a:lnTo>
                    <a:pt x="8585" y="8031"/>
                  </a:lnTo>
                  <a:cubicBezTo>
                    <a:pt x="8181" y="8912"/>
                    <a:pt x="7656" y="9734"/>
                    <a:pt x="7021" y="10466"/>
                  </a:cubicBezTo>
                  <a:cubicBezTo>
                    <a:pt x="6376" y="11226"/>
                    <a:pt x="5640" y="11905"/>
                    <a:pt x="4837" y="12492"/>
                  </a:cubicBezTo>
                  <a:cubicBezTo>
                    <a:pt x="4028" y="11909"/>
                    <a:pt x="3297" y="11231"/>
                    <a:pt x="2652" y="10475"/>
                  </a:cubicBezTo>
                  <a:cubicBezTo>
                    <a:pt x="2022" y="9739"/>
                    <a:pt x="1492" y="8921"/>
                    <a:pt x="1083" y="8041"/>
                  </a:cubicBezTo>
                  <a:cubicBezTo>
                    <a:pt x="621" y="7035"/>
                    <a:pt x="381" y="5943"/>
                    <a:pt x="376" y="4841"/>
                  </a:cubicBezTo>
                  <a:cubicBezTo>
                    <a:pt x="376" y="2377"/>
                    <a:pt x="2373" y="380"/>
                    <a:pt x="4837" y="380"/>
                  </a:cubicBezTo>
                  <a:close/>
                  <a:moveTo>
                    <a:pt x="4837" y="0"/>
                  </a:moveTo>
                  <a:cubicBezTo>
                    <a:pt x="2166" y="5"/>
                    <a:pt x="6" y="2170"/>
                    <a:pt x="1" y="4836"/>
                  </a:cubicBezTo>
                  <a:cubicBezTo>
                    <a:pt x="6" y="5996"/>
                    <a:pt x="261" y="7141"/>
                    <a:pt x="747" y="8195"/>
                  </a:cubicBezTo>
                  <a:cubicBezTo>
                    <a:pt x="1165" y="9109"/>
                    <a:pt x="1709" y="9961"/>
                    <a:pt x="2368" y="10721"/>
                  </a:cubicBezTo>
                  <a:cubicBezTo>
                    <a:pt x="3533" y="12087"/>
                    <a:pt x="4683" y="12848"/>
                    <a:pt x="4731" y="12876"/>
                  </a:cubicBezTo>
                  <a:cubicBezTo>
                    <a:pt x="4762" y="12898"/>
                    <a:pt x="4798" y="12909"/>
                    <a:pt x="4834" y="12909"/>
                  </a:cubicBezTo>
                  <a:cubicBezTo>
                    <a:pt x="4870" y="12909"/>
                    <a:pt x="4906" y="12898"/>
                    <a:pt x="4938" y="12876"/>
                  </a:cubicBezTo>
                  <a:cubicBezTo>
                    <a:pt x="4986" y="12848"/>
                    <a:pt x="6136" y="12087"/>
                    <a:pt x="7305" y="10721"/>
                  </a:cubicBezTo>
                  <a:cubicBezTo>
                    <a:pt x="7959" y="9961"/>
                    <a:pt x="8508" y="9109"/>
                    <a:pt x="8927" y="8195"/>
                  </a:cubicBezTo>
                  <a:cubicBezTo>
                    <a:pt x="9413" y="7141"/>
                    <a:pt x="9668" y="5996"/>
                    <a:pt x="9672" y="4836"/>
                  </a:cubicBezTo>
                  <a:cubicBezTo>
                    <a:pt x="9668" y="2166"/>
                    <a:pt x="7502" y="5"/>
                    <a:pt x="48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12639;p90">
              <a:extLst>
                <a:ext uri="{FF2B5EF4-FFF2-40B4-BE49-F238E27FC236}">
                  <a16:creationId xmlns:a16="http://schemas.microsoft.com/office/drawing/2014/main" id="{1420ADD5-8BF4-4D50-A7AA-09690F69F551}"/>
                </a:ext>
              </a:extLst>
            </p:cNvPr>
            <p:cNvSpPr/>
            <p:nvPr/>
          </p:nvSpPr>
          <p:spPr>
            <a:xfrm>
              <a:off x="1012741" y="3920306"/>
              <a:ext cx="54606" cy="16812"/>
            </a:xfrm>
            <a:custGeom>
              <a:avLst/>
              <a:gdLst/>
              <a:ahLst/>
              <a:cxnLst/>
              <a:rect l="l" t="t" r="r" b="b"/>
              <a:pathLst>
                <a:path w="2082" h="641" extrusionOk="0">
                  <a:moveTo>
                    <a:pt x="746" y="1"/>
                  </a:moveTo>
                  <a:cubicBezTo>
                    <a:pt x="566" y="1"/>
                    <a:pt x="366" y="18"/>
                    <a:pt x="150" y="62"/>
                  </a:cubicBezTo>
                  <a:cubicBezTo>
                    <a:pt x="63" y="81"/>
                    <a:pt x="1" y="158"/>
                    <a:pt x="1" y="249"/>
                  </a:cubicBezTo>
                  <a:lnTo>
                    <a:pt x="1" y="452"/>
                  </a:lnTo>
                  <a:cubicBezTo>
                    <a:pt x="1" y="577"/>
                    <a:pt x="94" y="639"/>
                    <a:pt x="188" y="639"/>
                  </a:cubicBezTo>
                  <a:cubicBezTo>
                    <a:pt x="282" y="639"/>
                    <a:pt x="376" y="577"/>
                    <a:pt x="376" y="452"/>
                  </a:cubicBezTo>
                  <a:lnTo>
                    <a:pt x="376" y="408"/>
                  </a:lnTo>
                  <a:cubicBezTo>
                    <a:pt x="496" y="390"/>
                    <a:pt x="617" y="380"/>
                    <a:pt x="738" y="380"/>
                  </a:cubicBezTo>
                  <a:cubicBezTo>
                    <a:pt x="931" y="380"/>
                    <a:pt x="1123" y="404"/>
                    <a:pt x="1309" y="452"/>
                  </a:cubicBezTo>
                  <a:cubicBezTo>
                    <a:pt x="1444" y="485"/>
                    <a:pt x="1579" y="538"/>
                    <a:pt x="1699" y="605"/>
                  </a:cubicBezTo>
                  <a:cubicBezTo>
                    <a:pt x="1736" y="630"/>
                    <a:pt x="1773" y="641"/>
                    <a:pt x="1808" y="641"/>
                  </a:cubicBezTo>
                  <a:cubicBezTo>
                    <a:pt x="1971" y="641"/>
                    <a:pt x="2081" y="408"/>
                    <a:pt x="1911" y="293"/>
                  </a:cubicBezTo>
                  <a:cubicBezTo>
                    <a:pt x="1888" y="277"/>
                    <a:pt x="1465" y="1"/>
                    <a:pt x="7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12640;p90">
              <a:extLst>
                <a:ext uri="{FF2B5EF4-FFF2-40B4-BE49-F238E27FC236}">
                  <a16:creationId xmlns:a16="http://schemas.microsoft.com/office/drawing/2014/main" id="{4D6190F6-DDD1-4F3F-83CA-A51DA6D8061E}"/>
                </a:ext>
              </a:extLst>
            </p:cNvPr>
            <p:cNvSpPr/>
            <p:nvPr/>
          </p:nvSpPr>
          <p:spPr>
            <a:xfrm>
              <a:off x="977648" y="3889987"/>
              <a:ext cx="165600" cy="158335"/>
            </a:xfrm>
            <a:custGeom>
              <a:avLst/>
              <a:gdLst/>
              <a:ahLst/>
              <a:cxnLst/>
              <a:rect l="l" t="t" r="r" b="b"/>
              <a:pathLst>
                <a:path w="6314" h="6037" extrusionOk="0">
                  <a:moveTo>
                    <a:pt x="3764" y="381"/>
                  </a:moveTo>
                  <a:lnTo>
                    <a:pt x="3764" y="1319"/>
                  </a:lnTo>
                  <a:cubicBezTo>
                    <a:pt x="3764" y="1478"/>
                    <a:pt x="3725" y="1636"/>
                    <a:pt x="3658" y="1776"/>
                  </a:cubicBezTo>
                  <a:lnTo>
                    <a:pt x="3581" y="1925"/>
                  </a:lnTo>
                  <a:cubicBezTo>
                    <a:pt x="3571" y="1954"/>
                    <a:pt x="3562" y="1983"/>
                    <a:pt x="3562" y="2012"/>
                  </a:cubicBezTo>
                  <a:lnTo>
                    <a:pt x="3562" y="2411"/>
                  </a:lnTo>
                  <a:cubicBezTo>
                    <a:pt x="3562" y="3092"/>
                    <a:pt x="3008" y="3639"/>
                    <a:pt x="2336" y="3639"/>
                  </a:cubicBezTo>
                  <a:cubicBezTo>
                    <a:pt x="2324" y="3639"/>
                    <a:pt x="2313" y="3638"/>
                    <a:pt x="2301" y="3638"/>
                  </a:cubicBezTo>
                  <a:cubicBezTo>
                    <a:pt x="1642" y="3619"/>
                    <a:pt x="1108" y="3041"/>
                    <a:pt x="1108" y="2353"/>
                  </a:cubicBezTo>
                  <a:lnTo>
                    <a:pt x="1112" y="2353"/>
                  </a:lnTo>
                  <a:lnTo>
                    <a:pt x="1112" y="2012"/>
                  </a:lnTo>
                  <a:cubicBezTo>
                    <a:pt x="1112" y="1983"/>
                    <a:pt x="1103" y="1949"/>
                    <a:pt x="1093" y="1925"/>
                  </a:cubicBezTo>
                  <a:lnTo>
                    <a:pt x="1016" y="1776"/>
                  </a:lnTo>
                  <a:cubicBezTo>
                    <a:pt x="949" y="1636"/>
                    <a:pt x="910" y="1478"/>
                    <a:pt x="910" y="1319"/>
                  </a:cubicBezTo>
                  <a:cubicBezTo>
                    <a:pt x="910" y="799"/>
                    <a:pt x="1329" y="381"/>
                    <a:pt x="1849" y="381"/>
                  </a:cubicBezTo>
                  <a:close/>
                  <a:moveTo>
                    <a:pt x="1719" y="3888"/>
                  </a:moveTo>
                  <a:cubicBezTo>
                    <a:pt x="1897" y="3965"/>
                    <a:pt x="2089" y="4009"/>
                    <a:pt x="2286" y="4018"/>
                  </a:cubicBezTo>
                  <a:lnTo>
                    <a:pt x="2339" y="4018"/>
                  </a:lnTo>
                  <a:cubicBezTo>
                    <a:pt x="2551" y="4018"/>
                    <a:pt x="2763" y="3975"/>
                    <a:pt x="2955" y="3893"/>
                  </a:cubicBezTo>
                  <a:lnTo>
                    <a:pt x="2955" y="4158"/>
                  </a:lnTo>
                  <a:cubicBezTo>
                    <a:pt x="2955" y="4211"/>
                    <a:pt x="2965" y="4268"/>
                    <a:pt x="2984" y="4321"/>
                  </a:cubicBezTo>
                  <a:lnTo>
                    <a:pt x="2339" y="4803"/>
                  </a:lnTo>
                  <a:lnTo>
                    <a:pt x="1695" y="4321"/>
                  </a:lnTo>
                  <a:cubicBezTo>
                    <a:pt x="1709" y="4268"/>
                    <a:pt x="1719" y="4211"/>
                    <a:pt x="1719" y="4158"/>
                  </a:cubicBezTo>
                  <a:lnTo>
                    <a:pt x="1719" y="3888"/>
                  </a:lnTo>
                  <a:close/>
                  <a:moveTo>
                    <a:pt x="3201" y="4629"/>
                  </a:moveTo>
                  <a:cubicBezTo>
                    <a:pt x="3239" y="4663"/>
                    <a:pt x="3287" y="4692"/>
                    <a:pt x="3340" y="4711"/>
                  </a:cubicBezTo>
                  <a:lnTo>
                    <a:pt x="4240" y="5048"/>
                  </a:lnTo>
                  <a:cubicBezTo>
                    <a:pt x="3735" y="5409"/>
                    <a:pt x="3143" y="5621"/>
                    <a:pt x="2527" y="5654"/>
                  </a:cubicBezTo>
                  <a:lnTo>
                    <a:pt x="2527" y="5135"/>
                  </a:lnTo>
                  <a:lnTo>
                    <a:pt x="3201" y="4629"/>
                  </a:lnTo>
                  <a:close/>
                  <a:moveTo>
                    <a:pt x="1478" y="4634"/>
                  </a:moveTo>
                  <a:lnTo>
                    <a:pt x="2147" y="5135"/>
                  </a:lnTo>
                  <a:lnTo>
                    <a:pt x="2147" y="5659"/>
                  </a:lnTo>
                  <a:cubicBezTo>
                    <a:pt x="1541" y="5621"/>
                    <a:pt x="958" y="5418"/>
                    <a:pt x="463" y="5067"/>
                  </a:cubicBezTo>
                  <a:cubicBezTo>
                    <a:pt x="501" y="5033"/>
                    <a:pt x="545" y="5005"/>
                    <a:pt x="593" y="4985"/>
                  </a:cubicBezTo>
                  <a:lnTo>
                    <a:pt x="598" y="4985"/>
                  </a:lnTo>
                  <a:lnTo>
                    <a:pt x="1334" y="4711"/>
                  </a:lnTo>
                  <a:cubicBezTo>
                    <a:pt x="1387" y="4692"/>
                    <a:pt x="1435" y="4663"/>
                    <a:pt x="1478" y="4634"/>
                  </a:cubicBezTo>
                  <a:close/>
                  <a:moveTo>
                    <a:pt x="1849" y="0"/>
                  </a:moveTo>
                  <a:cubicBezTo>
                    <a:pt x="1122" y="0"/>
                    <a:pt x="525" y="592"/>
                    <a:pt x="530" y="1319"/>
                  </a:cubicBezTo>
                  <a:cubicBezTo>
                    <a:pt x="530" y="1535"/>
                    <a:pt x="578" y="1752"/>
                    <a:pt x="675" y="1944"/>
                  </a:cubicBezTo>
                  <a:lnTo>
                    <a:pt x="732" y="2055"/>
                  </a:lnTo>
                  <a:lnTo>
                    <a:pt x="732" y="2353"/>
                  </a:lnTo>
                  <a:cubicBezTo>
                    <a:pt x="732" y="2854"/>
                    <a:pt x="954" y="3330"/>
                    <a:pt x="1339" y="3653"/>
                  </a:cubicBezTo>
                  <a:lnTo>
                    <a:pt x="1339" y="4158"/>
                  </a:lnTo>
                  <a:cubicBezTo>
                    <a:pt x="1334" y="4244"/>
                    <a:pt x="1281" y="4326"/>
                    <a:pt x="1199" y="4355"/>
                  </a:cubicBezTo>
                  <a:lnTo>
                    <a:pt x="458" y="4634"/>
                  </a:lnTo>
                  <a:cubicBezTo>
                    <a:pt x="270" y="4706"/>
                    <a:pt x="116" y="4851"/>
                    <a:pt x="35" y="5038"/>
                  </a:cubicBezTo>
                  <a:cubicBezTo>
                    <a:pt x="1" y="5115"/>
                    <a:pt x="20" y="5207"/>
                    <a:pt x="87" y="5260"/>
                  </a:cubicBezTo>
                  <a:cubicBezTo>
                    <a:pt x="749" y="5780"/>
                    <a:pt x="1542" y="6037"/>
                    <a:pt x="2331" y="6037"/>
                  </a:cubicBezTo>
                  <a:cubicBezTo>
                    <a:pt x="3263" y="6037"/>
                    <a:pt x="4191" y="5679"/>
                    <a:pt x="4894" y="4976"/>
                  </a:cubicBezTo>
                  <a:cubicBezTo>
                    <a:pt x="6194" y="3677"/>
                    <a:pt x="6314" y="1612"/>
                    <a:pt x="5178" y="169"/>
                  </a:cubicBezTo>
                  <a:cubicBezTo>
                    <a:pt x="5142" y="124"/>
                    <a:pt x="5089" y="101"/>
                    <a:pt x="5034" y="101"/>
                  </a:cubicBezTo>
                  <a:cubicBezTo>
                    <a:pt x="4994" y="101"/>
                    <a:pt x="4953" y="113"/>
                    <a:pt x="4918" y="140"/>
                  </a:cubicBezTo>
                  <a:cubicBezTo>
                    <a:pt x="4837" y="202"/>
                    <a:pt x="4822" y="323"/>
                    <a:pt x="4885" y="405"/>
                  </a:cubicBezTo>
                  <a:cubicBezTo>
                    <a:pt x="5905" y="1694"/>
                    <a:pt x="5799" y="3547"/>
                    <a:pt x="4635" y="4711"/>
                  </a:cubicBezTo>
                  <a:cubicBezTo>
                    <a:pt x="4611" y="4735"/>
                    <a:pt x="4586" y="4754"/>
                    <a:pt x="4562" y="4778"/>
                  </a:cubicBezTo>
                  <a:cubicBezTo>
                    <a:pt x="4524" y="4754"/>
                    <a:pt x="4481" y="4735"/>
                    <a:pt x="4437" y="4716"/>
                  </a:cubicBezTo>
                  <a:lnTo>
                    <a:pt x="3475" y="4355"/>
                  </a:lnTo>
                  <a:cubicBezTo>
                    <a:pt x="3388" y="4326"/>
                    <a:pt x="3335" y="4244"/>
                    <a:pt x="3335" y="4153"/>
                  </a:cubicBezTo>
                  <a:lnTo>
                    <a:pt x="3335" y="3672"/>
                  </a:lnTo>
                  <a:cubicBezTo>
                    <a:pt x="3374" y="3638"/>
                    <a:pt x="3412" y="3604"/>
                    <a:pt x="3456" y="3566"/>
                  </a:cubicBezTo>
                  <a:cubicBezTo>
                    <a:pt x="3768" y="3263"/>
                    <a:pt x="3942" y="2849"/>
                    <a:pt x="3942" y="2416"/>
                  </a:cubicBezTo>
                  <a:lnTo>
                    <a:pt x="3942" y="2055"/>
                  </a:lnTo>
                  <a:lnTo>
                    <a:pt x="3995" y="1944"/>
                  </a:lnTo>
                  <a:cubicBezTo>
                    <a:pt x="4091" y="1752"/>
                    <a:pt x="4144" y="1535"/>
                    <a:pt x="4144" y="1319"/>
                  </a:cubicBezTo>
                  <a:lnTo>
                    <a:pt x="4144" y="188"/>
                  </a:lnTo>
                  <a:cubicBezTo>
                    <a:pt x="4144" y="87"/>
                    <a:pt x="4057" y="0"/>
                    <a:pt x="39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3" name="Google Shape;12641;p90">
            <a:extLst>
              <a:ext uri="{FF2B5EF4-FFF2-40B4-BE49-F238E27FC236}">
                <a16:creationId xmlns:a16="http://schemas.microsoft.com/office/drawing/2014/main" id="{5C0293C9-FFAD-4FE3-9B73-98F135D8F9A0}"/>
              </a:ext>
            </a:extLst>
          </p:cNvPr>
          <p:cNvGrpSpPr/>
          <p:nvPr/>
        </p:nvGrpSpPr>
        <p:grpSpPr>
          <a:xfrm>
            <a:off x="1748595" y="4855852"/>
            <a:ext cx="471536" cy="451253"/>
            <a:chOff x="1311446" y="3826464"/>
            <a:chExt cx="353652" cy="338440"/>
          </a:xfrm>
        </p:grpSpPr>
        <p:sp>
          <p:nvSpPr>
            <p:cNvPr id="344" name="Google Shape;12642;p90">
              <a:extLst>
                <a:ext uri="{FF2B5EF4-FFF2-40B4-BE49-F238E27FC236}">
                  <a16:creationId xmlns:a16="http://schemas.microsoft.com/office/drawing/2014/main" id="{AF159E3B-47D3-4EFF-9152-E321E76E832D}"/>
                </a:ext>
              </a:extLst>
            </p:cNvPr>
            <p:cNvSpPr/>
            <p:nvPr/>
          </p:nvSpPr>
          <p:spPr>
            <a:xfrm>
              <a:off x="1427424" y="4028415"/>
              <a:ext cx="9127" cy="18962"/>
            </a:xfrm>
            <a:custGeom>
              <a:avLst/>
              <a:gdLst/>
              <a:ahLst/>
              <a:cxnLst/>
              <a:rect l="l" t="t" r="r" b="b"/>
              <a:pathLst>
                <a:path w="348" h="723" extrusionOk="0">
                  <a:moveTo>
                    <a:pt x="304" y="1"/>
                  </a:moveTo>
                  <a:lnTo>
                    <a:pt x="1" y="304"/>
                  </a:lnTo>
                  <a:cubicBezTo>
                    <a:pt x="102" y="453"/>
                    <a:pt x="217" y="598"/>
                    <a:pt x="347" y="723"/>
                  </a:cubicBezTo>
                  <a:cubicBezTo>
                    <a:pt x="314" y="487"/>
                    <a:pt x="299" y="246"/>
                    <a:pt x="304" y="1"/>
                  </a:cubicBezTo>
                  <a:close/>
                </a:path>
              </a:pathLst>
            </a:custGeom>
            <a:solidFill>
              <a:srgbClr val="C5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12643;p90">
              <a:extLst>
                <a:ext uri="{FF2B5EF4-FFF2-40B4-BE49-F238E27FC236}">
                  <a16:creationId xmlns:a16="http://schemas.microsoft.com/office/drawing/2014/main" id="{F9CC0192-8093-4B37-BA1F-002D6A595409}"/>
                </a:ext>
              </a:extLst>
            </p:cNvPr>
            <p:cNvSpPr/>
            <p:nvPr/>
          </p:nvSpPr>
          <p:spPr>
            <a:xfrm>
              <a:off x="1436525" y="3853268"/>
              <a:ext cx="222776" cy="234238"/>
            </a:xfrm>
            <a:custGeom>
              <a:avLst/>
              <a:gdLst/>
              <a:ahLst/>
              <a:cxnLst/>
              <a:rect l="l" t="t" r="r" b="b"/>
              <a:pathLst>
                <a:path w="8494" h="8931" extrusionOk="0">
                  <a:moveTo>
                    <a:pt x="7401" y="0"/>
                  </a:moveTo>
                  <a:lnTo>
                    <a:pt x="7401" y="0"/>
                  </a:lnTo>
                  <a:cubicBezTo>
                    <a:pt x="7401" y="0"/>
                    <a:pt x="7714" y="2079"/>
                    <a:pt x="6626" y="3171"/>
                  </a:cubicBezTo>
                  <a:lnTo>
                    <a:pt x="3171" y="6626"/>
                  </a:lnTo>
                  <a:cubicBezTo>
                    <a:pt x="2481" y="7317"/>
                    <a:pt x="1396" y="7444"/>
                    <a:pt x="691" y="7444"/>
                  </a:cubicBezTo>
                  <a:cubicBezTo>
                    <a:pt x="281" y="7444"/>
                    <a:pt x="0" y="7401"/>
                    <a:pt x="0" y="7401"/>
                  </a:cubicBezTo>
                  <a:lnTo>
                    <a:pt x="0" y="7401"/>
                  </a:lnTo>
                  <a:cubicBezTo>
                    <a:pt x="342" y="7742"/>
                    <a:pt x="765" y="7992"/>
                    <a:pt x="1232" y="8122"/>
                  </a:cubicBezTo>
                  <a:lnTo>
                    <a:pt x="2041" y="8931"/>
                  </a:lnTo>
                  <a:cubicBezTo>
                    <a:pt x="2729" y="8493"/>
                    <a:pt x="3369" y="7978"/>
                    <a:pt x="3946" y="7401"/>
                  </a:cubicBezTo>
                  <a:lnTo>
                    <a:pt x="7401" y="3946"/>
                  </a:lnTo>
                  <a:cubicBezTo>
                    <a:pt x="8493" y="2858"/>
                    <a:pt x="8493" y="1088"/>
                    <a:pt x="7401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12644;p90">
              <a:extLst>
                <a:ext uri="{FF2B5EF4-FFF2-40B4-BE49-F238E27FC236}">
                  <a16:creationId xmlns:a16="http://schemas.microsoft.com/office/drawing/2014/main" id="{9CDB7AE9-D9D1-45E9-BE07-91C196504443}"/>
                </a:ext>
              </a:extLst>
            </p:cNvPr>
            <p:cNvSpPr/>
            <p:nvPr/>
          </p:nvSpPr>
          <p:spPr>
            <a:xfrm>
              <a:off x="1415962" y="3831762"/>
              <a:ext cx="234998" cy="227288"/>
            </a:xfrm>
            <a:custGeom>
              <a:avLst/>
              <a:gdLst/>
              <a:ahLst/>
              <a:cxnLst/>
              <a:rect l="l" t="t" r="r" b="b"/>
              <a:pathLst>
                <a:path w="8960" h="8666" extrusionOk="0">
                  <a:moveTo>
                    <a:pt x="6210" y="1422"/>
                  </a:moveTo>
                  <a:cubicBezTo>
                    <a:pt x="6561" y="1422"/>
                    <a:pt x="6912" y="1556"/>
                    <a:pt x="7179" y="1826"/>
                  </a:cubicBezTo>
                  <a:cubicBezTo>
                    <a:pt x="7713" y="2360"/>
                    <a:pt x="7713" y="3226"/>
                    <a:pt x="7179" y="3765"/>
                  </a:cubicBezTo>
                  <a:lnTo>
                    <a:pt x="7184" y="3765"/>
                  </a:lnTo>
                  <a:lnTo>
                    <a:pt x="5452" y="5497"/>
                  </a:lnTo>
                  <a:lnTo>
                    <a:pt x="5091" y="5589"/>
                  </a:lnTo>
                  <a:lnTo>
                    <a:pt x="3825" y="7124"/>
                  </a:lnTo>
                  <a:lnTo>
                    <a:pt x="3724" y="7220"/>
                  </a:lnTo>
                  <a:cubicBezTo>
                    <a:pt x="3458" y="7486"/>
                    <a:pt x="3108" y="7620"/>
                    <a:pt x="2757" y="7620"/>
                  </a:cubicBezTo>
                  <a:cubicBezTo>
                    <a:pt x="2405" y="7620"/>
                    <a:pt x="2053" y="7485"/>
                    <a:pt x="1785" y="7215"/>
                  </a:cubicBezTo>
                  <a:cubicBezTo>
                    <a:pt x="1251" y="6681"/>
                    <a:pt x="1251" y="5815"/>
                    <a:pt x="1785" y="5281"/>
                  </a:cubicBezTo>
                  <a:lnTo>
                    <a:pt x="5240" y="1826"/>
                  </a:lnTo>
                  <a:cubicBezTo>
                    <a:pt x="5507" y="1556"/>
                    <a:pt x="5858" y="1422"/>
                    <a:pt x="6210" y="1422"/>
                  </a:cubicBezTo>
                  <a:close/>
                  <a:moveTo>
                    <a:pt x="6212" y="1"/>
                  </a:moveTo>
                  <a:cubicBezTo>
                    <a:pt x="5497" y="1"/>
                    <a:pt x="4783" y="274"/>
                    <a:pt x="4239" y="820"/>
                  </a:cubicBezTo>
                  <a:lnTo>
                    <a:pt x="784" y="4275"/>
                  </a:lnTo>
                  <a:lnTo>
                    <a:pt x="0" y="6681"/>
                  </a:lnTo>
                  <a:cubicBezTo>
                    <a:pt x="63" y="7080"/>
                    <a:pt x="217" y="7465"/>
                    <a:pt x="443" y="7802"/>
                  </a:cubicBezTo>
                  <a:lnTo>
                    <a:pt x="481" y="7764"/>
                  </a:lnTo>
                  <a:cubicBezTo>
                    <a:pt x="553" y="7937"/>
                    <a:pt x="654" y="8091"/>
                    <a:pt x="789" y="8221"/>
                  </a:cubicBezTo>
                  <a:cubicBezTo>
                    <a:pt x="1085" y="8520"/>
                    <a:pt x="1497" y="8665"/>
                    <a:pt x="1953" y="8665"/>
                  </a:cubicBezTo>
                  <a:cubicBezTo>
                    <a:pt x="2083" y="8665"/>
                    <a:pt x="2217" y="8653"/>
                    <a:pt x="2353" y="8630"/>
                  </a:cubicBezTo>
                  <a:cubicBezTo>
                    <a:pt x="2959" y="8524"/>
                    <a:pt x="3609" y="8187"/>
                    <a:pt x="4157" y="7638"/>
                  </a:cubicBezTo>
                  <a:lnTo>
                    <a:pt x="7612" y="4184"/>
                  </a:lnTo>
                  <a:cubicBezTo>
                    <a:pt x="8695" y="3096"/>
                    <a:pt x="8960" y="1590"/>
                    <a:pt x="8185" y="820"/>
                  </a:cubicBezTo>
                  <a:cubicBezTo>
                    <a:pt x="7641" y="274"/>
                    <a:pt x="6927" y="1"/>
                    <a:pt x="6212" y="1"/>
                  </a:cubicBezTo>
                  <a:close/>
                </a:path>
              </a:pathLst>
            </a:custGeom>
            <a:solidFill>
              <a:srgbClr val="C5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12645;p90">
              <a:extLst>
                <a:ext uri="{FF2B5EF4-FFF2-40B4-BE49-F238E27FC236}">
                  <a16:creationId xmlns:a16="http://schemas.microsoft.com/office/drawing/2014/main" id="{E894C46F-393B-45D0-A247-954FECF1B6C7}"/>
                </a:ext>
              </a:extLst>
            </p:cNvPr>
            <p:cNvSpPr/>
            <p:nvPr/>
          </p:nvSpPr>
          <p:spPr>
            <a:xfrm>
              <a:off x="1536215" y="3943989"/>
              <a:ext cx="22739" cy="54553"/>
            </a:xfrm>
            <a:custGeom>
              <a:avLst/>
              <a:gdLst/>
              <a:ahLst/>
              <a:cxnLst/>
              <a:rect l="l" t="t" r="r" b="b"/>
              <a:pathLst>
                <a:path w="867" h="2080" extrusionOk="0">
                  <a:moveTo>
                    <a:pt x="150" y="1"/>
                  </a:moveTo>
                  <a:cubicBezTo>
                    <a:pt x="150" y="1"/>
                    <a:pt x="313" y="1074"/>
                    <a:pt x="1" y="2079"/>
                  </a:cubicBezTo>
                  <a:lnTo>
                    <a:pt x="867" y="1218"/>
                  </a:lnTo>
                  <a:cubicBezTo>
                    <a:pt x="737" y="756"/>
                    <a:pt x="491" y="338"/>
                    <a:pt x="150" y="1"/>
                  </a:cubicBezTo>
                  <a:close/>
                </a:path>
              </a:pathLst>
            </a:custGeom>
            <a:solidFill>
              <a:srgbClr val="D4DE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12646;p90">
              <a:extLst>
                <a:ext uri="{FF2B5EF4-FFF2-40B4-BE49-F238E27FC236}">
                  <a16:creationId xmlns:a16="http://schemas.microsoft.com/office/drawing/2014/main" id="{67FE9B70-0F7D-47A8-B580-3BE6B56ABCF1}"/>
                </a:ext>
              </a:extLst>
            </p:cNvPr>
            <p:cNvSpPr/>
            <p:nvPr/>
          </p:nvSpPr>
          <p:spPr>
            <a:xfrm>
              <a:off x="1346040" y="4086352"/>
              <a:ext cx="151726" cy="73253"/>
            </a:xfrm>
            <a:custGeom>
              <a:avLst/>
              <a:gdLst/>
              <a:ahLst/>
              <a:cxnLst/>
              <a:rect l="l" t="t" r="r" b="b"/>
              <a:pathLst>
                <a:path w="5785" h="2793" extrusionOk="0">
                  <a:moveTo>
                    <a:pt x="4369" y="0"/>
                  </a:moveTo>
                  <a:lnTo>
                    <a:pt x="3171" y="1199"/>
                  </a:lnTo>
                  <a:cubicBezTo>
                    <a:pt x="2478" y="1889"/>
                    <a:pt x="1387" y="2015"/>
                    <a:pt x="683" y="2015"/>
                  </a:cubicBezTo>
                  <a:cubicBezTo>
                    <a:pt x="278" y="2015"/>
                    <a:pt x="0" y="1973"/>
                    <a:pt x="0" y="1973"/>
                  </a:cubicBezTo>
                  <a:lnTo>
                    <a:pt x="0" y="1973"/>
                  </a:lnTo>
                  <a:cubicBezTo>
                    <a:pt x="544" y="2519"/>
                    <a:pt x="1259" y="2792"/>
                    <a:pt x="1973" y="2792"/>
                  </a:cubicBezTo>
                  <a:cubicBezTo>
                    <a:pt x="2688" y="2792"/>
                    <a:pt x="3402" y="2519"/>
                    <a:pt x="3946" y="1973"/>
                  </a:cubicBezTo>
                  <a:lnTo>
                    <a:pt x="5784" y="135"/>
                  </a:lnTo>
                  <a:lnTo>
                    <a:pt x="4369" y="0"/>
                  </a:lnTo>
                  <a:close/>
                </a:path>
              </a:pathLst>
            </a:custGeom>
            <a:solidFill>
              <a:srgbClr val="D4DE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12647;p90">
              <a:extLst>
                <a:ext uri="{FF2B5EF4-FFF2-40B4-BE49-F238E27FC236}">
                  <a16:creationId xmlns:a16="http://schemas.microsoft.com/office/drawing/2014/main" id="{0C7E7C49-731D-4082-A58D-91A698D43F96}"/>
                </a:ext>
              </a:extLst>
            </p:cNvPr>
            <p:cNvSpPr/>
            <p:nvPr/>
          </p:nvSpPr>
          <p:spPr>
            <a:xfrm>
              <a:off x="1460628" y="4043811"/>
              <a:ext cx="82931" cy="46606"/>
            </a:xfrm>
            <a:custGeom>
              <a:avLst/>
              <a:gdLst/>
              <a:ahLst/>
              <a:cxnLst/>
              <a:rect l="l" t="t" r="r" b="b"/>
              <a:pathLst>
                <a:path w="3162" h="1777" extrusionOk="0">
                  <a:moveTo>
                    <a:pt x="3162" y="1"/>
                  </a:moveTo>
                  <a:lnTo>
                    <a:pt x="3032" y="136"/>
                  </a:lnTo>
                  <a:cubicBezTo>
                    <a:pt x="2504" y="663"/>
                    <a:pt x="1793" y="954"/>
                    <a:pt x="1061" y="954"/>
                  </a:cubicBezTo>
                  <a:cubicBezTo>
                    <a:pt x="939" y="954"/>
                    <a:pt x="816" y="946"/>
                    <a:pt x="693" y="930"/>
                  </a:cubicBezTo>
                  <a:lnTo>
                    <a:pt x="0" y="1622"/>
                  </a:lnTo>
                  <a:cubicBezTo>
                    <a:pt x="338" y="1726"/>
                    <a:pt x="689" y="1776"/>
                    <a:pt x="1041" y="1776"/>
                  </a:cubicBezTo>
                  <a:cubicBezTo>
                    <a:pt x="1166" y="1776"/>
                    <a:pt x="1291" y="1770"/>
                    <a:pt x="1415" y="1757"/>
                  </a:cubicBezTo>
                  <a:lnTo>
                    <a:pt x="3032" y="140"/>
                  </a:lnTo>
                  <a:cubicBezTo>
                    <a:pt x="3080" y="97"/>
                    <a:pt x="3123" y="49"/>
                    <a:pt x="3162" y="1"/>
                  </a:cubicBezTo>
                  <a:close/>
                </a:path>
              </a:pathLst>
            </a:custGeom>
            <a:solidFill>
              <a:srgbClr val="C9D6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12648;p90">
              <a:extLst>
                <a:ext uri="{FF2B5EF4-FFF2-40B4-BE49-F238E27FC236}">
                  <a16:creationId xmlns:a16="http://schemas.microsoft.com/office/drawing/2014/main" id="{86794CD5-793D-4B20-9BAB-F55AFB6B54E2}"/>
                </a:ext>
              </a:extLst>
            </p:cNvPr>
            <p:cNvSpPr/>
            <p:nvPr/>
          </p:nvSpPr>
          <p:spPr>
            <a:xfrm>
              <a:off x="1317399" y="3922509"/>
              <a:ext cx="236021" cy="227261"/>
            </a:xfrm>
            <a:custGeom>
              <a:avLst/>
              <a:gdLst/>
              <a:ahLst/>
              <a:cxnLst/>
              <a:rect l="l" t="t" r="r" b="b"/>
              <a:pathLst>
                <a:path w="8999" h="8665" extrusionOk="0">
                  <a:moveTo>
                    <a:pt x="6520" y="1"/>
                  </a:moveTo>
                  <a:cubicBezTo>
                    <a:pt x="5805" y="1"/>
                    <a:pt x="5091" y="274"/>
                    <a:pt x="4547" y="820"/>
                  </a:cubicBezTo>
                  <a:lnTo>
                    <a:pt x="1092" y="4275"/>
                  </a:lnTo>
                  <a:cubicBezTo>
                    <a:pt x="0" y="5362"/>
                    <a:pt x="0" y="7133"/>
                    <a:pt x="1092" y="8220"/>
                  </a:cubicBezTo>
                  <a:cubicBezTo>
                    <a:pt x="1392" y="8520"/>
                    <a:pt x="1801" y="8665"/>
                    <a:pt x="2256" y="8665"/>
                  </a:cubicBezTo>
                  <a:cubicBezTo>
                    <a:pt x="2386" y="8665"/>
                    <a:pt x="2520" y="8653"/>
                    <a:pt x="2656" y="8629"/>
                  </a:cubicBezTo>
                  <a:cubicBezTo>
                    <a:pt x="3267" y="8523"/>
                    <a:pt x="3912" y="8187"/>
                    <a:pt x="4461" y="7638"/>
                  </a:cubicBezTo>
                  <a:lnTo>
                    <a:pt x="5774" y="6324"/>
                  </a:lnTo>
                  <a:cubicBezTo>
                    <a:pt x="5774" y="6324"/>
                    <a:pt x="5627" y="6121"/>
                    <a:pt x="5248" y="6121"/>
                  </a:cubicBezTo>
                  <a:cubicBezTo>
                    <a:pt x="5210" y="6121"/>
                    <a:pt x="5171" y="6123"/>
                    <a:pt x="5129" y="6127"/>
                  </a:cubicBezTo>
                  <a:lnTo>
                    <a:pt x="4037" y="7219"/>
                  </a:lnTo>
                  <a:cubicBezTo>
                    <a:pt x="3771" y="7486"/>
                    <a:pt x="3422" y="7619"/>
                    <a:pt x="3072" y="7619"/>
                  </a:cubicBezTo>
                  <a:cubicBezTo>
                    <a:pt x="2720" y="7619"/>
                    <a:pt x="2368" y="7485"/>
                    <a:pt x="2098" y="7215"/>
                  </a:cubicBezTo>
                  <a:cubicBezTo>
                    <a:pt x="1564" y="6681"/>
                    <a:pt x="1564" y="5814"/>
                    <a:pt x="2098" y="5280"/>
                  </a:cubicBezTo>
                  <a:lnTo>
                    <a:pt x="5553" y="1825"/>
                  </a:lnTo>
                  <a:cubicBezTo>
                    <a:pt x="5821" y="1557"/>
                    <a:pt x="6172" y="1422"/>
                    <a:pt x="6523" y="1422"/>
                  </a:cubicBezTo>
                  <a:cubicBezTo>
                    <a:pt x="6852" y="1422"/>
                    <a:pt x="7181" y="1540"/>
                    <a:pt x="7444" y="1777"/>
                  </a:cubicBezTo>
                  <a:cubicBezTo>
                    <a:pt x="7983" y="2268"/>
                    <a:pt x="8045" y="3096"/>
                    <a:pt x="7583" y="3664"/>
                  </a:cubicBezTo>
                  <a:lnTo>
                    <a:pt x="8911" y="2336"/>
                  </a:lnTo>
                  <a:cubicBezTo>
                    <a:pt x="8998" y="1744"/>
                    <a:pt x="8868" y="1195"/>
                    <a:pt x="8493" y="820"/>
                  </a:cubicBezTo>
                  <a:cubicBezTo>
                    <a:pt x="7949" y="274"/>
                    <a:pt x="7235" y="1"/>
                    <a:pt x="6520" y="1"/>
                  </a:cubicBezTo>
                  <a:close/>
                </a:path>
              </a:pathLst>
            </a:custGeom>
            <a:solidFill>
              <a:srgbClr val="DEE6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12649;p90">
              <a:extLst>
                <a:ext uri="{FF2B5EF4-FFF2-40B4-BE49-F238E27FC236}">
                  <a16:creationId xmlns:a16="http://schemas.microsoft.com/office/drawing/2014/main" id="{1DE9806C-E0F8-4C9F-A626-574743A8BE4A}"/>
                </a:ext>
              </a:extLst>
            </p:cNvPr>
            <p:cNvSpPr/>
            <p:nvPr/>
          </p:nvSpPr>
          <p:spPr>
            <a:xfrm>
              <a:off x="1451789" y="4066157"/>
              <a:ext cx="36509" cy="22241"/>
            </a:xfrm>
            <a:custGeom>
              <a:avLst/>
              <a:gdLst/>
              <a:ahLst/>
              <a:cxnLst/>
              <a:rect l="l" t="t" r="r" b="b"/>
              <a:pathLst>
                <a:path w="1392" h="848" extrusionOk="0">
                  <a:moveTo>
                    <a:pt x="650" y="1"/>
                  </a:moveTo>
                  <a:lnTo>
                    <a:pt x="1" y="650"/>
                  </a:lnTo>
                  <a:cubicBezTo>
                    <a:pt x="212" y="737"/>
                    <a:pt x="429" y="804"/>
                    <a:pt x="645" y="847"/>
                  </a:cubicBezTo>
                  <a:lnTo>
                    <a:pt x="1391" y="102"/>
                  </a:lnTo>
                  <a:cubicBezTo>
                    <a:pt x="1141" y="102"/>
                    <a:pt x="891" y="68"/>
                    <a:pt x="650" y="1"/>
                  </a:cubicBezTo>
                  <a:close/>
                </a:path>
              </a:pathLst>
            </a:custGeom>
            <a:solidFill>
              <a:srgbClr val="D4DE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12650;p90">
              <a:extLst>
                <a:ext uri="{FF2B5EF4-FFF2-40B4-BE49-F238E27FC236}">
                  <a16:creationId xmlns:a16="http://schemas.microsoft.com/office/drawing/2014/main" id="{98A262DD-E735-4DE2-923D-F92D2B86FEA6}"/>
                </a:ext>
              </a:extLst>
            </p:cNvPr>
            <p:cNvSpPr/>
            <p:nvPr/>
          </p:nvSpPr>
          <p:spPr>
            <a:xfrm>
              <a:off x="1311446" y="3864389"/>
              <a:ext cx="312265" cy="300515"/>
            </a:xfrm>
            <a:custGeom>
              <a:avLst/>
              <a:gdLst/>
              <a:ahLst/>
              <a:cxnLst/>
              <a:rect l="l" t="t" r="r" b="b"/>
              <a:pathLst>
                <a:path w="11906" h="11458" extrusionOk="0">
                  <a:moveTo>
                    <a:pt x="10174" y="0"/>
                  </a:moveTo>
                  <a:cubicBezTo>
                    <a:pt x="9782" y="0"/>
                    <a:pt x="9389" y="146"/>
                    <a:pt x="9086" y="437"/>
                  </a:cubicBezTo>
                  <a:lnTo>
                    <a:pt x="7993" y="1525"/>
                  </a:lnTo>
                  <a:cubicBezTo>
                    <a:pt x="7842" y="1673"/>
                    <a:pt x="7980" y="1877"/>
                    <a:pt x="8139" y="1877"/>
                  </a:cubicBezTo>
                  <a:cubicBezTo>
                    <a:pt x="8187" y="1877"/>
                    <a:pt x="8237" y="1858"/>
                    <a:pt x="8282" y="1814"/>
                  </a:cubicBezTo>
                  <a:lnTo>
                    <a:pt x="9374" y="721"/>
                  </a:lnTo>
                  <a:cubicBezTo>
                    <a:pt x="9600" y="502"/>
                    <a:pt x="9892" y="393"/>
                    <a:pt x="10184" y="393"/>
                  </a:cubicBezTo>
                  <a:cubicBezTo>
                    <a:pt x="10483" y="393"/>
                    <a:pt x="10782" y="507"/>
                    <a:pt x="11010" y="736"/>
                  </a:cubicBezTo>
                  <a:cubicBezTo>
                    <a:pt x="11458" y="1183"/>
                    <a:pt x="11463" y="1915"/>
                    <a:pt x="11020" y="2372"/>
                  </a:cubicBezTo>
                  <a:lnTo>
                    <a:pt x="9523" y="3868"/>
                  </a:lnTo>
                  <a:cubicBezTo>
                    <a:pt x="9031" y="2669"/>
                    <a:pt x="7896" y="2006"/>
                    <a:pt x="6741" y="2006"/>
                  </a:cubicBezTo>
                  <a:cubicBezTo>
                    <a:pt x="5988" y="2006"/>
                    <a:pt x="5226" y="2288"/>
                    <a:pt x="4630" y="2887"/>
                  </a:cubicBezTo>
                  <a:lnTo>
                    <a:pt x="1175" y="6341"/>
                  </a:lnTo>
                  <a:cubicBezTo>
                    <a:pt x="1" y="7511"/>
                    <a:pt x="1" y="9411"/>
                    <a:pt x="1175" y="10581"/>
                  </a:cubicBezTo>
                  <a:cubicBezTo>
                    <a:pt x="1760" y="11165"/>
                    <a:pt x="2526" y="11458"/>
                    <a:pt x="3293" y="11458"/>
                  </a:cubicBezTo>
                  <a:cubicBezTo>
                    <a:pt x="4060" y="11458"/>
                    <a:pt x="4827" y="11165"/>
                    <a:pt x="5414" y="10581"/>
                  </a:cubicBezTo>
                  <a:lnTo>
                    <a:pt x="7247" y="8747"/>
                  </a:lnTo>
                  <a:cubicBezTo>
                    <a:pt x="7378" y="8594"/>
                    <a:pt x="7248" y="8400"/>
                    <a:pt x="7093" y="8400"/>
                  </a:cubicBezTo>
                  <a:cubicBezTo>
                    <a:pt x="7048" y="8400"/>
                    <a:pt x="7002" y="8416"/>
                    <a:pt x="6959" y="8454"/>
                  </a:cubicBezTo>
                  <a:lnTo>
                    <a:pt x="6959" y="8459"/>
                  </a:lnTo>
                  <a:lnTo>
                    <a:pt x="5125" y="10292"/>
                  </a:lnTo>
                  <a:cubicBezTo>
                    <a:pt x="4624" y="10774"/>
                    <a:pt x="3977" y="11015"/>
                    <a:pt x="3331" y="11015"/>
                  </a:cubicBezTo>
                  <a:cubicBezTo>
                    <a:pt x="2668" y="11015"/>
                    <a:pt x="2006" y="10762"/>
                    <a:pt x="1502" y="10258"/>
                  </a:cubicBezTo>
                  <a:cubicBezTo>
                    <a:pt x="506" y="9262"/>
                    <a:pt x="487" y="7650"/>
                    <a:pt x="1469" y="6635"/>
                  </a:cubicBezTo>
                  <a:lnTo>
                    <a:pt x="4923" y="3180"/>
                  </a:lnTo>
                  <a:cubicBezTo>
                    <a:pt x="5440" y="2662"/>
                    <a:pt x="6095" y="2420"/>
                    <a:pt x="6742" y="2420"/>
                  </a:cubicBezTo>
                  <a:cubicBezTo>
                    <a:pt x="7795" y="2420"/>
                    <a:pt x="8827" y="3061"/>
                    <a:pt x="9206" y="4191"/>
                  </a:cubicBezTo>
                  <a:lnTo>
                    <a:pt x="7570" y="5827"/>
                  </a:lnTo>
                  <a:cubicBezTo>
                    <a:pt x="7336" y="6060"/>
                    <a:pt x="7040" y="6170"/>
                    <a:pt x="6747" y="6170"/>
                  </a:cubicBezTo>
                  <a:cubicBezTo>
                    <a:pt x="6298" y="6170"/>
                    <a:pt x="5857" y="5911"/>
                    <a:pt x="5664" y="5442"/>
                  </a:cubicBezTo>
                  <a:cubicBezTo>
                    <a:pt x="5625" y="5358"/>
                    <a:pt x="5554" y="5322"/>
                    <a:pt x="5483" y="5322"/>
                  </a:cubicBezTo>
                  <a:cubicBezTo>
                    <a:pt x="5356" y="5322"/>
                    <a:pt x="5229" y="5438"/>
                    <a:pt x="5284" y="5596"/>
                  </a:cubicBezTo>
                  <a:cubicBezTo>
                    <a:pt x="5541" y="6231"/>
                    <a:pt x="6140" y="6581"/>
                    <a:pt x="6749" y="6581"/>
                  </a:cubicBezTo>
                  <a:cubicBezTo>
                    <a:pt x="7145" y="6581"/>
                    <a:pt x="7546" y="6433"/>
                    <a:pt x="7859" y="6120"/>
                  </a:cubicBezTo>
                  <a:lnTo>
                    <a:pt x="9581" y="4398"/>
                  </a:lnTo>
                  <a:lnTo>
                    <a:pt x="11313" y="2665"/>
                  </a:lnTo>
                  <a:cubicBezTo>
                    <a:pt x="11905" y="2045"/>
                    <a:pt x="11891" y="1068"/>
                    <a:pt x="11284" y="462"/>
                  </a:cubicBezTo>
                  <a:cubicBezTo>
                    <a:pt x="10980" y="154"/>
                    <a:pt x="10577" y="0"/>
                    <a:pt x="101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12651;p90">
              <a:extLst>
                <a:ext uri="{FF2B5EF4-FFF2-40B4-BE49-F238E27FC236}">
                  <a16:creationId xmlns:a16="http://schemas.microsoft.com/office/drawing/2014/main" id="{98DD8C4F-7FFE-48CC-A4D7-48F8F8C0F988}"/>
                </a:ext>
              </a:extLst>
            </p:cNvPr>
            <p:cNvSpPr/>
            <p:nvPr/>
          </p:nvSpPr>
          <p:spPr>
            <a:xfrm>
              <a:off x="1351338" y="3826464"/>
              <a:ext cx="313760" cy="301957"/>
            </a:xfrm>
            <a:custGeom>
              <a:avLst/>
              <a:gdLst/>
              <a:ahLst/>
              <a:cxnLst/>
              <a:rect l="l" t="t" r="r" b="b"/>
              <a:pathLst>
                <a:path w="11963" h="11513" extrusionOk="0">
                  <a:moveTo>
                    <a:pt x="8677" y="1"/>
                  </a:moveTo>
                  <a:cubicBezTo>
                    <a:pt x="7910" y="1"/>
                    <a:pt x="7143" y="293"/>
                    <a:pt x="6559" y="878"/>
                  </a:cubicBezTo>
                  <a:lnTo>
                    <a:pt x="4721" y="2711"/>
                  </a:lnTo>
                  <a:cubicBezTo>
                    <a:pt x="4569" y="2863"/>
                    <a:pt x="4707" y="3068"/>
                    <a:pt x="4867" y="3068"/>
                  </a:cubicBezTo>
                  <a:cubicBezTo>
                    <a:pt x="4915" y="3068"/>
                    <a:pt x="4965" y="3049"/>
                    <a:pt x="5009" y="3005"/>
                  </a:cubicBezTo>
                  <a:lnTo>
                    <a:pt x="6852" y="1167"/>
                  </a:lnTo>
                  <a:cubicBezTo>
                    <a:pt x="7351" y="682"/>
                    <a:pt x="7996" y="442"/>
                    <a:pt x="8641" y="442"/>
                  </a:cubicBezTo>
                  <a:cubicBezTo>
                    <a:pt x="9303" y="442"/>
                    <a:pt x="9966" y="696"/>
                    <a:pt x="10471" y="1200"/>
                  </a:cubicBezTo>
                  <a:cubicBezTo>
                    <a:pt x="11467" y="2196"/>
                    <a:pt x="11486" y="3808"/>
                    <a:pt x="10509" y="4823"/>
                  </a:cubicBezTo>
                  <a:lnTo>
                    <a:pt x="7054" y="8278"/>
                  </a:lnTo>
                  <a:cubicBezTo>
                    <a:pt x="6537" y="8794"/>
                    <a:pt x="5882" y="9034"/>
                    <a:pt x="5236" y="9034"/>
                  </a:cubicBezTo>
                  <a:cubicBezTo>
                    <a:pt x="4181" y="9034"/>
                    <a:pt x="3148" y="8394"/>
                    <a:pt x="2772" y="7263"/>
                  </a:cubicBezTo>
                  <a:lnTo>
                    <a:pt x="4403" y="5627"/>
                  </a:lnTo>
                  <a:cubicBezTo>
                    <a:pt x="4636" y="5396"/>
                    <a:pt x="4932" y="5287"/>
                    <a:pt x="5224" y="5287"/>
                  </a:cubicBezTo>
                  <a:cubicBezTo>
                    <a:pt x="5674" y="5287"/>
                    <a:pt x="6116" y="5545"/>
                    <a:pt x="6309" y="6012"/>
                  </a:cubicBezTo>
                  <a:cubicBezTo>
                    <a:pt x="6342" y="6112"/>
                    <a:pt x="6418" y="6154"/>
                    <a:pt x="6495" y="6154"/>
                  </a:cubicBezTo>
                  <a:cubicBezTo>
                    <a:pt x="6630" y="6154"/>
                    <a:pt x="6768" y="6026"/>
                    <a:pt x="6689" y="5858"/>
                  </a:cubicBezTo>
                  <a:cubicBezTo>
                    <a:pt x="6432" y="5225"/>
                    <a:pt x="5833" y="4875"/>
                    <a:pt x="5224" y="4875"/>
                  </a:cubicBezTo>
                  <a:cubicBezTo>
                    <a:pt x="4828" y="4875"/>
                    <a:pt x="4427" y="5023"/>
                    <a:pt x="4114" y="5338"/>
                  </a:cubicBezTo>
                  <a:lnTo>
                    <a:pt x="655" y="8793"/>
                  </a:lnTo>
                  <a:cubicBezTo>
                    <a:pt x="15" y="9404"/>
                    <a:pt x="0" y="10424"/>
                    <a:pt x="626" y="11050"/>
                  </a:cubicBezTo>
                  <a:cubicBezTo>
                    <a:pt x="937" y="11358"/>
                    <a:pt x="1342" y="11512"/>
                    <a:pt x="1745" y="11512"/>
                  </a:cubicBezTo>
                  <a:cubicBezTo>
                    <a:pt x="2160" y="11512"/>
                    <a:pt x="2573" y="11350"/>
                    <a:pt x="2883" y="11026"/>
                  </a:cubicBezTo>
                  <a:lnTo>
                    <a:pt x="3975" y="9934"/>
                  </a:lnTo>
                  <a:cubicBezTo>
                    <a:pt x="4122" y="9786"/>
                    <a:pt x="3987" y="9579"/>
                    <a:pt x="3828" y="9579"/>
                  </a:cubicBezTo>
                  <a:cubicBezTo>
                    <a:pt x="3779" y="9579"/>
                    <a:pt x="3728" y="9599"/>
                    <a:pt x="3681" y="9645"/>
                  </a:cubicBezTo>
                  <a:lnTo>
                    <a:pt x="2594" y="10732"/>
                  </a:lnTo>
                  <a:cubicBezTo>
                    <a:pt x="2365" y="10968"/>
                    <a:pt x="2061" y="11086"/>
                    <a:pt x="1756" y="11086"/>
                  </a:cubicBezTo>
                  <a:cubicBezTo>
                    <a:pt x="1458" y="11086"/>
                    <a:pt x="1160" y="10973"/>
                    <a:pt x="934" y="10747"/>
                  </a:cubicBezTo>
                  <a:cubicBezTo>
                    <a:pt x="472" y="10285"/>
                    <a:pt x="477" y="9539"/>
                    <a:pt x="948" y="9087"/>
                  </a:cubicBezTo>
                  <a:lnTo>
                    <a:pt x="2445" y="7585"/>
                  </a:lnTo>
                  <a:cubicBezTo>
                    <a:pt x="2937" y="8785"/>
                    <a:pt x="4072" y="9447"/>
                    <a:pt x="5227" y="9447"/>
                  </a:cubicBezTo>
                  <a:cubicBezTo>
                    <a:pt x="5980" y="9447"/>
                    <a:pt x="6742" y="9165"/>
                    <a:pt x="7338" y="8567"/>
                  </a:cubicBezTo>
                  <a:lnTo>
                    <a:pt x="10793" y="5112"/>
                  </a:lnTo>
                  <a:cubicBezTo>
                    <a:pt x="11962" y="3943"/>
                    <a:pt x="11962" y="2047"/>
                    <a:pt x="10798" y="878"/>
                  </a:cubicBezTo>
                  <a:cubicBezTo>
                    <a:pt x="10211" y="293"/>
                    <a:pt x="9443" y="1"/>
                    <a:pt x="86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54" name="Google Shape;12652;p90">
            <a:extLst>
              <a:ext uri="{FF2B5EF4-FFF2-40B4-BE49-F238E27FC236}">
                <a16:creationId xmlns:a16="http://schemas.microsoft.com/office/drawing/2014/main" id="{C7840A36-B5BF-45E1-B069-C290A0ACACD4}"/>
              </a:ext>
            </a:extLst>
          </p:cNvPr>
          <p:cNvGrpSpPr/>
          <p:nvPr/>
        </p:nvGrpSpPr>
        <p:grpSpPr>
          <a:xfrm>
            <a:off x="2357912" y="4855747"/>
            <a:ext cx="460205" cy="451637"/>
            <a:chOff x="1768434" y="3826385"/>
            <a:chExt cx="345154" cy="338728"/>
          </a:xfrm>
        </p:grpSpPr>
        <p:sp>
          <p:nvSpPr>
            <p:cNvPr id="355" name="Google Shape;12653;p90">
              <a:extLst>
                <a:ext uri="{FF2B5EF4-FFF2-40B4-BE49-F238E27FC236}">
                  <a16:creationId xmlns:a16="http://schemas.microsoft.com/office/drawing/2014/main" id="{AA0FAEBF-A9C5-4DA5-A051-72124ED6EA3E}"/>
                </a:ext>
              </a:extLst>
            </p:cNvPr>
            <p:cNvSpPr/>
            <p:nvPr/>
          </p:nvSpPr>
          <p:spPr>
            <a:xfrm>
              <a:off x="1886667" y="3999644"/>
              <a:ext cx="156132" cy="156027"/>
            </a:xfrm>
            <a:custGeom>
              <a:avLst/>
              <a:gdLst/>
              <a:ahLst/>
              <a:cxnLst/>
              <a:rect l="l" t="t" r="r" b="b"/>
              <a:pathLst>
                <a:path w="5953" h="5949" extrusionOk="0">
                  <a:moveTo>
                    <a:pt x="2099" y="1"/>
                  </a:moveTo>
                  <a:lnTo>
                    <a:pt x="2099" y="1478"/>
                  </a:lnTo>
                  <a:cubicBezTo>
                    <a:pt x="2099" y="1560"/>
                    <a:pt x="2031" y="1627"/>
                    <a:pt x="1950" y="1627"/>
                  </a:cubicBezTo>
                  <a:lnTo>
                    <a:pt x="1483" y="1627"/>
                  </a:lnTo>
                  <a:cubicBezTo>
                    <a:pt x="1430" y="1627"/>
                    <a:pt x="1382" y="1598"/>
                    <a:pt x="1353" y="1555"/>
                  </a:cubicBezTo>
                  <a:cubicBezTo>
                    <a:pt x="1207" y="1308"/>
                    <a:pt x="971" y="1197"/>
                    <a:pt x="736" y="1197"/>
                  </a:cubicBezTo>
                  <a:cubicBezTo>
                    <a:pt x="366" y="1197"/>
                    <a:pt x="1" y="1472"/>
                    <a:pt x="1" y="1925"/>
                  </a:cubicBezTo>
                  <a:cubicBezTo>
                    <a:pt x="1" y="2376"/>
                    <a:pt x="367" y="2652"/>
                    <a:pt x="738" y="2652"/>
                  </a:cubicBezTo>
                  <a:cubicBezTo>
                    <a:pt x="972" y="2652"/>
                    <a:pt x="1208" y="2542"/>
                    <a:pt x="1353" y="2296"/>
                  </a:cubicBezTo>
                  <a:cubicBezTo>
                    <a:pt x="1382" y="2248"/>
                    <a:pt x="1430" y="2224"/>
                    <a:pt x="1483" y="2224"/>
                  </a:cubicBezTo>
                  <a:lnTo>
                    <a:pt x="1950" y="2224"/>
                  </a:lnTo>
                  <a:cubicBezTo>
                    <a:pt x="2031" y="2224"/>
                    <a:pt x="2099" y="2286"/>
                    <a:pt x="2099" y="2373"/>
                  </a:cubicBezTo>
                  <a:lnTo>
                    <a:pt x="2099" y="3850"/>
                  </a:lnTo>
                  <a:lnTo>
                    <a:pt x="3581" y="3850"/>
                  </a:lnTo>
                  <a:cubicBezTo>
                    <a:pt x="3663" y="3850"/>
                    <a:pt x="3730" y="3918"/>
                    <a:pt x="3730" y="3999"/>
                  </a:cubicBezTo>
                  <a:lnTo>
                    <a:pt x="3730" y="4466"/>
                  </a:lnTo>
                  <a:cubicBezTo>
                    <a:pt x="3730" y="4519"/>
                    <a:pt x="3701" y="4572"/>
                    <a:pt x="3658" y="4596"/>
                  </a:cubicBezTo>
                  <a:cubicBezTo>
                    <a:pt x="3023" y="4971"/>
                    <a:pt x="3287" y="5948"/>
                    <a:pt x="4028" y="5948"/>
                  </a:cubicBezTo>
                  <a:cubicBezTo>
                    <a:pt x="4764" y="5948"/>
                    <a:pt x="5034" y="4971"/>
                    <a:pt x="4399" y="4596"/>
                  </a:cubicBezTo>
                  <a:cubicBezTo>
                    <a:pt x="4351" y="4572"/>
                    <a:pt x="4327" y="4519"/>
                    <a:pt x="4322" y="4466"/>
                  </a:cubicBezTo>
                  <a:lnTo>
                    <a:pt x="4322" y="3999"/>
                  </a:lnTo>
                  <a:cubicBezTo>
                    <a:pt x="4327" y="3918"/>
                    <a:pt x="4389" y="3850"/>
                    <a:pt x="4471" y="3850"/>
                  </a:cubicBezTo>
                  <a:lnTo>
                    <a:pt x="5953" y="3850"/>
                  </a:lnTo>
                  <a:lnTo>
                    <a:pt x="5953" y="1"/>
                  </a:lnTo>
                  <a:lnTo>
                    <a:pt x="4620" y="1"/>
                  </a:lnTo>
                  <a:lnTo>
                    <a:pt x="4620" y="237"/>
                  </a:lnTo>
                  <a:lnTo>
                    <a:pt x="4644" y="256"/>
                  </a:lnTo>
                  <a:cubicBezTo>
                    <a:pt x="5428" y="848"/>
                    <a:pt x="5010" y="2099"/>
                    <a:pt x="4023" y="2099"/>
                  </a:cubicBezTo>
                  <a:cubicBezTo>
                    <a:pt x="3042" y="2099"/>
                    <a:pt x="2623" y="848"/>
                    <a:pt x="3408" y="256"/>
                  </a:cubicBezTo>
                  <a:lnTo>
                    <a:pt x="3427" y="237"/>
                  </a:lnTo>
                  <a:lnTo>
                    <a:pt x="3427" y="1"/>
                  </a:lnTo>
                  <a:close/>
                </a:path>
              </a:pathLst>
            </a:custGeom>
            <a:solidFill>
              <a:srgbClr val="DEE6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12654;p90">
              <a:extLst>
                <a:ext uri="{FF2B5EF4-FFF2-40B4-BE49-F238E27FC236}">
                  <a16:creationId xmlns:a16="http://schemas.microsoft.com/office/drawing/2014/main" id="{0BE565B7-DCDE-4E9A-82F9-F8E684D9F16B}"/>
                </a:ext>
              </a:extLst>
            </p:cNvPr>
            <p:cNvSpPr/>
            <p:nvPr/>
          </p:nvSpPr>
          <p:spPr>
            <a:xfrm>
              <a:off x="1996587" y="3999644"/>
              <a:ext cx="33860" cy="55025"/>
            </a:xfrm>
            <a:custGeom>
              <a:avLst/>
              <a:gdLst/>
              <a:ahLst/>
              <a:cxnLst/>
              <a:rect l="l" t="t" r="r" b="b"/>
              <a:pathLst>
                <a:path w="1291" h="2098" extrusionOk="0">
                  <a:moveTo>
                    <a:pt x="434" y="1"/>
                  </a:moveTo>
                  <a:lnTo>
                    <a:pt x="434" y="237"/>
                  </a:lnTo>
                  <a:lnTo>
                    <a:pt x="453" y="251"/>
                  </a:lnTo>
                  <a:cubicBezTo>
                    <a:pt x="708" y="448"/>
                    <a:pt x="862" y="751"/>
                    <a:pt x="862" y="1074"/>
                  </a:cubicBezTo>
                  <a:cubicBezTo>
                    <a:pt x="862" y="1574"/>
                    <a:pt x="496" y="2002"/>
                    <a:pt x="1" y="2084"/>
                  </a:cubicBezTo>
                  <a:cubicBezTo>
                    <a:pt x="56" y="2093"/>
                    <a:pt x="111" y="2098"/>
                    <a:pt x="165" y="2098"/>
                  </a:cubicBezTo>
                  <a:cubicBezTo>
                    <a:pt x="568" y="2098"/>
                    <a:pt x="942" y="1855"/>
                    <a:pt x="1108" y="1473"/>
                  </a:cubicBezTo>
                  <a:cubicBezTo>
                    <a:pt x="1290" y="1040"/>
                    <a:pt x="1156" y="535"/>
                    <a:pt x="780" y="251"/>
                  </a:cubicBezTo>
                  <a:lnTo>
                    <a:pt x="761" y="237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12655;p90">
              <a:extLst>
                <a:ext uri="{FF2B5EF4-FFF2-40B4-BE49-F238E27FC236}">
                  <a16:creationId xmlns:a16="http://schemas.microsoft.com/office/drawing/2014/main" id="{BDA6A792-2DCA-411B-85AA-7F85C5F86D0E}"/>
                </a:ext>
              </a:extLst>
            </p:cNvPr>
            <p:cNvSpPr/>
            <p:nvPr/>
          </p:nvSpPr>
          <p:spPr>
            <a:xfrm>
              <a:off x="1937785" y="3999644"/>
              <a:ext cx="12511" cy="42698"/>
            </a:xfrm>
            <a:custGeom>
              <a:avLst/>
              <a:gdLst/>
              <a:ahLst/>
              <a:cxnLst/>
              <a:rect l="l" t="t" r="r" b="b"/>
              <a:pathLst>
                <a:path w="477" h="1628" extrusionOk="0">
                  <a:moveTo>
                    <a:pt x="150" y="1"/>
                  </a:moveTo>
                  <a:lnTo>
                    <a:pt x="150" y="1478"/>
                  </a:lnTo>
                  <a:cubicBezTo>
                    <a:pt x="150" y="1560"/>
                    <a:pt x="82" y="1627"/>
                    <a:pt x="1" y="1627"/>
                  </a:cubicBezTo>
                  <a:lnTo>
                    <a:pt x="328" y="1627"/>
                  </a:lnTo>
                  <a:cubicBezTo>
                    <a:pt x="410" y="1627"/>
                    <a:pt x="477" y="1560"/>
                    <a:pt x="477" y="1478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12656;p90">
              <a:extLst>
                <a:ext uri="{FF2B5EF4-FFF2-40B4-BE49-F238E27FC236}">
                  <a16:creationId xmlns:a16="http://schemas.microsoft.com/office/drawing/2014/main" id="{C5F97C49-6645-4581-92C1-AFD1B35659B1}"/>
                </a:ext>
              </a:extLst>
            </p:cNvPr>
            <p:cNvSpPr/>
            <p:nvPr/>
          </p:nvSpPr>
          <p:spPr>
            <a:xfrm>
              <a:off x="1886667" y="4031064"/>
              <a:ext cx="23395" cy="38161"/>
            </a:xfrm>
            <a:custGeom>
              <a:avLst/>
              <a:gdLst/>
              <a:ahLst/>
              <a:cxnLst/>
              <a:rect l="l" t="t" r="r" b="b"/>
              <a:pathLst>
                <a:path w="892" h="1455" extrusionOk="0">
                  <a:moveTo>
                    <a:pt x="727" y="1"/>
                  </a:moveTo>
                  <a:cubicBezTo>
                    <a:pt x="328" y="1"/>
                    <a:pt x="1" y="323"/>
                    <a:pt x="1" y="727"/>
                  </a:cubicBezTo>
                  <a:cubicBezTo>
                    <a:pt x="1" y="1127"/>
                    <a:pt x="328" y="1454"/>
                    <a:pt x="727" y="1454"/>
                  </a:cubicBezTo>
                  <a:cubicBezTo>
                    <a:pt x="780" y="1454"/>
                    <a:pt x="838" y="1444"/>
                    <a:pt x="891" y="1435"/>
                  </a:cubicBezTo>
                  <a:cubicBezTo>
                    <a:pt x="564" y="1358"/>
                    <a:pt x="328" y="1064"/>
                    <a:pt x="328" y="727"/>
                  </a:cubicBezTo>
                  <a:cubicBezTo>
                    <a:pt x="328" y="391"/>
                    <a:pt x="564" y="97"/>
                    <a:pt x="891" y="20"/>
                  </a:cubicBezTo>
                  <a:cubicBezTo>
                    <a:pt x="838" y="6"/>
                    <a:pt x="780" y="1"/>
                    <a:pt x="727" y="1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12657;p90">
              <a:extLst>
                <a:ext uri="{FF2B5EF4-FFF2-40B4-BE49-F238E27FC236}">
                  <a16:creationId xmlns:a16="http://schemas.microsoft.com/office/drawing/2014/main" id="{E0D19F5E-4933-4CD1-AA39-8AE46BC131B2}"/>
                </a:ext>
              </a:extLst>
            </p:cNvPr>
            <p:cNvSpPr/>
            <p:nvPr/>
          </p:nvSpPr>
          <p:spPr>
            <a:xfrm>
              <a:off x="1970989" y="4100620"/>
              <a:ext cx="25624" cy="55052"/>
            </a:xfrm>
            <a:custGeom>
              <a:avLst/>
              <a:gdLst/>
              <a:ahLst/>
              <a:cxnLst/>
              <a:rect l="l" t="t" r="r" b="b"/>
              <a:pathLst>
                <a:path w="977" h="2099" extrusionOk="0">
                  <a:moveTo>
                    <a:pt x="366" y="0"/>
                  </a:moveTo>
                  <a:cubicBezTo>
                    <a:pt x="448" y="0"/>
                    <a:pt x="515" y="68"/>
                    <a:pt x="515" y="149"/>
                  </a:cubicBezTo>
                  <a:lnTo>
                    <a:pt x="515" y="616"/>
                  </a:lnTo>
                  <a:cubicBezTo>
                    <a:pt x="515" y="669"/>
                    <a:pt x="486" y="722"/>
                    <a:pt x="443" y="746"/>
                  </a:cubicBezTo>
                  <a:cubicBezTo>
                    <a:pt x="135" y="929"/>
                    <a:pt x="0" y="1309"/>
                    <a:pt x="135" y="1641"/>
                  </a:cubicBezTo>
                  <a:cubicBezTo>
                    <a:pt x="248" y="1924"/>
                    <a:pt x="517" y="2098"/>
                    <a:pt x="809" y="2098"/>
                  </a:cubicBezTo>
                  <a:cubicBezTo>
                    <a:pt x="864" y="2098"/>
                    <a:pt x="921" y="2092"/>
                    <a:pt x="977" y="2079"/>
                  </a:cubicBezTo>
                  <a:cubicBezTo>
                    <a:pt x="645" y="2002"/>
                    <a:pt x="414" y="1708"/>
                    <a:pt x="414" y="1372"/>
                  </a:cubicBezTo>
                  <a:cubicBezTo>
                    <a:pt x="414" y="1116"/>
                    <a:pt x="549" y="881"/>
                    <a:pt x="770" y="746"/>
                  </a:cubicBezTo>
                  <a:cubicBezTo>
                    <a:pt x="813" y="722"/>
                    <a:pt x="842" y="669"/>
                    <a:pt x="842" y="616"/>
                  </a:cubicBezTo>
                  <a:lnTo>
                    <a:pt x="842" y="149"/>
                  </a:lnTo>
                  <a:cubicBezTo>
                    <a:pt x="842" y="68"/>
                    <a:pt x="775" y="0"/>
                    <a:pt x="693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12658;p90">
              <a:extLst>
                <a:ext uri="{FF2B5EF4-FFF2-40B4-BE49-F238E27FC236}">
                  <a16:creationId xmlns:a16="http://schemas.microsoft.com/office/drawing/2014/main" id="{81449709-0E58-4D46-8797-12FD8BAC4DBD}"/>
                </a:ext>
              </a:extLst>
            </p:cNvPr>
            <p:cNvSpPr/>
            <p:nvPr/>
          </p:nvSpPr>
          <p:spPr>
            <a:xfrm>
              <a:off x="1937785" y="4057843"/>
              <a:ext cx="12511" cy="42803"/>
            </a:xfrm>
            <a:custGeom>
              <a:avLst/>
              <a:gdLst/>
              <a:ahLst/>
              <a:cxnLst/>
              <a:rect l="l" t="t" r="r" b="b"/>
              <a:pathLst>
                <a:path w="477" h="1632" extrusionOk="0">
                  <a:moveTo>
                    <a:pt x="1" y="0"/>
                  </a:moveTo>
                  <a:cubicBezTo>
                    <a:pt x="82" y="0"/>
                    <a:pt x="150" y="67"/>
                    <a:pt x="150" y="154"/>
                  </a:cubicBezTo>
                  <a:lnTo>
                    <a:pt x="150" y="1631"/>
                  </a:lnTo>
                  <a:lnTo>
                    <a:pt x="477" y="1631"/>
                  </a:lnTo>
                  <a:lnTo>
                    <a:pt x="477" y="154"/>
                  </a:lnTo>
                  <a:cubicBezTo>
                    <a:pt x="477" y="67"/>
                    <a:pt x="410" y="0"/>
                    <a:pt x="328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12659;p90">
              <a:extLst>
                <a:ext uri="{FF2B5EF4-FFF2-40B4-BE49-F238E27FC236}">
                  <a16:creationId xmlns:a16="http://schemas.microsoft.com/office/drawing/2014/main" id="{F250ED8B-F263-468F-927D-120D3CA4FE5A}"/>
                </a:ext>
              </a:extLst>
            </p:cNvPr>
            <p:cNvSpPr/>
            <p:nvPr/>
          </p:nvSpPr>
          <p:spPr>
            <a:xfrm>
              <a:off x="1776118" y="3942730"/>
              <a:ext cx="159542" cy="162584"/>
            </a:xfrm>
            <a:custGeom>
              <a:avLst/>
              <a:gdLst/>
              <a:ahLst/>
              <a:cxnLst/>
              <a:rect l="l" t="t" r="r" b="b"/>
              <a:pathLst>
                <a:path w="6083" h="6199" extrusionOk="0">
                  <a:moveTo>
                    <a:pt x="4091" y="1"/>
                  </a:moveTo>
                  <a:cubicBezTo>
                    <a:pt x="3282" y="1"/>
                    <a:pt x="2989" y="1069"/>
                    <a:pt x="3687" y="1483"/>
                  </a:cubicBezTo>
                  <a:cubicBezTo>
                    <a:pt x="3711" y="1497"/>
                    <a:pt x="3725" y="1521"/>
                    <a:pt x="3725" y="1550"/>
                  </a:cubicBezTo>
                  <a:lnTo>
                    <a:pt x="3725" y="2022"/>
                  </a:lnTo>
                  <a:cubicBezTo>
                    <a:pt x="3725" y="2065"/>
                    <a:pt x="3691" y="2103"/>
                    <a:pt x="3643" y="2103"/>
                  </a:cubicBezTo>
                  <a:lnTo>
                    <a:pt x="2099" y="2103"/>
                  </a:lnTo>
                  <a:lnTo>
                    <a:pt x="2099" y="3648"/>
                  </a:lnTo>
                  <a:cubicBezTo>
                    <a:pt x="2099" y="3691"/>
                    <a:pt x="2060" y="3730"/>
                    <a:pt x="2017" y="3730"/>
                  </a:cubicBezTo>
                  <a:lnTo>
                    <a:pt x="1545" y="3730"/>
                  </a:lnTo>
                  <a:cubicBezTo>
                    <a:pt x="1516" y="3730"/>
                    <a:pt x="1492" y="3715"/>
                    <a:pt x="1478" y="3691"/>
                  </a:cubicBezTo>
                  <a:cubicBezTo>
                    <a:pt x="1317" y="3420"/>
                    <a:pt x="1059" y="3299"/>
                    <a:pt x="803" y="3299"/>
                  </a:cubicBezTo>
                  <a:cubicBezTo>
                    <a:pt x="399" y="3299"/>
                    <a:pt x="1" y="3601"/>
                    <a:pt x="1" y="4095"/>
                  </a:cubicBezTo>
                  <a:cubicBezTo>
                    <a:pt x="1" y="4590"/>
                    <a:pt x="398" y="4890"/>
                    <a:pt x="802" y="4890"/>
                  </a:cubicBezTo>
                  <a:cubicBezTo>
                    <a:pt x="1058" y="4890"/>
                    <a:pt x="1317" y="4769"/>
                    <a:pt x="1478" y="4500"/>
                  </a:cubicBezTo>
                  <a:cubicBezTo>
                    <a:pt x="1492" y="4476"/>
                    <a:pt x="1516" y="4461"/>
                    <a:pt x="1545" y="4461"/>
                  </a:cubicBezTo>
                  <a:lnTo>
                    <a:pt x="2017" y="4461"/>
                  </a:lnTo>
                  <a:cubicBezTo>
                    <a:pt x="2060" y="4461"/>
                    <a:pt x="2099" y="4495"/>
                    <a:pt x="2099" y="4543"/>
                  </a:cubicBezTo>
                  <a:lnTo>
                    <a:pt x="2099" y="6198"/>
                  </a:lnTo>
                  <a:lnTo>
                    <a:pt x="6083" y="6198"/>
                  </a:lnTo>
                  <a:lnTo>
                    <a:pt x="6083" y="4625"/>
                  </a:lnTo>
                  <a:lnTo>
                    <a:pt x="5746" y="4625"/>
                  </a:lnTo>
                  <a:lnTo>
                    <a:pt x="5707" y="4673"/>
                  </a:lnTo>
                  <a:cubicBezTo>
                    <a:pt x="5514" y="4929"/>
                    <a:pt x="5230" y="5053"/>
                    <a:pt x="4947" y="5053"/>
                  </a:cubicBezTo>
                  <a:cubicBezTo>
                    <a:pt x="4602" y="5053"/>
                    <a:pt x="4260" y="4870"/>
                    <a:pt x="4086" y="4519"/>
                  </a:cubicBezTo>
                  <a:cubicBezTo>
                    <a:pt x="3768" y="3884"/>
                    <a:pt x="4230" y="3138"/>
                    <a:pt x="4942" y="3138"/>
                  </a:cubicBezTo>
                  <a:cubicBezTo>
                    <a:pt x="5246" y="3138"/>
                    <a:pt x="5525" y="3277"/>
                    <a:pt x="5707" y="3518"/>
                  </a:cubicBezTo>
                  <a:lnTo>
                    <a:pt x="5746" y="3566"/>
                  </a:lnTo>
                  <a:lnTo>
                    <a:pt x="6083" y="3566"/>
                  </a:lnTo>
                  <a:lnTo>
                    <a:pt x="6083" y="2103"/>
                  </a:lnTo>
                  <a:lnTo>
                    <a:pt x="4538" y="2103"/>
                  </a:lnTo>
                  <a:cubicBezTo>
                    <a:pt x="4490" y="2103"/>
                    <a:pt x="4456" y="2065"/>
                    <a:pt x="4456" y="2022"/>
                  </a:cubicBezTo>
                  <a:lnTo>
                    <a:pt x="4456" y="1550"/>
                  </a:lnTo>
                  <a:cubicBezTo>
                    <a:pt x="4456" y="1521"/>
                    <a:pt x="4471" y="1497"/>
                    <a:pt x="4495" y="1483"/>
                  </a:cubicBezTo>
                  <a:cubicBezTo>
                    <a:pt x="5193" y="1069"/>
                    <a:pt x="4899" y="1"/>
                    <a:pt x="4091" y="1"/>
                  </a:cubicBez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12660;p90">
              <a:extLst>
                <a:ext uri="{FF2B5EF4-FFF2-40B4-BE49-F238E27FC236}">
                  <a16:creationId xmlns:a16="http://schemas.microsoft.com/office/drawing/2014/main" id="{20FAE21D-8737-45E9-8D8F-2967D3E57A9D}"/>
                </a:ext>
              </a:extLst>
            </p:cNvPr>
            <p:cNvSpPr/>
            <p:nvPr/>
          </p:nvSpPr>
          <p:spPr>
            <a:xfrm>
              <a:off x="1910666" y="4064006"/>
              <a:ext cx="24995" cy="11252"/>
            </a:xfrm>
            <a:custGeom>
              <a:avLst/>
              <a:gdLst/>
              <a:ahLst/>
              <a:cxnLst/>
              <a:rect l="l" t="t" r="r" b="b"/>
              <a:pathLst>
                <a:path w="953" h="429" extrusionOk="0">
                  <a:moveTo>
                    <a:pt x="616" y="1"/>
                  </a:moveTo>
                  <a:lnTo>
                    <a:pt x="577" y="49"/>
                  </a:lnTo>
                  <a:cubicBezTo>
                    <a:pt x="438" y="232"/>
                    <a:pt x="231" y="362"/>
                    <a:pt x="0" y="410"/>
                  </a:cubicBezTo>
                  <a:cubicBezTo>
                    <a:pt x="63" y="422"/>
                    <a:pt x="127" y="429"/>
                    <a:pt x="190" y="429"/>
                  </a:cubicBezTo>
                  <a:cubicBezTo>
                    <a:pt x="486" y="429"/>
                    <a:pt x="770" y="292"/>
                    <a:pt x="953" y="54"/>
                  </a:cubicBezTo>
                  <a:lnTo>
                    <a:pt x="953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12661;p90">
              <a:extLst>
                <a:ext uri="{FF2B5EF4-FFF2-40B4-BE49-F238E27FC236}">
                  <a16:creationId xmlns:a16="http://schemas.microsoft.com/office/drawing/2014/main" id="{B0DA9DAD-5A2B-495B-8BEA-899BC8551D8F}"/>
                </a:ext>
              </a:extLst>
            </p:cNvPr>
            <p:cNvSpPr/>
            <p:nvPr/>
          </p:nvSpPr>
          <p:spPr>
            <a:xfrm>
              <a:off x="1860178" y="3942861"/>
              <a:ext cx="28299" cy="55052"/>
            </a:xfrm>
            <a:custGeom>
              <a:avLst/>
              <a:gdLst/>
              <a:ahLst/>
              <a:cxnLst/>
              <a:rect l="l" t="t" r="r" b="b"/>
              <a:pathLst>
                <a:path w="1079" h="2099" extrusionOk="0">
                  <a:moveTo>
                    <a:pt x="885" y="1"/>
                  </a:moveTo>
                  <a:cubicBezTo>
                    <a:pt x="568" y="1"/>
                    <a:pt x="274" y="191"/>
                    <a:pt x="150" y="491"/>
                  </a:cubicBezTo>
                  <a:cubicBezTo>
                    <a:pt x="0" y="857"/>
                    <a:pt x="140" y="1276"/>
                    <a:pt x="482" y="1478"/>
                  </a:cubicBezTo>
                  <a:cubicBezTo>
                    <a:pt x="506" y="1492"/>
                    <a:pt x="520" y="1521"/>
                    <a:pt x="520" y="1550"/>
                  </a:cubicBezTo>
                  <a:lnTo>
                    <a:pt x="520" y="2017"/>
                  </a:lnTo>
                  <a:cubicBezTo>
                    <a:pt x="520" y="2060"/>
                    <a:pt x="486" y="2098"/>
                    <a:pt x="438" y="2098"/>
                  </a:cubicBezTo>
                  <a:lnTo>
                    <a:pt x="818" y="2098"/>
                  </a:lnTo>
                  <a:cubicBezTo>
                    <a:pt x="866" y="2098"/>
                    <a:pt x="900" y="2060"/>
                    <a:pt x="900" y="2017"/>
                  </a:cubicBezTo>
                  <a:lnTo>
                    <a:pt x="900" y="1550"/>
                  </a:lnTo>
                  <a:cubicBezTo>
                    <a:pt x="900" y="1521"/>
                    <a:pt x="886" y="1492"/>
                    <a:pt x="862" y="1478"/>
                  </a:cubicBezTo>
                  <a:cubicBezTo>
                    <a:pt x="251" y="1117"/>
                    <a:pt x="385" y="193"/>
                    <a:pt x="1078" y="25"/>
                  </a:cubicBezTo>
                  <a:cubicBezTo>
                    <a:pt x="1014" y="8"/>
                    <a:pt x="949" y="1"/>
                    <a:pt x="885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12662;p90">
              <a:extLst>
                <a:ext uri="{FF2B5EF4-FFF2-40B4-BE49-F238E27FC236}">
                  <a16:creationId xmlns:a16="http://schemas.microsoft.com/office/drawing/2014/main" id="{F4FBD175-E782-4F5C-B64C-9D37E9577AF5}"/>
                </a:ext>
              </a:extLst>
            </p:cNvPr>
            <p:cNvSpPr/>
            <p:nvPr/>
          </p:nvSpPr>
          <p:spPr>
            <a:xfrm>
              <a:off x="1910666" y="4024980"/>
              <a:ext cx="24995" cy="11304"/>
            </a:xfrm>
            <a:custGeom>
              <a:avLst/>
              <a:gdLst/>
              <a:ahLst/>
              <a:cxnLst/>
              <a:rect l="l" t="t" r="r" b="b"/>
              <a:pathLst>
                <a:path w="953" h="431" extrusionOk="0">
                  <a:moveTo>
                    <a:pt x="198" y="0"/>
                  </a:moveTo>
                  <a:cubicBezTo>
                    <a:pt x="132" y="0"/>
                    <a:pt x="66" y="7"/>
                    <a:pt x="0" y="21"/>
                  </a:cubicBezTo>
                  <a:cubicBezTo>
                    <a:pt x="231" y="65"/>
                    <a:pt x="433" y="194"/>
                    <a:pt x="577" y="382"/>
                  </a:cubicBezTo>
                  <a:lnTo>
                    <a:pt x="616" y="430"/>
                  </a:lnTo>
                  <a:lnTo>
                    <a:pt x="953" y="430"/>
                  </a:lnTo>
                  <a:lnTo>
                    <a:pt x="953" y="372"/>
                  </a:lnTo>
                  <a:cubicBezTo>
                    <a:pt x="772" y="137"/>
                    <a:pt x="492" y="0"/>
                    <a:pt x="198" y="0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12663;p90">
              <a:extLst>
                <a:ext uri="{FF2B5EF4-FFF2-40B4-BE49-F238E27FC236}">
                  <a16:creationId xmlns:a16="http://schemas.microsoft.com/office/drawing/2014/main" id="{83F2EF93-33FD-4941-8F1B-58402B91CC84}"/>
                </a:ext>
              </a:extLst>
            </p:cNvPr>
            <p:cNvSpPr/>
            <p:nvPr/>
          </p:nvSpPr>
          <p:spPr>
            <a:xfrm>
              <a:off x="1828993" y="4059731"/>
              <a:ext cx="12143" cy="42672"/>
            </a:xfrm>
            <a:custGeom>
              <a:avLst/>
              <a:gdLst/>
              <a:ahLst/>
              <a:cxnLst/>
              <a:rect l="l" t="t" r="r" b="b"/>
              <a:pathLst>
                <a:path w="463" h="1627" extrusionOk="0">
                  <a:moveTo>
                    <a:pt x="1" y="0"/>
                  </a:moveTo>
                  <a:cubicBezTo>
                    <a:pt x="44" y="0"/>
                    <a:pt x="83" y="34"/>
                    <a:pt x="83" y="82"/>
                  </a:cubicBezTo>
                  <a:lnTo>
                    <a:pt x="83" y="1627"/>
                  </a:lnTo>
                  <a:lnTo>
                    <a:pt x="463" y="1627"/>
                  </a:lnTo>
                  <a:lnTo>
                    <a:pt x="463" y="82"/>
                  </a:lnTo>
                  <a:cubicBezTo>
                    <a:pt x="463" y="34"/>
                    <a:pt x="429" y="0"/>
                    <a:pt x="381" y="0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12664;p90">
              <a:extLst>
                <a:ext uri="{FF2B5EF4-FFF2-40B4-BE49-F238E27FC236}">
                  <a16:creationId xmlns:a16="http://schemas.microsoft.com/office/drawing/2014/main" id="{DE110945-1720-4917-BC4C-3A5E1E7E5579}"/>
                </a:ext>
              </a:extLst>
            </p:cNvPr>
            <p:cNvSpPr/>
            <p:nvPr/>
          </p:nvSpPr>
          <p:spPr>
            <a:xfrm>
              <a:off x="1775987" y="4029307"/>
              <a:ext cx="25913" cy="41675"/>
            </a:xfrm>
            <a:custGeom>
              <a:avLst/>
              <a:gdLst/>
              <a:ahLst/>
              <a:cxnLst/>
              <a:rect l="l" t="t" r="r" b="b"/>
              <a:pathLst>
                <a:path w="988" h="1589" extrusionOk="0">
                  <a:moveTo>
                    <a:pt x="800" y="1"/>
                  </a:moveTo>
                  <a:cubicBezTo>
                    <a:pt x="357" y="1"/>
                    <a:pt x="1" y="357"/>
                    <a:pt x="1" y="794"/>
                  </a:cubicBezTo>
                  <a:cubicBezTo>
                    <a:pt x="1" y="1232"/>
                    <a:pt x="357" y="1588"/>
                    <a:pt x="800" y="1588"/>
                  </a:cubicBezTo>
                  <a:cubicBezTo>
                    <a:pt x="862" y="1588"/>
                    <a:pt x="925" y="1579"/>
                    <a:pt x="987" y="1564"/>
                  </a:cubicBezTo>
                  <a:cubicBezTo>
                    <a:pt x="631" y="1478"/>
                    <a:pt x="386" y="1155"/>
                    <a:pt x="386" y="794"/>
                  </a:cubicBezTo>
                  <a:cubicBezTo>
                    <a:pt x="386" y="429"/>
                    <a:pt x="631" y="111"/>
                    <a:pt x="987" y="25"/>
                  </a:cubicBezTo>
                  <a:cubicBezTo>
                    <a:pt x="925" y="5"/>
                    <a:pt x="862" y="1"/>
                    <a:pt x="800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12665;p90">
              <a:extLst>
                <a:ext uri="{FF2B5EF4-FFF2-40B4-BE49-F238E27FC236}">
                  <a16:creationId xmlns:a16="http://schemas.microsoft.com/office/drawing/2014/main" id="{B2902485-2B00-4ACC-A2EB-E2D7896958CC}"/>
                </a:ext>
              </a:extLst>
            </p:cNvPr>
            <p:cNvSpPr/>
            <p:nvPr/>
          </p:nvSpPr>
          <p:spPr>
            <a:xfrm>
              <a:off x="1828993" y="3997887"/>
              <a:ext cx="12143" cy="42672"/>
            </a:xfrm>
            <a:custGeom>
              <a:avLst/>
              <a:gdLst/>
              <a:ahLst/>
              <a:cxnLst/>
              <a:rect l="l" t="t" r="r" b="b"/>
              <a:pathLst>
                <a:path w="463" h="1627" extrusionOk="0">
                  <a:moveTo>
                    <a:pt x="83" y="0"/>
                  </a:moveTo>
                  <a:lnTo>
                    <a:pt x="83" y="1545"/>
                  </a:lnTo>
                  <a:cubicBezTo>
                    <a:pt x="83" y="1588"/>
                    <a:pt x="44" y="1627"/>
                    <a:pt x="1" y="1627"/>
                  </a:cubicBezTo>
                  <a:lnTo>
                    <a:pt x="381" y="1627"/>
                  </a:lnTo>
                  <a:cubicBezTo>
                    <a:pt x="429" y="1627"/>
                    <a:pt x="463" y="1588"/>
                    <a:pt x="463" y="1545"/>
                  </a:cubicBezTo>
                  <a:lnTo>
                    <a:pt x="463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12666;p90">
              <a:extLst>
                <a:ext uri="{FF2B5EF4-FFF2-40B4-BE49-F238E27FC236}">
                  <a16:creationId xmlns:a16="http://schemas.microsoft.com/office/drawing/2014/main" id="{9C78D45F-AABD-4C5C-A79B-812EF77B749F}"/>
                </a:ext>
              </a:extLst>
            </p:cNvPr>
            <p:cNvSpPr/>
            <p:nvPr/>
          </p:nvSpPr>
          <p:spPr>
            <a:xfrm>
              <a:off x="1832927" y="3835722"/>
              <a:ext cx="160801" cy="156001"/>
            </a:xfrm>
            <a:custGeom>
              <a:avLst/>
              <a:gdLst/>
              <a:ahLst/>
              <a:cxnLst/>
              <a:rect l="l" t="t" r="r" b="b"/>
              <a:pathLst>
                <a:path w="6131" h="5948" extrusionOk="0">
                  <a:moveTo>
                    <a:pt x="1925" y="0"/>
                  </a:moveTo>
                  <a:cubicBezTo>
                    <a:pt x="1184" y="0"/>
                    <a:pt x="919" y="977"/>
                    <a:pt x="1554" y="1352"/>
                  </a:cubicBezTo>
                  <a:cubicBezTo>
                    <a:pt x="1598" y="1381"/>
                    <a:pt x="1626" y="1429"/>
                    <a:pt x="1626" y="1482"/>
                  </a:cubicBezTo>
                  <a:lnTo>
                    <a:pt x="1626" y="1949"/>
                  </a:lnTo>
                  <a:cubicBezTo>
                    <a:pt x="1626" y="2031"/>
                    <a:pt x="1559" y="2098"/>
                    <a:pt x="1477" y="2098"/>
                  </a:cubicBezTo>
                  <a:lnTo>
                    <a:pt x="0" y="2098"/>
                  </a:lnTo>
                  <a:lnTo>
                    <a:pt x="0" y="5948"/>
                  </a:lnTo>
                  <a:lnTo>
                    <a:pt x="1328" y="5948"/>
                  </a:lnTo>
                  <a:lnTo>
                    <a:pt x="1328" y="5712"/>
                  </a:lnTo>
                  <a:lnTo>
                    <a:pt x="1309" y="5697"/>
                  </a:lnTo>
                  <a:cubicBezTo>
                    <a:pt x="520" y="5101"/>
                    <a:pt x="938" y="3850"/>
                    <a:pt x="1925" y="3850"/>
                  </a:cubicBezTo>
                  <a:cubicBezTo>
                    <a:pt x="2911" y="3850"/>
                    <a:pt x="3330" y="5101"/>
                    <a:pt x="2545" y="5697"/>
                  </a:cubicBezTo>
                  <a:lnTo>
                    <a:pt x="2521" y="5712"/>
                  </a:lnTo>
                  <a:lnTo>
                    <a:pt x="2521" y="5948"/>
                  </a:lnTo>
                  <a:lnTo>
                    <a:pt x="3849" y="5948"/>
                  </a:lnTo>
                  <a:lnTo>
                    <a:pt x="3849" y="4470"/>
                  </a:lnTo>
                  <a:cubicBezTo>
                    <a:pt x="3849" y="4389"/>
                    <a:pt x="3917" y="4321"/>
                    <a:pt x="3999" y="4321"/>
                  </a:cubicBezTo>
                  <a:lnTo>
                    <a:pt x="4470" y="4321"/>
                  </a:lnTo>
                  <a:cubicBezTo>
                    <a:pt x="4518" y="4321"/>
                    <a:pt x="4571" y="4350"/>
                    <a:pt x="4595" y="4393"/>
                  </a:cubicBezTo>
                  <a:cubicBezTo>
                    <a:pt x="4736" y="4632"/>
                    <a:pt x="4979" y="4751"/>
                    <a:pt x="5221" y="4751"/>
                  </a:cubicBezTo>
                  <a:cubicBezTo>
                    <a:pt x="5467" y="4751"/>
                    <a:pt x="5713" y="4629"/>
                    <a:pt x="5851" y="4384"/>
                  </a:cubicBezTo>
                  <a:cubicBezTo>
                    <a:pt x="6130" y="3898"/>
                    <a:pt x="5779" y="3296"/>
                    <a:pt x="5221" y="3296"/>
                  </a:cubicBezTo>
                  <a:cubicBezTo>
                    <a:pt x="4966" y="3301"/>
                    <a:pt x="4730" y="3436"/>
                    <a:pt x="4595" y="3657"/>
                  </a:cubicBezTo>
                  <a:cubicBezTo>
                    <a:pt x="4571" y="3701"/>
                    <a:pt x="4523" y="3729"/>
                    <a:pt x="4470" y="3729"/>
                  </a:cubicBezTo>
                  <a:lnTo>
                    <a:pt x="3999" y="3729"/>
                  </a:lnTo>
                  <a:cubicBezTo>
                    <a:pt x="3917" y="3729"/>
                    <a:pt x="3849" y="3662"/>
                    <a:pt x="3849" y="3580"/>
                  </a:cubicBezTo>
                  <a:lnTo>
                    <a:pt x="3849" y="2098"/>
                  </a:lnTo>
                  <a:lnTo>
                    <a:pt x="2372" y="2098"/>
                  </a:lnTo>
                  <a:cubicBezTo>
                    <a:pt x="2290" y="2098"/>
                    <a:pt x="2223" y="2031"/>
                    <a:pt x="2223" y="1949"/>
                  </a:cubicBezTo>
                  <a:lnTo>
                    <a:pt x="2223" y="1482"/>
                  </a:lnTo>
                  <a:cubicBezTo>
                    <a:pt x="2223" y="1429"/>
                    <a:pt x="2247" y="1381"/>
                    <a:pt x="2295" y="1352"/>
                  </a:cubicBezTo>
                  <a:cubicBezTo>
                    <a:pt x="2930" y="977"/>
                    <a:pt x="2666" y="0"/>
                    <a:pt x="1925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12667;p90">
              <a:extLst>
                <a:ext uri="{FF2B5EF4-FFF2-40B4-BE49-F238E27FC236}">
                  <a16:creationId xmlns:a16="http://schemas.microsoft.com/office/drawing/2014/main" id="{E3B7AEDA-0505-4E29-9134-EA24D8930477}"/>
                </a:ext>
              </a:extLst>
            </p:cNvPr>
            <p:cNvSpPr/>
            <p:nvPr/>
          </p:nvSpPr>
          <p:spPr>
            <a:xfrm>
              <a:off x="1840743" y="3835722"/>
              <a:ext cx="160801" cy="156001"/>
            </a:xfrm>
            <a:custGeom>
              <a:avLst/>
              <a:gdLst/>
              <a:ahLst/>
              <a:cxnLst/>
              <a:rect l="l" t="t" r="r" b="b"/>
              <a:pathLst>
                <a:path w="6131" h="5948" extrusionOk="0">
                  <a:moveTo>
                    <a:pt x="1925" y="0"/>
                  </a:moveTo>
                  <a:cubicBezTo>
                    <a:pt x="1189" y="0"/>
                    <a:pt x="919" y="977"/>
                    <a:pt x="1555" y="1352"/>
                  </a:cubicBezTo>
                  <a:cubicBezTo>
                    <a:pt x="1603" y="1381"/>
                    <a:pt x="1632" y="1429"/>
                    <a:pt x="1632" y="1482"/>
                  </a:cubicBezTo>
                  <a:lnTo>
                    <a:pt x="1632" y="1949"/>
                  </a:lnTo>
                  <a:cubicBezTo>
                    <a:pt x="1632" y="2031"/>
                    <a:pt x="1564" y="2098"/>
                    <a:pt x="1482" y="2098"/>
                  </a:cubicBezTo>
                  <a:lnTo>
                    <a:pt x="0" y="2098"/>
                  </a:lnTo>
                  <a:lnTo>
                    <a:pt x="0" y="5948"/>
                  </a:lnTo>
                  <a:lnTo>
                    <a:pt x="1328" y="5948"/>
                  </a:lnTo>
                  <a:lnTo>
                    <a:pt x="1328" y="5712"/>
                  </a:lnTo>
                  <a:lnTo>
                    <a:pt x="1309" y="5697"/>
                  </a:lnTo>
                  <a:cubicBezTo>
                    <a:pt x="525" y="5101"/>
                    <a:pt x="943" y="3850"/>
                    <a:pt x="1925" y="3850"/>
                  </a:cubicBezTo>
                  <a:cubicBezTo>
                    <a:pt x="2911" y="3850"/>
                    <a:pt x="3330" y="5101"/>
                    <a:pt x="2546" y="5697"/>
                  </a:cubicBezTo>
                  <a:lnTo>
                    <a:pt x="2522" y="5712"/>
                  </a:lnTo>
                  <a:lnTo>
                    <a:pt x="2522" y="5948"/>
                  </a:lnTo>
                  <a:lnTo>
                    <a:pt x="3855" y="5948"/>
                  </a:lnTo>
                  <a:lnTo>
                    <a:pt x="3855" y="4470"/>
                  </a:lnTo>
                  <a:cubicBezTo>
                    <a:pt x="3855" y="4389"/>
                    <a:pt x="3917" y="4321"/>
                    <a:pt x="4004" y="4321"/>
                  </a:cubicBezTo>
                  <a:lnTo>
                    <a:pt x="4470" y="4321"/>
                  </a:lnTo>
                  <a:cubicBezTo>
                    <a:pt x="4523" y="4321"/>
                    <a:pt x="4572" y="4350"/>
                    <a:pt x="4600" y="4393"/>
                  </a:cubicBezTo>
                  <a:cubicBezTo>
                    <a:pt x="4741" y="4632"/>
                    <a:pt x="4984" y="4751"/>
                    <a:pt x="5226" y="4751"/>
                  </a:cubicBezTo>
                  <a:cubicBezTo>
                    <a:pt x="5473" y="4751"/>
                    <a:pt x="5718" y="4629"/>
                    <a:pt x="5856" y="4384"/>
                  </a:cubicBezTo>
                  <a:cubicBezTo>
                    <a:pt x="6131" y="3898"/>
                    <a:pt x="5784" y="3296"/>
                    <a:pt x="5226" y="3296"/>
                  </a:cubicBezTo>
                  <a:cubicBezTo>
                    <a:pt x="4966" y="3301"/>
                    <a:pt x="4730" y="3436"/>
                    <a:pt x="4600" y="3657"/>
                  </a:cubicBezTo>
                  <a:cubicBezTo>
                    <a:pt x="4572" y="3701"/>
                    <a:pt x="4523" y="3729"/>
                    <a:pt x="4470" y="3729"/>
                  </a:cubicBezTo>
                  <a:lnTo>
                    <a:pt x="4004" y="3729"/>
                  </a:lnTo>
                  <a:cubicBezTo>
                    <a:pt x="3917" y="3729"/>
                    <a:pt x="3855" y="3662"/>
                    <a:pt x="3855" y="3580"/>
                  </a:cubicBezTo>
                  <a:lnTo>
                    <a:pt x="3855" y="2098"/>
                  </a:lnTo>
                  <a:lnTo>
                    <a:pt x="2373" y="2098"/>
                  </a:lnTo>
                  <a:cubicBezTo>
                    <a:pt x="2291" y="2098"/>
                    <a:pt x="2223" y="2031"/>
                    <a:pt x="2223" y="1949"/>
                  </a:cubicBezTo>
                  <a:lnTo>
                    <a:pt x="2223" y="1482"/>
                  </a:lnTo>
                  <a:cubicBezTo>
                    <a:pt x="2223" y="1429"/>
                    <a:pt x="2252" y="1381"/>
                    <a:pt x="2296" y="1352"/>
                  </a:cubicBezTo>
                  <a:cubicBezTo>
                    <a:pt x="2931" y="977"/>
                    <a:pt x="2666" y="0"/>
                    <a:pt x="1925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12668;p90">
              <a:extLst>
                <a:ext uri="{FF2B5EF4-FFF2-40B4-BE49-F238E27FC236}">
                  <a16:creationId xmlns:a16="http://schemas.microsoft.com/office/drawing/2014/main" id="{5F29C82C-65A8-43AF-9A0C-DBA821DE1AD8}"/>
                </a:ext>
              </a:extLst>
            </p:cNvPr>
            <p:cNvSpPr/>
            <p:nvPr/>
          </p:nvSpPr>
          <p:spPr>
            <a:xfrm>
              <a:off x="1950164" y="3922220"/>
              <a:ext cx="23736" cy="11330"/>
            </a:xfrm>
            <a:custGeom>
              <a:avLst/>
              <a:gdLst/>
              <a:ahLst/>
              <a:cxnLst/>
              <a:rect l="l" t="t" r="r" b="b"/>
              <a:pathLst>
                <a:path w="905" h="432" extrusionOk="0">
                  <a:moveTo>
                    <a:pt x="750" y="1"/>
                  </a:moveTo>
                  <a:cubicBezTo>
                    <a:pt x="496" y="1"/>
                    <a:pt x="258" y="134"/>
                    <a:pt x="130" y="354"/>
                  </a:cubicBezTo>
                  <a:cubicBezTo>
                    <a:pt x="101" y="403"/>
                    <a:pt x="53" y="431"/>
                    <a:pt x="0" y="431"/>
                  </a:cubicBezTo>
                  <a:lnTo>
                    <a:pt x="298" y="431"/>
                  </a:lnTo>
                  <a:cubicBezTo>
                    <a:pt x="351" y="431"/>
                    <a:pt x="400" y="403"/>
                    <a:pt x="428" y="354"/>
                  </a:cubicBezTo>
                  <a:cubicBezTo>
                    <a:pt x="529" y="181"/>
                    <a:pt x="703" y="56"/>
                    <a:pt x="905" y="18"/>
                  </a:cubicBezTo>
                  <a:cubicBezTo>
                    <a:pt x="853" y="6"/>
                    <a:pt x="801" y="1"/>
                    <a:pt x="750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12669;p90">
              <a:extLst>
                <a:ext uri="{FF2B5EF4-FFF2-40B4-BE49-F238E27FC236}">
                  <a16:creationId xmlns:a16="http://schemas.microsoft.com/office/drawing/2014/main" id="{DCEB13CF-DED3-43E6-9FC9-8A8A22391997}"/>
                </a:ext>
              </a:extLst>
            </p:cNvPr>
            <p:cNvSpPr/>
            <p:nvPr/>
          </p:nvSpPr>
          <p:spPr>
            <a:xfrm>
              <a:off x="1862328" y="3835696"/>
              <a:ext cx="24995" cy="55078"/>
            </a:xfrm>
            <a:custGeom>
              <a:avLst/>
              <a:gdLst/>
              <a:ahLst/>
              <a:cxnLst/>
              <a:rect l="l" t="t" r="r" b="b"/>
              <a:pathLst>
                <a:path w="953" h="2100" extrusionOk="0">
                  <a:moveTo>
                    <a:pt x="806" y="1"/>
                  </a:moveTo>
                  <a:cubicBezTo>
                    <a:pt x="512" y="1"/>
                    <a:pt x="237" y="182"/>
                    <a:pt x="125" y="463"/>
                  </a:cubicBezTo>
                  <a:cubicBezTo>
                    <a:pt x="0" y="795"/>
                    <a:pt x="130" y="1171"/>
                    <a:pt x="433" y="1353"/>
                  </a:cubicBezTo>
                  <a:cubicBezTo>
                    <a:pt x="477" y="1382"/>
                    <a:pt x="505" y="1430"/>
                    <a:pt x="505" y="1483"/>
                  </a:cubicBezTo>
                  <a:lnTo>
                    <a:pt x="505" y="1950"/>
                  </a:lnTo>
                  <a:cubicBezTo>
                    <a:pt x="505" y="2032"/>
                    <a:pt x="438" y="2099"/>
                    <a:pt x="356" y="2099"/>
                  </a:cubicBezTo>
                  <a:lnTo>
                    <a:pt x="659" y="2099"/>
                  </a:lnTo>
                  <a:cubicBezTo>
                    <a:pt x="741" y="2099"/>
                    <a:pt x="809" y="2032"/>
                    <a:pt x="809" y="1950"/>
                  </a:cubicBezTo>
                  <a:lnTo>
                    <a:pt x="809" y="1483"/>
                  </a:lnTo>
                  <a:cubicBezTo>
                    <a:pt x="809" y="1430"/>
                    <a:pt x="780" y="1382"/>
                    <a:pt x="736" y="1353"/>
                  </a:cubicBezTo>
                  <a:cubicBezTo>
                    <a:pt x="164" y="1017"/>
                    <a:pt x="308" y="155"/>
                    <a:pt x="953" y="16"/>
                  </a:cubicBezTo>
                  <a:cubicBezTo>
                    <a:pt x="904" y="6"/>
                    <a:pt x="855" y="1"/>
                    <a:pt x="806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12670;p90">
              <a:extLst>
                <a:ext uri="{FF2B5EF4-FFF2-40B4-BE49-F238E27FC236}">
                  <a16:creationId xmlns:a16="http://schemas.microsoft.com/office/drawing/2014/main" id="{8F1A4575-E748-4669-89E3-D2B47ACEDE99}"/>
                </a:ext>
              </a:extLst>
            </p:cNvPr>
            <p:cNvSpPr/>
            <p:nvPr/>
          </p:nvSpPr>
          <p:spPr>
            <a:xfrm>
              <a:off x="1950164" y="3949051"/>
              <a:ext cx="23736" cy="11278"/>
            </a:xfrm>
            <a:custGeom>
              <a:avLst/>
              <a:gdLst/>
              <a:ahLst/>
              <a:cxnLst/>
              <a:rect l="l" t="t" r="r" b="b"/>
              <a:pathLst>
                <a:path w="905" h="430" extrusionOk="0">
                  <a:moveTo>
                    <a:pt x="0" y="0"/>
                  </a:moveTo>
                  <a:cubicBezTo>
                    <a:pt x="48" y="0"/>
                    <a:pt x="101" y="29"/>
                    <a:pt x="125" y="72"/>
                  </a:cubicBezTo>
                  <a:cubicBezTo>
                    <a:pt x="258" y="298"/>
                    <a:pt x="499" y="429"/>
                    <a:pt x="755" y="429"/>
                  </a:cubicBezTo>
                  <a:cubicBezTo>
                    <a:pt x="804" y="429"/>
                    <a:pt x="855" y="424"/>
                    <a:pt x="905" y="414"/>
                  </a:cubicBezTo>
                  <a:cubicBezTo>
                    <a:pt x="703" y="371"/>
                    <a:pt x="529" y="251"/>
                    <a:pt x="428" y="72"/>
                  </a:cubicBezTo>
                  <a:cubicBezTo>
                    <a:pt x="400" y="29"/>
                    <a:pt x="351" y="0"/>
                    <a:pt x="298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12671;p90">
              <a:extLst>
                <a:ext uri="{FF2B5EF4-FFF2-40B4-BE49-F238E27FC236}">
                  <a16:creationId xmlns:a16="http://schemas.microsoft.com/office/drawing/2014/main" id="{6C8428DE-6C60-4AFC-BBC8-264F79FB2D84}"/>
                </a:ext>
              </a:extLst>
            </p:cNvPr>
            <p:cNvSpPr/>
            <p:nvPr/>
          </p:nvSpPr>
          <p:spPr>
            <a:xfrm>
              <a:off x="1832927" y="3890747"/>
              <a:ext cx="7842" cy="100976"/>
            </a:xfrm>
            <a:custGeom>
              <a:avLst/>
              <a:gdLst/>
              <a:ahLst/>
              <a:cxnLst/>
              <a:rect l="l" t="t" r="r" b="b"/>
              <a:pathLst>
                <a:path w="299" h="3850" extrusionOk="0">
                  <a:moveTo>
                    <a:pt x="0" y="0"/>
                  </a:moveTo>
                  <a:lnTo>
                    <a:pt x="0" y="3850"/>
                  </a:lnTo>
                  <a:lnTo>
                    <a:pt x="298" y="385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12672;p90">
              <a:extLst>
                <a:ext uri="{FF2B5EF4-FFF2-40B4-BE49-F238E27FC236}">
                  <a16:creationId xmlns:a16="http://schemas.microsoft.com/office/drawing/2014/main" id="{91245EB3-2AE8-45DC-B814-1D7D76AA94FE}"/>
                </a:ext>
              </a:extLst>
            </p:cNvPr>
            <p:cNvSpPr/>
            <p:nvPr/>
          </p:nvSpPr>
          <p:spPr>
            <a:xfrm>
              <a:off x="1887297" y="3936645"/>
              <a:ext cx="33597" cy="55078"/>
            </a:xfrm>
            <a:custGeom>
              <a:avLst/>
              <a:gdLst/>
              <a:ahLst/>
              <a:cxnLst/>
              <a:rect l="l" t="t" r="r" b="b"/>
              <a:pathLst>
                <a:path w="1281" h="2100" extrusionOk="0">
                  <a:moveTo>
                    <a:pt x="150" y="1"/>
                  </a:moveTo>
                  <a:cubicBezTo>
                    <a:pt x="101" y="1"/>
                    <a:pt x="51" y="4"/>
                    <a:pt x="1" y="11"/>
                  </a:cubicBezTo>
                  <a:cubicBezTo>
                    <a:pt x="901" y="146"/>
                    <a:pt x="1199" y="1301"/>
                    <a:pt x="468" y="1849"/>
                  </a:cubicBezTo>
                  <a:lnTo>
                    <a:pt x="448" y="1864"/>
                  </a:lnTo>
                  <a:lnTo>
                    <a:pt x="448" y="2100"/>
                  </a:lnTo>
                  <a:lnTo>
                    <a:pt x="747" y="2100"/>
                  </a:lnTo>
                  <a:lnTo>
                    <a:pt x="747" y="1864"/>
                  </a:lnTo>
                  <a:lnTo>
                    <a:pt x="771" y="1849"/>
                  </a:lnTo>
                  <a:cubicBezTo>
                    <a:pt x="1146" y="1566"/>
                    <a:pt x="1281" y="1065"/>
                    <a:pt x="1098" y="632"/>
                  </a:cubicBezTo>
                  <a:cubicBezTo>
                    <a:pt x="935" y="245"/>
                    <a:pt x="560" y="1"/>
                    <a:pt x="150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12673;p90">
              <a:extLst>
                <a:ext uri="{FF2B5EF4-FFF2-40B4-BE49-F238E27FC236}">
                  <a16:creationId xmlns:a16="http://schemas.microsoft.com/office/drawing/2014/main" id="{2C6263A8-4093-4C61-AA7E-BDD95952D352}"/>
                </a:ext>
              </a:extLst>
            </p:cNvPr>
            <p:cNvSpPr/>
            <p:nvPr/>
          </p:nvSpPr>
          <p:spPr>
            <a:xfrm>
              <a:off x="1941824" y="3887207"/>
              <a:ext cx="160643" cy="159673"/>
            </a:xfrm>
            <a:custGeom>
              <a:avLst/>
              <a:gdLst/>
              <a:ahLst/>
              <a:cxnLst/>
              <a:rect l="l" t="t" r="r" b="b"/>
              <a:pathLst>
                <a:path w="6125" h="6088" extrusionOk="0">
                  <a:moveTo>
                    <a:pt x="1" y="1"/>
                  </a:moveTo>
                  <a:lnTo>
                    <a:pt x="1" y="1463"/>
                  </a:lnTo>
                  <a:lnTo>
                    <a:pt x="236" y="1463"/>
                  </a:lnTo>
                  <a:lnTo>
                    <a:pt x="251" y="1444"/>
                  </a:lnTo>
                  <a:cubicBezTo>
                    <a:pt x="466" y="1161"/>
                    <a:pt x="766" y="1035"/>
                    <a:pt x="1062" y="1035"/>
                  </a:cubicBezTo>
                  <a:cubicBezTo>
                    <a:pt x="1587" y="1035"/>
                    <a:pt x="2098" y="1432"/>
                    <a:pt x="2098" y="2060"/>
                  </a:cubicBezTo>
                  <a:cubicBezTo>
                    <a:pt x="2098" y="2691"/>
                    <a:pt x="1586" y="3090"/>
                    <a:pt x="1061" y="3090"/>
                  </a:cubicBezTo>
                  <a:cubicBezTo>
                    <a:pt x="766" y="3090"/>
                    <a:pt x="466" y="2963"/>
                    <a:pt x="251" y="2681"/>
                  </a:cubicBezTo>
                  <a:lnTo>
                    <a:pt x="236" y="2657"/>
                  </a:lnTo>
                  <a:lnTo>
                    <a:pt x="1" y="2657"/>
                  </a:lnTo>
                  <a:lnTo>
                    <a:pt x="1" y="3989"/>
                  </a:lnTo>
                  <a:lnTo>
                    <a:pt x="1478" y="3989"/>
                  </a:lnTo>
                  <a:cubicBezTo>
                    <a:pt x="1560" y="3989"/>
                    <a:pt x="1627" y="4052"/>
                    <a:pt x="1627" y="4139"/>
                  </a:cubicBezTo>
                  <a:lnTo>
                    <a:pt x="1627" y="4605"/>
                  </a:lnTo>
                  <a:cubicBezTo>
                    <a:pt x="1627" y="4658"/>
                    <a:pt x="1598" y="4706"/>
                    <a:pt x="1555" y="4735"/>
                  </a:cubicBezTo>
                  <a:cubicBezTo>
                    <a:pt x="920" y="5111"/>
                    <a:pt x="1184" y="6087"/>
                    <a:pt x="1925" y="6087"/>
                  </a:cubicBezTo>
                  <a:cubicBezTo>
                    <a:pt x="2661" y="6087"/>
                    <a:pt x="2931" y="5111"/>
                    <a:pt x="2296" y="4735"/>
                  </a:cubicBezTo>
                  <a:cubicBezTo>
                    <a:pt x="2248" y="4706"/>
                    <a:pt x="2224" y="4658"/>
                    <a:pt x="2219" y="4605"/>
                  </a:cubicBezTo>
                  <a:lnTo>
                    <a:pt x="2219" y="4139"/>
                  </a:lnTo>
                  <a:cubicBezTo>
                    <a:pt x="2224" y="4052"/>
                    <a:pt x="2286" y="3989"/>
                    <a:pt x="2373" y="3989"/>
                  </a:cubicBezTo>
                  <a:lnTo>
                    <a:pt x="3850" y="3989"/>
                  </a:lnTo>
                  <a:lnTo>
                    <a:pt x="3850" y="2507"/>
                  </a:lnTo>
                  <a:cubicBezTo>
                    <a:pt x="3850" y="2426"/>
                    <a:pt x="3913" y="2358"/>
                    <a:pt x="3999" y="2358"/>
                  </a:cubicBezTo>
                  <a:lnTo>
                    <a:pt x="4466" y="2358"/>
                  </a:lnTo>
                  <a:cubicBezTo>
                    <a:pt x="4519" y="2358"/>
                    <a:pt x="4567" y="2387"/>
                    <a:pt x="4596" y="2430"/>
                  </a:cubicBezTo>
                  <a:cubicBezTo>
                    <a:pt x="4737" y="2669"/>
                    <a:pt x="4979" y="2788"/>
                    <a:pt x="5222" y="2788"/>
                  </a:cubicBezTo>
                  <a:cubicBezTo>
                    <a:pt x="5468" y="2788"/>
                    <a:pt x="5713" y="2666"/>
                    <a:pt x="5852" y="2421"/>
                  </a:cubicBezTo>
                  <a:cubicBezTo>
                    <a:pt x="6125" y="1942"/>
                    <a:pt x="5782" y="1338"/>
                    <a:pt x="5228" y="1338"/>
                  </a:cubicBezTo>
                  <a:cubicBezTo>
                    <a:pt x="5226" y="1338"/>
                    <a:pt x="5224" y="1338"/>
                    <a:pt x="5221" y="1338"/>
                  </a:cubicBezTo>
                  <a:lnTo>
                    <a:pt x="5221" y="1333"/>
                  </a:lnTo>
                  <a:cubicBezTo>
                    <a:pt x="4961" y="1338"/>
                    <a:pt x="4726" y="1473"/>
                    <a:pt x="4596" y="1694"/>
                  </a:cubicBezTo>
                  <a:cubicBezTo>
                    <a:pt x="4567" y="1738"/>
                    <a:pt x="4519" y="1766"/>
                    <a:pt x="4466" y="1766"/>
                  </a:cubicBezTo>
                  <a:lnTo>
                    <a:pt x="3999" y="1766"/>
                  </a:lnTo>
                  <a:cubicBezTo>
                    <a:pt x="3917" y="1766"/>
                    <a:pt x="3850" y="1699"/>
                    <a:pt x="3850" y="1617"/>
                  </a:cubicBezTo>
                  <a:lnTo>
                    <a:pt x="3850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12674;p90">
              <a:extLst>
                <a:ext uri="{FF2B5EF4-FFF2-40B4-BE49-F238E27FC236}">
                  <a16:creationId xmlns:a16="http://schemas.microsoft.com/office/drawing/2014/main" id="{2BD5F070-2209-4C24-B4E6-99889A0800A3}"/>
                </a:ext>
              </a:extLst>
            </p:cNvPr>
            <p:cNvSpPr/>
            <p:nvPr/>
          </p:nvSpPr>
          <p:spPr>
            <a:xfrm>
              <a:off x="1974267" y="3914352"/>
              <a:ext cx="31184" cy="53898"/>
            </a:xfrm>
            <a:custGeom>
              <a:avLst/>
              <a:gdLst/>
              <a:ahLst/>
              <a:cxnLst/>
              <a:rect l="l" t="t" r="r" b="b"/>
              <a:pathLst>
                <a:path w="1189" h="2055" extrusionOk="0">
                  <a:moveTo>
                    <a:pt x="159" y="0"/>
                  </a:moveTo>
                  <a:cubicBezTo>
                    <a:pt x="106" y="0"/>
                    <a:pt x="53" y="5"/>
                    <a:pt x="0" y="15"/>
                  </a:cubicBezTo>
                  <a:cubicBezTo>
                    <a:pt x="496" y="91"/>
                    <a:pt x="861" y="525"/>
                    <a:pt x="861" y="1025"/>
                  </a:cubicBezTo>
                  <a:cubicBezTo>
                    <a:pt x="861" y="1530"/>
                    <a:pt x="496" y="1958"/>
                    <a:pt x="0" y="2040"/>
                  </a:cubicBezTo>
                  <a:cubicBezTo>
                    <a:pt x="53" y="2050"/>
                    <a:pt x="106" y="2050"/>
                    <a:pt x="159" y="2055"/>
                  </a:cubicBezTo>
                  <a:cubicBezTo>
                    <a:pt x="727" y="2050"/>
                    <a:pt x="1184" y="1593"/>
                    <a:pt x="1189" y="1025"/>
                  </a:cubicBezTo>
                  <a:cubicBezTo>
                    <a:pt x="1184" y="462"/>
                    <a:pt x="727" y="0"/>
                    <a:pt x="159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12675;p90">
              <a:extLst>
                <a:ext uri="{FF2B5EF4-FFF2-40B4-BE49-F238E27FC236}">
                  <a16:creationId xmlns:a16="http://schemas.microsoft.com/office/drawing/2014/main" id="{55FD190D-DE6A-412B-B6B7-463767C90E7A}"/>
                </a:ext>
              </a:extLst>
            </p:cNvPr>
            <p:cNvSpPr/>
            <p:nvPr/>
          </p:nvSpPr>
          <p:spPr>
            <a:xfrm>
              <a:off x="2058930" y="3922168"/>
              <a:ext cx="24129" cy="11383"/>
            </a:xfrm>
            <a:custGeom>
              <a:avLst/>
              <a:gdLst/>
              <a:ahLst/>
              <a:cxnLst/>
              <a:rect l="l" t="t" r="r" b="b"/>
              <a:pathLst>
                <a:path w="920" h="434" extrusionOk="0">
                  <a:moveTo>
                    <a:pt x="757" y="1"/>
                  </a:moveTo>
                  <a:cubicBezTo>
                    <a:pt x="503" y="1"/>
                    <a:pt x="262" y="135"/>
                    <a:pt x="131" y="356"/>
                  </a:cubicBezTo>
                  <a:cubicBezTo>
                    <a:pt x="102" y="405"/>
                    <a:pt x="54" y="433"/>
                    <a:pt x="1" y="433"/>
                  </a:cubicBezTo>
                  <a:lnTo>
                    <a:pt x="328" y="433"/>
                  </a:lnTo>
                  <a:cubicBezTo>
                    <a:pt x="381" y="433"/>
                    <a:pt x="429" y="405"/>
                    <a:pt x="458" y="356"/>
                  </a:cubicBezTo>
                  <a:cubicBezTo>
                    <a:pt x="559" y="188"/>
                    <a:pt x="727" y="68"/>
                    <a:pt x="920" y="20"/>
                  </a:cubicBezTo>
                  <a:cubicBezTo>
                    <a:pt x="866" y="7"/>
                    <a:pt x="811" y="1"/>
                    <a:pt x="757" y="1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12676;p90">
              <a:extLst>
                <a:ext uri="{FF2B5EF4-FFF2-40B4-BE49-F238E27FC236}">
                  <a16:creationId xmlns:a16="http://schemas.microsoft.com/office/drawing/2014/main" id="{A958DBAC-A08F-4F3E-8378-A6477581973E}"/>
                </a:ext>
              </a:extLst>
            </p:cNvPr>
            <p:cNvSpPr/>
            <p:nvPr/>
          </p:nvSpPr>
          <p:spPr>
            <a:xfrm>
              <a:off x="1941693" y="3890747"/>
              <a:ext cx="8603" cy="34856"/>
            </a:xfrm>
            <a:custGeom>
              <a:avLst/>
              <a:gdLst/>
              <a:ahLst/>
              <a:cxnLst/>
              <a:rect l="l" t="t" r="r" b="b"/>
              <a:pathLst>
                <a:path w="328" h="1329" extrusionOk="0">
                  <a:moveTo>
                    <a:pt x="1" y="0"/>
                  </a:moveTo>
                  <a:lnTo>
                    <a:pt x="1" y="1328"/>
                  </a:lnTo>
                  <a:lnTo>
                    <a:pt x="241" y="1328"/>
                  </a:lnTo>
                  <a:lnTo>
                    <a:pt x="256" y="1309"/>
                  </a:lnTo>
                  <a:cubicBezTo>
                    <a:pt x="280" y="1280"/>
                    <a:pt x="304" y="1251"/>
                    <a:pt x="328" y="1222"/>
                  </a:cubicBezTo>
                  <a:lnTo>
                    <a:pt x="328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12677;p90">
              <a:extLst>
                <a:ext uri="{FF2B5EF4-FFF2-40B4-BE49-F238E27FC236}">
                  <a16:creationId xmlns:a16="http://schemas.microsoft.com/office/drawing/2014/main" id="{B4C4E816-D395-41FD-8A7D-7E953507C517}"/>
                </a:ext>
              </a:extLst>
            </p:cNvPr>
            <p:cNvSpPr/>
            <p:nvPr/>
          </p:nvSpPr>
          <p:spPr>
            <a:xfrm>
              <a:off x="1941693" y="3956867"/>
              <a:ext cx="8603" cy="34856"/>
            </a:xfrm>
            <a:custGeom>
              <a:avLst/>
              <a:gdLst/>
              <a:ahLst/>
              <a:cxnLst/>
              <a:rect l="l" t="t" r="r" b="b"/>
              <a:pathLst>
                <a:path w="328" h="1329" extrusionOk="0">
                  <a:moveTo>
                    <a:pt x="1" y="1"/>
                  </a:moveTo>
                  <a:lnTo>
                    <a:pt x="1" y="1329"/>
                  </a:lnTo>
                  <a:lnTo>
                    <a:pt x="328" y="1329"/>
                  </a:lnTo>
                  <a:lnTo>
                    <a:pt x="328" y="111"/>
                  </a:lnTo>
                  <a:cubicBezTo>
                    <a:pt x="304" y="82"/>
                    <a:pt x="280" y="54"/>
                    <a:pt x="256" y="25"/>
                  </a:cubicBezTo>
                  <a:lnTo>
                    <a:pt x="241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12678;p90">
              <a:extLst>
                <a:ext uri="{FF2B5EF4-FFF2-40B4-BE49-F238E27FC236}">
                  <a16:creationId xmlns:a16="http://schemas.microsoft.com/office/drawing/2014/main" id="{74D56D84-5BC7-41F0-9D7B-A466D63CD6A4}"/>
                </a:ext>
              </a:extLst>
            </p:cNvPr>
            <p:cNvSpPr/>
            <p:nvPr/>
          </p:nvSpPr>
          <p:spPr>
            <a:xfrm>
              <a:off x="2058930" y="3949051"/>
              <a:ext cx="24129" cy="11252"/>
            </a:xfrm>
            <a:custGeom>
              <a:avLst/>
              <a:gdLst/>
              <a:ahLst/>
              <a:cxnLst/>
              <a:rect l="l" t="t" r="r" b="b"/>
              <a:pathLst>
                <a:path w="920" h="429" extrusionOk="0">
                  <a:moveTo>
                    <a:pt x="1" y="0"/>
                  </a:moveTo>
                  <a:cubicBezTo>
                    <a:pt x="54" y="0"/>
                    <a:pt x="102" y="29"/>
                    <a:pt x="131" y="72"/>
                  </a:cubicBezTo>
                  <a:cubicBezTo>
                    <a:pt x="261" y="297"/>
                    <a:pt x="501" y="429"/>
                    <a:pt x="754" y="429"/>
                  </a:cubicBezTo>
                  <a:cubicBezTo>
                    <a:pt x="809" y="429"/>
                    <a:pt x="865" y="422"/>
                    <a:pt x="920" y="409"/>
                  </a:cubicBezTo>
                  <a:cubicBezTo>
                    <a:pt x="727" y="366"/>
                    <a:pt x="559" y="246"/>
                    <a:pt x="458" y="72"/>
                  </a:cubicBezTo>
                  <a:cubicBezTo>
                    <a:pt x="429" y="29"/>
                    <a:pt x="381" y="0"/>
                    <a:pt x="328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12679;p90">
              <a:extLst>
                <a:ext uri="{FF2B5EF4-FFF2-40B4-BE49-F238E27FC236}">
                  <a16:creationId xmlns:a16="http://schemas.microsoft.com/office/drawing/2014/main" id="{BCD3EFC0-A48C-48CF-8366-4373BEAF2F56}"/>
                </a:ext>
              </a:extLst>
            </p:cNvPr>
            <p:cNvSpPr/>
            <p:nvPr/>
          </p:nvSpPr>
          <p:spPr>
            <a:xfrm>
              <a:off x="1970989" y="3991697"/>
              <a:ext cx="25624" cy="55183"/>
            </a:xfrm>
            <a:custGeom>
              <a:avLst/>
              <a:gdLst/>
              <a:ahLst/>
              <a:cxnLst/>
              <a:rect l="l" t="t" r="r" b="b"/>
              <a:pathLst>
                <a:path w="977" h="2104" extrusionOk="0">
                  <a:moveTo>
                    <a:pt x="366" y="1"/>
                  </a:moveTo>
                  <a:cubicBezTo>
                    <a:pt x="448" y="5"/>
                    <a:pt x="515" y="68"/>
                    <a:pt x="515" y="155"/>
                  </a:cubicBezTo>
                  <a:lnTo>
                    <a:pt x="515" y="621"/>
                  </a:lnTo>
                  <a:cubicBezTo>
                    <a:pt x="515" y="674"/>
                    <a:pt x="486" y="722"/>
                    <a:pt x="443" y="751"/>
                  </a:cubicBezTo>
                  <a:cubicBezTo>
                    <a:pt x="135" y="934"/>
                    <a:pt x="0" y="1314"/>
                    <a:pt x="135" y="1646"/>
                  </a:cubicBezTo>
                  <a:cubicBezTo>
                    <a:pt x="248" y="1926"/>
                    <a:pt x="519" y="2103"/>
                    <a:pt x="811" y="2103"/>
                  </a:cubicBezTo>
                  <a:cubicBezTo>
                    <a:pt x="866" y="2103"/>
                    <a:pt x="922" y="2097"/>
                    <a:pt x="977" y="2084"/>
                  </a:cubicBezTo>
                  <a:cubicBezTo>
                    <a:pt x="645" y="2007"/>
                    <a:pt x="414" y="1714"/>
                    <a:pt x="414" y="1377"/>
                  </a:cubicBezTo>
                  <a:cubicBezTo>
                    <a:pt x="414" y="1117"/>
                    <a:pt x="549" y="881"/>
                    <a:pt x="770" y="751"/>
                  </a:cubicBezTo>
                  <a:cubicBezTo>
                    <a:pt x="813" y="722"/>
                    <a:pt x="842" y="674"/>
                    <a:pt x="842" y="621"/>
                  </a:cubicBezTo>
                  <a:lnTo>
                    <a:pt x="842" y="155"/>
                  </a:lnTo>
                  <a:cubicBezTo>
                    <a:pt x="842" y="68"/>
                    <a:pt x="775" y="5"/>
                    <a:pt x="693" y="1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12680;p90">
              <a:extLst>
                <a:ext uri="{FF2B5EF4-FFF2-40B4-BE49-F238E27FC236}">
                  <a16:creationId xmlns:a16="http://schemas.microsoft.com/office/drawing/2014/main" id="{88DE5D95-9437-435F-BED1-98F85EFCB274}"/>
                </a:ext>
              </a:extLst>
            </p:cNvPr>
            <p:cNvSpPr/>
            <p:nvPr/>
          </p:nvSpPr>
          <p:spPr>
            <a:xfrm>
              <a:off x="1768434" y="3826385"/>
              <a:ext cx="345154" cy="338728"/>
            </a:xfrm>
            <a:custGeom>
              <a:avLst/>
              <a:gdLst/>
              <a:ahLst/>
              <a:cxnLst/>
              <a:rect l="l" t="t" r="r" b="b"/>
              <a:pathLst>
                <a:path w="13160" h="12915" extrusionOk="0">
                  <a:moveTo>
                    <a:pt x="4384" y="409"/>
                  </a:moveTo>
                  <a:cubicBezTo>
                    <a:pt x="5067" y="409"/>
                    <a:pt x="5317" y="1314"/>
                    <a:pt x="4730" y="1660"/>
                  </a:cubicBezTo>
                  <a:cubicBezTo>
                    <a:pt x="4668" y="1699"/>
                    <a:pt x="4629" y="1766"/>
                    <a:pt x="4629" y="1838"/>
                  </a:cubicBezTo>
                  <a:lnTo>
                    <a:pt x="4629" y="2305"/>
                  </a:lnTo>
                  <a:cubicBezTo>
                    <a:pt x="4629" y="2416"/>
                    <a:pt x="4721" y="2512"/>
                    <a:pt x="4831" y="2512"/>
                  </a:cubicBezTo>
                  <a:lnTo>
                    <a:pt x="6256" y="2512"/>
                  </a:lnTo>
                  <a:lnTo>
                    <a:pt x="6256" y="3936"/>
                  </a:lnTo>
                  <a:cubicBezTo>
                    <a:pt x="6256" y="4047"/>
                    <a:pt x="6347" y="4138"/>
                    <a:pt x="6462" y="4138"/>
                  </a:cubicBezTo>
                  <a:lnTo>
                    <a:pt x="6929" y="4138"/>
                  </a:lnTo>
                  <a:cubicBezTo>
                    <a:pt x="7001" y="4138"/>
                    <a:pt x="7069" y="4100"/>
                    <a:pt x="7102" y="4037"/>
                  </a:cubicBezTo>
                  <a:cubicBezTo>
                    <a:pt x="7239" y="3809"/>
                    <a:pt x="7458" y="3707"/>
                    <a:pt x="7675" y="3707"/>
                  </a:cubicBezTo>
                  <a:cubicBezTo>
                    <a:pt x="8017" y="3707"/>
                    <a:pt x="8353" y="3961"/>
                    <a:pt x="8353" y="4379"/>
                  </a:cubicBezTo>
                  <a:cubicBezTo>
                    <a:pt x="8353" y="4798"/>
                    <a:pt x="8015" y="5054"/>
                    <a:pt x="7672" y="5054"/>
                  </a:cubicBezTo>
                  <a:cubicBezTo>
                    <a:pt x="7456" y="5054"/>
                    <a:pt x="7238" y="4952"/>
                    <a:pt x="7102" y="4725"/>
                  </a:cubicBezTo>
                  <a:cubicBezTo>
                    <a:pt x="7069" y="4663"/>
                    <a:pt x="7001" y="4624"/>
                    <a:pt x="6929" y="4624"/>
                  </a:cubicBezTo>
                  <a:lnTo>
                    <a:pt x="6458" y="4624"/>
                  </a:lnTo>
                  <a:cubicBezTo>
                    <a:pt x="6347" y="4624"/>
                    <a:pt x="6256" y="4716"/>
                    <a:pt x="6256" y="4826"/>
                  </a:cubicBezTo>
                  <a:lnTo>
                    <a:pt x="6256" y="6251"/>
                  </a:lnTo>
                  <a:lnTo>
                    <a:pt x="5033" y="6251"/>
                  </a:lnTo>
                  <a:lnTo>
                    <a:pt x="5033" y="6097"/>
                  </a:lnTo>
                  <a:cubicBezTo>
                    <a:pt x="5866" y="5471"/>
                    <a:pt x="5423" y="4148"/>
                    <a:pt x="4384" y="4148"/>
                  </a:cubicBezTo>
                  <a:cubicBezTo>
                    <a:pt x="3344" y="4148"/>
                    <a:pt x="2902" y="5471"/>
                    <a:pt x="3734" y="6097"/>
                  </a:cubicBezTo>
                  <a:lnTo>
                    <a:pt x="3734" y="6251"/>
                  </a:lnTo>
                  <a:lnTo>
                    <a:pt x="2512" y="6251"/>
                  </a:lnTo>
                  <a:lnTo>
                    <a:pt x="2512" y="2512"/>
                  </a:lnTo>
                  <a:lnTo>
                    <a:pt x="3941" y="2512"/>
                  </a:lnTo>
                  <a:cubicBezTo>
                    <a:pt x="4052" y="2512"/>
                    <a:pt x="4143" y="2416"/>
                    <a:pt x="4143" y="2305"/>
                  </a:cubicBezTo>
                  <a:lnTo>
                    <a:pt x="4143" y="1838"/>
                  </a:lnTo>
                  <a:cubicBezTo>
                    <a:pt x="4143" y="1766"/>
                    <a:pt x="4105" y="1699"/>
                    <a:pt x="4042" y="1660"/>
                  </a:cubicBezTo>
                  <a:cubicBezTo>
                    <a:pt x="3455" y="1314"/>
                    <a:pt x="3700" y="409"/>
                    <a:pt x="4384" y="409"/>
                  </a:cubicBezTo>
                  <a:close/>
                  <a:moveTo>
                    <a:pt x="10403" y="6660"/>
                  </a:moveTo>
                  <a:lnTo>
                    <a:pt x="10403" y="10398"/>
                  </a:lnTo>
                  <a:lnTo>
                    <a:pt x="8979" y="10403"/>
                  </a:lnTo>
                  <a:cubicBezTo>
                    <a:pt x="8868" y="10403"/>
                    <a:pt x="8777" y="10495"/>
                    <a:pt x="8777" y="10605"/>
                  </a:cubicBezTo>
                  <a:lnTo>
                    <a:pt x="8777" y="11072"/>
                  </a:lnTo>
                  <a:cubicBezTo>
                    <a:pt x="8777" y="11144"/>
                    <a:pt x="8815" y="11212"/>
                    <a:pt x="8878" y="11250"/>
                  </a:cubicBezTo>
                  <a:cubicBezTo>
                    <a:pt x="9465" y="11597"/>
                    <a:pt x="9215" y="12501"/>
                    <a:pt x="8531" y="12501"/>
                  </a:cubicBezTo>
                  <a:cubicBezTo>
                    <a:pt x="7848" y="12501"/>
                    <a:pt x="7603" y="11597"/>
                    <a:pt x="8190" y="11250"/>
                  </a:cubicBezTo>
                  <a:cubicBezTo>
                    <a:pt x="8252" y="11212"/>
                    <a:pt x="8291" y="11144"/>
                    <a:pt x="8291" y="11072"/>
                  </a:cubicBezTo>
                  <a:lnTo>
                    <a:pt x="8291" y="10605"/>
                  </a:lnTo>
                  <a:cubicBezTo>
                    <a:pt x="8291" y="10495"/>
                    <a:pt x="8199" y="10403"/>
                    <a:pt x="8089" y="10403"/>
                  </a:cubicBezTo>
                  <a:lnTo>
                    <a:pt x="6665" y="10403"/>
                  </a:lnTo>
                  <a:lnTo>
                    <a:pt x="6665" y="8979"/>
                  </a:lnTo>
                  <a:cubicBezTo>
                    <a:pt x="6665" y="8863"/>
                    <a:pt x="6573" y="8772"/>
                    <a:pt x="6458" y="8772"/>
                  </a:cubicBezTo>
                  <a:lnTo>
                    <a:pt x="5991" y="8772"/>
                  </a:lnTo>
                  <a:cubicBezTo>
                    <a:pt x="5919" y="8772"/>
                    <a:pt x="5851" y="8811"/>
                    <a:pt x="5813" y="8873"/>
                  </a:cubicBezTo>
                  <a:cubicBezTo>
                    <a:pt x="5678" y="9101"/>
                    <a:pt x="5460" y="9204"/>
                    <a:pt x="5242" y="9204"/>
                  </a:cubicBezTo>
                  <a:cubicBezTo>
                    <a:pt x="4900" y="9204"/>
                    <a:pt x="4562" y="8949"/>
                    <a:pt x="4562" y="8531"/>
                  </a:cubicBezTo>
                  <a:cubicBezTo>
                    <a:pt x="4562" y="8113"/>
                    <a:pt x="4901" y="7857"/>
                    <a:pt x="5243" y="7857"/>
                  </a:cubicBezTo>
                  <a:cubicBezTo>
                    <a:pt x="5460" y="7857"/>
                    <a:pt x="5678" y="7960"/>
                    <a:pt x="5813" y="8190"/>
                  </a:cubicBezTo>
                  <a:cubicBezTo>
                    <a:pt x="5851" y="8248"/>
                    <a:pt x="5919" y="8286"/>
                    <a:pt x="5991" y="8286"/>
                  </a:cubicBezTo>
                  <a:lnTo>
                    <a:pt x="6458" y="8286"/>
                  </a:lnTo>
                  <a:cubicBezTo>
                    <a:pt x="6573" y="8286"/>
                    <a:pt x="6665" y="8195"/>
                    <a:pt x="6665" y="8084"/>
                  </a:cubicBezTo>
                  <a:lnTo>
                    <a:pt x="6665" y="6660"/>
                  </a:lnTo>
                  <a:lnTo>
                    <a:pt x="7882" y="6660"/>
                  </a:lnTo>
                  <a:lnTo>
                    <a:pt x="7882" y="6814"/>
                  </a:lnTo>
                  <a:cubicBezTo>
                    <a:pt x="7049" y="7439"/>
                    <a:pt x="7492" y="8762"/>
                    <a:pt x="8531" y="8762"/>
                  </a:cubicBezTo>
                  <a:cubicBezTo>
                    <a:pt x="9571" y="8762"/>
                    <a:pt x="10013" y="7439"/>
                    <a:pt x="9186" y="6814"/>
                  </a:cubicBezTo>
                  <a:lnTo>
                    <a:pt x="9186" y="6660"/>
                  </a:lnTo>
                  <a:close/>
                  <a:moveTo>
                    <a:pt x="4379" y="0"/>
                  </a:moveTo>
                  <a:cubicBezTo>
                    <a:pt x="3340" y="0"/>
                    <a:pt x="2902" y="1319"/>
                    <a:pt x="3729" y="1944"/>
                  </a:cubicBezTo>
                  <a:lnTo>
                    <a:pt x="3729" y="2103"/>
                  </a:lnTo>
                  <a:lnTo>
                    <a:pt x="2310" y="2103"/>
                  </a:lnTo>
                  <a:cubicBezTo>
                    <a:pt x="2194" y="2103"/>
                    <a:pt x="2103" y="2194"/>
                    <a:pt x="2103" y="2305"/>
                  </a:cubicBezTo>
                  <a:lnTo>
                    <a:pt x="2103" y="7882"/>
                  </a:lnTo>
                  <a:lnTo>
                    <a:pt x="1949" y="7882"/>
                  </a:lnTo>
                  <a:cubicBezTo>
                    <a:pt x="1723" y="7581"/>
                    <a:pt x="1406" y="7447"/>
                    <a:pt x="1094" y="7447"/>
                  </a:cubicBezTo>
                  <a:cubicBezTo>
                    <a:pt x="540" y="7447"/>
                    <a:pt x="0" y="7867"/>
                    <a:pt x="0" y="8531"/>
                  </a:cubicBezTo>
                  <a:cubicBezTo>
                    <a:pt x="0" y="9196"/>
                    <a:pt x="540" y="9616"/>
                    <a:pt x="1094" y="9616"/>
                  </a:cubicBezTo>
                  <a:cubicBezTo>
                    <a:pt x="1406" y="9616"/>
                    <a:pt x="1723" y="9482"/>
                    <a:pt x="1949" y="9181"/>
                  </a:cubicBezTo>
                  <a:lnTo>
                    <a:pt x="2103" y="9181"/>
                  </a:lnTo>
                  <a:lnTo>
                    <a:pt x="2103" y="10605"/>
                  </a:lnTo>
                  <a:cubicBezTo>
                    <a:pt x="2103" y="10721"/>
                    <a:pt x="2194" y="10812"/>
                    <a:pt x="2310" y="10812"/>
                  </a:cubicBezTo>
                  <a:lnTo>
                    <a:pt x="3036" y="10812"/>
                  </a:lnTo>
                  <a:cubicBezTo>
                    <a:pt x="3311" y="10812"/>
                    <a:pt x="3311" y="10403"/>
                    <a:pt x="3036" y="10403"/>
                  </a:cubicBezTo>
                  <a:lnTo>
                    <a:pt x="2512" y="10403"/>
                  </a:lnTo>
                  <a:lnTo>
                    <a:pt x="2512" y="8979"/>
                  </a:lnTo>
                  <a:cubicBezTo>
                    <a:pt x="2512" y="8863"/>
                    <a:pt x="2421" y="8772"/>
                    <a:pt x="2310" y="8772"/>
                  </a:cubicBezTo>
                  <a:lnTo>
                    <a:pt x="1838" y="8772"/>
                  </a:lnTo>
                  <a:cubicBezTo>
                    <a:pt x="1766" y="8772"/>
                    <a:pt x="1704" y="8811"/>
                    <a:pt x="1665" y="8873"/>
                  </a:cubicBezTo>
                  <a:cubicBezTo>
                    <a:pt x="1529" y="9101"/>
                    <a:pt x="1310" y="9204"/>
                    <a:pt x="1093" y="9204"/>
                  </a:cubicBezTo>
                  <a:cubicBezTo>
                    <a:pt x="751" y="9204"/>
                    <a:pt x="414" y="8949"/>
                    <a:pt x="414" y="8531"/>
                  </a:cubicBezTo>
                  <a:cubicBezTo>
                    <a:pt x="414" y="8113"/>
                    <a:pt x="751" y="7857"/>
                    <a:pt x="1093" y="7857"/>
                  </a:cubicBezTo>
                  <a:cubicBezTo>
                    <a:pt x="1310" y="7857"/>
                    <a:pt x="1529" y="7960"/>
                    <a:pt x="1665" y="8190"/>
                  </a:cubicBezTo>
                  <a:cubicBezTo>
                    <a:pt x="1704" y="8252"/>
                    <a:pt x="1766" y="8286"/>
                    <a:pt x="1838" y="8291"/>
                  </a:cubicBezTo>
                  <a:lnTo>
                    <a:pt x="2310" y="8291"/>
                  </a:lnTo>
                  <a:cubicBezTo>
                    <a:pt x="2421" y="8291"/>
                    <a:pt x="2512" y="8195"/>
                    <a:pt x="2512" y="8084"/>
                  </a:cubicBezTo>
                  <a:lnTo>
                    <a:pt x="2512" y="6660"/>
                  </a:lnTo>
                  <a:lnTo>
                    <a:pt x="3941" y="6660"/>
                  </a:lnTo>
                  <a:cubicBezTo>
                    <a:pt x="4052" y="6660"/>
                    <a:pt x="4143" y="6568"/>
                    <a:pt x="4143" y="6458"/>
                  </a:cubicBezTo>
                  <a:lnTo>
                    <a:pt x="4143" y="5986"/>
                  </a:lnTo>
                  <a:cubicBezTo>
                    <a:pt x="4143" y="5914"/>
                    <a:pt x="4105" y="5847"/>
                    <a:pt x="4042" y="5813"/>
                  </a:cubicBezTo>
                  <a:cubicBezTo>
                    <a:pt x="3455" y="5462"/>
                    <a:pt x="3700" y="4562"/>
                    <a:pt x="4384" y="4562"/>
                  </a:cubicBezTo>
                  <a:cubicBezTo>
                    <a:pt x="5067" y="4562"/>
                    <a:pt x="5317" y="5462"/>
                    <a:pt x="4730" y="5813"/>
                  </a:cubicBezTo>
                  <a:cubicBezTo>
                    <a:pt x="4668" y="5847"/>
                    <a:pt x="4629" y="5914"/>
                    <a:pt x="4629" y="5986"/>
                  </a:cubicBezTo>
                  <a:lnTo>
                    <a:pt x="4629" y="6458"/>
                  </a:lnTo>
                  <a:cubicBezTo>
                    <a:pt x="4629" y="6568"/>
                    <a:pt x="4721" y="6660"/>
                    <a:pt x="4831" y="6660"/>
                  </a:cubicBezTo>
                  <a:lnTo>
                    <a:pt x="6256" y="6660"/>
                  </a:lnTo>
                  <a:lnTo>
                    <a:pt x="6256" y="7882"/>
                  </a:lnTo>
                  <a:lnTo>
                    <a:pt x="6102" y="7882"/>
                  </a:lnTo>
                  <a:cubicBezTo>
                    <a:pt x="5876" y="7581"/>
                    <a:pt x="5559" y="7447"/>
                    <a:pt x="5246" y="7447"/>
                  </a:cubicBezTo>
                  <a:cubicBezTo>
                    <a:pt x="4693" y="7447"/>
                    <a:pt x="4153" y="7867"/>
                    <a:pt x="4153" y="8531"/>
                  </a:cubicBezTo>
                  <a:cubicBezTo>
                    <a:pt x="4153" y="9196"/>
                    <a:pt x="4693" y="9616"/>
                    <a:pt x="5246" y="9616"/>
                  </a:cubicBezTo>
                  <a:cubicBezTo>
                    <a:pt x="5559" y="9616"/>
                    <a:pt x="5876" y="9482"/>
                    <a:pt x="6102" y="9181"/>
                  </a:cubicBezTo>
                  <a:lnTo>
                    <a:pt x="6256" y="9181"/>
                  </a:lnTo>
                  <a:lnTo>
                    <a:pt x="6256" y="10403"/>
                  </a:lnTo>
                  <a:lnTo>
                    <a:pt x="3672" y="10403"/>
                  </a:lnTo>
                  <a:cubicBezTo>
                    <a:pt x="3670" y="10403"/>
                    <a:pt x="3668" y="10403"/>
                    <a:pt x="3667" y="10403"/>
                  </a:cubicBezTo>
                  <a:cubicBezTo>
                    <a:pt x="3397" y="10403"/>
                    <a:pt x="3399" y="10807"/>
                    <a:pt x="3672" y="10812"/>
                  </a:cubicBezTo>
                  <a:lnTo>
                    <a:pt x="7882" y="10812"/>
                  </a:lnTo>
                  <a:lnTo>
                    <a:pt x="7882" y="10966"/>
                  </a:lnTo>
                  <a:cubicBezTo>
                    <a:pt x="7049" y="11592"/>
                    <a:pt x="7492" y="12915"/>
                    <a:pt x="8531" y="12915"/>
                  </a:cubicBezTo>
                  <a:cubicBezTo>
                    <a:pt x="9571" y="12915"/>
                    <a:pt x="10013" y="11592"/>
                    <a:pt x="9181" y="10966"/>
                  </a:cubicBezTo>
                  <a:lnTo>
                    <a:pt x="9181" y="10812"/>
                  </a:lnTo>
                  <a:lnTo>
                    <a:pt x="10605" y="10812"/>
                  </a:lnTo>
                  <a:cubicBezTo>
                    <a:pt x="10721" y="10812"/>
                    <a:pt x="10812" y="10716"/>
                    <a:pt x="10812" y="10605"/>
                  </a:cubicBezTo>
                  <a:lnTo>
                    <a:pt x="10812" y="5033"/>
                  </a:lnTo>
                  <a:lnTo>
                    <a:pt x="10966" y="5033"/>
                  </a:lnTo>
                  <a:cubicBezTo>
                    <a:pt x="11184" y="5325"/>
                    <a:pt x="11507" y="5466"/>
                    <a:pt x="11829" y="5466"/>
                  </a:cubicBezTo>
                  <a:cubicBezTo>
                    <a:pt x="12218" y="5466"/>
                    <a:pt x="12605" y="5260"/>
                    <a:pt x="12799" y="4865"/>
                  </a:cubicBezTo>
                  <a:cubicBezTo>
                    <a:pt x="13159" y="4145"/>
                    <a:pt x="12639" y="3301"/>
                    <a:pt x="11834" y="3301"/>
                  </a:cubicBezTo>
                  <a:cubicBezTo>
                    <a:pt x="11832" y="3301"/>
                    <a:pt x="11830" y="3301"/>
                    <a:pt x="11828" y="3301"/>
                  </a:cubicBezTo>
                  <a:lnTo>
                    <a:pt x="11832" y="3301"/>
                  </a:lnTo>
                  <a:cubicBezTo>
                    <a:pt x="11491" y="3301"/>
                    <a:pt x="11173" y="3460"/>
                    <a:pt x="10971" y="3729"/>
                  </a:cubicBezTo>
                  <a:lnTo>
                    <a:pt x="10812" y="3729"/>
                  </a:lnTo>
                  <a:lnTo>
                    <a:pt x="10812" y="2305"/>
                  </a:lnTo>
                  <a:cubicBezTo>
                    <a:pt x="10812" y="2194"/>
                    <a:pt x="10721" y="2103"/>
                    <a:pt x="10610" y="2103"/>
                  </a:cubicBezTo>
                  <a:lnTo>
                    <a:pt x="9922" y="2103"/>
                  </a:lnTo>
                  <a:cubicBezTo>
                    <a:pt x="9653" y="2103"/>
                    <a:pt x="9653" y="2512"/>
                    <a:pt x="9922" y="2512"/>
                  </a:cubicBezTo>
                  <a:lnTo>
                    <a:pt x="10403" y="2512"/>
                  </a:lnTo>
                  <a:lnTo>
                    <a:pt x="10403" y="3936"/>
                  </a:lnTo>
                  <a:cubicBezTo>
                    <a:pt x="10403" y="4047"/>
                    <a:pt x="10495" y="4138"/>
                    <a:pt x="10610" y="4138"/>
                  </a:cubicBezTo>
                  <a:lnTo>
                    <a:pt x="11077" y="4138"/>
                  </a:lnTo>
                  <a:cubicBezTo>
                    <a:pt x="11149" y="4138"/>
                    <a:pt x="11216" y="4100"/>
                    <a:pt x="11255" y="4037"/>
                  </a:cubicBezTo>
                  <a:cubicBezTo>
                    <a:pt x="11389" y="3809"/>
                    <a:pt x="11608" y="3707"/>
                    <a:pt x="11825" y="3707"/>
                  </a:cubicBezTo>
                  <a:cubicBezTo>
                    <a:pt x="12168" y="3707"/>
                    <a:pt x="12506" y="3961"/>
                    <a:pt x="12506" y="4379"/>
                  </a:cubicBezTo>
                  <a:cubicBezTo>
                    <a:pt x="12506" y="4798"/>
                    <a:pt x="12166" y="5054"/>
                    <a:pt x="11823" y="5054"/>
                  </a:cubicBezTo>
                  <a:cubicBezTo>
                    <a:pt x="11606" y="5054"/>
                    <a:pt x="11389" y="4952"/>
                    <a:pt x="11255" y="4725"/>
                  </a:cubicBezTo>
                  <a:cubicBezTo>
                    <a:pt x="11216" y="4663"/>
                    <a:pt x="11149" y="4624"/>
                    <a:pt x="11077" y="4624"/>
                  </a:cubicBezTo>
                  <a:lnTo>
                    <a:pt x="10610" y="4624"/>
                  </a:lnTo>
                  <a:cubicBezTo>
                    <a:pt x="10495" y="4624"/>
                    <a:pt x="10403" y="4716"/>
                    <a:pt x="10403" y="4826"/>
                  </a:cubicBezTo>
                  <a:lnTo>
                    <a:pt x="10403" y="6251"/>
                  </a:lnTo>
                  <a:lnTo>
                    <a:pt x="8979" y="6251"/>
                  </a:lnTo>
                  <a:cubicBezTo>
                    <a:pt x="8868" y="6251"/>
                    <a:pt x="8777" y="6342"/>
                    <a:pt x="8777" y="6458"/>
                  </a:cubicBezTo>
                  <a:lnTo>
                    <a:pt x="8777" y="6924"/>
                  </a:lnTo>
                  <a:cubicBezTo>
                    <a:pt x="8777" y="6997"/>
                    <a:pt x="8815" y="7064"/>
                    <a:pt x="8878" y="7102"/>
                  </a:cubicBezTo>
                  <a:cubicBezTo>
                    <a:pt x="9465" y="7449"/>
                    <a:pt x="9215" y="8349"/>
                    <a:pt x="8531" y="8349"/>
                  </a:cubicBezTo>
                  <a:cubicBezTo>
                    <a:pt x="7848" y="8349"/>
                    <a:pt x="7603" y="7449"/>
                    <a:pt x="8190" y="7102"/>
                  </a:cubicBezTo>
                  <a:cubicBezTo>
                    <a:pt x="8252" y="7064"/>
                    <a:pt x="8291" y="6997"/>
                    <a:pt x="8291" y="6924"/>
                  </a:cubicBezTo>
                  <a:lnTo>
                    <a:pt x="8291" y="6458"/>
                  </a:lnTo>
                  <a:cubicBezTo>
                    <a:pt x="8291" y="6342"/>
                    <a:pt x="8199" y="6251"/>
                    <a:pt x="8089" y="6251"/>
                  </a:cubicBezTo>
                  <a:lnTo>
                    <a:pt x="6665" y="6251"/>
                  </a:lnTo>
                  <a:lnTo>
                    <a:pt x="6665" y="5033"/>
                  </a:lnTo>
                  <a:lnTo>
                    <a:pt x="6818" y="5033"/>
                  </a:lnTo>
                  <a:cubicBezTo>
                    <a:pt x="7044" y="5331"/>
                    <a:pt x="7360" y="5465"/>
                    <a:pt x="7671" y="5465"/>
                  </a:cubicBezTo>
                  <a:cubicBezTo>
                    <a:pt x="8225" y="5465"/>
                    <a:pt x="8767" y="5044"/>
                    <a:pt x="8767" y="4379"/>
                  </a:cubicBezTo>
                  <a:cubicBezTo>
                    <a:pt x="8767" y="3715"/>
                    <a:pt x="8227" y="3297"/>
                    <a:pt x="7674" y="3297"/>
                  </a:cubicBezTo>
                  <a:cubicBezTo>
                    <a:pt x="7361" y="3297"/>
                    <a:pt x="7044" y="3430"/>
                    <a:pt x="6818" y="3729"/>
                  </a:cubicBezTo>
                  <a:lnTo>
                    <a:pt x="6665" y="3729"/>
                  </a:lnTo>
                  <a:lnTo>
                    <a:pt x="6665" y="2512"/>
                  </a:lnTo>
                  <a:lnTo>
                    <a:pt x="9244" y="2512"/>
                  </a:lnTo>
                  <a:cubicBezTo>
                    <a:pt x="9513" y="2512"/>
                    <a:pt x="9513" y="2103"/>
                    <a:pt x="9244" y="2103"/>
                  </a:cubicBezTo>
                  <a:lnTo>
                    <a:pt x="5033" y="2103"/>
                  </a:lnTo>
                  <a:lnTo>
                    <a:pt x="5033" y="1944"/>
                  </a:lnTo>
                  <a:cubicBezTo>
                    <a:pt x="5861" y="1319"/>
                    <a:pt x="5418" y="0"/>
                    <a:pt x="43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83" name="Google Shape;12681;p90">
            <a:extLst>
              <a:ext uri="{FF2B5EF4-FFF2-40B4-BE49-F238E27FC236}">
                <a16:creationId xmlns:a16="http://schemas.microsoft.com/office/drawing/2014/main" id="{0E52DECD-2630-4D90-ABB4-0F32E56593C2}"/>
              </a:ext>
            </a:extLst>
          </p:cNvPr>
          <p:cNvGrpSpPr/>
          <p:nvPr/>
        </p:nvGrpSpPr>
        <p:grpSpPr>
          <a:xfrm>
            <a:off x="2900053" y="4842949"/>
            <a:ext cx="566095" cy="459751"/>
            <a:chOff x="2175039" y="3816786"/>
            <a:chExt cx="424571" cy="344813"/>
          </a:xfrm>
        </p:grpSpPr>
        <p:sp>
          <p:nvSpPr>
            <p:cNvPr id="384" name="Google Shape;12682;p90">
              <a:extLst>
                <a:ext uri="{FF2B5EF4-FFF2-40B4-BE49-F238E27FC236}">
                  <a16:creationId xmlns:a16="http://schemas.microsoft.com/office/drawing/2014/main" id="{C3C1884B-F088-4BD5-885F-345676FD91CE}"/>
                </a:ext>
              </a:extLst>
            </p:cNvPr>
            <p:cNvSpPr/>
            <p:nvPr/>
          </p:nvSpPr>
          <p:spPr>
            <a:xfrm>
              <a:off x="2181228" y="3849727"/>
              <a:ext cx="412060" cy="305550"/>
            </a:xfrm>
            <a:custGeom>
              <a:avLst/>
              <a:gdLst/>
              <a:ahLst/>
              <a:cxnLst/>
              <a:rect l="l" t="t" r="r" b="b"/>
              <a:pathLst>
                <a:path w="15711" h="11650" extrusionOk="0">
                  <a:moveTo>
                    <a:pt x="761" y="0"/>
                  </a:moveTo>
                  <a:cubicBezTo>
                    <a:pt x="342" y="0"/>
                    <a:pt x="0" y="337"/>
                    <a:pt x="0" y="761"/>
                  </a:cubicBezTo>
                  <a:lnTo>
                    <a:pt x="0" y="10889"/>
                  </a:lnTo>
                  <a:cubicBezTo>
                    <a:pt x="0" y="11313"/>
                    <a:pt x="342" y="11650"/>
                    <a:pt x="761" y="11650"/>
                  </a:cubicBezTo>
                  <a:lnTo>
                    <a:pt x="14951" y="11650"/>
                  </a:lnTo>
                  <a:cubicBezTo>
                    <a:pt x="15369" y="11650"/>
                    <a:pt x="15711" y="11313"/>
                    <a:pt x="15711" y="10894"/>
                  </a:cubicBezTo>
                  <a:lnTo>
                    <a:pt x="15711" y="761"/>
                  </a:lnTo>
                  <a:cubicBezTo>
                    <a:pt x="15711" y="337"/>
                    <a:pt x="15374" y="0"/>
                    <a:pt x="14951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12683;p90">
              <a:extLst>
                <a:ext uri="{FF2B5EF4-FFF2-40B4-BE49-F238E27FC236}">
                  <a16:creationId xmlns:a16="http://schemas.microsoft.com/office/drawing/2014/main" id="{C59EB0C6-DD33-4341-9B18-A3E3090671A2}"/>
                </a:ext>
              </a:extLst>
            </p:cNvPr>
            <p:cNvSpPr/>
            <p:nvPr/>
          </p:nvSpPr>
          <p:spPr>
            <a:xfrm>
              <a:off x="2181228" y="3849596"/>
              <a:ext cx="412191" cy="40023"/>
            </a:xfrm>
            <a:custGeom>
              <a:avLst/>
              <a:gdLst/>
              <a:ahLst/>
              <a:cxnLst/>
              <a:rect l="l" t="t" r="r" b="b"/>
              <a:pathLst>
                <a:path w="15716" h="1526" extrusionOk="0">
                  <a:moveTo>
                    <a:pt x="761" y="1"/>
                  </a:moveTo>
                  <a:cubicBezTo>
                    <a:pt x="342" y="1"/>
                    <a:pt x="0" y="342"/>
                    <a:pt x="0" y="766"/>
                  </a:cubicBezTo>
                  <a:lnTo>
                    <a:pt x="0" y="1526"/>
                  </a:lnTo>
                  <a:lnTo>
                    <a:pt x="15711" y="1526"/>
                  </a:lnTo>
                  <a:lnTo>
                    <a:pt x="15711" y="766"/>
                  </a:lnTo>
                  <a:cubicBezTo>
                    <a:pt x="15716" y="342"/>
                    <a:pt x="15374" y="1"/>
                    <a:pt x="14951" y="1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12684;p90">
              <a:extLst>
                <a:ext uri="{FF2B5EF4-FFF2-40B4-BE49-F238E27FC236}">
                  <a16:creationId xmlns:a16="http://schemas.microsoft.com/office/drawing/2014/main" id="{50AD8A6A-DA72-401F-8B04-FA14145A7905}"/>
                </a:ext>
              </a:extLst>
            </p:cNvPr>
            <p:cNvSpPr/>
            <p:nvPr/>
          </p:nvSpPr>
          <p:spPr>
            <a:xfrm>
              <a:off x="2201161" y="3849596"/>
              <a:ext cx="66539" cy="33230"/>
            </a:xfrm>
            <a:custGeom>
              <a:avLst/>
              <a:gdLst/>
              <a:ahLst/>
              <a:cxnLst/>
              <a:rect l="l" t="t" r="r" b="b"/>
              <a:pathLst>
                <a:path w="2537" h="1267" extrusionOk="0">
                  <a:moveTo>
                    <a:pt x="1" y="1"/>
                  </a:moveTo>
                  <a:lnTo>
                    <a:pt x="1" y="256"/>
                  </a:lnTo>
                  <a:cubicBezTo>
                    <a:pt x="1" y="814"/>
                    <a:pt x="458" y="1266"/>
                    <a:pt x="1016" y="1266"/>
                  </a:cubicBezTo>
                  <a:lnTo>
                    <a:pt x="1521" y="1266"/>
                  </a:lnTo>
                  <a:cubicBezTo>
                    <a:pt x="2084" y="1266"/>
                    <a:pt x="2536" y="814"/>
                    <a:pt x="2536" y="256"/>
                  </a:cubicBezTo>
                  <a:lnTo>
                    <a:pt x="2536" y="1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12685;p90">
              <a:extLst>
                <a:ext uri="{FF2B5EF4-FFF2-40B4-BE49-F238E27FC236}">
                  <a16:creationId xmlns:a16="http://schemas.microsoft.com/office/drawing/2014/main" id="{299FFCBE-E03F-47CC-AF91-8D56CD281441}"/>
                </a:ext>
              </a:extLst>
            </p:cNvPr>
            <p:cNvSpPr/>
            <p:nvPr/>
          </p:nvSpPr>
          <p:spPr>
            <a:xfrm>
              <a:off x="2506948" y="3849596"/>
              <a:ext cx="66408" cy="33230"/>
            </a:xfrm>
            <a:custGeom>
              <a:avLst/>
              <a:gdLst/>
              <a:ahLst/>
              <a:cxnLst/>
              <a:rect l="l" t="t" r="r" b="b"/>
              <a:pathLst>
                <a:path w="2532" h="1267" extrusionOk="0">
                  <a:moveTo>
                    <a:pt x="1" y="1"/>
                  </a:moveTo>
                  <a:lnTo>
                    <a:pt x="1" y="256"/>
                  </a:lnTo>
                  <a:cubicBezTo>
                    <a:pt x="1" y="814"/>
                    <a:pt x="453" y="1266"/>
                    <a:pt x="1011" y="1266"/>
                  </a:cubicBezTo>
                  <a:lnTo>
                    <a:pt x="1521" y="1266"/>
                  </a:lnTo>
                  <a:cubicBezTo>
                    <a:pt x="2079" y="1266"/>
                    <a:pt x="2532" y="814"/>
                    <a:pt x="2532" y="256"/>
                  </a:cubicBezTo>
                  <a:lnTo>
                    <a:pt x="2532" y="1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12686;p90">
              <a:extLst>
                <a:ext uri="{FF2B5EF4-FFF2-40B4-BE49-F238E27FC236}">
                  <a16:creationId xmlns:a16="http://schemas.microsoft.com/office/drawing/2014/main" id="{48CC875F-4F14-44EE-A5AC-424DD1F95C94}"/>
                </a:ext>
              </a:extLst>
            </p:cNvPr>
            <p:cNvSpPr/>
            <p:nvPr/>
          </p:nvSpPr>
          <p:spPr>
            <a:xfrm>
              <a:off x="2221094" y="3823107"/>
              <a:ext cx="26673" cy="39761"/>
            </a:xfrm>
            <a:custGeom>
              <a:avLst/>
              <a:gdLst/>
              <a:ahLst/>
              <a:cxnLst/>
              <a:rect l="l" t="t" r="r" b="b"/>
              <a:pathLst>
                <a:path w="1017" h="1516" extrusionOk="0">
                  <a:moveTo>
                    <a:pt x="256" y="0"/>
                  </a:moveTo>
                  <a:cubicBezTo>
                    <a:pt x="116" y="0"/>
                    <a:pt x="1" y="111"/>
                    <a:pt x="1" y="250"/>
                  </a:cubicBezTo>
                  <a:lnTo>
                    <a:pt x="1" y="1266"/>
                  </a:lnTo>
                  <a:cubicBezTo>
                    <a:pt x="1" y="1405"/>
                    <a:pt x="116" y="1516"/>
                    <a:pt x="256" y="1516"/>
                  </a:cubicBezTo>
                  <a:lnTo>
                    <a:pt x="761" y="1516"/>
                  </a:lnTo>
                  <a:cubicBezTo>
                    <a:pt x="901" y="1516"/>
                    <a:pt x="1016" y="1405"/>
                    <a:pt x="1016" y="1266"/>
                  </a:cubicBezTo>
                  <a:lnTo>
                    <a:pt x="1016" y="250"/>
                  </a:lnTo>
                  <a:cubicBezTo>
                    <a:pt x="1016" y="111"/>
                    <a:pt x="901" y="0"/>
                    <a:pt x="761" y="0"/>
                  </a:cubicBez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12687;p90">
              <a:extLst>
                <a:ext uri="{FF2B5EF4-FFF2-40B4-BE49-F238E27FC236}">
                  <a16:creationId xmlns:a16="http://schemas.microsoft.com/office/drawing/2014/main" id="{681708B4-73B6-4637-800B-AFC3A0CE3271}"/>
                </a:ext>
              </a:extLst>
            </p:cNvPr>
            <p:cNvSpPr/>
            <p:nvPr/>
          </p:nvSpPr>
          <p:spPr>
            <a:xfrm>
              <a:off x="2221094" y="3822975"/>
              <a:ext cx="26673" cy="19959"/>
            </a:xfrm>
            <a:custGeom>
              <a:avLst/>
              <a:gdLst/>
              <a:ahLst/>
              <a:cxnLst/>
              <a:rect l="l" t="t" r="r" b="b"/>
              <a:pathLst>
                <a:path w="1017" h="761" extrusionOk="0">
                  <a:moveTo>
                    <a:pt x="256" y="0"/>
                  </a:moveTo>
                  <a:cubicBezTo>
                    <a:pt x="116" y="0"/>
                    <a:pt x="1" y="116"/>
                    <a:pt x="1" y="255"/>
                  </a:cubicBezTo>
                  <a:lnTo>
                    <a:pt x="1" y="761"/>
                  </a:lnTo>
                  <a:lnTo>
                    <a:pt x="1016" y="761"/>
                  </a:lnTo>
                  <a:lnTo>
                    <a:pt x="1016" y="255"/>
                  </a:lnTo>
                  <a:cubicBezTo>
                    <a:pt x="1016" y="116"/>
                    <a:pt x="901" y="0"/>
                    <a:pt x="761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12688;p90">
              <a:extLst>
                <a:ext uri="{FF2B5EF4-FFF2-40B4-BE49-F238E27FC236}">
                  <a16:creationId xmlns:a16="http://schemas.microsoft.com/office/drawing/2014/main" id="{4850B3F8-D766-460B-BDF8-A433A57EC866}"/>
                </a:ext>
              </a:extLst>
            </p:cNvPr>
            <p:cNvSpPr/>
            <p:nvPr/>
          </p:nvSpPr>
          <p:spPr>
            <a:xfrm>
              <a:off x="2526881" y="3823107"/>
              <a:ext cx="26542" cy="39761"/>
            </a:xfrm>
            <a:custGeom>
              <a:avLst/>
              <a:gdLst/>
              <a:ahLst/>
              <a:cxnLst/>
              <a:rect l="l" t="t" r="r" b="b"/>
              <a:pathLst>
                <a:path w="1012" h="1516" extrusionOk="0">
                  <a:moveTo>
                    <a:pt x="251" y="0"/>
                  </a:moveTo>
                  <a:cubicBezTo>
                    <a:pt x="111" y="0"/>
                    <a:pt x="1" y="111"/>
                    <a:pt x="1" y="250"/>
                  </a:cubicBezTo>
                  <a:lnTo>
                    <a:pt x="1" y="1266"/>
                  </a:lnTo>
                  <a:cubicBezTo>
                    <a:pt x="1" y="1405"/>
                    <a:pt x="111" y="1516"/>
                    <a:pt x="251" y="1516"/>
                  </a:cubicBezTo>
                  <a:lnTo>
                    <a:pt x="761" y="1516"/>
                  </a:lnTo>
                  <a:cubicBezTo>
                    <a:pt x="901" y="1516"/>
                    <a:pt x="1011" y="1405"/>
                    <a:pt x="1011" y="1266"/>
                  </a:cubicBezTo>
                  <a:lnTo>
                    <a:pt x="1011" y="250"/>
                  </a:lnTo>
                  <a:cubicBezTo>
                    <a:pt x="1011" y="111"/>
                    <a:pt x="901" y="0"/>
                    <a:pt x="761" y="0"/>
                  </a:cubicBez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12689;p90">
              <a:extLst>
                <a:ext uri="{FF2B5EF4-FFF2-40B4-BE49-F238E27FC236}">
                  <a16:creationId xmlns:a16="http://schemas.microsoft.com/office/drawing/2014/main" id="{81C9D637-F677-4A40-A05B-4D890C2314CD}"/>
                </a:ext>
              </a:extLst>
            </p:cNvPr>
            <p:cNvSpPr/>
            <p:nvPr/>
          </p:nvSpPr>
          <p:spPr>
            <a:xfrm>
              <a:off x="2526881" y="3822975"/>
              <a:ext cx="26542" cy="19959"/>
            </a:xfrm>
            <a:custGeom>
              <a:avLst/>
              <a:gdLst/>
              <a:ahLst/>
              <a:cxnLst/>
              <a:rect l="l" t="t" r="r" b="b"/>
              <a:pathLst>
                <a:path w="1012" h="761" extrusionOk="0">
                  <a:moveTo>
                    <a:pt x="251" y="0"/>
                  </a:moveTo>
                  <a:cubicBezTo>
                    <a:pt x="111" y="0"/>
                    <a:pt x="1" y="116"/>
                    <a:pt x="1" y="255"/>
                  </a:cubicBezTo>
                  <a:lnTo>
                    <a:pt x="1" y="761"/>
                  </a:lnTo>
                  <a:lnTo>
                    <a:pt x="1011" y="761"/>
                  </a:lnTo>
                  <a:lnTo>
                    <a:pt x="1011" y="255"/>
                  </a:lnTo>
                  <a:cubicBezTo>
                    <a:pt x="1011" y="116"/>
                    <a:pt x="901" y="0"/>
                    <a:pt x="761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12690;p90">
              <a:extLst>
                <a:ext uri="{FF2B5EF4-FFF2-40B4-BE49-F238E27FC236}">
                  <a16:creationId xmlns:a16="http://schemas.microsoft.com/office/drawing/2014/main" id="{354177D9-680B-48EB-9A4B-0FAF0B1825B8}"/>
                </a:ext>
              </a:extLst>
            </p:cNvPr>
            <p:cNvSpPr/>
            <p:nvPr/>
          </p:nvSpPr>
          <p:spPr>
            <a:xfrm>
              <a:off x="2181228" y="3889488"/>
              <a:ext cx="412060" cy="19959"/>
            </a:xfrm>
            <a:custGeom>
              <a:avLst/>
              <a:gdLst/>
              <a:ahLst/>
              <a:cxnLst/>
              <a:rect l="l" t="t" r="r" b="b"/>
              <a:pathLst>
                <a:path w="15711" h="761" extrusionOk="0">
                  <a:moveTo>
                    <a:pt x="0" y="0"/>
                  </a:moveTo>
                  <a:lnTo>
                    <a:pt x="0" y="760"/>
                  </a:lnTo>
                  <a:lnTo>
                    <a:pt x="15711" y="760"/>
                  </a:lnTo>
                  <a:lnTo>
                    <a:pt x="1571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12691;p90">
              <a:extLst>
                <a:ext uri="{FF2B5EF4-FFF2-40B4-BE49-F238E27FC236}">
                  <a16:creationId xmlns:a16="http://schemas.microsoft.com/office/drawing/2014/main" id="{FA06E60C-848B-431D-BB7C-E637B1F7D7CF}"/>
                </a:ext>
              </a:extLst>
            </p:cNvPr>
            <p:cNvSpPr/>
            <p:nvPr/>
          </p:nvSpPr>
          <p:spPr>
            <a:xfrm>
              <a:off x="2175039" y="3816786"/>
              <a:ext cx="424571" cy="344813"/>
            </a:xfrm>
            <a:custGeom>
              <a:avLst/>
              <a:gdLst/>
              <a:ahLst/>
              <a:cxnLst/>
              <a:rect l="l" t="t" r="r" b="b"/>
              <a:pathLst>
                <a:path w="16188" h="13147" extrusionOk="0">
                  <a:moveTo>
                    <a:pt x="2517" y="472"/>
                  </a:moveTo>
                  <a:cubicBezTo>
                    <a:pt x="2527" y="472"/>
                    <a:pt x="2536" y="482"/>
                    <a:pt x="2536" y="491"/>
                  </a:cubicBezTo>
                  <a:lnTo>
                    <a:pt x="2536" y="1502"/>
                  </a:lnTo>
                  <a:cubicBezTo>
                    <a:pt x="2536" y="1511"/>
                    <a:pt x="2527" y="1521"/>
                    <a:pt x="2517" y="1521"/>
                  </a:cubicBezTo>
                  <a:lnTo>
                    <a:pt x="2012" y="1521"/>
                  </a:lnTo>
                  <a:cubicBezTo>
                    <a:pt x="2002" y="1521"/>
                    <a:pt x="1998" y="1511"/>
                    <a:pt x="1998" y="1502"/>
                  </a:cubicBezTo>
                  <a:lnTo>
                    <a:pt x="1998" y="491"/>
                  </a:lnTo>
                  <a:cubicBezTo>
                    <a:pt x="1998" y="482"/>
                    <a:pt x="2002" y="477"/>
                    <a:pt x="2012" y="477"/>
                  </a:cubicBezTo>
                  <a:lnTo>
                    <a:pt x="2012" y="472"/>
                  </a:lnTo>
                  <a:close/>
                  <a:moveTo>
                    <a:pt x="14176" y="472"/>
                  </a:moveTo>
                  <a:cubicBezTo>
                    <a:pt x="14181" y="472"/>
                    <a:pt x="14190" y="482"/>
                    <a:pt x="14190" y="491"/>
                  </a:cubicBezTo>
                  <a:lnTo>
                    <a:pt x="14190" y="1502"/>
                  </a:lnTo>
                  <a:cubicBezTo>
                    <a:pt x="14190" y="1511"/>
                    <a:pt x="14181" y="1521"/>
                    <a:pt x="14176" y="1521"/>
                  </a:cubicBezTo>
                  <a:lnTo>
                    <a:pt x="13666" y="1521"/>
                  </a:lnTo>
                  <a:cubicBezTo>
                    <a:pt x="13656" y="1521"/>
                    <a:pt x="13652" y="1511"/>
                    <a:pt x="13652" y="1502"/>
                  </a:cubicBezTo>
                  <a:lnTo>
                    <a:pt x="13652" y="491"/>
                  </a:lnTo>
                  <a:cubicBezTo>
                    <a:pt x="13652" y="482"/>
                    <a:pt x="13661" y="477"/>
                    <a:pt x="13666" y="477"/>
                  </a:cubicBezTo>
                  <a:lnTo>
                    <a:pt x="13666" y="472"/>
                  </a:lnTo>
                  <a:close/>
                  <a:moveTo>
                    <a:pt x="15187" y="1492"/>
                  </a:moveTo>
                  <a:cubicBezTo>
                    <a:pt x="15475" y="1492"/>
                    <a:pt x="15711" y="1723"/>
                    <a:pt x="15711" y="2017"/>
                  </a:cubicBezTo>
                  <a:lnTo>
                    <a:pt x="15711" y="12145"/>
                  </a:lnTo>
                  <a:cubicBezTo>
                    <a:pt x="15711" y="12434"/>
                    <a:pt x="15475" y="12670"/>
                    <a:pt x="15187" y="12670"/>
                  </a:cubicBezTo>
                  <a:lnTo>
                    <a:pt x="997" y="12670"/>
                  </a:lnTo>
                  <a:cubicBezTo>
                    <a:pt x="708" y="12670"/>
                    <a:pt x="477" y="12434"/>
                    <a:pt x="477" y="12145"/>
                  </a:cubicBezTo>
                  <a:lnTo>
                    <a:pt x="477" y="2017"/>
                  </a:lnTo>
                  <a:cubicBezTo>
                    <a:pt x="477" y="1723"/>
                    <a:pt x="708" y="1492"/>
                    <a:pt x="997" y="1492"/>
                  </a:cubicBezTo>
                  <a:lnTo>
                    <a:pt x="1521" y="1492"/>
                  </a:lnTo>
                  <a:lnTo>
                    <a:pt x="1521" y="1507"/>
                  </a:lnTo>
                  <a:cubicBezTo>
                    <a:pt x="1521" y="1776"/>
                    <a:pt x="1743" y="1997"/>
                    <a:pt x="2012" y="1997"/>
                  </a:cubicBezTo>
                  <a:lnTo>
                    <a:pt x="2517" y="1997"/>
                  </a:lnTo>
                  <a:cubicBezTo>
                    <a:pt x="2787" y="1997"/>
                    <a:pt x="3008" y="1776"/>
                    <a:pt x="3008" y="1507"/>
                  </a:cubicBezTo>
                  <a:lnTo>
                    <a:pt x="3008" y="1492"/>
                  </a:lnTo>
                  <a:lnTo>
                    <a:pt x="13175" y="1492"/>
                  </a:lnTo>
                  <a:lnTo>
                    <a:pt x="13175" y="1507"/>
                  </a:lnTo>
                  <a:cubicBezTo>
                    <a:pt x="13175" y="1776"/>
                    <a:pt x="13397" y="1997"/>
                    <a:pt x="13666" y="1997"/>
                  </a:cubicBezTo>
                  <a:lnTo>
                    <a:pt x="14176" y="1997"/>
                  </a:lnTo>
                  <a:cubicBezTo>
                    <a:pt x="14446" y="1997"/>
                    <a:pt x="14662" y="1776"/>
                    <a:pt x="14667" y="1507"/>
                  </a:cubicBezTo>
                  <a:lnTo>
                    <a:pt x="14667" y="1492"/>
                  </a:lnTo>
                  <a:close/>
                  <a:moveTo>
                    <a:pt x="2012" y="1"/>
                  </a:moveTo>
                  <a:cubicBezTo>
                    <a:pt x="1743" y="1"/>
                    <a:pt x="1521" y="222"/>
                    <a:pt x="1521" y="491"/>
                  </a:cubicBezTo>
                  <a:lnTo>
                    <a:pt x="1521" y="1016"/>
                  </a:lnTo>
                  <a:lnTo>
                    <a:pt x="997" y="1016"/>
                  </a:lnTo>
                  <a:cubicBezTo>
                    <a:pt x="448" y="1016"/>
                    <a:pt x="1" y="1463"/>
                    <a:pt x="1" y="2017"/>
                  </a:cubicBezTo>
                  <a:lnTo>
                    <a:pt x="1" y="12150"/>
                  </a:lnTo>
                  <a:cubicBezTo>
                    <a:pt x="1" y="12699"/>
                    <a:pt x="448" y="13146"/>
                    <a:pt x="997" y="13146"/>
                  </a:cubicBezTo>
                  <a:lnTo>
                    <a:pt x="15187" y="13146"/>
                  </a:lnTo>
                  <a:cubicBezTo>
                    <a:pt x="15740" y="13146"/>
                    <a:pt x="16183" y="12699"/>
                    <a:pt x="16183" y="12150"/>
                  </a:cubicBezTo>
                  <a:lnTo>
                    <a:pt x="16183" y="2017"/>
                  </a:lnTo>
                  <a:cubicBezTo>
                    <a:pt x="16187" y="1463"/>
                    <a:pt x="15740" y="1016"/>
                    <a:pt x="15187" y="1016"/>
                  </a:cubicBezTo>
                  <a:lnTo>
                    <a:pt x="14667" y="1016"/>
                  </a:lnTo>
                  <a:lnTo>
                    <a:pt x="14667" y="491"/>
                  </a:lnTo>
                  <a:cubicBezTo>
                    <a:pt x="14662" y="222"/>
                    <a:pt x="14446" y="1"/>
                    <a:pt x="14176" y="1"/>
                  </a:cubicBezTo>
                  <a:lnTo>
                    <a:pt x="13666" y="1"/>
                  </a:lnTo>
                  <a:cubicBezTo>
                    <a:pt x="13397" y="1"/>
                    <a:pt x="13175" y="222"/>
                    <a:pt x="13175" y="491"/>
                  </a:cubicBezTo>
                  <a:lnTo>
                    <a:pt x="13175" y="1016"/>
                  </a:lnTo>
                  <a:lnTo>
                    <a:pt x="3008" y="1016"/>
                  </a:lnTo>
                  <a:lnTo>
                    <a:pt x="3008" y="491"/>
                  </a:lnTo>
                  <a:cubicBezTo>
                    <a:pt x="3008" y="222"/>
                    <a:pt x="2787" y="1"/>
                    <a:pt x="25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12692;p90">
              <a:extLst>
                <a:ext uri="{FF2B5EF4-FFF2-40B4-BE49-F238E27FC236}">
                  <a16:creationId xmlns:a16="http://schemas.microsoft.com/office/drawing/2014/main" id="{03F6865F-4FBA-4C7E-8553-AA538A2BEED5}"/>
                </a:ext>
              </a:extLst>
            </p:cNvPr>
            <p:cNvSpPr/>
            <p:nvPr/>
          </p:nvSpPr>
          <p:spPr>
            <a:xfrm>
              <a:off x="2199535" y="3883299"/>
              <a:ext cx="375473" cy="12379"/>
            </a:xfrm>
            <a:custGeom>
              <a:avLst/>
              <a:gdLst/>
              <a:ahLst/>
              <a:cxnLst/>
              <a:rect l="l" t="t" r="r" b="b"/>
              <a:pathLst>
                <a:path w="14316" h="472" extrusionOk="0">
                  <a:moveTo>
                    <a:pt x="318" y="0"/>
                  </a:moveTo>
                  <a:cubicBezTo>
                    <a:pt x="0" y="0"/>
                    <a:pt x="0" y="472"/>
                    <a:pt x="318" y="472"/>
                  </a:cubicBezTo>
                  <a:lnTo>
                    <a:pt x="14002" y="472"/>
                  </a:lnTo>
                  <a:cubicBezTo>
                    <a:pt x="14315" y="472"/>
                    <a:pt x="14315" y="0"/>
                    <a:pt x="140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12693;p90">
              <a:extLst>
                <a:ext uri="{FF2B5EF4-FFF2-40B4-BE49-F238E27FC236}">
                  <a16:creationId xmlns:a16="http://schemas.microsoft.com/office/drawing/2014/main" id="{6A29D226-C7AE-4B3C-989B-CE8D90FD11B2}"/>
                </a:ext>
              </a:extLst>
            </p:cNvPr>
            <p:cNvSpPr/>
            <p:nvPr/>
          </p:nvSpPr>
          <p:spPr>
            <a:xfrm>
              <a:off x="2219468" y="3936436"/>
              <a:ext cx="56573" cy="12511"/>
            </a:xfrm>
            <a:custGeom>
              <a:avLst/>
              <a:gdLst/>
              <a:ahLst/>
              <a:cxnLst/>
              <a:rect l="l" t="t" r="r" b="b"/>
              <a:pathLst>
                <a:path w="2157" h="477" extrusionOk="0">
                  <a:moveTo>
                    <a:pt x="318" y="0"/>
                  </a:moveTo>
                  <a:cubicBezTo>
                    <a:pt x="0" y="0"/>
                    <a:pt x="0" y="476"/>
                    <a:pt x="318" y="476"/>
                  </a:cubicBezTo>
                  <a:lnTo>
                    <a:pt x="1838" y="476"/>
                  </a:lnTo>
                  <a:cubicBezTo>
                    <a:pt x="2156" y="476"/>
                    <a:pt x="2156" y="0"/>
                    <a:pt x="18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12694;p90">
              <a:extLst>
                <a:ext uri="{FF2B5EF4-FFF2-40B4-BE49-F238E27FC236}">
                  <a16:creationId xmlns:a16="http://schemas.microsoft.com/office/drawing/2014/main" id="{2D972F1E-45EB-40B3-9E4B-E7D637F271D2}"/>
                </a:ext>
              </a:extLst>
            </p:cNvPr>
            <p:cNvSpPr/>
            <p:nvPr/>
          </p:nvSpPr>
          <p:spPr>
            <a:xfrm>
              <a:off x="2312471" y="3936436"/>
              <a:ext cx="56573" cy="12511"/>
            </a:xfrm>
            <a:custGeom>
              <a:avLst/>
              <a:gdLst/>
              <a:ahLst/>
              <a:cxnLst/>
              <a:rect l="l" t="t" r="r" b="b"/>
              <a:pathLst>
                <a:path w="2157" h="477" extrusionOk="0">
                  <a:moveTo>
                    <a:pt x="318" y="0"/>
                  </a:moveTo>
                  <a:cubicBezTo>
                    <a:pt x="1" y="0"/>
                    <a:pt x="1" y="476"/>
                    <a:pt x="318" y="476"/>
                  </a:cubicBezTo>
                  <a:lnTo>
                    <a:pt x="1844" y="476"/>
                  </a:lnTo>
                  <a:cubicBezTo>
                    <a:pt x="2156" y="476"/>
                    <a:pt x="2156" y="0"/>
                    <a:pt x="18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12695;p90">
              <a:extLst>
                <a:ext uri="{FF2B5EF4-FFF2-40B4-BE49-F238E27FC236}">
                  <a16:creationId xmlns:a16="http://schemas.microsoft.com/office/drawing/2014/main" id="{1A86631D-4FC7-497B-AF0B-C5A626D573B1}"/>
                </a:ext>
              </a:extLst>
            </p:cNvPr>
            <p:cNvSpPr/>
            <p:nvPr/>
          </p:nvSpPr>
          <p:spPr>
            <a:xfrm>
              <a:off x="2498607" y="3936436"/>
              <a:ext cx="56442" cy="12511"/>
            </a:xfrm>
            <a:custGeom>
              <a:avLst/>
              <a:gdLst/>
              <a:ahLst/>
              <a:cxnLst/>
              <a:rect l="l" t="t" r="r" b="b"/>
              <a:pathLst>
                <a:path w="2152" h="477" extrusionOk="0">
                  <a:moveTo>
                    <a:pt x="319" y="0"/>
                  </a:moveTo>
                  <a:cubicBezTo>
                    <a:pt x="1" y="0"/>
                    <a:pt x="1" y="476"/>
                    <a:pt x="319" y="476"/>
                  </a:cubicBezTo>
                  <a:lnTo>
                    <a:pt x="1839" y="476"/>
                  </a:lnTo>
                  <a:cubicBezTo>
                    <a:pt x="2152" y="476"/>
                    <a:pt x="2152" y="0"/>
                    <a:pt x="18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12696;p90">
              <a:extLst>
                <a:ext uri="{FF2B5EF4-FFF2-40B4-BE49-F238E27FC236}">
                  <a16:creationId xmlns:a16="http://schemas.microsoft.com/office/drawing/2014/main" id="{B8EC55A5-1782-4B5B-89E2-9EA8F4B308E1}"/>
                </a:ext>
              </a:extLst>
            </p:cNvPr>
            <p:cNvSpPr/>
            <p:nvPr/>
          </p:nvSpPr>
          <p:spPr>
            <a:xfrm>
              <a:off x="2219468" y="3989546"/>
              <a:ext cx="56573" cy="12537"/>
            </a:xfrm>
            <a:custGeom>
              <a:avLst/>
              <a:gdLst/>
              <a:ahLst/>
              <a:cxnLst/>
              <a:rect l="l" t="t" r="r" b="b"/>
              <a:pathLst>
                <a:path w="2157" h="478" extrusionOk="0">
                  <a:moveTo>
                    <a:pt x="318" y="1"/>
                  </a:moveTo>
                  <a:cubicBezTo>
                    <a:pt x="0" y="1"/>
                    <a:pt x="0" y="477"/>
                    <a:pt x="318" y="477"/>
                  </a:cubicBezTo>
                  <a:lnTo>
                    <a:pt x="1838" y="477"/>
                  </a:lnTo>
                  <a:cubicBezTo>
                    <a:pt x="2156" y="477"/>
                    <a:pt x="2156" y="1"/>
                    <a:pt x="18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12697;p90">
              <a:extLst>
                <a:ext uri="{FF2B5EF4-FFF2-40B4-BE49-F238E27FC236}">
                  <a16:creationId xmlns:a16="http://schemas.microsoft.com/office/drawing/2014/main" id="{94CEDBF1-9870-49F2-B991-9BD958A01C91}"/>
                </a:ext>
              </a:extLst>
            </p:cNvPr>
            <p:cNvSpPr/>
            <p:nvPr/>
          </p:nvSpPr>
          <p:spPr>
            <a:xfrm>
              <a:off x="2405605" y="3989546"/>
              <a:ext cx="56442" cy="12537"/>
            </a:xfrm>
            <a:custGeom>
              <a:avLst/>
              <a:gdLst/>
              <a:ahLst/>
              <a:cxnLst/>
              <a:rect l="l" t="t" r="r" b="b"/>
              <a:pathLst>
                <a:path w="2152" h="478" extrusionOk="0">
                  <a:moveTo>
                    <a:pt x="313" y="1"/>
                  </a:moveTo>
                  <a:cubicBezTo>
                    <a:pt x="1" y="1"/>
                    <a:pt x="1" y="477"/>
                    <a:pt x="313" y="477"/>
                  </a:cubicBezTo>
                  <a:lnTo>
                    <a:pt x="1834" y="477"/>
                  </a:lnTo>
                  <a:cubicBezTo>
                    <a:pt x="2152" y="477"/>
                    <a:pt x="2152" y="1"/>
                    <a:pt x="1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12698;p90">
              <a:extLst>
                <a:ext uri="{FF2B5EF4-FFF2-40B4-BE49-F238E27FC236}">
                  <a16:creationId xmlns:a16="http://schemas.microsoft.com/office/drawing/2014/main" id="{A35EF773-F415-4E46-8CEC-296D84AF2977}"/>
                </a:ext>
              </a:extLst>
            </p:cNvPr>
            <p:cNvSpPr/>
            <p:nvPr/>
          </p:nvSpPr>
          <p:spPr>
            <a:xfrm>
              <a:off x="2219468" y="4042814"/>
              <a:ext cx="56573" cy="12379"/>
            </a:xfrm>
            <a:custGeom>
              <a:avLst/>
              <a:gdLst/>
              <a:ahLst/>
              <a:cxnLst/>
              <a:rect l="l" t="t" r="r" b="b"/>
              <a:pathLst>
                <a:path w="2157" h="472" extrusionOk="0">
                  <a:moveTo>
                    <a:pt x="318" y="0"/>
                  </a:moveTo>
                  <a:cubicBezTo>
                    <a:pt x="0" y="0"/>
                    <a:pt x="0" y="472"/>
                    <a:pt x="318" y="472"/>
                  </a:cubicBezTo>
                  <a:lnTo>
                    <a:pt x="1838" y="472"/>
                  </a:lnTo>
                  <a:cubicBezTo>
                    <a:pt x="2156" y="472"/>
                    <a:pt x="2156" y="0"/>
                    <a:pt x="18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12699;p90">
              <a:extLst>
                <a:ext uri="{FF2B5EF4-FFF2-40B4-BE49-F238E27FC236}">
                  <a16:creationId xmlns:a16="http://schemas.microsoft.com/office/drawing/2014/main" id="{7F72C8E9-AB19-4FF0-BC19-563161BB48A0}"/>
                </a:ext>
              </a:extLst>
            </p:cNvPr>
            <p:cNvSpPr/>
            <p:nvPr/>
          </p:nvSpPr>
          <p:spPr>
            <a:xfrm>
              <a:off x="2312471" y="4042814"/>
              <a:ext cx="56573" cy="12379"/>
            </a:xfrm>
            <a:custGeom>
              <a:avLst/>
              <a:gdLst/>
              <a:ahLst/>
              <a:cxnLst/>
              <a:rect l="l" t="t" r="r" b="b"/>
              <a:pathLst>
                <a:path w="2157" h="472" extrusionOk="0">
                  <a:moveTo>
                    <a:pt x="1848" y="0"/>
                  </a:moveTo>
                  <a:cubicBezTo>
                    <a:pt x="1847" y="0"/>
                    <a:pt x="1845" y="0"/>
                    <a:pt x="1844" y="0"/>
                  </a:cubicBezTo>
                  <a:lnTo>
                    <a:pt x="318" y="0"/>
                  </a:lnTo>
                  <a:cubicBezTo>
                    <a:pt x="1" y="0"/>
                    <a:pt x="1" y="472"/>
                    <a:pt x="318" y="472"/>
                  </a:cubicBezTo>
                  <a:lnTo>
                    <a:pt x="1844" y="472"/>
                  </a:lnTo>
                  <a:cubicBezTo>
                    <a:pt x="2155" y="472"/>
                    <a:pt x="2156" y="0"/>
                    <a:pt x="18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12700;p90">
              <a:extLst>
                <a:ext uri="{FF2B5EF4-FFF2-40B4-BE49-F238E27FC236}">
                  <a16:creationId xmlns:a16="http://schemas.microsoft.com/office/drawing/2014/main" id="{F3FE5086-F9ED-4651-8561-066BBE3B6B46}"/>
                </a:ext>
              </a:extLst>
            </p:cNvPr>
            <p:cNvSpPr/>
            <p:nvPr/>
          </p:nvSpPr>
          <p:spPr>
            <a:xfrm>
              <a:off x="2498607" y="4042814"/>
              <a:ext cx="56442" cy="12379"/>
            </a:xfrm>
            <a:custGeom>
              <a:avLst/>
              <a:gdLst/>
              <a:ahLst/>
              <a:cxnLst/>
              <a:rect l="l" t="t" r="r" b="b"/>
              <a:pathLst>
                <a:path w="2152" h="472" extrusionOk="0">
                  <a:moveTo>
                    <a:pt x="319" y="0"/>
                  </a:moveTo>
                  <a:cubicBezTo>
                    <a:pt x="1" y="0"/>
                    <a:pt x="1" y="472"/>
                    <a:pt x="319" y="472"/>
                  </a:cubicBezTo>
                  <a:lnTo>
                    <a:pt x="1839" y="472"/>
                  </a:lnTo>
                  <a:cubicBezTo>
                    <a:pt x="2152" y="472"/>
                    <a:pt x="2152" y="0"/>
                    <a:pt x="18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12701;p90">
              <a:extLst>
                <a:ext uri="{FF2B5EF4-FFF2-40B4-BE49-F238E27FC236}">
                  <a16:creationId xmlns:a16="http://schemas.microsoft.com/office/drawing/2014/main" id="{E7CCDC58-8925-49AC-8EF5-5A905102E89B}"/>
                </a:ext>
              </a:extLst>
            </p:cNvPr>
            <p:cNvSpPr/>
            <p:nvPr/>
          </p:nvSpPr>
          <p:spPr>
            <a:xfrm>
              <a:off x="2312471" y="4095951"/>
              <a:ext cx="56573" cy="12379"/>
            </a:xfrm>
            <a:custGeom>
              <a:avLst/>
              <a:gdLst/>
              <a:ahLst/>
              <a:cxnLst/>
              <a:rect l="l" t="t" r="r" b="b"/>
              <a:pathLst>
                <a:path w="2157" h="472" extrusionOk="0">
                  <a:moveTo>
                    <a:pt x="318" y="0"/>
                  </a:moveTo>
                  <a:cubicBezTo>
                    <a:pt x="1" y="0"/>
                    <a:pt x="1" y="472"/>
                    <a:pt x="318" y="472"/>
                  </a:cubicBezTo>
                  <a:lnTo>
                    <a:pt x="1844" y="472"/>
                  </a:lnTo>
                  <a:cubicBezTo>
                    <a:pt x="2156" y="472"/>
                    <a:pt x="2156" y="0"/>
                    <a:pt x="18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12702;p90">
              <a:extLst>
                <a:ext uri="{FF2B5EF4-FFF2-40B4-BE49-F238E27FC236}">
                  <a16:creationId xmlns:a16="http://schemas.microsoft.com/office/drawing/2014/main" id="{A46746E8-60A6-4924-9F79-9DEC3D280843}"/>
                </a:ext>
              </a:extLst>
            </p:cNvPr>
            <p:cNvSpPr/>
            <p:nvPr/>
          </p:nvSpPr>
          <p:spPr>
            <a:xfrm>
              <a:off x="2405605" y="4095951"/>
              <a:ext cx="56442" cy="12379"/>
            </a:xfrm>
            <a:custGeom>
              <a:avLst/>
              <a:gdLst/>
              <a:ahLst/>
              <a:cxnLst/>
              <a:rect l="l" t="t" r="r" b="b"/>
              <a:pathLst>
                <a:path w="2152" h="472" extrusionOk="0">
                  <a:moveTo>
                    <a:pt x="313" y="0"/>
                  </a:moveTo>
                  <a:cubicBezTo>
                    <a:pt x="1" y="0"/>
                    <a:pt x="1" y="472"/>
                    <a:pt x="313" y="472"/>
                  </a:cubicBezTo>
                  <a:lnTo>
                    <a:pt x="1834" y="472"/>
                  </a:lnTo>
                  <a:cubicBezTo>
                    <a:pt x="2152" y="472"/>
                    <a:pt x="2152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12703;p90">
              <a:extLst>
                <a:ext uri="{FF2B5EF4-FFF2-40B4-BE49-F238E27FC236}">
                  <a16:creationId xmlns:a16="http://schemas.microsoft.com/office/drawing/2014/main" id="{5EADFC36-A3E2-407E-8FDA-0775F198EB3E}"/>
                </a:ext>
              </a:extLst>
            </p:cNvPr>
            <p:cNvSpPr/>
            <p:nvPr/>
          </p:nvSpPr>
          <p:spPr>
            <a:xfrm>
              <a:off x="2498607" y="4095951"/>
              <a:ext cx="56442" cy="12379"/>
            </a:xfrm>
            <a:custGeom>
              <a:avLst/>
              <a:gdLst/>
              <a:ahLst/>
              <a:cxnLst/>
              <a:rect l="l" t="t" r="r" b="b"/>
              <a:pathLst>
                <a:path w="2152" h="472" extrusionOk="0">
                  <a:moveTo>
                    <a:pt x="319" y="0"/>
                  </a:moveTo>
                  <a:cubicBezTo>
                    <a:pt x="1" y="0"/>
                    <a:pt x="1" y="472"/>
                    <a:pt x="319" y="472"/>
                  </a:cubicBezTo>
                  <a:lnTo>
                    <a:pt x="1839" y="472"/>
                  </a:lnTo>
                  <a:cubicBezTo>
                    <a:pt x="2152" y="472"/>
                    <a:pt x="2152" y="0"/>
                    <a:pt x="18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12704;p90">
              <a:extLst>
                <a:ext uri="{FF2B5EF4-FFF2-40B4-BE49-F238E27FC236}">
                  <a16:creationId xmlns:a16="http://schemas.microsoft.com/office/drawing/2014/main" id="{2FEFD90D-C081-48D1-9EED-57176E64F170}"/>
                </a:ext>
              </a:extLst>
            </p:cNvPr>
            <p:cNvSpPr/>
            <p:nvPr/>
          </p:nvSpPr>
          <p:spPr>
            <a:xfrm>
              <a:off x="2312104" y="3976170"/>
              <a:ext cx="57491" cy="39184"/>
            </a:xfrm>
            <a:custGeom>
              <a:avLst/>
              <a:gdLst/>
              <a:ahLst/>
              <a:cxnLst/>
              <a:rect l="l" t="t" r="r" b="b"/>
              <a:pathLst>
                <a:path w="2192" h="1494" extrusionOk="0">
                  <a:moveTo>
                    <a:pt x="1849" y="1"/>
                  </a:moveTo>
                  <a:cubicBezTo>
                    <a:pt x="1794" y="1"/>
                    <a:pt x="1736" y="22"/>
                    <a:pt x="1684" y="73"/>
                  </a:cubicBezTo>
                  <a:lnTo>
                    <a:pt x="842" y="920"/>
                  </a:lnTo>
                  <a:lnTo>
                    <a:pt x="501" y="583"/>
                  </a:lnTo>
                  <a:cubicBezTo>
                    <a:pt x="450" y="534"/>
                    <a:pt x="393" y="514"/>
                    <a:pt x="339" y="514"/>
                  </a:cubicBezTo>
                  <a:cubicBezTo>
                    <a:pt x="157" y="514"/>
                    <a:pt x="1" y="745"/>
                    <a:pt x="164" y="915"/>
                  </a:cubicBezTo>
                  <a:lnTo>
                    <a:pt x="674" y="1425"/>
                  </a:lnTo>
                  <a:cubicBezTo>
                    <a:pt x="720" y="1471"/>
                    <a:pt x="780" y="1494"/>
                    <a:pt x="840" y="1494"/>
                  </a:cubicBezTo>
                  <a:cubicBezTo>
                    <a:pt x="900" y="1494"/>
                    <a:pt x="960" y="1471"/>
                    <a:pt x="1006" y="1425"/>
                  </a:cubicBezTo>
                  <a:lnTo>
                    <a:pt x="2021" y="410"/>
                  </a:lnTo>
                  <a:cubicBezTo>
                    <a:pt x="2192" y="239"/>
                    <a:pt x="2034" y="1"/>
                    <a:pt x="18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12705;p90">
              <a:extLst>
                <a:ext uri="{FF2B5EF4-FFF2-40B4-BE49-F238E27FC236}">
                  <a16:creationId xmlns:a16="http://schemas.microsoft.com/office/drawing/2014/main" id="{A553DE19-447D-42F0-A344-DFE90F0F0B4A}"/>
                </a:ext>
              </a:extLst>
            </p:cNvPr>
            <p:cNvSpPr/>
            <p:nvPr/>
          </p:nvSpPr>
          <p:spPr>
            <a:xfrm>
              <a:off x="2497821" y="3976170"/>
              <a:ext cx="57910" cy="39184"/>
            </a:xfrm>
            <a:custGeom>
              <a:avLst/>
              <a:gdLst/>
              <a:ahLst/>
              <a:cxnLst/>
              <a:rect l="l" t="t" r="r" b="b"/>
              <a:pathLst>
                <a:path w="2208" h="1494" extrusionOk="0">
                  <a:moveTo>
                    <a:pt x="1864" y="1"/>
                  </a:moveTo>
                  <a:cubicBezTo>
                    <a:pt x="1809" y="1"/>
                    <a:pt x="1752" y="22"/>
                    <a:pt x="1701" y="73"/>
                  </a:cubicBezTo>
                  <a:lnTo>
                    <a:pt x="854" y="920"/>
                  </a:lnTo>
                  <a:lnTo>
                    <a:pt x="517" y="583"/>
                  </a:lnTo>
                  <a:cubicBezTo>
                    <a:pt x="463" y="527"/>
                    <a:pt x="403" y="504"/>
                    <a:pt x="346" y="504"/>
                  </a:cubicBezTo>
                  <a:cubicBezTo>
                    <a:pt x="160" y="504"/>
                    <a:pt x="0" y="746"/>
                    <a:pt x="180" y="915"/>
                  </a:cubicBezTo>
                  <a:lnTo>
                    <a:pt x="685" y="1425"/>
                  </a:lnTo>
                  <a:cubicBezTo>
                    <a:pt x="731" y="1471"/>
                    <a:pt x="792" y="1494"/>
                    <a:pt x="854" y="1494"/>
                  </a:cubicBezTo>
                  <a:cubicBezTo>
                    <a:pt x="915" y="1494"/>
                    <a:pt x="976" y="1471"/>
                    <a:pt x="1022" y="1425"/>
                  </a:cubicBezTo>
                  <a:lnTo>
                    <a:pt x="2037" y="410"/>
                  </a:lnTo>
                  <a:cubicBezTo>
                    <a:pt x="2208" y="239"/>
                    <a:pt x="2048" y="1"/>
                    <a:pt x="18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12706;p90">
              <a:extLst>
                <a:ext uri="{FF2B5EF4-FFF2-40B4-BE49-F238E27FC236}">
                  <a16:creationId xmlns:a16="http://schemas.microsoft.com/office/drawing/2014/main" id="{C8ADCC8F-B5C7-41B2-9061-28881A1815B7}"/>
                </a:ext>
              </a:extLst>
            </p:cNvPr>
            <p:cNvSpPr/>
            <p:nvPr/>
          </p:nvSpPr>
          <p:spPr>
            <a:xfrm>
              <a:off x="2405237" y="4029360"/>
              <a:ext cx="57438" cy="39131"/>
            </a:xfrm>
            <a:custGeom>
              <a:avLst/>
              <a:gdLst/>
              <a:ahLst/>
              <a:cxnLst/>
              <a:rect l="l" t="t" r="r" b="b"/>
              <a:pathLst>
                <a:path w="2190" h="1492" extrusionOk="0">
                  <a:moveTo>
                    <a:pt x="1850" y="1"/>
                  </a:moveTo>
                  <a:cubicBezTo>
                    <a:pt x="1794" y="1"/>
                    <a:pt x="1736" y="23"/>
                    <a:pt x="1684" y="76"/>
                  </a:cubicBezTo>
                  <a:lnTo>
                    <a:pt x="838" y="918"/>
                  </a:lnTo>
                  <a:lnTo>
                    <a:pt x="496" y="581"/>
                  </a:lnTo>
                  <a:cubicBezTo>
                    <a:pt x="445" y="532"/>
                    <a:pt x="389" y="512"/>
                    <a:pt x="335" y="512"/>
                  </a:cubicBezTo>
                  <a:cubicBezTo>
                    <a:pt x="155" y="512"/>
                    <a:pt x="1" y="742"/>
                    <a:pt x="164" y="913"/>
                  </a:cubicBezTo>
                  <a:lnTo>
                    <a:pt x="669" y="1423"/>
                  </a:lnTo>
                  <a:cubicBezTo>
                    <a:pt x="715" y="1469"/>
                    <a:pt x="775" y="1491"/>
                    <a:pt x="836" y="1491"/>
                  </a:cubicBezTo>
                  <a:cubicBezTo>
                    <a:pt x="896" y="1491"/>
                    <a:pt x="958" y="1469"/>
                    <a:pt x="1006" y="1423"/>
                  </a:cubicBezTo>
                  <a:lnTo>
                    <a:pt x="2016" y="408"/>
                  </a:lnTo>
                  <a:cubicBezTo>
                    <a:pt x="2190" y="238"/>
                    <a:pt x="2032" y="1"/>
                    <a:pt x="18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12707;p90">
              <a:extLst>
                <a:ext uri="{FF2B5EF4-FFF2-40B4-BE49-F238E27FC236}">
                  <a16:creationId xmlns:a16="http://schemas.microsoft.com/office/drawing/2014/main" id="{C04AB71B-4066-4F24-9970-1F558BCEB1CF}"/>
                </a:ext>
              </a:extLst>
            </p:cNvPr>
            <p:cNvSpPr/>
            <p:nvPr/>
          </p:nvSpPr>
          <p:spPr>
            <a:xfrm>
              <a:off x="2219101" y="4082497"/>
              <a:ext cx="57464" cy="39131"/>
            </a:xfrm>
            <a:custGeom>
              <a:avLst/>
              <a:gdLst/>
              <a:ahLst/>
              <a:cxnLst/>
              <a:rect l="l" t="t" r="r" b="b"/>
              <a:pathLst>
                <a:path w="2191" h="1492" extrusionOk="0">
                  <a:moveTo>
                    <a:pt x="1851" y="0"/>
                  </a:moveTo>
                  <a:cubicBezTo>
                    <a:pt x="1795" y="0"/>
                    <a:pt x="1737" y="22"/>
                    <a:pt x="1684" y="75"/>
                  </a:cubicBezTo>
                  <a:lnTo>
                    <a:pt x="837" y="922"/>
                  </a:lnTo>
                  <a:lnTo>
                    <a:pt x="500" y="581"/>
                  </a:lnTo>
                  <a:cubicBezTo>
                    <a:pt x="449" y="532"/>
                    <a:pt x="392" y="512"/>
                    <a:pt x="337" y="512"/>
                  </a:cubicBezTo>
                  <a:cubicBezTo>
                    <a:pt x="155" y="512"/>
                    <a:pt x="0" y="743"/>
                    <a:pt x="164" y="917"/>
                  </a:cubicBezTo>
                  <a:lnTo>
                    <a:pt x="674" y="1423"/>
                  </a:lnTo>
                  <a:cubicBezTo>
                    <a:pt x="719" y="1468"/>
                    <a:pt x="779" y="1491"/>
                    <a:pt x="840" y="1491"/>
                  </a:cubicBezTo>
                  <a:cubicBezTo>
                    <a:pt x="900" y="1491"/>
                    <a:pt x="960" y="1468"/>
                    <a:pt x="1006" y="1423"/>
                  </a:cubicBezTo>
                  <a:lnTo>
                    <a:pt x="2021" y="412"/>
                  </a:lnTo>
                  <a:cubicBezTo>
                    <a:pt x="2191" y="239"/>
                    <a:pt x="2035" y="0"/>
                    <a:pt x="18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12708;p90">
              <a:extLst>
                <a:ext uri="{FF2B5EF4-FFF2-40B4-BE49-F238E27FC236}">
                  <a16:creationId xmlns:a16="http://schemas.microsoft.com/office/drawing/2014/main" id="{4629E4CA-095C-48A7-9D9A-D2791F1D1428}"/>
                </a:ext>
              </a:extLst>
            </p:cNvPr>
            <p:cNvSpPr/>
            <p:nvPr/>
          </p:nvSpPr>
          <p:spPr>
            <a:xfrm>
              <a:off x="2404792" y="3923033"/>
              <a:ext cx="57910" cy="39158"/>
            </a:xfrm>
            <a:custGeom>
              <a:avLst/>
              <a:gdLst/>
              <a:ahLst/>
              <a:cxnLst/>
              <a:rect l="l" t="t" r="r" b="b"/>
              <a:pathLst>
                <a:path w="2208" h="1493" extrusionOk="0">
                  <a:moveTo>
                    <a:pt x="1866" y="0"/>
                  </a:moveTo>
                  <a:cubicBezTo>
                    <a:pt x="1810" y="0"/>
                    <a:pt x="1753" y="22"/>
                    <a:pt x="1701" y="73"/>
                  </a:cubicBezTo>
                  <a:lnTo>
                    <a:pt x="855" y="920"/>
                  </a:lnTo>
                  <a:lnTo>
                    <a:pt x="513" y="578"/>
                  </a:lnTo>
                  <a:cubicBezTo>
                    <a:pt x="461" y="523"/>
                    <a:pt x="402" y="500"/>
                    <a:pt x="346" y="500"/>
                  </a:cubicBezTo>
                  <a:cubicBezTo>
                    <a:pt x="161" y="500"/>
                    <a:pt x="0" y="746"/>
                    <a:pt x="181" y="915"/>
                  </a:cubicBezTo>
                  <a:lnTo>
                    <a:pt x="686" y="1421"/>
                  </a:lnTo>
                  <a:cubicBezTo>
                    <a:pt x="732" y="1469"/>
                    <a:pt x="792" y="1493"/>
                    <a:pt x="853" y="1493"/>
                  </a:cubicBezTo>
                  <a:cubicBezTo>
                    <a:pt x="913" y="1493"/>
                    <a:pt x="975" y="1469"/>
                    <a:pt x="1023" y="1421"/>
                  </a:cubicBezTo>
                  <a:lnTo>
                    <a:pt x="2033" y="410"/>
                  </a:lnTo>
                  <a:cubicBezTo>
                    <a:pt x="2207" y="236"/>
                    <a:pt x="2049" y="0"/>
                    <a:pt x="18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1" name="Google Shape;12709;p90">
            <a:extLst>
              <a:ext uri="{FF2B5EF4-FFF2-40B4-BE49-F238E27FC236}">
                <a16:creationId xmlns:a16="http://schemas.microsoft.com/office/drawing/2014/main" id="{FF9C279F-0FB5-44AE-9E76-73BABB762655}"/>
              </a:ext>
            </a:extLst>
          </p:cNvPr>
          <p:cNvGrpSpPr/>
          <p:nvPr/>
        </p:nvGrpSpPr>
        <p:grpSpPr>
          <a:xfrm>
            <a:off x="1703694" y="2394663"/>
            <a:ext cx="545532" cy="498637"/>
            <a:chOff x="1277770" y="1980572"/>
            <a:chExt cx="409149" cy="373978"/>
          </a:xfrm>
        </p:grpSpPr>
        <p:sp>
          <p:nvSpPr>
            <p:cNvPr id="412" name="Google Shape;12710;p90">
              <a:extLst>
                <a:ext uri="{FF2B5EF4-FFF2-40B4-BE49-F238E27FC236}">
                  <a16:creationId xmlns:a16="http://schemas.microsoft.com/office/drawing/2014/main" id="{1EE818C0-8B58-4986-9D8B-0CE6D4DB384A}"/>
                </a:ext>
              </a:extLst>
            </p:cNvPr>
            <p:cNvSpPr/>
            <p:nvPr/>
          </p:nvSpPr>
          <p:spPr>
            <a:xfrm>
              <a:off x="1298962" y="2200044"/>
              <a:ext cx="102890" cy="44954"/>
            </a:xfrm>
            <a:custGeom>
              <a:avLst/>
              <a:gdLst/>
              <a:ahLst/>
              <a:cxnLst/>
              <a:rect l="l" t="t" r="r" b="b"/>
              <a:pathLst>
                <a:path w="3923" h="1714" extrusionOk="0">
                  <a:moveTo>
                    <a:pt x="1" y="1"/>
                  </a:moveTo>
                  <a:cubicBezTo>
                    <a:pt x="135" y="982"/>
                    <a:pt x="973" y="1714"/>
                    <a:pt x="1959" y="1714"/>
                  </a:cubicBezTo>
                  <a:cubicBezTo>
                    <a:pt x="2950" y="1714"/>
                    <a:pt x="3787" y="982"/>
                    <a:pt x="3922" y="1"/>
                  </a:cubicBez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12711;p90">
              <a:extLst>
                <a:ext uri="{FF2B5EF4-FFF2-40B4-BE49-F238E27FC236}">
                  <a16:creationId xmlns:a16="http://schemas.microsoft.com/office/drawing/2014/main" id="{8B94C38B-1B8C-49B2-B1C5-96DF0B3EA3DA}"/>
                </a:ext>
              </a:extLst>
            </p:cNvPr>
            <p:cNvSpPr/>
            <p:nvPr/>
          </p:nvSpPr>
          <p:spPr>
            <a:xfrm>
              <a:off x="1470332" y="2057576"/>
              <a:ext cx="23631" cy="245227"/>
            </a:xfrm>
            <a:custGeom>
              <a:avLst/>
              <a:gdLst/>
              <a:ahLst/>
              <a:cxnLst/>
              <a:rect l="l" t="t" r="r" b="b"/>
              <a:pathLst>
                <a:path w="901" h="9350" extrusionOk="0">
                  <a:moveTo>
                    <a:pt x="1" y="0"/>
                  </a:moveTo>
                  <a:lnTo>
                    <a:pt x="1" y="9349"/>
                  </a:lnTo>
                  <a:lnTo>
                    <a:pt x="901" y="9349"/>
                  </a:lnTo>
                  <a:lnTo>
                    <a:pt x="901" y="0"/>
                  </a:lnTo>
                  <a:cubicBezTo>
                    <a:pt x="761" y="80"/>
                    <a:pt x="606" y="119"/>
                    <a:pt x="451" y="119"/>
                  </a:cubicBezTo>
                  <a:cubicBezTo>
                    <a:pt x="296" y="119"/>
                    <a:pt x="140" y="80"/>
                    <a:pt x="1" y="0"/>
                  </a:cubicBezTo>
                  <a:close/>
                </a:path>
              </a:pathLst>
            </a:custGeom>
            <a:solidFill>
              <a:srgbClr val="B2BF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12712;p90">
              <a:extLst>
                <a:ext uri="{FF2B5EF4-FFF2-40B4-BE49-F238E27FC236}">
                  <a16:creationId xmlns:a16="http://schemas.microsoft.com/office/drawing/2014/main" id="{B7D6C52C-BDA6-4A20-A788-2DF04CB0B68C}"/>
                </a:ext>
              </a:extLst>
            </p:cNvPr>
            <p:cNvSpPr/>
            <p:nvPr/>
          </p:nvSpPr>
          <p:spPr>
            <a:xfrm>
              <a:off x="1470332" y="2057576"/>
              <a:ext cx="15815" cy="245227"/>
            </a:xfrm>
            <a:custGeom>
              <a:avLst/>
              <a:gdLst/>
              <a:ahLst/>
              <a:cxnLst/>
              <a:rect l="l" t="t" r="r" b="b"/>
              <a:pathLst>
                <a:path w="603" h="9350" extrusionOk="0">
                  <a:moveTo>
                    <a:pt x="1" y="0"/>
                  </a:moveTo>
                  <a:lnTo>
                    <a:pt x="1" y="9349"/>
                  </a:lnTo>
                  <a:lnTo>
                    <a:pt x="602" y="9349"/>
                  </a:lnTo>
                  <a:lnTo>
                    <a:pt x="602" y="106"/>
                  </a:lnTo>
                  <a:cubicBezTo>
                    <a:pt x="549" y="116"/>
                    <a:pt x="501" y="120"/>
                    <a:pt x="448" y="120"/>
                  </a:cubicBezTo>
                  <a:cubicBezTo>
                    <a:pt x="290" y="120"/>
                    <a:pt x="136" y="77"/>
                    <a:pt x="1" y="0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12713;p90">
              <a:extLst>
                <a:ext uri="{FF2B5EF4-FFF2-40B4-BE49-F238E27FC236}">
                  <a16:creationId xmlns:a16="http://schemas.microsoft.com/office/drawing/2014/main" id="{3D2CF608-F07C-4BF9-8CB5-C144EDE55878}"/>
                </a:ext>
              </a:extLst>
            </p:cNvPr>
            <p:cNvSpPr/>
            <p:nvPr/>
          </p:nvSpPr>
          <p:spPr>
            <a:xfrm>
              <a:off x="1543297" y="2175941"/>
              <a:ext cx="137826" cy="24129"/>
            </a:xfrm>
            <a:custGeom>
              <a:avLst/>
              <a:gdLst/>
              <a:ahLst/>
              <a:cxnLst/>
              <a:rect l="l" t="t" r="r" b="b"/>
              <a:pathLst>
                <a:path w="5255" h="920" extrusionOk="0">
                  <a:moveTo>
                    <a:pt x="385" y="1"/>
                  </a:moveTo>
                  <a:cubicBezTo>
                    <a:pt x="173" y="5"/>
                    <a:pt x="0" y="174"/>
                    <a:pt x="0" y="385"/>
                  </a:cubicBezTo>
                  <a:lnTo>
                    <a:pt x="0" y="535"/>
                  </a:lnTo>
                  <a:cubicBezTo>
                    <a:pt x="0" y="746"/>
                    <a:pt x="173" y="920"/>
                    <a:pt x="385" y="920"/>
                  </a:cubicBezTo>
                  <a:lnTo>
                    <a:pt x="4870" y="920"/>
                  </a:lnTo>
                  <a:cubicBezTo>
                    <a:pt x="5081" y="920"/>
                    <a:pt x="5255" y="746"/>
                    <a:pt x="5255" y="535"/>
                  </a:cubicBezTo>
                  <a:lnTo>
                    <a:pt x="5255" y="385"/>
                  </a:lnTo>
                  <a:cubicBezTo>
                    <a:pt x="5255" y="174"/>
                    <a:pt x="5081" y="5"/>
                    <a:pt x="4870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12714;p90">
              <a:extLst>
                <a:ext uri="{FF2B5EF4-FFF2-40B4-BE49-F238E27FC236}">
                  <a16:creationId xmlns:a16="http://schemas.microsoft.com/office/drawing/2014/main" id="{F5CF33E3-A889-419C-B373-7BBF57260114}"/>
                </a:ext>
              </a:extLst>
            </p:cNvPr>
            <p:cNvSpPr/>
            <p:nvPr/>
          </p:nvSpPr>
          <p:spPr>
            <a:xfrm>
              <a:off x="1543297" y="2179980"/>
              <a:ext cx="137826" cy="20090"/>
            </a:xfrm>
            <a:custGeom>
              <a:avLst/>
              <a:gdLst/>
              <a:ahLst/>
              <a:cxnLst/>
              <a:rect l="l" t="t" r="r" b="b"/>
              <a:pathLst>
                <a:path w="5255" h="766" extrusionOk="0">
                  <a:moveTo>
                    <a:pt x="77" y="1"/>
                  </a:moveTo>
                  <a:cubicBezTo>
                    <a:pt x="29" y="68"/>
                    <a:pt x="0" y="150"/>
                    <a:pt x="0" y="231"/>
                  </a:cubicBezTo>
                  <a:lnTo>
                    <a:pt x="0" y="381"/>
                  </a:lnTo>
                  <a:cubicBezTo>
                    <a:pt x="0" y="592"/>
                    <a:pt x="173" y="766"/>
                    <a:pt x="385" y="766"/>
                  </a:cubicBezTo>
                  <a:lnTo>
                    <a:pt x="4870" y="766"/>
                  </a:lnTo>
                  <a:cubicBezTo>
                    <a:pt x="5081" y="766"/>
                    <a:pt x="5255" y="592"/>
                    <a:pt x="5255" y="381"/>
                  </a:cubicBezTo>
                  <a:lnTo>
                    <a:pt x="5255" y="231"/>
                  </a:lnTo>
                  <a:cubicBezTo>
                    <a:pt x="5255" y="150"/>
                    <a:pt x="5226" y="68"/>
                    <a:pt x="5178" y="1"/>
                  </a:cubicBezTo>
                  <a:cubicBezTo>
                    <a:pt x="5105" y="102"/>
                    <a:pt x="4990" y="154"/>
                    <a:pt x="4870" y="159"/>
                  </a:cubicBezTo>
                  <a:lnTo>
                    <a:pt x="385" y="159"/>
                  </a:lnTo>
                  <a:cubicBezTo>
                    <a:pt x="265" y="154"/>
                    <a:pt x="149" y="102"/>
                    <a:pt x="77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" name="Google Shape;12715;p90">
              <a:extLst>
                <a:ext uri="{FF2B5EF4-FFF2-40B4-BE49-F238E27FC236}">
                  <a16:creationId xmlns:a16="http://schemas.microsoft.com/office/drawing/2014/main" id="{2F009A4E-E53B-41AE-92DB-7CAABC9E2DFE}"/>
                </a:ext>
              </a:extLst>
            </p:cNvPr>
            <p:cNvSpPr/>
            <p:nvPr/>
          </p:nvSpPr>
          <p:spPr>
            <a:xfrm>
              <a:off x="1563230" y="2200044"/>
              <a:ext cx="102864" cy="44954"/>
            </a:xfrm>
            <a:custGeom>
              <a:avLst/>
              <a:gdLst/>
              <a:ahLst/>
              <a:cxnLst/>
              <a:rect l="l" t="t" r="r" b="b"/>
              <a:pathLst>
                <a:path w="3922" h="1714" extrusionOk="0">
                  <a:moveTo>
                    <a:pt x="0" y="1"/>
                  </a:moveTo>
                  <a:cubicBezTo>
                    <a:pt x="130" y="982"/>
                    <a:pt x="968" y="1714"/>
                    <a:pt x="1959" y="1714"/>
                  </a:cubicBezTo>
                  <a:cubicBezTo>
                    <a:pt x="2950" y="1714"/>
                    <a:pt x="3787" y="982"/>
                    <a:pt x="3922" y="1"/>
                  </a:cubicBez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" name="Google Shape;12716;p90">
              <a:extLst>
                <a:ext uri="{FF2B5EF4-FFF2-40B4-BE49-F238E27FC236}">
                  <a16:creationId xmlns:a16="http://schemas.microsoft.com/office/drawing/2014/main" id="{0B9A9437-C762-4A9D-97DD-C8C016BB3E28}"/>
                </a:ext>
              </a:extLst>
            </p:cNvPr>
            <p:cNvSpPr/>
            <p:nvPr/>
          </p:nvSpPr>
          <p:spPr>
            <a:xfrm>
              <a:off x="1298962" y="2200044"/>
              <a:ext cx="63497" cy="44980"/>
            </a:xfrm>
            <a:custGeom>
              <a:avLst/>
              <a:gdLst/>
              <a:ahLst/>
              <a:cxnLst/>
              <a:rect l="l" t="t" r="r" b="b"/>
              <a:pathLst>
                <a:path w="2421" h="1715" extrusionOk="0">
                  <a:moveTo>
                    <a:pt x="1" y="1"/>
                  </a:moveTo>
                  <a:cubicBezTo>
                    <a:pt x="138" y="1003"/>
                    <a:pt x="995" y="1715"/>
                    <a:pt x="1961" y="1715"/>
                  </a:cubicBezTo>
                  <a:cubicBezTo>
                    <a:pt x="2113" y="1715"/>
                    <a:pt x="2267" y="1697"/>
                    <a:pt x="2421" y="1661"/>
                  </a:cubicBezTo>
                  <a:cubicBezTo>
                    <a:pt x="1622" y="1473"/>
                    <a:pt x="1025" y="814"/>
                    <a:pt x="915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" name="Google Shape;12717;p90">
              <a:extLst>
                <a:ext uri="{FF2B5EF4-FFF2-40B4-BE49-F238E27FC236}">
                  <a16:creationId xmlns:a16="http://schemas.microsoft.com/office/drawing/2014/main" id="{36D86E1D-C254-44AB-8E44-143AA8F95510}"/>
                </a:ext>
              </a:extLst>
            </p:cNvPr>
            <p:cNvSpPr/>
            <p:nvPr/>
          </p:nvSpPr>
          <p:spPr>
            <a:xfrm>
              <a:off x="1563230" y="2200044"/>
              <a:ext cx="63366" cy="44980"/>
            </a:xfrm>
            <a:custGeom>
              <a:avLst/>
              <a:gdLst/>
              <a:ahLst/>
              <a:cxnLst/>
              <a:rect l="l" t="t" r="r" b="b"/>
              <a:pathLst>
                <a:path w="2416" h="1715" extrusionOk="0">
                  <a:moveTo>
                    <a:pt x="0" y="1"/>
                  </a:moveTo>
                  <a:cubicBezTo>
                    <a:pt x="138" y="1003"/>
                    <a:pt x="994" y="1715"/>
                    <a:pt x="1958" y="1715"/>
                  </a:cubicBezTo>
                  <a:cubicBezTo>
                    <a:pt x="2109" y="1715"/>
                    <a:pt x="2262" y="1697"/>
                    <a:pt x="2416" y="1661"/>
                  </a:cubicBezTo>
                  <a:cubicBezTo>
                    <a:pt x="1622" y="1473"/>
                    <a:pt x="1025" y="814"/>
                    <a:pt x="915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" name="Google Shape;12718;p90">
              <a:extLst>
                <a:ext uri="{FF2B5EF4-FFF2-40B4-BE49-F238E27FC236}">
                  <a16:creationId xmlns:a16="http://schemas.microsoft.com/office/drawing/2014/main" id="{E1D17361-C914-4EE5-969E-C27AF6DB0F8A}"/>
                </a:ext>
              </a:extLst>
            </p:cNvPr>
            <p:cNvSpPr/>
            <p:nvPr/>
          </p:nvSpPr>
          <p:spPr>
            <a:xfrm>
              <a:off x="1331274" y="2050888"/>
              <a:ext cx="37636" cy="32234"/>
            </a:xfrm>
            <a:custGeom>
              <a:avLst/>
              <a:gdLst/>
              <a:ahLst/>
              <a:cxnLst/>
              <a:rect l="l" t="t" r="r" b="b"/>
              <a:pathLst>
                <a:path w="1435" h="1229" extrusionOk="0">
                  <a:moveTo>
                    <a:pt x="818" y="0"/>
                  </a:moveTo>
                  <a:cubicBezTo>
                    <a:pt x="275" y="5"/>
                    <a:pt x="0" y="664"/>
                    <a:pt x="390" y="1049"/>
                  </a:cubicBezTo>
                  <a:cubicBezTo>
                    <a:pt x="514" y="1173"/>
                    <a:pt x="667" y="1229"/>
                    <a:pt x="817" y="1229"/>
                  </a:cubicBezTo>
                  <a:cubicBezTo>
                    <a:pt x="1132" y="1229"/>
                    <a:pt x="1434" y="984"/>
                    <a:pt x="1434" y="616"/>
                  </a:cubicBezTo>
                  <a:cubicBezTo>
                    <a:pt x="1434" y="274"/>
                    <a:pt x="1160" y="0"/>
                    <a:pt x="818" y="0"/>
                  </a:cubicBez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" name="Google Shape;12719;p90">
              <a:extLst>
                <a:ext uri="{FF2B5EF4-FFF2-40B4-BE49-F238E27FC236}">
                  <a16:creationId xmlns:a16="http://schemas.microsoft.com/office/drawing/2014/main" id="{15EE183C-A412-41DC-A1BF-E4ABEAE3CDE5}"/>
                </a:ext>
              </a:extLst>
            </p:cNvPr>
            <p:cNvSpPr/>
            <p:nvPr/>
          </p:nvSpPr>
          <p:spPr>
            <a:xfrm>
              <a:off x="1590742" y="2050888"/>
              <a:ext cx="37636" cy="32234"/>
            </a:xfrm>
            <a:custGeom>
              <a:avLst/>
              <a:gdLst/>
              <a:ahLst/>
              <a:cxnLst/>
              <a:rect l="l" t="t" r="r" b="b"/>
              <a:pathLst>
                <a:path w="1435" h="1229" extrusionOk="0">
                  <a:moveTo>
                    <a:pt x="818" y="0"/>
                  </a:moveTo>
                  <a:cubicBezTo>
                    <a:pt x="275" y="0"/>
                    <a:pt x="0" y="659"/>
                    <a:pt x="385" y="1049"/>
                  </a:cubicBezTo>
                  <a:cubicBezTo>
                    <a:pt x="510" y="1173"/>
                    <a:pt x="662" y="1229"/>
                    <a:pt x="812" y="1229"/>
                  </a:cubicBezTo>
                  <a:cubicBezTo>
                    <a:pt x="1128" y="1229"/>
                    <a:pt x="1431" y="984"/>
                    <a:pt x="1434" y="616"/>
                  </a:cubicBezTo>
                  <a:cubicBezTo>
                    <a:pt x="1434" y="274"/>
                    <a:pt x="1160" y="0"/>
                    <a:pt x="818" y="0"/>
                  </a:cubicBez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" name="Google Shape;12720;p90">
              <a:extLst>
                <a:ext uri="{FF2B5EF4-FFF2-40B4-BE49-F238E27FC236}">
                  <a16:creationId xmlns:a16="http://schemas.microsoft.com/office/drawing/2014/main" id="{A3D2D541-1DCE-411D-AD24-3372D525AA4E}"/>
                </a:ext>
              </a:extLst>
            </p:cNvPr>
            <p:cNvSpPr/>
            <p:nvPr/>
          </p:nvSpPr>
          <p:spPr>
            <a:xfrm>
              <a:off x="1426689" y="2300364"/>
              <a:ext cx="110942" cy="26542"/>
            </a:xfrm>
            <a:custGeom>
              <a:avLst/>
              <a:gdLst/>
              <a:ahLst/>
              <a:cxnLst/>
              <a:rect l="l" t="t" r="r" b="b"/>
              <a:pathLst>
                <a:path w="4230" h="1012" extrusionOk="0">
                  <a:moveTo>
                    <a:pt x="385" y="1"/>
                  </a:moveTo>
                  <a:cubicBezTo>
                    <a:pt x="173" y="1"/>
                    <a:pt x="0" y="174"/>
                    <a:pt x="0" y="386"/>
                  </a:cubicBezTo>
                  <a:lnTo>
                    <a:pt x="0" y="1011"/>
                  </a:lnTo>
                  <a:lnTo>
                    <a:pt x="4230" y="1011"/>
                  </a:lnTo>
                  <a:lnTo>
                    <a:pt x="4230" y="386"/>
                  </a:lnTo>
                  <a:cubicBezTo>
                    <a:pt x="4225" y="174"/>
                    <a:pt x="4056" y="1"/>
                    <a:pt x="3845" y="1"/>
                  </a:cubicBezTo>
                  <a:close/>
                </a:path>
              </a:pathLst>
            </a:custGeom>
            <a:solidFill>
              <a:srgbClr val="6C7E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" name="Google Shape;12721;p90">
              <a:extLst>
                <a:ext uri="{FF2B5EF4-FFF2-40B4-BE49-F238E27FC236}">
                  <a16:creationId xmlns:a16="http://schemas.microsoft.com/office/drawing/2014/main" id="{3E4547EB-D745-479E-9FF9-EE390523CF23}"/>
                </a:ext>
              </a:extLst>
            </p:cNvPr>
            <p:cNvSpPr/>
            <p:nvPr/>
          </p:nvSpPr>
          <p:spPr>
            <a:xfrm>
              <a:off x="1426689" y="2308442"/>
              <a:ext cx="110942" cy="18464"/>
            </a:xfrm>
            <a:custGeom>
              <a:avLst/>
              <a:gdLst/>
              <a:ahLst/>
              <a:cxnLst/>
              <a:rect l="l" t="t" r="r" b="b"/>
              <a:pathLst>
                <a:path w="4230" h="704" extrusionOk="0">
                  <a:moveTo>
                    <a:pt x="10" y="1"/>
                  </a:moveTo>
                  <a:cubicBezTo>
                    <a:pt x="0" y="30"/>
                    <a:pt x="0" y="54"/>
                    <a:pt x="0" y="78"/>
                  </a:cubicBezTo>
                  <a:lnTo>
                    <a:pt x="0" y="703"/>
                  </a:lnTo>
                  <a:lnTo>
                    <a:pt x="4230" y="703"/>
                  </a:lnTo>
                  <a:lnTo>
                    <a:pt x="4230" y="78"/>
                  </a:lnTo>
                  <a:cubicBezTo>
                    <a:pt x="4230" y="49"/>
                    <a:pt x="4225" y="25"/>
                    <a:pt x="4220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" name="Google Shape;12722;p90">
              <a:extLst>
                <a:ext uri="{FF2B5EF4-FFF2-40B4-BE49-F238E27FC236}">
                  <a16:creationId xmlns:a16="http://schemas.microsoft.com/office/drawing/2014/main" id="{1290E512-532B-450A-BCC5-667EFCA31F33}"/>
                </a:ext>
              </a:extLst>
            </p:cNvPr>
            <p:cNvSpPr/>
            <p:nvPr/>
          </p:nvSpPr>
          <p:spPr>
            <a:xfrm>
              <a:off x="1413418" y="2324467"/>
              <a:ext cx="137852" cy="24129"/>
            </a:xfrm>
            <a:custGeom>
              <a:avLst/>
              <a:gdLst/>
              <a:ahLst/>
              <a:cxnLst/>
              <a:rect l="l" t="t" r="r" b="b"/>
              <a:pathLst>
                <a:path w="5256" h="920" extrusionOk="0">
                  <a:moveTo>
                    <a:pt x="386" y="1"/>
                  </a:moveTo>
                  <a:cubicBezTo>
                    <a:pt x="174" y="1"/>
                    <a:pt x="1" y="174"/>
                    <a:pt x="1" y="386"/>
                  </a:cubicBezTo>
                  <a:lnTo>
                    <a:pt x="1" y="535"/>
                  </a:lnTo>
                  <a:cubicBezTo>
                    <a:pt x="1" y="747"/>
                    <a:pt x="174" y="920"/>
                    <a:pt x="386" y="920"/>
                  </a:cubicBezTo>
                  <a:lnTo>
                    <a:pt x="4870" y="920"/>
                  </a:lnTo>
                  <a:cubicBezTo>
                    <a:pt x="5082" y="920"/>
                    <a:pt x="5255" y="747"/>
                    <a:pt x="5255" y="535"/>
                  </a:cubicBezTo>
                  <a:lnTo>
                    <a:pt x="5255" y="386"/>
                  </a:lnTo>
                  <a:cubicBezTo>
                    <a:pt x="5255" y="174"/>
                    <a:pt x="5082" y="1"/>
                    <a:pt x="4870" y="1"/>
                  </a:cubicBezTo>
                  <a:close/>
                </a:path>
              </a:pathLst>
            </a:custGeom>
            <a:solidFill>
              <a:srgbClr val="808F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" name="Google Shape;12723;p90">
              <a:extLst>
                <a:ext uri="{FF2B5EF4-FFF2-40B4-BE49-F238E27FC236}">
                  <a16:creationId xmlns:a16="http://schemas.microsoft.com/office/drawing/2014/main" id="{85F6523D-CDF6-45AE-AEA9-C16319481778}"/>
                </a:ext>
              </a:extLst>
            </p:cNvPr>
            <p:cNvSpPr/>
            <p:nvPr/>
          </p:nvSpPr>
          <p:spPr>
            <a:xfrm>
              <a:off x="1413418" y="2328506"/>
              <a:ext cx="137852" cy="20090"/>
            </a:xfrm>
            <a:custGeom>
              <a:avLst/>
              <a:gdLst/>
              <a:ahLst/>
              <a:cxnLst/>
              <a:rect l="l" t="t" r="r" b="b"/>
              <a:pathLst>
                <a:path w="5256" h="766" extrusionOk="0">
                  <a:moveTo>
                    <a:pt x="78" y="1"/>
                  </a:moveTo>
                  <a:cubicBezTo>
                    <a:pt x="30" y="68"/>
                    <a:pt x="1" y="150"/>
                    <a:pt x="1" y="232"/>
                  </a:cubicBezTo>
                  <a:lnTo>
                    <a:pt x="1" y="381"/>
                  </a:lnTo>
                  <a:cubicBezTo>
                    <a:pt x="1" y="593"/>
                    <a:pt x="174" y="766"/>
                    <a:pt x="386" y="766"/>
                  </a:cubicBezTo>
                  <a:lnTo>
                    <a:pt x="4870" y="766"/>
                  </a:lnTo>
                  <a:cubicBezTo>
                    <a:pt x="5082" y="766"/>
                    <a:pt x="5255" y="593"/>
                    <a:pt x="5255" y="381"/>
                  </a:cubicBezTo>
                  <a:lnTo>
                    <a:pt x="5255" y="232"/>
                  </a:lnTo>
                  <a:cubicBezTo>
                    <a:pt x="5255" y="150"/>
                    <a:pt x="5226" y="68"/>
                    <a:pt x="5178" y="1"/>
                  </a:cubicBezTo>
                  <a:cubicBezTo>
                    <a:pt x="5106" y="97"/>
                    <a:pt x="4991" y="155"/>
                    <a:pt x="4870" y="155"/>
                  </a:cubicBezTo>
                  <a:lnTo>
                    <a:pt x="386" y="155"/>
                  </a:lnTo>
                  <a:cubicBezTo>
                    <a:pt x="265" y="155"/>
                    <a:pt x="150" y="97"/>
                    <a:pt x="78" y="1"/>
                  </a:cubicBezTo>
                  <a:close/>
                </a:path>
              </a:pathLst>
            </a:custGeom>
            <a:solidFill>
              <a:srgbClr val="6C7E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12724;p90">
              <a:extLst>
                <a:ext uri="{FF2B5EF4-FFF2-40B4-BE49-F238E27FC236}">
                  <a16:creationId xmlns:a16="http://schemas.microsoft.com/office/drawing/2014/main" id="{BB68F024-524B-43AB-9B38-C9485C9CE277}"/>
                </a:ext>
              </a:extLst>
            </p:cNvPr>
            <p:cNvSpPr/>
            <p:nvPr/>
          </p:nvSpPr>
          <p:spPr>
            <a:xfrm>
              <a:off x="1450793" y="2013907"/>
              <a:ext cx="54789" cy="46869"/>
            </a:xfrm>
            <a:custGeom>
              <a:avLst/>
              <a:gdLst/>
              <a:ahLst/>
              <a:cxnLst/>
              <a:rect l="l" t="t" r="r" b="b"/>
              <a:pathLst>
                <a:path w="2089" h="1787" extrusionOk="0">
                  <a:moveTo>
                    <a:pt x="1193" y="0"/>
                  </a:moveTo>
                  <a:cubicBezTo>
                    <a:pt x="399" y="0"/>
                    <a:pt x="0" y="963"/>
                    <a:pt x="563" y="1526"/>
                  </a:cubicBezTo>
                  <a:cubicBezTo>
                    <a:pt x="745" y="1706"/>
                    <a:pt x="968" y="1787"/>
                    <a:pt x="1188" y="1787"/>
                  </a:cubicBezTo>
                  <a:cubicBezTo>
                    <a:pt x="1647" y="1787"/>
                    <a:pt x="2088" y="1431"/>
                    <a:pt x="2088" y="890"/>
                  </a:cubicBezTo>
                  <a:cubicBezTo>
                    <a:pt x="2088" y="400"/>
                    <a:pt x="1689" y="0"/>
                    <a:pt x="1193" y="0"/>
                  </a:cubicBez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" name="Google Shape;12725;p90">
              <a:extLst>
                <a:ext uri="{FF2B5EF4-FFF2-40B4-BE49-F238E27FC236}">
                  <a16:creationId xmlns:a16="http://schemas.microsoft.com/office/drawing/2014/main" id="{F0822CD3-A0E1-440B-B73E-E370D49D8FA1}"/>
                </a:ext>
              </a:extLst>
            </p:cNvPr>
            <p:cNvSpPr/>
            <p:nvPr/>
          </p:nvSpPr>
          <p:spPr>
            <a:xfrm>
              <a:off x="1336703" y="2050836"/>
              <a:ext cx="28168" cy="32286"/>
            </a:xfrm>
            <a:custGeom>
              <a:avLst/>
              <a:gdLst/>
              <a:ahLst/>
              <a:cxnLst/>
              <a:rect l="l" t="t" r="r" b="b"/>
              <a:pathLst>
                <a:path w="1074" h="1231" extrusionOk="0">
                  <a:moveTo>
                    <a:pt x="619" y="1"/>
                  </a:moveTo>
                  <a:cubicBezTo>
                    <a:pt x="304" y="1"/>
                    <a:pt x="0" y="243"/>
                    <a:pt x="0" y="618"/>
                  </a:cubicBezTo>
                  <a:cubicBezTo>
                    <a:pt x="0" y="989"/>
                    <a:pt x="304" y="1231"/>
                    <a:pt x="618" y="1231"/>
                  </a:cubicBezTo>
                  <a:cubicBezTo>
                    <a:pt x="780" y="1231"/>
                    <a:pt x="945" y="1166"/>
                    <a:pt x="1073" y="1022"/>
                  </a:cubicBezTo>
                  <a:cubicBezTo>
                    <a:pt x="972" y="912"/>
                    <a:pt x="915" y="767"/>
                    <a:pt x="915" y="618"/>
                  </a:cubicBezTo>
                  <a:cubicBezTo>
                    <a:pt x="915" y="464"/>
                    <a:pt x="972" y="320"/>
                    <a:pt x="1073" y="209"/>
                  </a:cubicBezTo>
                  <a:cubicBezTo>
                    <a:pt x="946" y="65"/>
                    <a:pt x="781" y="1"/>
                    <a:pt x="619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" name="Google Shape;12726;p90">
              <a:extLst>
                <a:ext uri="{FF2B5EF4-FFF2-40B4-BE49-F238E27FC236}">
                  <a16:creationId xmlns:a16="http://schemas.microsoft.com/office/drawing/2014/main" id="{E754553F-4913-4935-B06C-589C47F4A4DE}"/>
                </a:ext>
              </a:extLst>
            </p:cNvPr>
            <p:cNvSpPr/>
            <p:nvPr/>
          </p:nvSpPr>
          <p:spPr>
            <a:xfrm>
              <a:off x="1596172" y="2050836"/>
              <a:ext cx="28037" cy="32286"/>
            </a:xfrm>
            <a:custGeom>
              <a:avLst/>
              <a:gdLst/>
              <a:ahLst/>
              <a:cxnLst/>
              <a:rect l="l" t="t" r="r" b="b"/>
              <a:pathLst>
                <a:path w="1069" h="1231" extrusionOk="0">
                  <a:moveTo>
                    <a:pt x="615" y="1"/>
                  </a:moveTo>
                  <a:cubicBezTo>
                    <a:pt x="302" y="1"/>
                    <a:pt x="0" y="243"/>
                    <a:pt x="0" y="618"/>
                  </a:cubicBezTo>
                  <a:cubicBezTo>
                    <a:pt x="0" y="989"/>
                    <a:pt x="302" y="1231"/>
                    <a:pt x="614" y="1231"/>
                  </a:cubicBezTo>
                  <a:cubicBezTo>
                    <a:pt x="776" y="1231"/>
                    <a:pt x="941" y="1166"/>
                    <a:pt x="1068" y="1022"/>
                  </a:cubicBezTo>
                  <a:cubicBezTo>
                    <a:pt x="967" y="912"/>
                    <a:pt x="914" y="767"/>
                    <a:pt x="914" y="618"/>
                  </a:cubicBezTo>
                  <a:cubicBezTo>
                    <a:pt x="914" y="464"/>
                    <a:pt x="967" y="320"/>
                    <a:pt x="1068" y="209"/>
                  </a:cubicBezTo>
                  <a:cubicBezTo>
                    <a:pt x="941" y="65"/>
                    <a:pt x="776" y="1"/>
                    <a:pt x="615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" name="Google Shape;12727;p90">
              <a:extLst>
                <a:ext uri="{FF2B5EF4-FFF2-40B4-BE49-F238E27FC236}">
                  <a16:creationId xmlns:a16="http://schemas.microsoft.com/office/drawing/2014/main" id="{3126A19D-0775-417E-95F1-AE0BF9CC910D}"/>
                </a:ext>
              </a:extLst>
            </p:cNvPr>
            <p:cNvSpPr/>
            <p:nvPr/>
          </p:nvSpPr>
          <p:spPr>
            <a:xfrm>
              <a:off x="1458739" y="2013829"/>
              <a:ext cx="35355" cy="46973"/>
            </a:xfrm>
            <a:custGeom>
              <a:avLst/>
              <a:gdLst/>
              <a:ahLst/>
              <a:cxnLst/>
              <a:rect l="l" t="t" r="r" b="b"/>
              <a:pathLst>
                <a:path w="1348" h="1791" extrusionOk="0">
                  <a:moveTo>
                    <a:pt x="892" y="0"/>
                  </a:moveTo>
                  <a:cubicBezTo>
                    <a:pt x="428" y="0"/>
                    <a:pt x="0" y="372"/>
                    <a:pt x="0" y="893"/>
                  </a:cubicBezTo>
                  <a:cubicBezTo>
                    <a:pt x="0" y="1416"/>
                    <a:pt x="430" y="1791"/>
                    <a:pt x="895" y="1791"/>
                  </a:cubicBezTo>
                  <a:cubicBezTo>
                    <a:pt x="1047" y="1791"/>
                    <a:pt x="1202" y="1751"/>
                    <a:pt x="1348" y="1663"/>
                  </a:cubicBezTo>
                  <a:cubicBezTo>
                    <a:pt x="1078" y="1500"/>
                    <a:pt x="914" y="1211"/>
                    <a:pt x="914" y="893"/>
                  </a:cubicBezTo>
                  <a:cubicBezTo>
                    <a:pt x="914" y="581"/>
                    <a:pt x="1078" y="292"/>
                    <a:pt x="1348" y="128"/>
                  </a:cubicBezTo>
                  <a:cubicBezTo>
                    <a:pt x="1201" y="40"/>
                    <a:pt x="1045" y="0"/>
                    <a:pt x="892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" name="Google Shape;12728;p90">
              <a:extLst>
                <a:ext uri="{FF2B5EF4-FFF2-40B4-BE49-F238E27FC236}">
                  <a16:creationId xmlns:a16="http://schemas.microsoft.com/office/drawing/2014/main" id="{867EF453-87BF-4B55-8DA4-A0D71930F449}"/>
                </a:ext>
              </a:extLst>
            </p:cNvPr>
            <p:cNvSpPr/>
            <p:nvPr/>
          </p:nvSpPr>
          <p:spPr>
            <a:xfrm>
              <a:off x="1283933" y="2175941"/>
              <a:ext cx="137852" cy="24129"/>
            </a:xfrm>
            <a:custGeom>
              <a:avLst/>
              <a:gdLst/>
              <a:ahLst/>
              <a:cxnLst/>
              <a:rect l="l" t="t" r="r" b="b"/>
              <a:pathLst>
                <a:path w="5256" h="920" extrusionOk="0">
                  <a:moveTo>
                    <a:pt x="386" y="1"/>
                  </a:moveTo>
                  <a:cubicBezTo>
                    <a:pt x="169" y="5"/>
                    <a:pt x="1" y="174"/>
                    <a:pt x="1" y="385"/>
                  </a:cubicBezTo>
                  <a:lnTo>
                    <a:pt x="1" y="535"/>
                  </a:lnTo>
                  <a:cubicBezTo>
                    <a:pt x="1" y="746"/>
                    <a:pt x="169" y="920"/>
                    <a:pt x="386" y="920"/>
                  </a:cubicBezTo>
                  <a:lnTo>
                    <a:pt x="4870" y="920"/>
                  </a:lnTo>
                  <a:cubicBezTo>
                    <a:pt x="5082" y="920"/>
                    <a:pt x="5251" y="746"/>
                    <a:pt x="5255" y="535"/>
                  </a:cubicBezTo>
                  <a:lnTo>
                    <a:pt x="5255" y="385"/>
                  </a:lnTo>
                  <a:cubicBezTo>
                    <a:pt x="5251" y="174"/>
                    <a:pt x="5082" y="5"/>
                    <a:pt x="4870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" name="Google Shape;12729;p90">
              <a:extLst>
                <a:ext uri="{FF2B5EF4-FFF2-40B4-BE49-F238E27FC236}">
                  <a16:creationId xmlns:a16="http://schemas.microsoft.com/office/drawing/2014/main" id="{180D842D-BD19-4D63-BBBE-70A13A64D37C}"/>
                </a:ext>
              </a:extLst>
            </p:cNvPr>
            <p:cNvSpPr/>
            <p:nvPr/>
          </p:nvSpPr>
          <p:spPr>
            <a:xfrm>
              <a:off x="1283828" y="2179980"/>
              <a:ext cx="137826" cy="20090"/>
            </a:xfrm>
            <a:custGeom>
              <a:avLst/>
              <a:gdLst/>
              <a:ahLst/>
              <a:cxnLst/>
              <a:rect l="l" t="t" r="r" b="b"/>
              <a:pathLst>
                <a:path w="5255" h="766" extrusionOk="0">
                  <a:moveTo>
                    <a:pt x="82" y="1"/>
                  </a:moveTo>
                  <a:cubicBezTo>
                    <a:pt x="29" y="68"/>
                    <a:pt x="5" y="150"/>
                    <a:pt x="0" y="231"/>
                  </a:cubicBezTo>
                  <a:lnTo>
                    <a:pt x="0" y="381"/>
                  </a:lnTo>
                  <a:cubicBezTo>
                    <a:pt x="5" y="592"/>
                    <a:pt x="173" y="766"/>
                    <a:pt x="385" y="766"/>
                  </a:cubicBezTo>
                  <a:lnTo>
                    <a:pt x="4870" y="766"/>
                  </a:lnTo>
                  <a:cubicBezTo>
                    <a:pt x="5086" y="766"/>
                    <a:pt x="5255" y="592"/>
                    <a:pt x="5255" y="381"/>
                  </a:cubicBezTo>
                  <a:lnTo>
                    <a:pt x="5255" y="231"/>
                  </a:lnTo>
                  <a:cubicBezTo>
                    <a:pt x="5255" y="150"/>
                    <a:pt x="5231" y="68"/>
                    <a:pt x="5178" y="1"/>
                  </a:cubicBezTo>
                  <a:cubicBezTo>
                    <a:pt x="5105" y="97"/>
                    <a:pt x="4995" y="154"/>
                    <a:pt x="4874" y="159"/>
                  </a:cubicBezTo>
                  <a:lnTo>
                    <a:pt x="390" y="159"/>
                  </a:lnTo>
                  <a:cubicBezTo>
                    <a:pt x="265" y="154"/>
                    <a:pt x="154" y="102"/>
                    <a:pt x="82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" name="Google Shape;12730;p90">
              <a:extLst>
                <a:ext uri="{FF2B5EF4-FFF2-40B4-BE49-F238E27FC236}">
                  <a16:creationId xmlns:a16="http://schemas.microsoft.com/office/drawing/2014/main" id="{5A26ABC4-A9BB-414D-946C-17C59A72E7FC}"/>
                </a:ext>
              </a:extLst>
            </p:cNvPr>
            <p:cNvSpPr/>
            <p:nvPr/>
          </p:nvSpPr>
          <p:spPr>
            <a:xfrm>
              <a:off x="1277770" y="1980572"/>
              <a:ext cx="409149" cy="373978"/>
            </a:xfrm>
            <a:custGeom>
              <a:avLst/>
              <a:gdLst/>
              <a:ahLst/>
              <a:cxnLst/>
              <a:rect l="l" t="t" r="r" b="b"/>
              <a:pathLst>
                <a:path w="15600" h="14259" extrusionOk="0">
                  <a:moveTo>
                    <a:pt x="7925" y="458"/>
                  </a:moveTo>
                  <a:cubicBezTo>
                    <a:pt x="7968" y="458"/>
                    <a:pt x="8007" y="497"/>
                    <a:pt x="8007" y="540"/>
                  </a:cubicBezTo>
                  <a:lnTo>
                    <a:pt x="8007" y="1060"/>
                  </a:lnTo>
                  <a:cubicBezTo>
                    <a:pt x="7932" y="1045"/>
                    <a:pt x="7858" y="1038"/>
                    <a:pt x="7784" y="1038"/>
                  </a:cubicBezTo>
                  <a:cubicBezTo>
                    <a:pt x="7710" y="1038"/>
                    <a:pt x="7636" y="1045"/>
                    <a:pt x="7564" y="1060"/>
                  </a:cubicBezTo>
                  <a:lnTo>
                    <a:pt x="7564" y="540"/>
                  </a:lnTo>
                  <a:cubicBezTo>
                    <a:pt x="7564" y="497"/>
                    <a:pt x="7603" y="458"/>
                    <a:pt x="7646" y="458"/>
                  </a:cubicBezTo>
                  <a:close/>
                  <a:moveTo>
                    <a:pt x="7786" y="1497"/>
                  </a:moveTo>
                  <a:cubicBezTo>
                    <a:pt x="8464" y="1497"/>
                    <a:pt x="8705" y="2402"/>
                    <a:pt x="8113" y="2739"/>
                  </a:cubicBezTo>
                  <a:cubicBezTo>
                    <a:pt x="8012" y="2797"/>
                    <a:pt x="7901" y="2825"/>
                    <a:pt x="7786" y="2825"/>
                  </a:cubicBezTo>
                  <a:cubicBezTo>
                    <a:pt x="7420" y="2825"/>
                    <a:pt x="7122" y="2527"/>
                    <a:pt x="7122" y="2161"/>
                  </a:cubicBezTo>
                  <a:cubicBezTo>
                    <a:pt x="7122" y="1796"/>
                    <a:pt x="7420" y="1497"/>
                    <a:pt x="7786" y="1497"/>
                  </a:cubicBezTo>
                  <a:close/>
                  <a:moveTo>
                    <a:pt x="12747" y="2907"/>
                  </a:moveTo>
                  <a:cubicBezTo>
                    <a:pt x="13088" y="2907"/>
                    <a:pt x="13261" y="3321"/>
                    <a:pt x="13016" y="3562"/>
                  </a:cubicBezTo>
                  <a:cubicBezTo>
                    <a:pt x="12938" y="3641"/>
                    <a:pt x="12842" y="3677"/>
                    <a:pt x="12747" y="3677"/>
                  </a:cubicBezTo>
                  <a:cubicBezTo>
                    <a:pt x="12550" y="3677"/>
                    <a:pt x="12362" y="3523"/>
                    <a:pt x="12362" y="3292"/>
                  </a:cubicBezTo>
                  <a:cubicBezTo>
                    <a:pt x="12362" y="3080"/>
                    <a:pt x="12535" y="2907"/>
                    <a:pt x="12747" y="2907"/>
                  </a:cubicBezTo>
                  <a:close/>
                  <a:moveTo>
                    <a:pt x="2854" y="2907"/>
                  </a:moveTo>
                  <a:cubicBezTo>
                    <a:pt x="3195" y="2907"/>
                    <a:pt x="3368" y="3321"/>
                    <a:pt x="3128" y="3566"/>
                  </a:cubicBezTo>
                  <a:cubicBezTo>
                    <a:pt x="3049" y="3644"/>
                    <a:pt x="2953" y="3678"/>
                    <a:pt x="2858" y="3678"/>
                  </a:cubicBezTo>
                  <a:cubicBezTo>
                    <a:pt x="2659" y="3678"/>
                    <a:pt x="2469" y="3524"/>
                    <a:pt x="2469" y="3292"/>
                  </a:cubicBezTo>
                  <a:cubicBezTo>
                    <a:pt x="2469" y="3080"/>
                    <a:pt x="2642" y="2907"/>
                    <a:pt x="2854" y="2907"/>
                  </a:cubicBezTo>
                  <a:close/>
                  <a:moveTo>
                    <a:pt x="2993" y="4120"/>
                  </a:moveTo>
                  <a:lnTo>
                    <a:pt x="4461" y="7219"/>
                  </a:lnTo>
                  <a:lnTo>
                    <a:pt x="1246" y="7219"/>
                  </a:lnTo>
                  <a:lnTo>
                    <a:pt x="2714" y="4120"/>
                  </a:lnTo>
                  <a:cubicBezTo>
                    <a:pt x="2760" y="4127"/>
                    <a:pt x="2807" y="4131"/>
                    <a:pt x="2854" y="4131"/>
                  </a:cubicBezTo>
                  <a:cubicBezTo>
                    <a:pt x="2900" y="4131"/>
                    <a:pt x="2947" y="4127"/>
                    <a:pt x="2993" y="4120"/>
                  </a:cubicBezTo>
                  <a:close/>
                  <a:moveTo>
                    <a:pt x="12886" y="4120"/>
                  </a:moveTo>
                  <a:lnTo>
                    <a:pt x="14354" y="7219"/>
                  </a:lnTo>
                  <a:lnTo>
                    <a:pt x="11139" y="7219"/>
                  </a:lnTo>
                  <a:lnTo>
                    <a:pt x="12607" y="4120"/>
                  </a:lnTo>
                  <a:cubicBezTo>
                    <a:pt x="12653" y="4127"/>
                    <a:pt x="12700" y="4131"/>
                    <a:pt x="12747" y="4131"/>
                  </a:cubicBezTo>
                  <a:cubicBezTo>
                    <a:pt x="12793" y="4131"/>
                    <a:pt x="12840" y="4127"/>
                    <a:pt x="12886" y="4120"/>
                  </a:cubicBezTo>
                  <a:close/>
                  <a:moveTo>
                    <a:pt x="5096" y="7676"/>
                  </a:moveTo>
                  <a:cubicBezTo>
                    <a:pt x="5182" y="7681"/>
                    <a:pt x="5250" y="7748"/>
                    <a:pt x="5255" y="7834"/>
                  </a:cubicBezTo>
                  <a:lnTo>
                    <a:pt x="5255" y="7984"/>
                  </a:lnTo>
                  <a:cubicBezTo>
                    <a:pt x="5250" y="8070"/>
                    <a:pt x="5182" y="8138"/>
                    <a:pt x="5096" y="8138"/>
                  </a:cubicBezTo>
                  <a:lnTo>
                    <a:pt x="611" y="8138"/>
                  </a:lnTo>
                  <a:cubicBezTo>
                    <a:pt x="525" y="8138"/>
                    <a:pt x="457" y="8070"/>
                    <a:pt x="457" y="7984"/>
                  </a:cubicBezTo>
                  <a:lnTo>
                    <a:pt x="457" y="7834"/>
                  </a:lnTo>
                  <a:cubicBezTo>
                    <a:pt x="457" y="7748"/>
                    <a:pt x="525" y="7681"/>
                    <a:pt x="611" y="7676"/>
                  </a:cubicBezTo>
                  <a:close/>
                  <a:moveTo>
                    <a:pt x="14989" y="7676"/>
                  </a:moveTo>
                  <a:cubicBezTo>
                    <a:pt x="15075" y="7676"/>
                    <a:pt x="15143" y="7743"/>
                    <a:pt x="15143" y="7830"/>
                  </a:cubicBezTo>
                  <a:lnTo>
                    <a:pt x="15143" y="7979"/>
                  </a:lnTo>
                  <a:cubicBezTo>
                    <a:pt x="15143" y="8065"/>
                    <a:pt x="15075" y="8133"/>
                    <a:pt x="14989" y="8138"/>
                  </a:cubicBezTo>
                  <a:lnTo>
                    <a:pt x="10504" y="8138"/>
                  </a:lnTo>
                  <a:cubicBezTo>
                    <a:pt x="10418" y="8133"/>
                    <a:pt x="10350" y="8065"/>
                    <a:pt x="10345" y="7979"/>
                  </a:cubicBezTo>
                  <a:lnTo>
                    <a:pt x="10345" y="7830"/>
                  </a:lnTo>
                  <a:cubicBezTo>
                    <a:pt x="10350" y="7743"/>
                    <a:pt x="10418" y="7676"/>
                    <a:pt x="10504" y="7676"/>
                  </a:cubicBezTo>
                  <a:close/>
                  <a:moveTo>
                    <a:pt x="4441" y="8595"/>
                  </a:moveTo>
                  <a:cubicBezTo>
                    <a:pt x="4220" y="9341"/>
                    <a:pt x="3537" y="9851"/>
                    <a:pt x="2762" y="9851"/>
                  </a:cubicBezTo>
                  <a:cubicBezTo>
                    <a:pt x="1987" y="9851"/>
                    <a:pt x="1304" y="9341"/>
                    <a:pt x="1083" y="8595"/>
                  </a:cubicBezTo>
                  <a:close/>
                  <a:moveTo>
                    <a:pt x="14517" y="8595"/>
                  </a:moveTo>
                  <a:cubicBezTo>
                    <a:pt x="14296" y="9341"/>
                    <a:pt x="13613" y="9851"/>
                    <a:pt x="12838" y="9851"/>
                  </a:cubicBezTo>
                  <a:cubicBezTo>
                    <a:pt x="12063" y="9851"/>
                    <a:pt x="11380" y="9341"/>
                    <a:pt x="11159" y="8595"/>
                  </a:cubicBezTo>
                  <a:close/>
                  <a:moveTo>
                    <a:pt x="9513" y="12420"/>
                  </a:moveTo>
                  <a:cubicBezTo>
                    <a:pt x="9600" y="12420"/>
                    <a:pt x="9667" y="12492"/>
                    <a:pt x="9672" y="12579"/>
                  </a:cubicBezTo>
                  <a:lnTo>
                    <a:pt x="9672" y="12882"/>
                  </a:lnTo>
                  <a:lnTo>
                    <a:pt x="5899" y="12882"/>
                  </a:lnTo>
                  <a:lnTo>
                    <a:pt x="5899" y="12579"/>
                  </a:lnTo>
                  <a:cubicBezTo>
                    <a:pt x="5899" y="12492"/>
                    <a:pt x="5972" y="12420"/>
                    <a:pt x="6053" y="12420"/>
                  </a:cubicBezTo>
                  <a:close/>
                  <a:moveTo>
                    <a:pt x="7646" y="1"/>
                  </a:moveTo>
                  <a:cubicBezTo>
                    <a:pt x="7348" y="6"/>
                    <a:pt x="7107" y="246"/>
                    <a:pt x="7107" y="540"/>
                  </a:cubicBezTo>
                  <a:lnTo>
                    <a:pt x="7107" y="1266"/>
                  </a:lnTo>
                  <a:cubicBezTo>
                    <a:pt x="6809" y="1493"/>
                    <a:pt x="6645" y="1854"/>
                    <a:pt x="6664" y="2224"/>
                  </a:cubicBezTo>
                  <a:lnTo>
                    <a:pt x="4437" y="2835"/>
                  </a:lnTo>
                  <a:cubicBezTo>
                    <a:pt x="4177" y="2907"/>
                    <a:pt x="3907" y="2960"/>
                    <a:pt x="3643" y="2994"/>
                  </a:cubicBezTo>
                  <a:cubicBezTo>
                    <a:pt x="3514" y="2649"/>
                    <a:pt x="3187" y="2446"/>
                    <a:pt x="2852" y="2446"/>
                  </a:cubicBezTo>
                  <a:cubicBezTo>
                    <a:pt x="2687" y="2446"/>
                    <a:pt x="2520" y="2495"/>
                    <a:pt x="2372" y="2599"/>
                  </a:cubicBezTo>
                  <a:cubicBezTo>
                    <a:pt x="1920" y="2912"/>
                    <a:pt x="1886" y="3566"/>
                    <a:pt x="2300" y="3927"/>
                  </a:cubicBezTo>
                  <a:lnTo>
                    <a:pt x="741" y="7219"/>
                  </a:lnTo>
                  <a:lnTo>
                    <a:pt x="611" y="7219"/>
                  </a:lnTo>
                  <a:cubicBezTo>
                    <a:pt x="274" y="7219"/>
                    <a:pt x="0" y="7493"/>
                    <a:pt x="0" y="7834"/>
                  </a:cubicBezTo>
                  <a:lnTo>
                    <a:pt x="0" y="7984"/>
                  </a:lnTo>
                  <a:cubicBezTo>
                    <a:pt x="0" y="8320"/>
                    <a:pt x="274" y="8595"/>
                    <a:pt x="611" y="8595"/>
                  </a:cubicBezTo>
                  <a:cubicBezTo>
                    <a:pt x="842" y="9600"/>
                    <a:pt x="1732" y="10313"/>
                    <a:pt x="2762" y="10313"/>
                  </a:cubicBezTo>
                  <a:cubicBezTo>
                    <a:pt x="3792" y="10313"/>
                    <a:pt x="4687" y="9600"/>
                    <a:pt x="4913" y="8595"/>
                  </a:cubicBezTo>
                  <a:lnTo>
                    <a:pt x="5096" y="8595"/>
                  </a:lnTo>
                  <a:cubicBezTo>
                    <a:pt x="5437" y="8595"/>
                    <a:pt x="5712" y="8320"/>
                    <a:pt x="5712" y="7984"/>
                  </a:cubicBezTo>
                  <a:lnTo>
                    <a:pt x="5712" y="7834"/>
                  </a:lnTo>
                  <a:cubicBezTo>
                    <a:pt x="5712" y="7493"/>
                    <a:pt x="5437" y="7219"/>
                    <a:pt x="5096" y="7219"/>
                  </a:cubicBezTo>
                  <a:lnTo>
                    <a:pt x="4971" y="7219"/>
                  </a:lnTo>
                  <a:lnTo>
                    <a:pt x="3407" y="3927"/>
                  </a:lnTo>
                  <a:cubicBezTo>
                    <a:pt x="3551" y="3802"/>
                    <a:pt x="3643" y="3634"/>
                    <a:pt x="3681" y="3451"/>
                  </a:cubicBezTo>
                  <a:cubicBezTo>
                    <a:pt x="3975" y="3413"/>
                    <a:pt x="4268" y="3355"/>
                    <a:pt x="4557" y="3278"/>
                  </a:cubicBezTo>
                  <a:lnTo>
                    <a:pt x="6785" y="2667"/>
                  </a:lnTo>
                  <a:cubicBezTo>
                    <a:pt x="6862" y="2821"/>
                    <a:pt x="6968" y="2951"/>
                    <a:pt x="7107" y="3056"/>
                  </a:cubicBezTo>
                  <a:lnTo>
                    <a:pt x="7107" y="11963"/>
                  </a:lnTo>
                  <a:lnTo>
                    <a:pt x="6053" y="11963"/>
                  </a:lnTo>
                  <a:cubicBezTo>
                    <a:pt x="5717" y="11963"/>
                    <a:pt x="5447" y="12237"/>
                    <a:pt x="5447" y="12579"/>
                  </a:cubicBezTo>
                  <a:lnTo>
                    <a:pt x="5447" y="12892"/>
                  </a:lnTo>
                  <a:cubicBezTo>
                    <a:pt x="5154" y="12945"/>
                    <a:pt x="4942" y="13200"/>
                    <a:pt x="4942" y="13493"/>
                  </a:cubicBezTo>
                  <a:lnTo>
                    <a:pt x="4942" y="13642"/>
                  </a:lnTo>
                  <a:cubicBezTo>
                    <a:pt x="4942" y="13984"/>
                    <a:pt x="5216" y="14258"/>
                    <a:pt x="5553" y="14258"/>
                  </a:cubicBezTo>
                  <a:lnTo>
                    <a:pt x="7251" y="14258"/>
                  </a:lnTo>
                  <a:cubicBezTo>
                    <a:pt x="7555" y="14258"/>
                    <a:pt x="7555" y="13801"/>
                    <a:pt x="7251" y="13801"/>
                  </a:cubicBezTo>
                  <a:lnTo>
                    <a:pt x="5553" y="13801"/>
                  </a:lnTo>
                  <a:cubicBezTo>
                    <a:pt x="5466" y="13796"/>
                    <a:pt x="5394" y="13729"/>
                    <a:pt x="5394" y="13642"/>
                  </a:cubicBezTo>
                  <a:lnTo>
                    <a:pt x="5394" y="13493"/>
                  </a:lnTo>
                  <a:cubicBezTo>
                    <a:pt x="5394" y="13406"/>
                    <a:pt x="5466" y="13339"/>
                    <a:pt x="5553" y="13339"/>
                  </a:cubicBezTo>
                  <a:lnTo>
                    <a:pt x="10037" y="13339"/>
                  </a:lnTo>
                  <a:cubicBezTo>
                    <a:pt x="10119" y="13339"/>
                    <a:pt x="10191" y="13406"/>
                    <a:pt x="10191" y="13493"/>
                  </a:cubicBezTo>
                  <a:lnTo>
                    <a:pt x="10191" y="13642"/>
                  </a:lnTo>
                  <a:cubicBezTo>
                    <a:pt x="10191" y="13729"/>
                    <a:pt x="10119" y="13796"/>
                    <a:pt x="10037" y="13801"/>
                  </a:cubicBezTo>
                  <a:lnTo>
                    <a:pt x="8320" y="13801"/>
                  </a:lnTo>
                  <a:cubicBezTo>
                    <a:pt x="8012" y="13801"/>
                    <a:pt x="8012" y="14258"/>
                    <a:pt x="8320" y="14258"/>
                  </a:cubicBezTo>
                  <a:lnTo>
                    <a:pt x="10037" y="14258"/>
                  </a:lnTo>
                  <a:cubicBezTo>
                    <a:pt x="10374" y="14258"/>
                    <a:pt x="10649" y="13984"/>
                    <a:pt x="10649" y="13642"/>
                  </a:cubicBezTo>
                  <a:lnTo>
                    <a:pt x="10649" y="13493"/>
                  </a:lnTo>
                  <a:cubicBezTo>
                    <a:pt x="10649" y="13190"/>
                    <a:pt x="10427" y="12935"/>
                    <a:pt x="10129" y="12887"/>
                  </a:cubicBezTo>
                  <a:lnTo>
                    <a:pt x="10129" y="12574"/>
                  </a:lnTo>
                  <a:cubicBezTo>
                    <a:pt x="10129" y="12237"/>
                    <a:pt x="9855" y="11963"/>
                    <a:pt x="9513" y="11963"/>
                  </a:cubicBezTo>
                  <a:lnTo>
                    <a:pt x="8464" y="11963"/>
                  </a:lnTo>
                  <a:lnTo>
                    <a:pt x="8464" y="8441"/>
                  </a:lnTo>
                  <a:cubicBezTo>
                    <a:pt x="8464" y="8289"/>
                    <a:pt x="8350" y="8213"/>
                    <a:pt x="8235" y="8213"/>
                  </a:cubicBezTo>
                  <a:cubicBezTo>
                    <a:pt x="8121" y="8213"/>
                    <a:pt x="8007" y="8289"/>
                    <a:pt x="8007" y="8441"/>
                  </a:cubicBezTo>
                  <a:lnTo>
                    <a:pt x="8007" y="11963"/>
                  </a:lnTo>
                  <a:lnTo>
                    <a:pt x="7564" y="11963"/>
                  </a:lnTo>
                  <a:lnTo>
                    <a:pt x="7564" y="3259"/>
                  </a:lnTo>
                  <a:cubicBezTo>
                    <a:pt x="7636" y="3273"/>
                    <a:pt x="7710" y="3280"/>
                    <a:pt x="7784" y="3280"/>
                  </a:cubicBezTo>
                  <a:cubicBezTo>
                    <a:pt x="7858" y="3280"/>
                    <a:pt x="7932" y="3273"/>
                    <a:pt x="8007" y="3259"/>
                  </a:cubicBezTo>
                  <a:lnTo>
                    <a:pt x="8007" y="7377"/>
                  </a:lnTo>
                  <a:cubicBezTo>
                    <a:pt x="8007" y="7529"/>
                    <a:pt x="8121" y="7605"/>
                    <a:pt x="8235" y="7605"/>
                  </a:cubicBezTo>
                  <a:cubicBezTo>
                    <a:pt x="8350" y="7605"/>
                    <a:pt x="8464" y="7529"/>
                    <a:pt x="8464" y="7377"/>
                  </a:cubicBezTo>
                  <a:lnTo>
                    <a:pt x="8464" y="3052"/>
                  </a:lnTo>
                  <a:cubicBezTo>
                    <a:pt x="8599" y="2951"/>
                    <a:pt x="8709" y="2816"/>
                    <a:pt x="8791" y="2657"/>
                  </a:cubicBezTo>
                  <a:lnTo>
                    <a:pt x="11043" y="3278"/>
                  </a:lnTo>
                  <a:cubicBezTo>
                    <a:pt x="11332" y="3355"/>
                    <a:pt x="11625" y="3413"/>
                    <a:pt x="11919" y="3451"/>
                  </a:cubicBezTo>
                  <a:cubicBezTo>
                    <a:pt x="11957" y="3634"/>
                    <a:pt x="12049" y="3802"/>
                    <a:pt x="12193" y="3927"/>
                  </a:cubicBezTo>
                  <a:lnTo>
                    <a:pt x="10634" y="7219"/>
                  </a:lnTo>
                  <a:lnTo>
                    <a:pt x="10504" y="7219"/>
                  </a:lnTo>
                  <a:cubicBezTo>
                    <a:pt x="10163" y="7223"/>
                    <a:pt x="9888" y="7498"/>
                    <a:pt x="9888" y="7834"/>
                  </a:cubicBezTo>
                  <a:lnTo>
                    <a:pt x="9888" y="7984"/>
                  </a:lnTo>
                  <a:cubicBezTo>
                    <a:pt x="9888" y="8320"/>
                    <a:pt x="10163" y="8595"/>
                    <a:pt x="10504" y="8595"/>
                  </a:cubicBezTo>
                  <a:lnTo>
                    <a:pt x="10687" y="8595"/>
                  </a:lnTo>
                  <a:cubicBezTo>
                    <a:pt x="10918" y="9600"/>
                    <a:pt x="11808" y="10313"/>
                    <a:pt x="12838" y="10313"/>
                  </a:cubicBezTo>
                  <a:cubicBezTo>
                    <a:pt x="13868" y="10313"/>
                    <a:pt x="14758" y="9600"/>
                    <a:pt x="14989" y="8595"/>
                  </a:cubicBezTo>
                  <a:cubicBezTo>
                    <a:pt x="15326" y="8595"/>
                    <a:pt x="15600" y="8320"/>
                    <a:pt x="15600" y="7984"/>
                  </a:cubicBezTo>
                  <a:lnTo>
                    <a:pt x="15600" y="7834"/>
                  </a:lnTo>
                  <a:cubicBezTo>
                    <a:pt x="15600" y="7498"/>
                    <a:pt x="15326" y="7223"/>
                    <a:pt x="14989" y="7219"/>
                  </a:cubicBezTo>
                  <a:lnTo>
                    <a:pt x="14859" y="7219"/>
                  </a:lnTo>
                  <a:lnTo>
                    <a:pt x="13300" y="3927"/>
                  </a:lnTo>
                  <a:cubicBezTo>
                    <a:pt x="13714" y="3566"/>
                    <a:pt x="13680" y="2912"/>
                    <a:pt x="13228" y="2599"/>
                  </a:cubicBezTo>
                  <a:cubicBezTo>
                    <a:pt x="13079" y="2495"/>
                    <a:pt x="12911" y="2446"/>
                    <a:pt x="12746" y="2446"/>
                  </a:cubicBezTo>
                  <a:cubicBezTo>
                    <a:pt x="12410" y="2446"/>
                    <a:pt x="12086" y="2649"/>
                    <a:pt x="11957" y="2994"/>
                  </a:cubicBezTo>
                  <a:cubicBezTo>
                    <a:pt x="11693" y="2960"/>
                    <a:pt x="11423" y="2907"/>
                    <a:pt x="11163" y="2835"/>
                  </a:cubicBezTo>
                  <a:lnTo>
                    <a:pt x="8907" y="2219"/>
                  </a:lnTo>
                  <a:cubicBezTo>
                    <a:pt x="8921" y="1849"/>
                    <a:pt x="8758" y="1493"/>
                    <a:pt x="8464" y="1266"/>
                  </a:cubicBezTo>
                  <a:lnTo>
                    <a:pt x="8464" y="540"/>
                  </a:lnTo>
                  <a:cubicBezTo>
                    <a:pt x="8459" y="246"/>
                    <a:pt x="8219" y="6"/>
                    <a:pt x="79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33" name="Google Shape;12731;p90">
            <a:extLst>
              <a:ext uri="{FF2B5EF4-FFF2-40B4-BE49-F238E27FC236}">
                <a16:creationId xmlns:a16="http://schemas.microsoft.com/office/drawing/2014/main" id="{DE50283B-34B6-4B08-84E7-94FA7022E2DE}"/>
              </a:ext>
            </a:extLst>
          </p:cNvPr>
          <p:cNvGrpSpPr/>
          <p:nvPr/>
        </p:nvGrpSpPr>
        <p:grpSpPr>
          <a:xfrm>
            <a:off x="1160364" y="5478981"/>
            <a:ext cx="548400" cy="471011"/>
            <a:chOff x="870273" y="4293811"/>
            <a:chExt cx="411300" cy="353258"/>
          </a:xfrm>
        </p:grpSpPr>
        <p:sp>
          <p:nvSpPr>
            <p:cNvPr id="434" name="Google Shape;12732;p90">
              <a:extLst>
                <a:ext uri="{FF2B5EF4-FFF2-40B4-BE49-F238E27FC236}">
                  <a16:creationId xmlns:a16="http://schemas.microsoft.com/office/drawing/2014/main" id="{0D26E031-6326-4B15-89B1-688BB3012ED6}"/>
                </a:ext>
              </a:extLst>
            </p:cNvPr>
            <p:cNvSpPr/>
            <p:nvPr/>
          </p:nvSpPr>
          <p:spPr>
            <a:xfrm>
              <a:off x="889183" y="4486400"/>
              <a:ext cx="373453" cy="154506"/>
            </a:xfrm>
            <a:custGeom>
              <a:avLst/>
              <a:gdLst/>
              <a:ahLst/>
              <a:cxnLst/>
              <a:rect l="l" t="t" r="r" b="b"/>
              <a:pathLst>
                <a:path w="14239" h="5891" extrusionOk="0">
                  <a:moveTo>
                    <a:pt x="1" y="1"/>
                  </a:moveTo>
                  <a:lnTo>
                    <a:pt x="1" y="5154"/>
                  </a:lnTo>
                  <a:cubicBezTo>
                    <a:pt x="1" y="5563"/>
                    <a:pt x="333" y="5890"/>
                    <a:pt x="737" y="5890"/>
                  </a:cubicBezTo>
                  <a:lnTo>
                    <a:pt x="13503" y="5890"/>
                  </a:lnTo>
                  <a:cubicBezTo>
                    <a:pt x="13907" y="5890"/>
                    <a:pt x="14239" y="5563"/>
                    <a:pt x="14239" y="5154"/>
                  </a:cubicBezTo>
                  <a:lnTo>
                    <a:pt x="14239" y="1"/>
                  </a:ln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12733;p90">
              <a:extLst>
                <a:ext uri="{FF2B5EF4-FFF2-40B4-BE49-F238E27FC236}">
                  <a16:creationId xmlns:a16="http://schemas.microsoft.com/office/drawing/2014/main" id="{6289DE3E-329F-4F61-927E-1211FCC99AA5}"/>
                </a:ext>
              </a:extLst>
            </p:cNvPr>
            <p:cNvSpPr/>
            <p:nvPr/>
          </p:nvSpPr>
          <p:spPr>
            <a:xfrm>
              <a:off x="889183" y="4486400"/>
              <a:ext cx="373453" cy="154506"/>
            </a:xfrm>
            <a:custGeom>
              <a:avLst/>
              <a:gdLst/>
              <a:ahLst/>
              <a:cxnLst/>
              <a:rect l="l" t="t" r="r" b="b"/>
              <a:pathLst>
                <a:path w="14239" h="5891" extrusionOk="0">
                  <a:moveTo>
                    <a:pt x="1" y="1"/>
                  </a:moveTo>
                  <a:lnTo>
                    <a:pt x="1" y="5154"/>
                  </a:lnTo>
                  <a:cubicBezTo>
                    <a:pt x="1" y="5563"/>
                    <a:pt x="333" y="5890"/>
                    <a:pt x="737" y="5890"/>
                  </a:cubicBezTo>
                  <a:lnTo>
                    <a:pt x="13503" y="5890"/>
                  </a:lnTo>
                  <a:cubicBezTo>
                    <a:pt x="13907" y="5890"/>
                    <a:pt x="14239" y="5563"/>
                    <a:pt x="14239" y="5154"/>
                  </a:cubicBezTo>
                  <a:lnTo>
                    <a:pt x="14239" y="4909"/>
                  </a:lnTo>
                  <a:lnTo>
                    <a:pt x="1969" y="4909"/>
                  </a:lnTo>
                  <a:cubicBezTo>
                    <a:pt x="1425" y="4909"/>
                    <a:pt x="987" y="4471"/>
                    <a:pt x="987" y="3927"/>
                  </a:cubicBezTo>
                  <a:lnTo>
                    <a:pt x="987" y="2445"/>
                  </a:lnTo>
                  <a:cubicBezTo>
                    <a:pt x="987" y="2309"/>
                    <a:pt x="1098" y="2203"/>
                    <a:pt x="1231" y="2203"/>
                  </a:cubicBezTo>
                  <a:cubicBezTo>
                    <a:pt x="1240" y="2203"/>
                    <a:pt x="1248" y="2204"/>
                    <a:pt x="1257" y="2204"/>
                  </a:cubicBezTo>
                  <a:cubicBezTo>
                    <a:pt x="1329" y="2214"/>
                    <a:pt x="1401" y="2214"/>
                    <a:pt x="1478" y="2214"/>
                  </a:cubicBezTo>
                  <a:lnTo>
                    <a:pt x="12766" y="2214"/>
                  </a:lnTo>
                  <a:cubicBezTo>
                    <a:pt x="13296" y="2214"/>
                    <a:pt x="13815" y="2041"/>
                    <a:pt x="14239" y="1718"/>
                  </a:cubicBezTo>
                  <a:lnTo>
                    <a:pt x="14239" y="1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" name="Google Shape;12734;p90">
              <a:extLst>
                <a:ext uri="{FF2B5EF4-FFF2-40B4-BE49-F238E27FC236}">
                  <a16:creationId xmlns:a16="http://schemas.microsoft.com/office/drawing/2014/main" id="{F08C083A-8D15-4C32-9BDC-3999432FE5EC}"/>
                </a:ext>
              </a:extLst>
            </p:cNvPr>
            <p:cNvSpPr/>
            <p:nvPr/>
          </p:nvSpPr>
          <p:spPr>
            <a:xfrm>
              <a:off x="876332" y="4357675"/>
              <a:ext cx="399183" cy="167358"/>
            </a:xfrm>
            <a:custGeom>
              <a:avLst/>
              <a:gdLst/>
              <a:ahLst/>
              <a:cxnLst/>
              <a:rect l="l" t="t" r="r" b="b"/>
              <a:pathLst>
                <a:path w="15220" h="6381" extrusionOk="0">
                  <a:moveTo>
                    <a:pt x="982" y="1"/>
                  </a:moveTo>
                  <a:cubicBezTo>
                    <a:pt x="443" y="1"/>
                    <a:pt x="0" y="439"/>
                    <a:pt x="0" y="982"/>
                  </a:cubicBezTo>
                  <a:lnTo>
                    <a:pt x="0" y="4418"/>
                  </a:lnTo>
                  <a:cubicBezTo>
                    <a:pt x="0" y="5505"/>
                    <a:pt x="881" y="6381"/>
                    <a:pt x="1963" y="6381"/>
                  </a:cubicBezTo>
                  <a:lnTo>
                    <a:pt x="13256" y="6381"/>
                  </a:lnTo>
                  <a:cubicBezTo>
                    <a:pt x="14339" y="6381"/>
                    <a:pt x="15220" y="5500"/>
                    <a:pt x="15220" y="4418"/>
                  </a:cubicBezTo>
                  <a:lnTo>
                    <a:pt x="15220" y="982"/>
                  </a:lnTo>
                  <a:cubicBezTo>
                    <a:pt x="15220" y="439"/>
                    <a:pt x="14777" y="1"/>
                    <a:pt x="14238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" name="Google Shape;12735;p90">
              <a:extLst>
                <a:ext uri="{FF2B5EF4-FFF2-40B4-BE49-F238E27FC236}">
                  <a16:creationId xmlns:a16="http://schemas.microsoft.com/office/drawing/2014/main" id="{5F04FF78-29BE-45B4-AF87-DB0CC9FCF607}"/>
                </a:ext>
              </a:extLst>
            </p:cNvPr>
            <p:cNvSpPr/>
            <p:nvPr/>
          </p:nvSpPr>
          <p:spPr>
            <a:xfrm>
              <a:off x="908513" y="4357675"/>
              <a:ext cx="334820" cy="19330"/>
            </a:xfrm>
            <a:custGeom>
              <a:avLst/>
              <a:gdLst/>
              <a:ahLst/>
              <a:cxnLst/>
              <a:rect l="l" t="t" r="r" b="b"/>
              <a:pathLst>
                <a:path w="12766" h="737" extrusionOk="0">
                  <a:moveTo>
                    <a:pt x="366" y="1"/>
                  </a:moveTo>
                  <a:cubicBezTo>
                    <a:pt x="164" y="1"/>
                    <a:pt x="0" y="164"/>
                    <a:pt x="0" y="371"/>
                  </a:cubicBezTo>
                  <a:cubicBezTo>
                    <a:pt x="0" y="573"/>
                    <a:pt x="164" y="737"/>
                    <a:pt x="366" y="737"/>
                  </a:cubicBezTo>
                  <a:lnTo>
                    <a:pt x="12395" y="737"/>
                  </a:lnTo>
                  <a:cubicBezTo>
                    <a:pt x="12602" y="737"/>
                    <a:pt x="12766" y="573"/>
                    <a:pt x="12766" y="371"/>
                  </a:cubicBezTo>
                  <a:cubicBezTo>
                    <a:pt x="12766" y="164"/>
                    <a:pt x="12602" y="1"/>
                    <a:pt x="12395" y="1"/>
                  </a:cubicBez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12736;p90">
              <a:extLst>
                <a:ext uri="{FF2B5EF4-FFF2-40B4-BE49-F238E27FC236}">
                  <a16:creationId xmlns:a16="http://schemas.microsoft.com/office/drawing/2014/main" id="{EE1DC2E8-D20E-47EE-9B38-07D230379A14}"/>
                </a:ext>
              </a:extLst>
            </p:cNvPr>
            <p:cNvSpPr/>
            <p:nvPr/>
          </p:nvSpPr>
          <p:spPr>
            <a:xfrm>
              <a:off x="947120" y="4357675"/>
              <a:ext cx="25782" cy="283231"/>
            </a:xfrm>
            <a:custGeom>
              <a:avLst/>
              <a:gdLst/>
              <a:ahLst/>
              <a:cxnLst/>
              <a:rect l="l" t="t" r="r" b="b"/>
              <a:pathLst>
                <a:path w="983" h="10799" extrusionOk="0">
                  <a:moveTo>
                    <a:pt x="0" y="1"/>
                  </a:moveTo>
                  <a:lnTo>
                    <a:pt x="0" y="10798"/>
                  </a:lnTo>
                  <a:lnTo>
                    <a:pt x="982" y="10798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12737;p90">
              <a:extLst>
                <a:ext uri="{FF2B5EF4-FFF2-40B4-BE49-F238E27FC236}">
                  <a16:creationId xmlns:a16="http://schemas.microsoft.com/office/drawing/2014/main" id="{0E9916B6-57C9-4974-8968-A4C5136C4B6E}"/>
                </a:ext>
              </a:extLst>
            </p:cNvPr>
            <p:cNvSpPr/>
            <p:nvPr/>
          </p:nvSpPr>
          <p:spPr>
            <a:xfrm>
              <a:off x="947120" y="4357675"/>
              <a:ext cx="25782" cy="19330"/>
            </a:xfrm>
            <a:custGeom>
              <a:avLst/>
              <a:gdLst/>
              <a:ahLst/>
              <a:cxnLst/>
              <a:rect l="l" t="t" r="r" b="b"/>
              <a:pathLst>
                <a:path w="983" h="737" extrusionOk="0">
                  <a:moveTo>
                    <a:pt x="0" y="1"/>
                  </a:moveTo>
                  <a:lnTo>
                    <a:pt x="0" y="737"/>
                  </a:lnTo>
                  <a:lnTo>
                    <a:pt x="982" y="737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12738;p90">
              <a:extLst>
                <a:ext uri="{FF2B5EF4-FFF2-40B4-BE49-F238E27FC236}">
                  <a16:creationId xmlns:a16="http://schemas.microsoft.com/office/drawing/2014/main" id="{4054FE5A-26C0-4FB0-8CDF-2E0289906DDB}"/>
                </a:ext>
              </a:extLst>
            </p:cNvPr>
            <p:cNvSpPr/>
            <p:nvPr/>
          </p:nvSpPr>
          <p:spPr>
            <a:xfrm>
              <a:off x="947120" y="4544337"/>
              <a:ext cx="25782" cy="19330"/>
            </a:xfrm>
            <a:custGeom>
              <a:avLst/>
              <a:gdLst/>
              <a:ahLst/>
              <a:cxnLst/>
              <a:rect l="l" t="t" r="r" b="b"/>
              <a:pathLst>
                <a:path w="983" h="737" extrusionOk="0">
                  <a:moveTo>
                    <a:pt x="0" y="0"/>
                  </a:moveTo>
                  <a:lnTo>
                    <a:pt x="0" y="736"/>
                  </a:lnTo>
                  <a:lnTo>
                    <a:pt x="982" y="736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" name="Google Shape;12739;p90">
              <a:extLst>
                <a:ext uri="{FF2B5EF4-FFF2-40B4-BE49-F238E27FC236}">
                  <a16:creationId xmlns:a16="http://schemas.microsoft.com/office/drawing/2014/main" id="{40995B45-7095-4F44-BE85-C693448094E1}"/>
                </a:ext>
              </a:extLst>
            </p:cNvPr>
            <p:cNvSpPr/>
            <p:nvPr/>
          </p:nvSpPr>
          <p:spPr>
            <a:xfrm>
              <a:off x="947120" y="4615125"/>
              <a:ext cx="25782" cy="25782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1"/>
                  </a:moveTo>
                  <a:lnTo>
                    <a:pt x="0" y="982"/>
                  </a:lnTo>
                  <a:lnTo>
                    <a:pt x="982" y="98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" name="Google Shape;12740;p90">
              <a:extLst>
                <a:ext uri="{FF2B5EF4-FFF2-40B4-BE49-F238E27FC236}">
                  <a16:creationId xmlns:a16="http://schemas.microsoft.com/office/drawing/2014/main" id="{2169BFE5-2B2C-40D2-9107-FFBC6050CC4E}"/>
                </a:ext>
              </a:extLst>
            </p:cNvPr>
            <p:cNvSpPr/>
            <p:nvPr/>
          </p:nvSpPr>
          <p:spPr>
            <a:xfrm>
              <a:off x="1178944" y="4357675"/>
              <a:ext cx="25782" cy="283231"/>
            </a:xfrm>
            <a:custGeom>
              <a:avLst/>
              <a:gdLst/>
              <a:ahLst/>
              <a:cxnLst/>
              <a:rect l="l" t="t" r="r" b="b"/>
              <a:pathLst>
                <a:path w="983" h="10799" extrusionOk="0">
                  <a:moveTo>
                    <a:pt x="1" y="1"/>
                  </a:moveTo>
                  <a:lnTo>
                    <a:pt x="1" y="10798"/>
                  </a:lnTo>
                  <a:lnTo>
                    <a:pt x="982" y="10798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" name="Google Shape;12741;p90">
              <a:extLst>
                <a:ext uri="{FF2B5EF4-FFF2-40B4-BE49-F238E27FC236}">
                  <a16:creationId xmlns:a16="http://schemas.microsoft.com/office/drawing/2014/main" id="{00773991-F9E1-4A84-88E7-F703B2B0CFE9}"/>
                </a:ext>
              </a:extLst>
            </p:cNvPr>
            <p:cNvSpPr/>
            <p:nvPr/>
          </p:nvSpPr>
          <p:spPr>
            <a:xfrm>
              <a:off x="1178944" y="4357675"/>
              <a:ext cx="25782" cy="19330"/>
            </a:xfrm>
            <a:custGeom>
              <a:avLst/>
              <a:gdLst/>
              <a:ahLst/>
              <a:cxnLst/>
              <a:rect l="l" t="t" r="r" b="b"/>
              <a:pathLst>
                <a:path w="983" h="737" extrusionOk="0">
                  <a:moveTo>
                    <a:pt x="1" y="1"/>
                  </a:moveTo>
                  <a:lnTo>
                    <a:pt x="1" y="737"/>
                  </a:lnTo>
                  <a:lnTo>
                    <a:pt x="982" y="737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" name="Google Shape;12742;p90">
              <a:extLst>
                <a:ext uri="{FF2B5EF4-FFF2-40B4-BE49-F238E27FC236}">
                  <a16:creationId xmlns:a16="http://schemas.microsoft.com/office/drawing/2014/main" id="{2F040D46-4E92-4C0A-B9DB-B98202F36AFE}"/>
                </a:ext>
              </a:extLst>
            </p:cNvPr>
            <p:cNvSpPr/>
            <p:nvPr/>
          </p:nvSpPr>
          <p:spPr>
            <a:xfrm>
              <a:off x="1178944" y="4544337"/>
              <a:ext cx="25782" cy="19330"/>
            </a:xfrm>
            <a:custGeom>
              <a:avLst/>
              <a:gdLst/>
              <a:ahLst/>
              <a:cxnLst/>
              <a:rect l="l" t="t" r="r" b="b"/>
              <a:pathLst>
                <a:path w="983" h="737" extrusionOk="0">
                  <a:moveTo>
                    <a:pt x="1" y="0"/>
                  </a:moveTo>
                  <a:lnTo>
                    <a:pt x="1" y="736"/>
                  </a:lnTo>
                  <a:lnTo>
                    <a:pt x="982" y="736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" name="Google Shape;12743;p90">
              <a:extLst>
                <a:ext uri="{FF2B5EF4-FFF2-40B4-BE49-F238E27FC236}">
                  <a16:creationId xmlns:a16="http://schemas.microsoft.com/office/drawing/2014/main" id="{96CDCECF-25BB-4688-BFAF-8CE9C192F2E1}"/>
                </a:ext>
              </a:extLst>
            </p:cNvPr>
            <p:cNvSpPr/>
            <p:nvPr/>
          </p:nvSpPr>
          <p:spPr>
            <a:xfrm>
              <a:off x="1178944" y="4615125"/>
              <a:ext cx="25782" cy="25782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1" y="1"/>
                  </a:moveTo>
                  <a:lnTo>
                    <a:pt x="1" y="982"/>
                  </a:lnTo>
                  <a:lnTo>
                    <a:pt x="982" y="98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" name="Google Shape;12744;p90">
              <a:extLst>
                <a:ext uri="{FF2B5EF4-FFF2-40B4-BE49-F238E27FC236}">
                  <a16:creationId xmlns:a16="http://schemas.microsoft.com/office/drawing/2014/main" id="{FA6E6399-81C3-4C58-B224-E6B8992F6BB0}"/>
                </a:ext>
              </a:extLst>
            </p:cNvPr>
            <p:cNvSpPr/>
            <p:nvPr/>
          </p:nvSpPr>
          <p:spPr>
            <a:xfrm>
              <a:off x="1043794" y="4473522"/>
              <a:ext cx="64389" cy="25782"/>
            </a:xfrm>
            <a:custGeom>
              <a:avLst/>
              <a:gdLst/>
              <a:ahLst/>
              <a:cxnLst/>
              <a:rect l="l" t="t" r="r" b="b"/>
              <a:pathLst>
                <a:path w="2455" h="983" extrusionOk="0">
                  <a:moveTo>
                    <a:pt x="246" y="1"/>
                  </a:moveTo>
                  <a:cubicBezTo>
                    <a:pt x="106" y="1"/>
                    <a:pt x="0" y="111"/>
                    <a:pt x="0" y="246"/>
                  </a:cubicBezTo>
                  <a:lnTo>
                    <a:pt x="0" y="737"/>
                  </a:lnTo>
                  <a:cubicBezTo>
                    <a:pt x="0" y="872"/>
                    <a:pt x="106" y="982"/>
                    <a:pt x="246" y="982"/>
                  </a:cubicBezTo>
                  <a:lnTo>
                    <a:pt x="2209" y="982"/>
                  </a:lnTo>
                  <a:cubicBezTo>
                    <a:pt x="2344" y="982"/>
                    <a:pt x="2454" y="872"/>
                    <a:pt x="2454" y="737"/>
                  </a:cubicBezTo>
                  <a:lnTo>
                    <a:pt x="2454" y="246"/>
                  </a:lnTo>
                  <a:cubicBezTo>
                    <a:pt x="2454" y="111"/>
                    <a:pt x="2344" y="1"/>
                    <a:pt x="2209" y="1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" name="Google Shape;12745;p90">
              <a:extLst>
                <a:ext uri="{FF2B5EF4-FFF2-40B4-BE49-F238E27FC236}">
                  <a16:creationId xmlns:a16="http://schemas.microsoft.com/office/drawing/2014/main" id="{01A7BD86-4D57-47CB-956D-74ABFBED90B5}"/>
                </a:ext>
              </a:extLst>
            </p:cNvPr>
            <p:cNvSpPr/>
            <p:nvPr/>
          </p:nvSpPr>
          <p:spPr>
            <a:xfrm>
              <a:off x="934373" y="4499278"/>
              <a:ext cx="51511" cy="45085"/>
            </a:xfrm>
            <a:custGeom>
              <a:avLst/>
              <a:gdLst/>
              <a:ahLst/>
              <a:cxnLst/>
              <a:rect l="l" t="t" r="r" b="b"/>
              <a:pathLst>
                <a:path w="1964" h="1719" extrusionOk="0">
                  <a:moveTo>
                    <a:pt x="246" y="0"/>
                  </a:moveTo>
                  <a:cubicBezTo>
                    <a:pt x="106" y="0"/>
                    <a:pt x="0" y="111"/>
                    <a:pt x="0" y="246"/>
                  </a:cubicBezTo>
                  <a:lnTo>
                    <a:pt x="0" y="1473"/>
                  </a:lnTo>
                  <a:cubicBezTo>
                    <a:pt x="0" y="1608"/>
                    <a:pt x="106" y="1718"/>
                    <a:pt x="246" y="1718"/>
                  </a:cubicBezTo>
                  <a:lnTo>
                    <a:pt x="1713" y="1718"/>
                  </a:lnTo>
                  <a:cubicBezTo>
                    <a:pt x="1853" y="1718"/>
                    <a:pt x="1964" y="1608"/>
                    <a:pt x="1964" y="1473"/>
                  </a:cubicBezTo>
                  <a:lnTo>
                    <a:pt x="1964" y="246"/>
                  </a:lnTo>
                  <a:cubicBezTo>
                    <a:pt x="1964" y="111"/>
                    <a:pt x="1853" y="0"/>
                    <a:pt x="1713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" name="Google Shape;12746;p90">
              <a:extLst>
                <a:ext uri="{FF2B5EF4-FFF2-40B4-BE49-F238E27FC236}">
                  <a16:creationId xmlns:a16="http://schemas.microsoft.com/office/drawing/2014/main" id="{3F16D54F-9C9C-42C5-B575-9C1227C9137D}"/>
                </a:ext>
              </a:extLst>
            </p:cNvPr>
            <p:cNvSpPr/>
            <p:nvPr/>
          </p:nvSpPr>
          <p:spPr>
            <a:xfrm>
              <a:off x="934373" y="4499278"/>
              <a:ext cx="51511" cy="19330"/>
            </a:xfrm>
            <a:custGeom>
              <a:avLst/>
              <a:gdLst/>
              <a:ahLst/>
              <a:cxnLst/>
              <a:rect l="l" t="t" r="r" b="b"/>
              <a:pathLst>
                <a:path w="1964" h="737" extrusionOk="0">
                  <a:moveTo>
                    <a:pt x="246" y="0"/>
                  </a:moveTo>
                  <a:cubicBezTo>
                    <a:pt x="106" y="0"/>
                    <a:pt x="0" y="111"/>
                    <a:pt x="0" y="246"/>
                  </a:cubicBezTo>
                  <a:lnTo>
                    <a:pt x="0" y="737"/>
                  </a:lnTo>
                  <a:lnTo>
                    <a:pt x="1964" y="737"/>
                  </a:lnTo>
                  <a:lnTo>
                    <a:pt x="1964" y="246"/>
                  </a:lnTo>
                  <a:cubicBezTo>
                    <a:pt x="1964" y="111"/>
                    <a:pt x="1853" y="0"/>
                    <a:pt x="1713" y="0"/>
                  </a:cubicBez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12747;p90">
              <a:extLst>
                <a:ext uri="{FF2B5EF4-FFF2-40B4-BE49-F238E27FC236}">
                  <a16:creationId xmlns:a16="http://schemas.microsoft.com/office/drawing/2014/main" id="{8C770C3A-AF3D-43C0-8BE8-DE64F8166BE5}"/>
                </a:ext>
              </a:extLst>
            </p:cNvPr>
            <p:cNvSpPr/>
            <p:nvPr/>
          </p:nvSpPr>
          <p:spPr>
            <a:xfrm>
              <a:off x="1166067" y="4499278"/>
              <a:ext cx="51511" cy="45085"/>
            </a:xfrm>
            <a:custGeom>
              <a:avLst/>
              <a:gdLst/>
              <a:ahLst/>
              <a:cxnLst/>
              <a:rect l="l" t="t" r="r" b="b"/>
              <a:pathLst>
                <a:path w="1964" h="1719" extrusionOk="0">
                  <a:moveTo>
                    <a:pt x="246" y="0"/>
                  </a:moveTo>
                  <a:cubicBezTo>
                    <a:pt x="111" y="0"/>
                    <a:pt x="1" y="111"/>
                    <a:pt x="1" y="246"/>
                  </a:cubicBezTo>
                  <a:lnTo>
                    <a:pt x="1" y="1473"/>
                  </a:lnTo>
                  <a:cubicBezTo>
                    <a:pt x="1" y="1608"/>
                    <a:pt x="111" y="1718"/>
                    <a:pt x="246" y="1718"/>
                  </a:cubicBezTo>
                  <a:lnTo>
                    <a:pt x="1719" y="1718"/>
                  </a:lnTo>
                  <a:cubicBezTo>
                    <a:pt x="1853" y="1718"/>
                    <a:pt x="1964" y="1608"/>
                    <a:pt x="1964" y="1473"/>
                  </a:cubicBezTo>
                  <a:lnTo>
                    <a:pt x="1964" y="246"/>
                  </a:lnTo>
                  <a:cubicBezTo>
                    <a:pt x="1964" y="111"/>
                    <a:pt x="1853" y="0"/>
                    <a:pt x="1719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" name="Google Shape;12748;p90">
              <a:extLst>
                <a:ext uri="{FF2B5EF4-FFF2-40B4-BE49-F238E27FC236}">
                  <a16:creationId xmlns:a16="http://schemas.microsoft.com/office/drawing/2014/main" id="{668EC0EA-DF15-4BEC-A2A7-3BE370E57379}"/>
                </a:ext>
              </a:extLst>
            </p:cNvPr>
            <p:cNvSpPr/>
            <p:nvPr/>
          </p:nvSpPr>
          <p:spPr>
            <a:xfrm>
              <a:off x="1166067" y="4499278"/>
              <a:ext cx="51511" cy="19330"/>
            </a:xfrm>
            <a:custGeom>
              <a:avLst/>
              <a:gdLst/>
              <a:ahLst/>
              <a:cxnLst/>
              <a:rect l="l" t="t" r="r" b="b"/>
              <a:pathLst>
                <a:path w="1964" h="737" extrusionOk="0">
                  <a:moveTo>
                    <a:pt x="246" y="0"/>
                  </a:moveTo>
                  <a:cubicBezTo>
                    <a:pt x="111" y="0"/>
                    <a:pt x="1" y="111"/>
                    <a:pt x="1" y="246"/>
                  </a:cubicBezTo>
                  <a:lnTo>
                    <a:pt x="1" y="737"/>
                  </a:lnTo>
                  <a:lnTo>
                    <a:pt x="1964" y="737"/>
                  </a:lnTo>
                  <a:lnTo>
                    <a:pt x="1964" y="246"/>
                  </a:lnTo>
                  <a:cubicBezTo>
                    <a:pt x="1964" y="111"/>
                    <a:pt x="1853" y="0"/>
                    <a:pt x="1719" y="0"/>
                  </a:cubicBez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" name="Google Shape;12749;p90">
              <a:extLst>
                <a:ext uri="{FF2B5EF4-FFF2-40B4-BE49-F238E27FC236}">
                  <a16:creationId xmlns:a16="http://schemas.microsoft.com/office/drawing/2014/main" id="{2A74C4CF-08EB-4AE1-8280-D40124EE1BAE}"/>
                </a:ext>
              </a:extLst>
            </p:cNvPr>
            <p:cNvSpPr/>
            <p:nvPr/>
          </p:nvSpPr>
          <p:spPr>
            <a:xfrm>
              <a:off x="870273" y="4293811"/>
              <a:ext cx="411300" cy="353258"/>
            </a:xfrm>
            <a:custGeom>
              <a:avLst/>
              <a:gdLst/>
              <a:ahLst/>
              <a:cxnLst/>
              <a:rect l="l" t="t" r="r" b="b"/>
              <a:pathLst>
                <a:path w="15682" h="13469" extrusionOk="0">
                  <a:moveTo>
                    <a:pt x="8969" y="458"/>
                  </a:moveTo>
                  <a:cubicBezTo>
                    <a:pt x="9205" y="458"/>
                    <a:pt x="9412" y="622"/>
                    <a:pt x="9465" y="857"/>
                  </a:cubicBezTo>
                  <a:lnTo>
                    <a:pt x="9763" y="2210"/>
                  </a:lnTo>
                  <a:lnTo>
                    <a:pt x="5919" y="2210"/>
                  </a:lnTo>
                  <a:lnTo>
                    <a:pt x="6217" y="857"/>
                  </a:lnTo>
                  <a:cubicBezTo>
                    <a:pt x="6270" y="622"/>
                    <a:pt x="6477" y="458"/>
                    <a:pt x="6712" y="458"/>
                  </a:cubicBezTo>
                  <a:close/>
                  <a:moveTo>
                    <a:pt x="3686" y="2667"/>
                  </a:moveTo>
                  <a:lnTo>
                    <a:pt x="3686" y="7608"/>
                  </a:lnTo>
                  <a:lnTo>
                    <a:pt x="3161" y="7608"/>
                  </a:lnTo>
                  <a:lnTo>
                    <a:pt x="3161" y="2667"/>
                  </a:lnTo>
                  <a:close/>
                  <a:moveTo>
                    <a:pt x="12520" y="2667"/>
                  </a:moveTo>
                  <a:lnTo>
                    <a:pt x="12520" y="7608"/>
                  </a:lnTo>
                  <a:lnTo>
                    <a:pt x="12001" y="7608"/>
                  </a:lnTo>
                  <a:lnTo>
                    <a:pt x="12001" y="2667"/>
                  </a:lnTo>
                  <a:close/>
                  <a:moveTo>
                    <a:pt x="2704" y="2667"/>
                  </a:moveTo>
                  <a:lnTo>
                    <a:pt x="2704" y="7608"/>
                  </a:lnTo>
                  <a:lnTo>
                    <a:pt x="2690" y="7608"/>
                  </a:lnTo>
                  <a:cubicBezTo>
                    <a:pt x="2425" y="7608"/>
                    <a:pt x="2213" y="7820"/>
                    <a:pt x="2213" y="8085"/>
                  </a:cubicBezTo>
                  <a:lnTo>
                    <a:pt x="2213" y="8590"/>
                  </a:lnTo>
                  <a:lnTo>
                    <a:pt x="2199" y="8590"/>
                  </a:lnTo>
                  <a:cubicBezTo>
                    <a:pt x="1242" y="8590"/>
                    <a:pt x="462" y="7810"/>
                    <a:pt x="462" y="6858"/>
                  </a:cubicBezTo>
                  <a:lnTo>
                    <a:pt x="462" y="3417"/>
                  </a:lnTo>
                  <a:cubicBezTo>
                    <a:pt x="462" y="3003"/>
                    <a:pt x="799" y="2667"/>
                    <a:pt x="1213" y="2667"/>
                  </a:cubicBezTo>
                  <a:close/>
                  <a:moveTo>
                    <a:pt x="11539" y="2671"/>
                  </a:moveTo>
                  <a:lnTo>
                    <a:pt x="11539" y="7608"/>
                  </a:lnTo>
                  <a:lnTo>
                    <a:pt x="11524" y="7608"/>
                  </a:lnTo>
                  <a:cubicBezTo>
                    <a:pt x="11260" y="7608"/>
                    <a:pt x="11048" y="7825"/>
                    <a:pt x="11048" y="8085"/>
                  </a:cubicBezTo>
                  <a:lnTo>
                    <a:pt x="11048" y="8590"/>
                  </a:lnTo>
                  <a:lnTo>
                    <a:pt x="4634" y="8590"/>
                  </a:lnTo>
                  <a:lnTo>
                    <a:pt x="4634" y="8085"/>
                  </a:lnTo>
                  <a:cubicBezTo>
                    <a:pt x="4634" y="7825"/>
                    <a:pt x="4422" y="7608"/>
                    <a:pt x="4157" y="7608"/>
                  </a:cubicBezTo>
                  <a:lnTo>
                    <a:pt x="4143" y="7608"/>
                  </a:lnTo>
                  <a:lnTo>
                    <a:pt x="4143" y="2671"/>
                  </a:lnTo>
                  <a:close/>
                  <a:moveTo>
                    <a:pt x="14469" y="2667"/>
                  </a:moveTo>
                  <a:cubicBezTo>
                    <a:pt x="14888" y="2667"/>
                    <a:pt x="15220" y="3003"/>
                    <a:pt x="15224" y="3422"/>
                  </a:cubicBezTo>
                  <a:lnTo>
                    <a:pt x="15224" y="6858"/>
                  </a:lnTo>
                  <a:lnTo>
                    <a:pt x="15220" y="6858"/>
                  </a:lnTo>
                  <a:cubicBezTo>
                    <a:pt x="15220" y="7815"/>
                    <a:pt x="14445" y="8590"/>
                    <a:pt x="13487" y="8590"/>
                  </a:cubicBezTo>
                  <a:lnTo>
                    <a:pt x="13473" y="8590"/>
                  </a:lnTo>
                  <a:lnTo>
                    <a:pt x="13473" y="8085"/>
                  </a:lnTo>
                  <a:cubicBezTo>
                    <a:pt x="13473" y="7820"/>
                    <a:pt x="13256" y="7608"/>
                    <a:pt x="12997" y="7608"/>
                  </a:cubicBezTo>
                  <a:lnTo>
                    <a:pt x="12982" y="7608"/>
                  </a:lnTo>
                  <a:lnTo>
                    <a:pt x="12982" y="2667"/>
                  </a:lnTo>
                  <a:close/>
                  <a:moveTo>
                    <a:pt x="4157" y="8065"/>
                  </a:moveTo>
                  <a:cubicBezTo>
                    <a:pt x="4167" y="8065"/>
                    <a:pt x="4177" y="8070"/>
                    <a:pt x="4177" y="8080"/>
                  </a:cubicBezTo>
                  <a:lnTo>
                    <a:pt x="4177" y="9307"/>
                  </a:lnTo>
                  <a:cubicBezTo>
                    <a:pt x="4177" y="9316"/>
                    <a:pt x="4167" y="9326"/>
                    <a:pt x="4157" y="9326"/>
                  </a:cubicBezTo>
                  <a:lnTo>
                    <a:pt x="2690" y="9326"/>
                  </a:lnTo>
                  <a:cubicBezTo>
                    <a:pt x="2680" y="9326"/>
                    <a:pt x="2671" y="9316"/>
                    <a:pt x="2671" y="9307"/>
                  </a:cubicBezTo>
                  <a:lnTo>
                    <a:pt x="2671" y="8085"/>
                  </a:lnTo>
                  <a:cubicBezTo>
                    <a:pt x="2671" y="8075"/>
                    <a:pt x="2680" y="8065"/>
                    <a:pt x="2685" y="8065"/>
                  </a:cubicBezTo>
                  <a:lnTo>
                    <a:pt x="3195" y="8065"/>
                  </a:lnTo>
                  <a:lnTo>
                    <a:pt x="3195" y="8575"/>
                  </a:lnTo>
                  <a:cubicBezTo>
                    <a:pt x="3195" y="8727"/>
                    <a:pt x="3309" y="8803"/>
                    <a:pt x="3424" y="8803"/>
                  </a:cubicBezTo>
                  <a:cubicBezTo>
                    <a:pt x="3538" y="8803"/>
                    <a:pt x="3652" y="8727"/>
                    <a:pt x="3652" y="8575"/>
                  </a:cubicBezTo>
                  <a:lnTo>
                    <a:pt x="3652" y="8065"/>
                  </a:lnTo>
                  <a:close/>
                  <a:moveTo>
                    <a:pt x="12997" y="8065"/>
                  </a:moveTo>
                  <a:cubicBezTo>
                    <a:pt x="13006" y="8065"/>
                    <a:pt x="13011" y="8070"/>
                    <a:pt x="13011" y="8080"/>
                  </a:cubicBezTo>
                  <a:lnTo>
                    <a:pt x="13011" y="9307"/>
                  </a:lnTo>
                  <a:lnTo>
                    <a:pt x="13011" y="9312"/>
                  </a:lnTo>
                  <a:cubicBezTo>
                    <a:pt x="13011" y="9321"/>
                    <a:pt x="13006" y="9326"/>
                    <a:pt x="12997" y="9326"/>
                  </a:cubicBezTo>
                  <a:lnTo>
                    <a:pt x="11524" y="9326"/>
                  </a:lnTo>
                  <a:cubicBezTo>
                    <a:pt x="11515" y="9326"/>
                    <a:pt x="11510" y="9321"/>
                    <a:pt x="11510" y="9312"/>
                  </a:cubicBezTo>
                  <a:lnTo>
                    <a:pt x="11510" y="8085"/>
                  </a:lnTo>
                  <a:cubicBezTo>
                    <a:pt x="11510" y="8075"/>
                    <a:pt x="11515" y="8070"/>
                    <a:pt x="11524" y="8070"/>
                  </a:cubicBezTo>
                  <a:lnTo>
                    <a:pt x="12029" y="8070"/>
                  </a:lnTo>
                  <a:lnTo>
                    <a:pt x="12029" y="8575"/>
                  </a:lnTo>
                  <a:cubicBezTo>
                    <a:pt x="12029" y="8727"/>
                    <a:pt x="12144" y="8803"/>
                    <a:pt x="12259" y="8803"/>
                  </a:cubicBezTo>
                  <a:cubicBezTo>
                    <a:pt x="12373" y="8803"/>
                    <a:pt x="12489" y="8727"/>
                    <a:pt x="12491" y="8575"/>
                  </a:cubicBezTo>
                  <a:lnTo>
                    <a:pt x="12491" y="8065"/>
                  </a:lnTo>
                  <a:close/>
                  <a:moveTo>
                    <a:pt x="953" y="8662"/>
                  </a:moveTo>
                  <a:cubicBezTo>
                    <a:pt x="1319" y="8912"/>
                    <a:pt x="1752" y="9047"/>
                    <a:pt x="2194" y="9047"/>
                  </a:cubicBezTo>
                  <a:lnTo>
                    <a:pt x="2213" y="9047"/>
                  </a:lnTo>
                  <a:lnTo>
                    <a:pt x="2213" y="9312"/>
                  </a:lnTo>
                  <a:cubicBezTo>
                    <a:pt x="2213" y="9571"/>
                    <a:pt x="2425" y="9783"/>
                    <a:pt x="2685" y="9783"/>
                  </a:cubicBezTo>
                  <a:lnTo>
                    <a:pt x="3686" y="9783"/>
                  </a:lnTo>
                  <a:lnTo>
                    <a:pt x="3686" y="13007"/>
                  </a:lnTo>
                  <a:lnTo>
                    <a:pt x="3161" y="13007"/>
                  </a:lnTo>
                  <a:lnTo>
                    <a:pt x="3161" y="10539"/>
                  </a:lnTo>
                  <a:cubicBezTo>
                    <a:pt x="3161" y="10385"/>
                    <a:pt x="3047" y="10308"/>
                    <a:pt x="2933" y="10308"/>
                  </a:cubicBezTo>
                  <a:cubicBezTo>
                    <a:pt x="2819" y="10308"/>
                    <a:pt x="2704" y="10385"/>
                    <a:pt x="2704" y="10539"/>
                  </a:cubicBezTo>
                  <a:lnTo>
                    <a:pt x="2704" y="13007"/>
                  </a:lnTo>
                  <a:lnTo>
                    <a:pt x="1458" y="13007"/>
                  </a:lnTo>
                  <a:cubicBezTo>
                    <a:pt x="1179" y="13007"/>
                    <a:pt x="953" y="12781"/>
                    <a:pt x="953" y="12502"/>
                  </a:cubicBezTo>
                  <a:lnTo>
                    <a:pt x="953" y="8662"/>
                  </a:lnTo>
                  <a:close/>
                  <a:moveTo>
                    <a:pt x="11048" y="9052"/>
                  </a:moveTo>
                  <a:lnTo>
                    <a:pt x="11048" y="9312"/>
                  </a:lnTo>
                  <a:cubicBezTo>
                    <a:pt x="11048" y="9571"/>
                    <a:pt x="11260" y="9788"/>
                    <a:pt x="11524" y="9788"/>
                  </a:cubicBezTo>
                  <a:lnTo>
                    <a:pt x="12520" y="9788"/>
                  </a:lnTo>
                  <a:lnTo>
                    <a:pt x="12520" y="13007"/>
                  </a:lnTo>
                  <a:lnTo>
                    <a:pt x="12001" y="13007"/>
                  </a:lnTo>
                  <a:lnTo>
                    <a:pt x="12001" y="10539"/>
                  </a:lnTo>
                  <a:cubicBezTo>
                    <a:pt x="11996" y="10409"/>
                    <a:pt x="11895" y="10308"/>
                    <a:pt x="11770" y="10308"/>
                  </a:cubicBezTo>
                  <a:cubicBezTo>
                    <a:pt x="11640" y="10308"/>
                    <a:pt x="11539" y="10414"/>
                    <a:pt x="11539" y="10539"/>
                  </a:cubicBezTo>
                  <a:lnTo>
                    <a:pt x="11539" y="13007"/>
                  </a:lnTo>
                  <a:lnTo>
                    <a:pt x="4143" y="13007"/>
                  </a:lnTo>
                  <a:lnTo>
                    <a:pt x="4143" y="9788"/>
                  </a:lnTo>
                  <a:lnTo>
                    <a:pt x="4162" y="9788"/>
                  </a:lnTo>
                  <a:cubicBezTo>
                    <a:pt x="4422" y="9788"/>
                    <a:pt x="4634" y="9571"/>
                    <a:pt x="4634" y="9312"/>
                  </a:cubicBezTo>
                  <a:lnTo>
                    <a:pt x="4634" y="9052"/>
                  </a:lnTo>
                  <a:close/>
                  <a:moveTo>
                    <a:pt x="14734" y="8662"/>
                  </a:moveTo>
                  <a:lnTo>
                    <a:pt x="14734" y="12502"/>
                  </a:lnTo>
                  <a:cubicBezTo>
                    <a:pt x="14729" y="12781"/>
                    <a:pt x="14503" y="13007"/>
                    <a:pt x="14224" y="13007"/>
                  </a:cubicBezTo>
                  <a:lnTo>
                    <a:pt x="12982" y="13007"/>
                  </a:lnTo>
                  <a:lnTo>
                    <a:pt x="12982" y="9788"/>
                  </a:lnTo>
                  <a:lnTo>
                    <a:pt x="12997" y="9788"/>
                  </a:lnTo>
                  <a:cubicBezTo>
                    <a:pt x="13261" y="9783"/>
                    <a:pt x="13473" y="9571"/>
                    <a:pt x="13473" y="9312"/>
                  </a:cubicBezTo>
                  <a:lnTo>
                    <a:pt x="13473" y="9052"/>
                  </a:lnTo>
                  <a:lnTo>
                    <a:pt x="13487" y="9052"/>
                  </a:lnTo>
                  <a:cubicBezTo>
                    <a:pt x="13935" y="9052"/>
                    <a:pt x="14368" y="8917"/>
                    <a:pt x="14734" y="8662"/>
                  </a:cubicBezTo>
                  <a:close/>
                  <a:moveTo>
                    <a:pt x="6702" y="1"/>
                  </a:moveTo>
                  <a:cubicBezTo>
                    <a:pt x="6254" y="1"/>
                    <a:pt x="5870" y="317"/>
                    <a:pt x="5769" y="756"/>
                  </a:cubicBezTo>
                  <a:lnTo>
                    <a:pt x="5447" y="2210"/>
                  </a:lnTo>
                  <a:lnTo>
                    <a:pt x="1213" y="2210"/>
                  </a:lnTo>
                  <a:cubicBezTo>
                    <a:pt x="544" y="2210"/>
                    <a:pt x="5" y="2753"/>
                    <a:pt x="5" y="3422"/>
                  </a:cubicBezTo>
                  <a:lnTo>
                    <a:pt x="5" y="6858"/>
                  </a:lnTo>
                  <a:cubicBezTo>
                    <a:pt x="0" y="7358"/>
                    <a:pt x="173" y="7849"/>
                    <a:pt x="496" y="8239"/>
                  </a:cubicBezTo>
                  <a:lnTo>
                    <a:pt x="496" y="12502"/>
                  </a:lnTo>
                  <a:cubicBezTo>
                    <a:pt x="496" y="13036"/>
                    <a:pt x="929" y="13469"/>
                    <a:pt x="1458" y="13469"/>
                  </a:cubicBezTo>
                  <a:lnTo>
                    <a:pt x="14224" y="13469"/>
                  </a:lnTo>
                  <a:cubicBezTo>
                    <a:pt x="14758" y="13469"/>
                    <a:pt x="15186" y="13036"/>
                    <a:pt x="15191" y="12502"/>
                  </a:cubicBezTo>
                  <a:lnTo>
                    <a:pt x="15191" y="8239"/>
                  </a:lnTo>
                  <a:cubicBezTo>
                    <a:pt x="15508" y="7849"/>
                    <a:pt x="15682" y="7358"/>
                    <a:pt x="15682" y="6858"/>
                  </a:cubicBezTo>
                  <a:lnTo>
                    <a:pt x="15682" y="3422"/>
                  </a:lnTo>
                  <a:cubicBezTo>
                    <a:pt x="15677" y="2753"/>
                    <a:pt x="15138" y="2210"/>
                    <a:pt x="14469" y="2210"/>
                  </a:cubicBezTo>
                  <a:lnTo>
                    <a:pt x="10235" y="2210"/>
                  </a:lnTo>
                  <a:lnTo>
                    <a:pt x="9917" y="756"/>
                  </a:lnTo>
                  <a:cubicBezTo>
                    <a:pt x="9817" y="317"/>
                    <a:pt x="9432" y="1"/>
                    <a:pt x="8984" y="1"/>
                  </a:cubicBezTo>
                  <a:cubicBezTo>
                    <a:pt x="8981" y="1"/>
                    <a:pt x="8977" y="1"/>
                    <a:pt x="8974" y="1"/>
                  </a:cubicBezTo>
                  <a:lnTo>
                    <a:pt x="6712" y="1"/>
                  </a:lnTo>
                  <a:cubicBezTo>
                    <a:pt x="6709" y="1"/>
                    <a:pt x="6706" y="1"/>
                    <a:pt x="67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" name="Google Shape;12750;p90">
              <a:extLst>
                <a:ext uri="{FF2B5EF4-FFF2-40B4-BE49-F238E27FC236}">
                  <a16:creationId xmlns:a16="http://schemas.microsoft.com/office/drawing/2014/main" id="{7881AEDE-BB7A-4D92-8901-D726401D5436}"/>
                </a:ext>
              </a:extLst>
            </p:cNvPr>
            <p:cNvSpPr/>
            <p:nvPr/>
          </p:nvSpPr>
          <p:spPr>
            <a:xfrm>
              <a:off x="1037736" y="4467595"/>
              <a:ext cx="76506" cy="37768"/>
            </a:xfrm>
            <a:custGeom>
              <a:avLst/>
              <a:gdLst/>
              <a:ahLst/>
              <a:cxnLst/>
              <a:rect l="l" t="t" r="r" b="b"/>
              <a:pathLst>
                <a:path w="2917" h="1440" extrusionOk="0">
                  <a:moveTo>
                    <a:pt x="477" y="1"/>
                  </a:moveTo>
                  <a:cubicBezTo>
                    <a:pt x="212" y="1"/>
                    <a:pt x="0" y="212"/>
                    <a:pt x="0" y="477"/>
                  </a:cubicBezTo>
                  <a:lnTo>
                    <a:pt x="0" y="968"/>
                  </a:lnTo>
                  <a:cubicBezTo>
                    <a:pt x="0" y="1228"/>
                    <a:pt x="212" y="1439"/>
                    <a:pt x="477" y="1439"/>
                  </a:cubicBezTo>
                  <a:lnTo>
                    <a:pt x="2440" y="1439"/>
                  </a:lnTo>
                  <a:cubicBezTo>
                    <a:pt x="2700" y="1439"/>
                    <a:pt x="2911" y="1228"/>
                    <a:pt x="2916" y="963"/>
                  </a:cubicBezTo>
                  <a:lnTo>
                    <a:pt x="2916" y="477"/>
                  </a:lnTo>
                  <a:cubicBezTo>
                    <a:pt x="2911" y="212"/>
                    <a:pt x="2700" y="1"/>
                    <a:pt x="2440" y="1"/>
                  </a:cubicBezTo>
                  <a:lnTo>
                    <a:pt x="2194" y="1"/>
                  </a:lnTo>
                  <a:cubicBezTo>
                    <a:pt x="1886" y="1"/>
                    <a:pt x="1886" y="463"/>
                    <a:pt x="2194" y="463"/>
                  </a:cubicBezTo>
                  <a:lnTo>
                    <a:pt x="2440" y="463"/>
                  </a:lnTo>
                  <a:cubicBezTo>
                    <a:pt x="2449" y="463"/>
                    <a:pt x="2454" y="467"/>
                    <a:pt x="2454" y="477"/>
                  </a:cubicBezTo>
                  <a:lnTo>
                    <a:pt x="2454" y="968"/>
                  </a:lnTo>
                  <a:cubicBezTo>
                    <a:pt x="2454" y="977"/>
                    <a:pt x="2449" y="982"/>
                    <a:pt x="2440" y="982"/>
                  </a:cubicBezTo>
                  <a:lnTo>
                    <a:pt x="477" y="982"/>
                  </a:lnTo>
                  <a:cubicBezTo>
                    <a:pt x="467" y="982"/>
                    <a:pt x="457" y="977"/>
                    <a:pt x="457" y="968"/>
                  </a:cubicBezTo>
                  <a:lnTo>
                    <a:pt x="457" y="477"/>
                  </a:lnTo>
                  <a:cubicBezTo>
                    <a:pt x="457" y="467"/>
                    <a:pt x="467" y="463"/>
                    <a:pt x="477" y="463"/>
                  </a:cubicBezTo>
                  <a:lnTo>
                    <a:pt x="1213" y="463"/>
                  </a:lnTo>
                  <a:cubicBezTo>
                    <a:pt x="1516" y="463"/>
                    <a:pt x="1516" y="1"/>
                    <a:pt x="12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53" name="Google Shape;12751;p90">
            <a:extLst>
              <a:ext uri="{FF2B5EF4-FFF2-40B4-BE49-F238E27FC236}">
                <a16:creationId xmlns:a16="http://schemas.microsoft.com/office/drawing/2014/main" id="{8B90635F-5896-4AD5-9598-5D1A8EC02A12}"/>
              </a:ext>
            </a:extLst>
          </p:cNvPr>
          <p:cNvSpPr/>
          <p:nvPr/>
        </p:nvSpPr>
        <p:spPr>
          <a:xfrm>
            <a:off x="2956074" y="3325355"/>
            <a:ext cx="5105" cy="16856"/>
          </a:xfrm>
          <a:custGeom>
            <a:avLst/>
            <a:gdLst/>
            <a:ahLst/>
            <a:cxnLst/>
            <a:rect l="l" t="t" r="r" b="b"/>
            <a:pathLst>
              <a:path w="146" h="482" extrusionOk="0">
                <a:moveTo>
                  <a:pt x="145" y="1"/>
                </a:moveTo>
                <a:lnTo>
                  <a:pt x="68" y="78"/>
                </a:lnTo>
                <a:cubicBezTo>
                  <a:pt x="25" y="121"/>
                  <a:pt x="1" y="179"/>
                  <a:pt x="1" y="241"/>
                </a:cubicBezTo>
                <a:cubicBezTo>
                  <a:pt x="1" y="304"/>
                  <a:pt x="25" y="362"/>
                  <a:pt x="68" y="405"/>
                </a:cubicBezTo>
                <a:lnTo>
                  <a:pt x="145" y="482"/>
                </a:lnTo>
                <a:lnTo>
                  <a:pt x="145" y="1"/>
                </a:lnTo>
                <a:close/>
              </a:path>
            </a:pathLst>
          </a:custGeom>
          <a:solidFill>
            <a:srgbClr val="E0E8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4" name="Google Shape;12752;p90">
            <a:extLst>
              <a:ext uri="{FF2B5EF4-FFF2-40B4-BE49-F238E27FC236}">
                <a16:creationId xmlns:a16="http://schemas.microsoft.com/office/drawing/2014/main" id="{FB9B2BC0-C29B-4D1E-BAC5-61E10B1AA93C}"/>
              </a:ext>
            </a:extLst>
          </p:cNvPr>
          <p:cNvSpPr/>
          <p:nvPr/>
        </p:nvSpPr>
        <p:spPr>
          <a:xfrm>
            <a:off x="2934882" y="3399071"/>
            <a:ext cx="50007" cy="60603"/>
          </a:xfrm>
          <a:custGeom>
            <a:avLst/>
            <a:gdLst/>
            <a:ahLst/>
            <a:cxnLst/>
            <a:rect l="l" t="t" r="r" b="b"/>
            <a:pathLst>
              <a:path w="1430" h="1733" extrusionOk="0">
                <a:moveTo>
                  <a:pt x="1372" y="0"/>
                </a:moveTo>
                <a:lnTo>
                  <a:pt x="520" y="332"/>
                </a:lnTo>
                <a:lnTo>
                  <a:pt x="511" y="332"/>
                </a:lnTo>
                <a:cubicBezTo>
                  <a:pt x="492" y="342"/>
                  <a:pt x="1" y="525"/>
                  <a:pt x="1" y="1150"/>
                </a:cubicBezTo>
                <a:lnTo>
                  <a:pt x="1" y="1732"/>
                </a:lnTo>
                <a:lnTo>
                  <a:pt x="212" y="1732"/>
                </a:lnTo>
                <a:lnTo>
                  <a:pt x="212" y="1150"/>
                </a:lnTo>
                <a:cubicBezTo>
                  <a:pt x="212" y="525"/>
                  <a:pt x="703" y="342"/>
                  <a:pt x="722" y="332"/>
                </a:cubicBezTo>
                <a:lnTo>
                  <a:pt x="732" y="332"/>
                </a:lnTo>
                <a:lnTo>
                  <a:pt x="1430" y="58"/>
                </a:lnTo>
                <a:lnTo>
                  <a:pt x="1372" y="0"/>
                </a:lnTo>
                <a:close/>
              </a:path>
            </a:pathLst>
          </a:custGeom>
          <a:solidFill>
            <a:srgbClr val="92A3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55" name="Google Shape;12753;p90">
            <a:extLst>
              <a:ext uri="{FF2B5EF4-FFF2-40B4-BE49-F238E27FC236}">
                <a16:creationId xmlns:a16="http://schemas.microsoft.com/office/drawing/2014/main" id="{D2BAC6D1-4C56-4F6B-81C6-2D9CE6C1A601}"/>
              </a:ext>
            </a:extLst>
          </p:cNvPr>
          <p:cNvGrpSpPr/>
          <p:nvPr/>
        </p:nvGrpSpPr>
        <p:grpSpPr>
          <a:xfrm>
            <a:off x="2919566" y="3006989"/>
            <a:ext cx="502169" cy="468668"/>
            <a:chOff x="2189674" y="2439816"/>
            <a:chExt cx="376627" cy="351501"/>
          </a:xfrm>
        </p:grpSpPr>
        <p:sp>
          <p:nvSpPr>
            <p:cNvPr id="456" name="Google Shape;12754;p90">
              <a:extLst>
                <a:ext uri="{FF2B5EF4-FFF2-40B4-BE49-F238E27FC236}">
                  <a16:creationId xmlns:a16="http://schemas.microsoft.com/office/drawing/2014/main" id="{699DC387-1723-42EC-A4D5-7B7116D9F0C9}"/>
                </a:ext>
              </a:extLst>
            </p:cNvPr>
            <p:cNvSpPr/>
            <p:nvPr/>
          </p:nvSpPr>
          <p:spPr>
            <a:xfrm>
              <a:off x="2370538" y="2539638"/>
              <a:ext cx="15028" cy="13035"/>
            </a:xfrm>
            <a:custGeom>
              <a:avLst/>
              <a:gdLst/>
              <a:ahLst/>
              <a:cxnLst/>
              <a:rect l="l" t="t" r="r" b="b"/>
              <a:pathLst>
                <a:path w="573" h="497" extrusionOk="0">
                  <a:moveTo>
                    <a:pt x="0" y="1"/>
                  </a:moveTo>
                  <a:lnTo>
                    <a:pt x="0" y="222"/>
                  </a:lnTo>
                  <a:lnTo>
                    <a:pt x="279" y="497"/>
                  </a:lnTo>
                  <a:lnTo>
                    <a:pt x="573" y="193"/>
                  </a:lnTo>
                  <a:lnTo>
                    <a:pt x="573" y="1"/>
                  </a:lnTo>
                  <a:lnTo>
                    <a:pt x="525" y="6"/>
                  </a:lnTo>
                  <a:cubicBezTo>
                    <a:pt x="476" y="11"/>
                    <a:pt x="433" y="15"/>
                    <a:pt x="390" y="15"/>
                  </a:cubicBezTo>
                  <a:lnTo>
                    <a:pt x="183" y="15"/>
                  </a:lnTo>
                  <a:cubicBezTo>
                    <a:pt x="140" y="15"/>
                    <a:pt x="91" y="11"/>
                    <a:pt x="48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" name="Google Shape;12755;p90">
              <a:extLst>
                <a:ext uri="{FF2B5EF4-FFF2-40B4-BE49-F238E27FC236}">
                  <a16:creationId xmlns:a16="http://schemas.microsoft.com/office/drawing/2014/main" id="{4287AE3C-8C94-46F1-9B80-D16B91175BD3}"/>
                </a:ext>
              </a:extLst>
            </p:cNvPr>
            <p:cNvSpPr/>
            <p:nvPr/>
          </p:nvSpPr>
          <p:spPr>
            <a:xfrm>
              <a:off x="2341374" y="2496992"/>
              <a:ext cx="4328" cy="12642"/>
            </a:xfrm>
            <a:custGeom>
              <a:avLst/>
              <a:gdLst/>
              <a:ahLst/>
              <a:cxnLst/>
              <a:rect l="l" t="t" r="r" b="b"/>
              <a:pathLst>
                <a:path w="165" h="482" extrusionOk="0">
                  <a:moveTo>
                    <a:pt x="164" y="1"/>
                  </a:moveTo>
                  <a:lnTo>
                    <a:pt x="87" y="78"/>
                  </a:lnTo>
                  <a:cubicBezTo>
                    <a:pt x="1" y="169"/>
                    <a:pt x="1" y="313"/>
                    <a:pt x="87" y="400"/>
                  </a:cubicBezTo>
                  <a:lnTo>
                    <a:pt x="164" y="482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" name="Google Shape;12756;p90">
              <a:extLst>
                <a:ext uri="{FF2B5EF4-FFF2-40B4-BE49-F238E27FC236}">
                  <a16:creationId xmlns:a16="http://schemas.microsoft.com/office/drawing/2014/main" id="{879DAFAD-15C8-4B5D-9044-9A9E05869688}"/>
                </a:ext>
              </a:extLst>
            </p:cNvPr>
            <p:cNvSpPr/>
            <p:nvPr/>
          </p:nvSpPr>
          <p:spPr>
            <a:xfrm>
              <a:off x="2230326" y="2662304"/>
              <a:ext cx="45715" cy="49754"/>
            </a:xfrm>
            <a:custGeom>
              <a:avLst/>
              <a:gdLst/>
              <a:ahLst/>
              <a:cxnLst/>
              <a:rect l="l" t="t" r="r" b="b"/>
              <a:pathLst>
                <a:path w="1743" h="1897" extrusionOk="0">
                  <a:moveTo>
                    <a:pt x="1271" y="1"/>
                  </a:moveTo>
                  <a:lnTo>
                    <a:pt x="1232" y="35"/>
                  </a:lnTo>
                  <a:cubicBezTo>
                    <a:pt x="837" y="362"/>
                    <a:pt x="318" y="463"/>
                    <a:pt x="44" y="492"/>
                  </a:cubicBezTo>
                  <a:lnTo>
                    <a:pt x="0" y="497"/>
                  </a:lnTo>
                  <a:lnTo>
                    <a:pt x="0" y="1132"/>
                  </a:lnTo>
                  <a:cubicBezTo>
                    <a:pt x="0" y="1555"/>
                    <a:pt x="347" y="1897"/>
                    <a:pt x="770" y="1897"/>
                  </a:cubicBezTo>
                  <a:lnTo>
                    <a:pt x="972" y="1897"/>
                  </a:lnTo>
                  <a:cubicBezTo>
                    <a:pt x="1396" y="1897"/>
                    <a:pt x="1742" y="1555"/>
                    <a:pt x="1742" y="1132"/>
                  </a:cubicBezTo>
                  <a:lnTo>
                    <a:pt x="1742" y="458"/>
                  </a:lnTo>
                  <a:lnTo>
                    <a:pt x="1713" y="444"/>
                  </a:lnTo>
                  <a:cubicBezTo>
                    <a:pt x="1540" y="357"/>
                    <a:pt x="1396" y="217"/>
                    <a:pt x="1299" y="44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" name="Google Shape;12757;p90">
              <a:extLst>
                <a:ext uri="{FF2B5EF4-FFF2-40B4-BE49-F238E27FC236}">
                  <a16:creationId xmlns:a16="http://schemas.microsoft.com/office/drawing/2014/main" id="{2DE527E5-F18C-49DB-B390-912F67C1CE65}"/>
                </a:ext>
              </a:extLst>
            </p:cNvPr>
            <p:cNvSpPr/>
            <p:nvPr/>
          </p:nvSpPr>
          <p:spPr>
            <a:xfrm>
              <a:off x="2285588" y="2679850"/>
              <a:ext cx="4328" cy="11383"/>
            </a:xfrm>
            <a:custGeom>
              <a:avLst/>
              <a:gdLst/>
              <a:ahLst/>
              <a:cxnLst/>
              <a:rect l="l" t="t" r="r" b="b"/>
              <a:pathLst>
                <a:path w="165" h="434" extrusionOk="0">
                  <a:moveTo>
                    <a:pt x="1" y="1"/>
                  </a:moveTo>
                  <a:lnTo>
                    <a:pt x="1" y="434"/>
                  </a:lnTo>
                  <a:lnTo>
                    <a:pt x="73" y="381"/>
                  </a:lnTo>
                  <a:cubicBezTo>
                    <a:pt x="131" y="338"/>
                    <a:pt x="164" y="265"/>
                    <a:pt x="164" y="193"/>
                  </a:cubicBezTo>
                  <a:cubicBezTo>
                    <a:pt x="164" y="135"/>
                    <a:pt x="140" y="78"/>
                    <a:pt x="102" y="34"/>
                  </a:cubicBezTo>
                  <a:lnTo>
                    <a:pt x="92" y="25"/>
                  </a:lnTo>
                  <a:lnTo>
                    <a:pt x="78" y="25"/>
                  </a:lnTo>
                  <a:lnTo>
                    <a:pt x="58" y="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" name="Google Shape;12758;p90">
              <a:extLst>
                <a:ext uri="{FF2B5EF4-FFF2-40B4-BE49-F238E27FC236}">
                  <a16:creationId xmlns:a16="http://schemas.microsoft.com/office/drawing/2014/main" id="{78D20F7E-B09B-4592-A7A5-CEC788F19624}"/>
                </a:ext>
              </a:extLst>
            </p:cNvPr>
            <p:cNvSpPr/>
            <p:nvPr/>
          </p:nvSpPr>
          <p:spPr>
            <a:xfrm>
              <a:off x="2245591" y="2721263"/>
              <a:ext cx="15159" cy="13009"/>
            </a:xfrm>
            <a:custGeom>
              <a:avLst/>
              <a:gdLst/>
              <a:ahLst/>
              <a:cxnLst/>
              <a:rect l="l" t="t" r="r" b="b"/>
              <a:pathLst>
                <a:path w="578" h="496" extrusionOk="0">
                  <a:moveTo>
                    <a:pt x="0" y="0"/>
                  </a:moveTo>
                  <a:lnTo>
                    <a:pt x="0" y="221"/>
                  </a:lnTo>
                  <a:lnTo>
                    <a:pt x="284" y="496"/>
                  </a:lnTo>
                  <a:lnTo>
                    <a:pt x="578" y="188"/>
                  </a:lnTo>
                  <a:lnTo>
                    <a:pt x="578" y="0"/>
                  </a:lnTo>
                  <a:lnTo>
                    <a:pt x="525" y="5"/>
                  </a:lnTo>
                  <a:cubicBezTo>
                    <a:pt x="482" y="10"/>
                    <a:pt x="438" y="10"/>
                    <a:pt x="390" y="14"/>
                  </a:cubicBezTo>
                  <a:lnTo>
                    <a:pt x="188" y="14"/>
                  </a:lnTo>
                  <a:cubicBezTo>
                    <a:pt x="140" y="14"/>
                    <a:pt x="97" y="10"/>
                    <a:pt x="53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12759;p90">
              <a:extLst>
                <a:ext uri="{FF2B5EF4-FFF2-40B4-BE49-F238E27FC236}">
                  <a16:creationId xmlns:a16="http://schemas.microsoft.com/office/drawing/2014/main" id="{3E22F812-057B-4AD8-8901-65433DB53A84}"/>
                </a:ext>
              </a:extLst>
            </p:cNvPr>
            <p:cNvSpPr/>
            <p:nvPr/>
          </p:nvSpPr>
          <p:spPr>
            <a:xfrm>
              <a:off x="2355248" y="2480704"/>
              <a:ext cx="45583" cy="49885"/>
            </a:xfrm>
            <a:custGeom>
              <a:avLst/>
              <a:gdLst/>
              <a:ahLst/>
              <a:cxnLst/>
              <a:rect l="l" t="t" r="r" b="b"/>
              <a:pathLst>
                <a:path w="1738" h="1902" extrusionOk="0">
                  <a:moveTo>
                    <a:pt x="1271" y="1"/>
                  </a:moveTo>
                  <a:lnTo>
                    <a:pt x="1228" y="35"/>
                  </a:lnTo>
                  <a:cubicBezTo>
                    <a:pt x="833" y="362"/>
                    <a:pt x="314" y="463"/>
                    <a:pt x="39" y="492"/>
                  </a:cubicBezTo>
                  <a:lnTo>
                    <a:pt x="1" y="496"/>
                  </a:lnTo>
                  <a:lnTo>
                    <a:pt x="1" y="1132"/>
                  </a:lnTo>
                  <a:cubicBezTo>
                    <a:pt x="1" y="1555"/>
                    <a:pt x="342" y="1901"/>
                    <a:pt x="766" y="1901"/>
                  </a:cubicBezTo>
                  <a:lnTo>
                    <a:pt x="973" y="1901"/>
                  </a:lnTo>
                  <a:cubicBezTo>
                    <a:pt x="1396" y="1901"/>
                    <a:pt x="1738" y="1555"/>
                    <a:pt x="1738" y="1132"/>
                  </a:cubicBezTo>
                  <a:lnTo>
                    <a:pt x="1738" y="458"/>
                  </a:lnTo>
                  <a:lnTo>
                    <a:pt x="1714" y="444"/>
                  </a:lnTo>
                  <a:cubicBezTo>
                    <a:pt x="1536" y="357"/>
                    <a:pt x="1391" y="217"/>
                    <a:pt x="1300" y="44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" name="Google Shape;12760;p90">
              <a:extLst>
                <a:ext uri="{FF2B5EF4-FFF2-40B4-BE49-F238E27FC236}">
                  <a16:creationId xmlns:a16="http://schemas.microsoft.com/office/drawing/2014/main" id="{6B6FE0D2-5C39-43F4-8681-43802EC135F6}"/>
                </a:ext>
              </a:extLst>
            </p:cNvPr>
            <p:cNvSpPr/>
            <p:nvPr/>
          </p:nvSpPr>
          <p:spPr>
            <a:xfrm>
              <a:off x="2410273" y="2498119"/>
              <a:ext cx="4459" cy="11383"/>
            </a:xfrm>
            <a:custGeom>
              <a:avLst/>
              <a:gdLst/>
              <a:ahLst/>
              <a:cxnLst/>
              <a:rect l="l" t="t" r="r" b="b"/>
              <a:pathLst>
                <a:path w="170" h="434" extrusionOk="0">
                  <a:moveTo>
                    <a:pt x="1" y="1"/>
                  </a:moveTo>
                  <a:lnTo>
                    <a:pt x="1" y="434"/>
                  </a:lnTo>
                  <a:lnTo>
                    <a:pt x="73" y="381"/>
                  </a:lnTo>
                  <a:cubicBezTo>
                    <a:pt x="135" y="338"/>
                    <a:pt x="169" y="270"/>
                    <a:pt x="169" y="198"/>
                  </a:cubicBezTo>
                  <a:cubicBezTo>
                    <a:pt x="169" y="136"/>
                    <a:pt x="150" y="83"/>
                    <a:pt x="111" y="39"/>
                  </a:cubicBezTo>
                  <a:lnTo>
                    <a:pt x="97" y="25"/>
                  </a:lnTo>
                  <a:lnTo>
                    <a:pt x="83" y="25"/>
                  </a:lnTo>
                  <a:lnTo>
                    <a:pt x="63" y="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" name="Google Shape;12761;p90">
              <a:extLst>
                <a:ext uri="{FF2B5EF4-FFF2-40B4-BE49-F238E27FC236}">
                  <a16:creationId xmlns:a16="http://schemas.microsoft.com/office/drawing/2014/main" id="{090CA903-6A42-4FDF-859E-7376844B8DEB}"/>
                </a:ext>
              </a:extLst>
            </p:cNvPr>
            <p:cNvSpPr/>
            <p:nvPr/>
          </p:nvSpPr>
          <p:spPr>
            <a:xfrm>
              <a:off x="2480065" y="2662304"/>
              <a:ext cx="45715" cy="49754"/>
            </a:xfrm>
            <a:custGeom>
              <a:avLst/>
              <a:gdLst/>
              <a:ahLst/>
              <a:cxnLst/>
              <a:rect l="l" t="t" r="r" b="b"/>
              <a:pathLst>
                <a:path w="1743" h="1897" extrusionOk="0">
                  <a:moveTo>
                    <a:pt x="1271" y="1"/>
                  </a:moveTo>
                  <a:lnTo>
                    <a:pt x="1232" y="35"/>
                  </a:lnTo>
                  <a:cubicBezTo>
                    <a:pt x="838" y="362"/>
                    <a:pt x="318" y="463"/>
                    <a:pt x="44" y="492"/>
                  </a:cubicBezTo>
                  <a:lnTo>
                    <a:pt x="1" y="497"/>
                  </a:lnTo>
                  <a:lnTo>
                    <a:pt x="1" y="1132"/>
                  </a:lnTo>
                  <a:cubicBezTo>
                    <a:pt x="1" y="1555"/>
                    <a:pt x="347" y="1897"/>
                    <a:pt x="771" y="1897"/>
                  </a:cubicBezTo>
                  <a:lnTo>
                    <a:pt x="973" y="1897"/>
                  </a:lnTo>
                  <a:cubicBezTo>
                    <a:pt x="1396" y="1897"/>
                    <a:pt x="1743" y="1555"/>
                    <a:pt x="1743" y="1132"/>
                  </a:cubicBezTo>
                  <a:lnTo>
                    <a:pt x="1743" y="458"/>
                  </a:lnTo>
                  <a:lnTo>
                    <a:pt x="1714" y="444"/>
                  </a:lnTo>
                  <a:cubicBezTo>
                    <a:pt x="1540" y="357"/>
                    <a:pt x="1396" y="217"/>
                    <a:pt x="1300" y="44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" name="Google Shape;12762;p90">
              <a:extLst>
                <a:ext uri="{FF2B5EF4-FFF2-40B4-BE49-F238E27FC236}">
                  <a16:creationId xmlns:a16="http://schemas.microsoft.com/office/drawing/2014/main" id="{6F62F915-DC81-4CFB-9C9E-C566E613D94A}"/>
                </a:ext>
              </a:extLst>
            </p:cNvPr>
            <p:cNvSpPr/>
            <p:nvPr/>
          </p:nvSpPr>
          <p:spPr>
            <a:xfrm>
              <a:off x="2466190" y="2678591"/>
              <a:ext cx="4432" cy="12642"/>
            </a:xfrm>
            <a:custGeom>
              <a:avLst/>
              <a:gdLst/>
              <a:ahLst/>
              <a:cxnLst/>
              <a:rect l="l" t="t" r="r" b="b"/>
              <a:pathLst>
                <a:path w="169" h="482" extrusionOk="0">
                  <a:moveTo>
                    <a:pt x="169" y="1"/>
                  </a:moveTo>
                  <a:lnTo>
                    <a:pt x="92" y="82"/>
                  </a:lnTo>
                  <a:cubicBezTo>
                    <a:pt x="0" y="169"/>
                    <a:pt x="0" y="313"/>
                    <a:pt x="92" y="405"/>
                  </a:cubicBezTo>
                  <a:lnTo>
                    <a:pt x="169" y="482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" name="Google Shape;12763;p90">
              <a:extLst>
                <a:ext uri="{FF2B5EF4-FFF2-40B4-BE49-F238E27FC236}">
                  <a16:creationId xmlns:a16="http://schemas.microsoft.com/office/drawing/2014/main" id="{46027574-5537-4310-B4A2-17F384EDB049}"/>
                </a:ext>
              </a:extLst>
            </p:cNvPr>
            <p:cNvSpPr/>
            <p:nvPr/>
          </p:nvSpPr>
          <p:spPr>
            <a:xfrm>
              <a:off x="2535221" y="2679719"/>
              <a:ext cx="4432" cy="11514"/>
            </a:xfrm>
            <a:custGeom>
              <a:avLst/>
              <a:gdLst/>
              <a:ahLst/>
              <a:cxnLst/>
              <a:rect l="l" t="t" r="r" b="b"/>
              <a:pathLst>
                <a:path w="169" h="439" extrusionOk="0">
                  <a:moveTo>
                    <a:pt x="0" y="1"/>
                  </a:moveTo>
                  <a:lnTo>
                    <a:pt x="0" y="439"/>
                  </a:lnTo>
                  <a:lnTo>
                    <a:pt x="73" y="386"/>
                  </a:lnTo>
                  <a:cubicBezTo>
                    <a:pt x="130" y="343"/>
                    <a:pt x="169" y="270"/>
                    <a:pt x="169" y="198"/>
                  </a:cubicBezTo>
                  <a:cubicBezTo>
                    <a:pt x="169" y="140"/>
                    <a:pt x="145" y="83"/>
                    <a:pt x="106" y="39"/>
                  </a:cubicBezTo>
                  <a:lnTo>
                    <a:pt x="97" y="25"/>
                  </a:lnTo>
                  <a:lnTo>
                    <a:pt x="82" y="25"/>
                  </a:lnTo>
                  <a:lnTo>
                    <a:pt x="63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" name="Google Shape;12764;p90">
              <a:extLst>
                <a:ext uri="{FF2B5EF4-FFF2-40B4-BE49-F238E27FC236}">
                  <a16:creationId xmlns:a16="http://schemas.microsoft.com/office/drawing/2014/main" id="{224A9601-3FB0-4B59-8C8B-473ED45FDB8C}"/>
                </a:ext>
              </a:extLst>
            </p:cNvPr>
            <p:cNvSpPr/>
            <p:nvPr/>
          </p:nvSpPr>
          <p:spPr>
            <a:xfrm>
              <a:off x="2495329" y="2721263"/>
              <a:ext cx="15186" cy="13009"/>
            </a:xfrm>
            <a:custGeom>
              <a:avLst/>
              <a:gdLst/>
              <a:ahLst/>
              <a:cxnLst/>
              <a:rect l="l" t="t" r="r" b="b"/>
              <a:pathLst>
                <a:path w="579" h="496" extrusionOk="0">
                  <a:moveTo>
                    <a:pt x="1" y="0"/>
                  </a:moveTo>
                  <a:lnTo>
                    <a:pt x="1" y="221"/>
                  </a:lnTo>
                  <a:lnTo>
                    <a:pt x="285" y="496"/>
                  </a:lnTo>
                  <a:lnTo>
                    <a:pt x="578" y="188"/>
                  </a:lnTo>
                  <a:lnTo>
                    <a:pt x="578" y="0"/>
                  </a:lnTo>
                  <a:lnTo>
                    <a:pt x="525" y="5"/>
                  </a:lnTo>
                  <a:cubicBezTo>
                    <a:pt x="482" y="10"/>
                    <a:pt x="439" y="10"/>
                    <a:pt x="391" y="14"/>
                  </a:cubicBezTo>
                  <a:lnTo>
                    <a:pt x="189" y="14"/>
                  </a:lnTo>
                  <a:cubicBezTo>
                    <a:pt x="140" y="10"/>
                    <a:pt x="97" y="10"/>
                    <a:pt x="54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" name="Google Shape;12765;p90">
              <a:extLst>
                <a:ext uri="{FF2B5EF4-FFF2-40B4-BE49-F238E27FC236}">
                  <a16:creationId xmlns:a16="http://schemas.microsoft.com/office/drawing/2014/main" id="{9EA164CD-C9DD-44AC-96A5-05208D89FCCE}"/>
                </a:ext>
              </a:extLst>
            </p:cNvPr>
            <p:cNvSpPr/>
            <p:nvPr/>
          </p:nvSpPr>
          <p:spPr>
            <a:xfrm>
              <a:off x="2201555" y="2733616"/>
              <a:ext cx="103363" cy="52009"/>
            </a:xfrm>
            <a:custGeom>
              <a:avLst/>
              <a:gdLst/>
              <a:ahLst/>
              <a:cxnLst/>
              <a:rect l="l" t="t" r="r" b="b"/>
              <a:pathLst>
                <a:path w="3941" h="1983" extrusionOk="0">
                  <a:moveTo>
                    <a:pt x="2570" y="1"/>
                  </a:moveTo>
                  <a:lnTo>
                    <a:pt x="2141" y="443"/>
                  </a:lnTo>
                  <a:cubicBezTo>
                    <a:pt x="2103" y="487"/>
                    <a:pt x="2045" y="511"/>
                    <a:pt x="1983" y="511"/>
                  </a:cubicBezTo>
                  <a:cubicBezTo>
                    <a:pt x="1920" y="511"/>
                    <a:pt x="1862" y="487"/>
                    <a:pt x="1824" y="448"/>
                  </a:cubicBezTo>
                  <a:lnTo>
                    <a:pt x="1371" y="10"/>
                  </a:lnTo>
                  <a:lnTo>
                    <a:pt x="520" y="342"/>
                  </a:lnTo>
                  <a:lnTo>
                    <a:pt x="510" y="342"/>
                  </a:lnTo>
                  <a:cubicBezTo>
                    <a:pt x="491" y="352"/>
                    <a:pt x="0" y="535"/>
                    <a:pt x="0" y="1160"/>
                  </a:cubicBezTo>
                  <a:lnTo>
                    <a:pt x="0" y="1983"/>
                  </a:lnTo>
                  <a:lnTo>
                    <a:pt x="3941" y="1983"/>
                  </a:lnTo>
                  <a:lnTo>
                    <a:pt x="3941" y="1160"/>
                  </a:lnTo>
                  <a:cubicBezTo>
                    <a:pt x="3941" y="535"/>
                    <a:pt x="3450" y="352"/>
                    <a:pt x="3426" y="342"/>
                  </a:cubicBezTo>
                  <a:lnTo>
                    <a:pt x="3416" y="337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" name="Google Shape;12766;p90">
              <a:extLst>
                <a:ext uri="{FF2B5EF4-FFF2-40B4-BE49-F238E27FC236}">
                  <a16:creationId xmlns:a16="http://schemas.microsoft.com/office/drawing/2014/main" id="{04356970-C687-4C64-ADA6-ED89EBE1155C}"/>
                </a:ext>
              </a:extLst>
            </p:cNvPr>
            <p:cNvSpPr/>
            <p:nvPr/>
          </p:nvSpPr>
          <p:spPr>
            <a:xfrm>
              <a:off x="2326345" y="2551886"/>
              <a:ext cx="103258" cy="52035"/>
            </a:xfrm>
            <a:custGeom>
              <a:avLst/>
              <a:gdLst/>
              <a:ahLst/>
              <a:cxnLst/>
              <a:rect l="l" t="t" r="r" b="b"/>
              <a:pathLst>
                <a:path w="3937" h="1984" extrusionOk="0">
                  <a:moveTo>
                    <a:pt x="2570" y="1"/>
                  </a:moveTo>
                  <a:lnTo>
                    <a:pt x="2142" y="443"/>
                  </a:lnTo>
                  <a:cubicBezTo>
                    <a:pt x="2099" y="487"/>
                    <a:pt x="2041" y="511"/>
                    <a:pt x="1983" y="511"/>
                  </a:cubicBezTo>
                  <a:lnTo>
                    <a:pt x="1979" y="511"/>
                  </a:lnTo>
                  <a:cubicBezTo>
                    <a:pt x="1921" y="511"/>
                    <a:pt x="1863" y="487"/>
                    <a:pt x="1820" y="448"/>
                  </a:cubicBezTo>
                  <a:lnTo>
                    <a:pt x="1367" y="5"/>
                  </a:lnTo>
                  <a:lnTo>
                    <a:pt x="521" y="337"/>
                  </a:lnTo>
                  <a:lnTo>
                    <a:pt x="511" y="342"/>
                  </a:lnTo>
                  <a:cubicBezTo>
                    <a:pt x="492" y="347"/>
                    <a:pt x="1" y="530"/>
                    <a:pt x="1" y="1160"/>
                  </a:cubicBezTo>
                  <a:lnTo>
                    <a:pt x="1" y="1983"/>
                  </a:lnTo>
                  <a:lnTo>
                    <a:pt x="3937" y="1983"/>
                  </a:lnTo>
                  <a:lnTo>
                    <a:pt x="3937" y="1165"/>
                  </a:lnTo>
                  <a:cubicBezTo>
                    <a:pt x="3937" y="535"/>
                    <a:pt x="3446" y="352"/>
                    <a:pt x="3427" y="347"/>
                  </a:cubicBezTo>
                  <a:lnTo>
                    <a:pt x="3417" y="342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" name="Google Shape;12767;p90">
              <a:extLst>
                <a:ext uri="{FF2B5EF4-FFF2-40B4-BE49-F238E27FC236}">
                  <a16:creationId xmlns:a16="http://schemas.microsoft.com/office/drawing/2014/main" id="{1E5520CD-F495-41C8-A547-FE47E0DC7CBE}"/>
                </a:ext>
              </a:extLst>
            </p:cNvPr>
            <p:cNvSpPr/>
            <p:nvPr/>
          </p:nvSpPr>
          <p:spPr>
            <a:xfrm>
              <a:off x="2450926" y="2733616"/>
              <a:ext cx="103363" cy="52009"/>
            </a:xfrm>
            <a:custGeom>
              <a:avLst/>
              <a:gdLst/>
              <a:ahLst/>
              <a:cxnLst/>
              <a:rect l="l" t="t" r="r" b="b"/>
              <a:pathLst>
                <a:path w="3941" h="1983" extrusionOk="0">
                  <a:moveTo>
                    <a:pt x="2570" y="1"/>
                  </a:moveTo>
                  <a:lnTo>
                    <a:pt x="2141" y="443"/>
                  </a:lnTo>
                  <a:cubicBezTo>
                    <a:pt x="2103" y="487"/>
                    <a:pt x="2045" y="511"/>
                    <a:pt x="1983" y="511"/>
                  </a:cubicBezTo>
                  <a:lnTo>
                    <a:pt x="1978" y="511"/>
                  </a:lnTo>
                  <a:cubicBezTo>
                    <a:pt x="1920" y="511"/>
                    <a:pt x="1862" y="487"/>
                    <a:pt x="1824" y="448"/>
                  </a:cubicBezTo>
                  <a:lnTo>
                    <a:pt x="1371" y="5"/>
                  </a:lnTo>
                  <a:lnTo>
                    <a:pt x="520" y="342"/>
                  </a:lnTo>
                  <a:lnTo>
                    <a:pt x="510" y="342"/>
                  </a:lnTo>
                  <a:cubicBezTo>
                    <a:pt x="491" y="352"/>
                    <a:pt x="0" y="535"/>
                    <a:pt x="0" y="1160"/>
                  </a:cubicBezTo>
                  <a:lnTo>
                    <a:pt x="0" y="1983"/>
                  </a:lnTo>
                  <a:lnTo>
                    <a:pt x="3941" y="1983"/>
                  </a:lnTo>
                  <a:lnTo>
                    <a:pt x="3941" y="1160"/>
                  </a:lnTo>
                  <a:cubicBezTo>
                    <a:pt x="3941" y="535"/>
                    <a:pt x="3450" y="352"/>
                    <a:pt x="3426" y="342"/>
                  </a:cubicBezTo>
                  <a:lnTo>
                    <a:pt x="3416" y="337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" name="Google Shape;12768;p90">
              <a:extLst>
                <a:ext uri="{FF2B5EF4-FFF2-40B4-BE49-F238E27FC236}">
                  <a16:creationId xmlns:a16="http://schemas.microsoft.com/office/drawing/2014/main" id="{4B3EA8B0-D7EC-432E-98D0-7F5EA46E138E}"/>
                </a:ext>
              </a:extLst>
            </p:cNvPr>
            <p:cNvSpPr/>
            <p:nvPr/>
          </p:nvSpPr>
          <p:spPr>
            <a:xfrm>
              <a:off x="2347301" y="2450543"/>
              <a:ext cx="61372" cy="34751"/>
            </a:xfrm>
            <a:custGeom>
              <a:avLst/>
              <a:gdLst/>
              <a:ahLst/>
              <a:cxnLst/>
              <a:rect l="l" t="t" r="r" b="b"/>
              <a:pathLst>
                <a:path w="2340" h="1325" extrusionOk="0">
                  <a:moveTo>
                    <a:pt x="1117" y="1"/>
                  </a:moveTo>
                  <a:cubicBezTo>
                    <a:pt x="501" y="6"/>
                    <a:pt x="1" y="501"/>
                    <a:pt x="1" y="1117"/>
                  </a:cubicBezTo>
                  <a:lnTo>
                    <a:pt x="1" y="1324"/>
                  </a:lnTo>
                  <a:lnTo>
                    <a:pt x="63" y="1305"/>
                  </a:lnTo>
                  <a:lnTo>
                    <a:pt x="73" y="1305"/>
                  </a:lnTo>
                  <a:lnTo>
                    <a:pt x="83" y="1300"/>
                  </a:lnTo>
                  <a:lnTo>
                    <a:pt x="121" y="1300"/>
                  </a:lnTo>
                  <a:cubicBezTo>
                    <a:pt x="131" y="1300"/>
                    <a:pt x="1069" y="1295"/>
                    <a:pt x="1488" y="713"/>
                  </a:cubicBezTo>
                  <a:cubicBezTo>
                    <a:pt x="1525" y="660"/>
                    <a:pt x="1580" y="636"/>
                    <a:pt x="1634" y="636"/>
                  </a:cubicBezTo>
                  <a:cubicBezTo>
                    <a:pt x="1715" y="636"/>
                    <a:pt x="1795" y="689"/>
                    <a:pt x="1815" y="780"/>
                  </a:cubicBezTo>
                  <a:cubicBezTo>
                    <a:pt x="1820" y="800"/>
                    <a:pt x="1925" y="1228"/>
                    <a:pt x="2262" y="1305"/>
                  </a:cubicBezTo>
                  <a:lnTo>
                    <a:pt x="2277" y="1305"/>
                  </a:lnTo>
                  <a:lnTo>
                    <a:pt x="2339" y="1324"/>
                  </a:lnTo>
                  <a:lnTo>
                    <a:pt x="2339" y="1117"/>
                  </a:lnTo>
                  <a:cubicBezTo>
                    <a:pt x="2339" y="501"/>
                    <a:pt x="1839" y="1"/>
                    <a:pt x="1223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" name="Google Shape;12769;p90">
              <a:extLst>
                <a:ext uri="{FF2B5EF4-FFF2-40B4-BE49-F238E27FC236}">
                  <a16:creationId xmlns:a16="http://schemas.microsoft.com/office/drawing/2014/main" id="{BC33AA4F-25DE-4A2E-8E81-DDAAFD54DD71}"/>
                </a:ext>
              </a:extLst>
            </p:cNvPr>
            <p:cNvSpPr/>
            <p:nvPr/>
          </p:nvSpPr>
          <p:spPr>
            <a:xfrm>
              <a:off x="2222484" y="2632142"/>
              <a:ext cx="61372" cy="34751"/>
            </a:xfrm>
            <a:custGeom>
              <a:avLst/>
              <a:gdLst/>
              <a:ahLst/>
              <a:cxnLst/>
              <a:rect l="l" t="t" r="r" b="b"/>
              <a:pathLst>
                <a:path w="2340" h="1325" extrusionOk="0">
                  <a:moveTo>
                    <a:pt x="1112" y="1"/>
                  </a:moveTo>
                  <a:cubicBezTo>
                    <a:pt x="501" y="1"/>
                    <a:pt x="1" y="501"/>
                    <a:pt x="1" y="1117"/>
                  </a:cubicBezTo>
                  <a:lnTo>
                    <a:pt x="1" y="1324"/>
                  </a:lnTo>
                  <a:lnTo>
                    <a:pt x="63" y="1305"/>
                  </a:lnTo>
                  <a:lnTo>
                    <a:pt x="121" y="1305"/>
                  </a:lnTo>
                  <a:cubicBezTo>
                    <a:pt x="131" y="1305"/>
                    <a:pt x="1064" y="1295"/>
                    <a:pt x="1488" y="713"/>
                  </a:cubicBezTo>
                  <a:cubicBezTo>
                    <a:pt x="1523" y="661"/>
                    <a:pt x="1577" y="636"/>
                    <a:pt x="1631" y="636"/>
                  </a:cubicBezTo>
                  <a:cubicBezTo>
                    <a:pt x="1710" y="636"/>
                    <a:pt x="1790" y="689"/>
                    <a:pt x="1810" y="780"/>
                  </a:cubicBezTo>
                  <a:cubicBezTo>
                    <a:pt x="1815" y="800"/>
                    <a:pt x="1921" y="1233"/>
                    <a:pt x="2262" y="1310"/>
                  </a:cubicBezTo>
                  <a:lnTo>
                    <a:pt x="2277" y="1310"/>
                  </a:lnTo>
                  <a:lnTo>
                    <a:pt x="2335" y="1324"/>
                  </a:lnTo>
                  <a:lnTo>
                    <a:pt x="2335" y="1122"/>
                  </a:lnTo>
                  <a:cubicBezTo>
                    <a:pt x="2339" y="506"/>
                    <a:pt x="1839" y="1"/>
                    <a:pt x="1223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12770;p90">
              <a:extLst>
                <a:ext uri="{FF2B5EF4-FFF2-40B4-BE49-F238E27FC236}">
                  <a16:creationId xmlns:a16="http://schemas.microsoft.com/office/drawing/2014/main" id="{A9F3701D-BACB-41E5-98E0-556B6C6A3FDA}"/>
                </a:ext>
              </a:extLst>
            </p:cNvPr>
            <p:cNvSpPr/>
            <p:nvPr/>
          </p:nvSpPr>
          <p:spPr>
            <a:xfrm>
              <a:off x="2472249" y="2632142"/>
              <a:ext cx="61346" cy="34751"/>
            </a:xfrm>
            <a:custGeom>
              <a:avLst/>
              <a:gdLst/>
              <a:ahLst/>
              <a:cxnLst/>
              <a:rect l="l" t="t" r="r" b="b"/>
              <a:pathLst>
                <a:path w="2339" h="1325" extrusionOk="0">
                  <a:moveTo>
                    <a:pt x="1117" y="1"/>
                  </a:moveTo>
                  <a:cubicBezTo>
                    <a:pt x="501" y="1"/>
                    <a:pt x="5" y="501"/>
                    <a:pt x="0" y="1117"/>
                  </a:cubicBezTo>
                  <a:lnTo>
                    <a:pt x="0" y="1324"/>
                  </a:lnTo>
                  <a:lnTo>
                    <a:pt x="63" y="1305"/>
                  </a:lnTo>
                  <a:lnTo>
                    <a:pt x="121" y="1305"/>
                  </a:lnTo>
                  <a:cubicBezTo>
                    <a:pt x="130" y="1305"/>
                    <a:pt x="1069" y="1295"/>
                    <a:pt x="1487" y="713"/>
                  </a:cubicBezTo>
                  <a:cubicBezTo>
                    <a:pt x="1524" y="661"/>
                    <a:pt x="1579" y="636"/>
                    <a:pt x="1634" y="636"/>
                  </a:cubicBezTo>
                  <a:cubicBezTo>
                    <a:pt x="1715" y="636"/>
                    <a:pt x="1794" y="689"/>
                    <a:pt x="1814" y="780"/>
                  </a:cubicBezTo>
                  <a:cubicBezTo>
                    <a:pt x="1819" y="800"/>
                    <a:pt x="1925" y="1233"/>
                    <a:pt x="2267" y="1310"/>
                  </a:cubicBezTo>
                  <a:lnTo>
                    <a:pt x="2276" y="1310"/>
                  </a:lnTo>
                  <a:lnTo>
                    <a:pt x="2339" y="1324"/>
                  </a:lnTo>
                  <a:lnTo>
                    <a:pt x="2339" y="1122"/>
                  </a:lnTo>
                  <a:cubicBezTo>
                    <a:pt x="2339" y="501"/>
                    <a:pt x="1838" y="1"/>
                    <a:pt x="1223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12771;p90">
              <a:extLst>
                <a:ext uri="{FF2B5EF4-FFF2-40B4-BE49-F238E27FC236}">
                  <a16:creationId xmlns:a16="http://schemas.microsoft.com/office/drawing/2014/main" id="{4824C9BC-7D78-46A6-978D-A01B02520477}"/>
                </a:ext>
              </a:extLst>
            </p:cNvPr>
            <p:cNvSpPr/>
            <p:nvPr/>
          </p:nvSpPr>
          <p:spPr>
            <a:xfrm>
              <a:off x="2326109" y="2552148"/>
              <a:ext cx="37505" cy="45583"/>
            </a:xfrm>
            <a:custGeom>
              <a:avLst/>
              <a:gdLst/>
              <a:ahLst/>
              <a:cxnLst/>
              <a:rect l="l" t="t" r="r" b="b"/>
              <a:pathLst>
                <a:path w="1430" h="1738" extrusionOk="0">
                  <a:moveTo>
                    <a:pt x="1367" y="0"/>
                  </a:moveTo>
                  <a:lnTo>
                    <a:pt x="520" y="337"/>
                  </a:lnTo>
                  <a:lnTo>
                    <a:pt x="510" y="337"/>
                  </a:lnTo>
                  <a:cubicBezTo>
                    <a:pt x="491" y="347"/>
                    <a:pt x="0" y="530"/>
                    <a:pt x="0" y="1155"/>
                  </a:cubicBezTo>
                  <a:lnTo>
                    <a:pt x="0" y="1737"/>
                  </a:lnTo>
                  <a:lnTo>
                    <a:pt x="212" y="1737"/>
                  </a:lnTo>
                  <a:lnTo>
                    <a:pt x="212" y="1155"/>
                  </a:lnTo>
                  <a:cubicBezTo>
                    <a:pt x="207" y="530"/>
                    <a:pt x="698" y="347"/>
                    <a:pt x="722" y="342"/>
                  </a:cubicBezTo>
                  <a:lnTo>
                    <a:pt x="732" y="337"/>
                  </a:lnTo>
                  <a:lnTo>
                    <a:pt x="1429" y="63"/>
                  </a:lnTo>
                  <a:lnTo>
                    <a:pt x="1367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" name="Google Shape;12772;p90">
              <a:extLst>
                <a:ext uri="{FF2B5EF4-FFF2-40B4-BE49-F238E27FC236}">
                  <a16:creationId xmlns:a16="http://schemas.microsoft.com/office/drawing/2014/main" id="{FAAA1BAE-C84F-4BDA-94AB-AFB6F5796A0E}"/>
                </a:ext>
              </a:extLst>
            </p:cNvPr>
            <p:cNvSpPr/>
            <p:nvPr/>
          </p:nvSpPr>
          <p:spPr>
            <a:xfrm>
              <a:off x="2450926" y="2733747"/>
              <a:ext cx="37505" cy="45583"/>
            </a:xfrm>
            <a:custGeom>
              <a:avLst/>
              <a:gdLst/>
              <a:ahLst/>
              <a:cxnLst/>
              <a:rect l="l" t="t" r="r" b="b"/>
              <a:pathLst>
                <a:path w="1430" h="1738" extrusionOk="0">
                  <a:moveTo>
                    <a:pt x="1371" y="0"/>
                  </a:moveTo>
                  <a:lnTo>
                    <a:pt x="520" y="332"/>
                  </a:lnTo>
                  <a:lnTo>
                    <a:pt x="510" y="337"/>
                  </a:lnTo>
                  <a:cubicBezTo>
                    <a:pt x="491" y="342"/>
                    <a:pt x="0" y="525"/>
                    <a:pt x="0" y="1155"/>
                  </a:cubicBezTo>
                  <a:lnTo>
                    <a:pt x="0" y="1737"/>
                  </a:lnTo>
                  <a:lnTo>
                    <a:pt x="212" y="1737"/>
                  </a:lnTo>
                  <a:lnTo>
                    <a:pt x="212" y="1155"/>
                  </a:lnTo>
                  <a:cubicBezTo>
                    <a:pt x="212" y="530"/>
                    <a:pt x="703" y="347"/>
                    <a:pt x="722" y="337"/>
                  </a:cubicBezTo>
                  <a:lnTo>
                    <a:pt x="732" y="337"/>
                  </a:lnTo>
                  <a:lnTo>
                    <a:pt x="1429" y="63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12773;p90">
              <a:extLst>
                <a:ext uri="{FF2B5EF4-FFF2-40B4-BE49-F238E27FC236}">
                  <a16:creationId xmlns:a16="http://schemas.microsoft.com/office/drawing/2014/main" id="{29BBFB00-DBF9-4A8F-8D42-D50D341D679F}"/>
                </a:ext>
              </a:extLst>
            </p:cNvPr>
            <p:cNvSpPr/>
            <p:nvPr/>
          </p:nvSpPr>
          <p:spPr>
            <a:xfrm>
              <a:off x="2355248" y="2480704"/>
              <a:ext cx="35879" cy="49885"/>
            </a:xfrm>
            <a:custGeom>
              <a:avLst/>
              <a:gdLst/>
              <a:ahLst/>
              <a:cxnLst/>
              <a:rect l="l" t="t" r="r" b="b"/>
              <a:pathLst>
                <a:path w="1368" h="1902" extrusionOk="0">
                  <a:moveTo>
                    <a:pt x="1271" y="1"/>
                  </a:moveTo>
                  <a:lnTo>
                    <a:pt x="1228" y="35"/>
                  </a:lnTo>
                  <a:cubicBezTo>
                    <a:pt x="833" y="367"/>
                    <a:pt x="314" y="463"/>
                    <a:pt x="39" y="492"/>
                  </a:cubicBezTo>
                  <a:lnTo>
                    <a:pt x="1" y="496"/>
                  </a:lnTo>
                  <a:lnTo>
                    <a:pt x="1" y="1132"/>
                  </a:lnTo>
                  <a:cubicBezTo>
                    <a:pt x="1" y="1555"/>
                    <a:pt x="342" y="1901"/>
                    <a:pt x="766" y="1901"/>
                  </a:cubicBezTo>
                  <a:lnTo>
                    <a:pt x="1021" y="1901"/>
                  </a:lnTo>
                  <a:cubicBezTo>
                    <a:pt x="617" y="1873"/>
                    <a:pt x="299" y="1536"/>
                    <a:pt x="304" y="1132"/>
                  </a:cubicBezTo>
                  <a:lnTo>
                    <a:pt x="304" y="496"/>
                  </a:lnTo>
                  <a:lnTo>
                    <a:pt x="342" y="492"/>
                  </a:lnTo>
                  <a:cubicBezTo>
                    <a:pt x="583" y="468"/>
                    <a:pt x="1002" y="391"/>
                    <a:pt x="1367" y="155"/>
                  </a:cubicBezTo>
                  <a:cubicBezTo>
                    <a:pt x="1343" y="121"/>
                    <a:pt x="1319" y="83"/>
                    <a:pt x="1295" y="49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D5DF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" name="Google Shape;12774;p90">
              <a:extLst>
                <a:ext uri="{FF2B5EF4-FFF2-40B4-BE49-F238E27FC236}">
                  <a16:creationId xmlns:a16="http://schemas.microsoft.com/office/drawing/2014/main" id="{3B43ED1E-DAA0-4B6E-A5F0-E9D8F7A3B908}"/>
                </a:ext>
              </a:extLst>
            </p:cNvPr>
            <p:cNvSpPr/>
            <p:nvPr/>
          </p:nvSpPr>
          <p:spPr>
            <a:xfrm>
              <a:off x="2347301" y="2450674"/>
              <a:ext cx="33466" cy="34620"/>
            </a:xfrm>
            <a:custGeom>
              <a:avLst/>
              <a:gdLst/>
              <a:ahLst/>
              <a:cxnLst/>
              <a:rect l="l" t="t" r="r" b="b"/>
              <a:pathLst>
                <a:path w="1276" h="1320" extrusionOk="0">
                  <a:moveTo>
                    <a:pt x="1117" y="1"/>
                  </a:moveTo>
                  <a:cubicBezTo>
                    <a:pt x="501" y="1"/>
                    <a:pt x="6" y="501"/>
                    <a:pt x="1" y="1112"/>
                  </a:cubicBezTo>
                  <a:lnTo>
                    <a:pt x="1" y="1319"/>
                  </a:lnTo>
                  <a:lnTo>
                    <a:pt x="63" y="1300"/>
                  </a:lnTo>
                  <a:lnTo>
                    <a:pt x="121" y="1300"/>
                  </a:lnTo>
                  <a:cubicBezTo>
                    <a:pt x="121" y="1300"/>
                    <a:pt x="159" y="1300"/>
                    <a:pt x="217" y="1295"/>
                  </a:cubicBezTo>
                  <a:lnTo>
                    <a:pt x="217" y="1112"/>
                  </a:lnTo>
                  <a:lnTo>
                    <a:pt x="212" y="1112"/>
                  </a:lnTo>
                  <a:cubicBezTo>
                    <a:pt x="212" y="520"/>
                    <a:pt x="679" y="30"/>
                    <a:pt x="1276" y="1"/>
                  </a:cubicBezTo>
                  <a:close/>
                </a:path>
              </a:pathLst>
            </a:custGeom>
            <a:solidFill>
              <a:srgbClr val="849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" name="Google Shape;12775;p90">
              <a:extLst>
                <a:ext uri="{FF2B5EF4-FFF2-40B4-BE49-F238E27FC236}">
                  <a16:creationId xmlns:a16="http://schemas.microsoft.com/office/drawing/2014/main" id="{81036653-AE1B-4E54-8498-DC6E14F2209C}"/>
                </a:ext>
              </a:extLst>
            </p:cNvPr>
            <p:cNvSpPr/>
            <p:nvPr/>
          </p:nvSpPr>
          <p:spPr>
            <a:xfrm>
              <a:off x="2230326" y="2662304"/>
              <a:ext cx="35984" cy="49885"/>
            </a:xfrm>
            <a:custGeom>
              <a:avLst/>
              <a:gdLst/>
              <a:ahLst/>
              <a:cxnLst/>
              <a:rect l="l" t="t" r="r" b="b"/>
              <a:pathLst>
                <a:path w="1372" h="1902" extrusionOk="0">
                  <a:moveTo>
                    <a:pt x="1271" y="1"/>
                  </a:moveTo>
                  <a:lnTo>
                    <a:pt x="1232" y="35"/>
                  </a:lnTo>
                  <a:cubicBezTo>
                    <a:pt x="837" y="362"/>
                    <a:pt x="318" y="463"/>
                    <a:pt x="44" y="492"/>
                  </a:cubicBezTo>
                  <a:lnTo>
                    <a:pt x="0" y="497"/>
                  </a:lnTo>
                  <a:lnTo>
                    <a:pt x="0" y="1132"/>
                  </a:lnTo>
                  <a:cubicBezTo>
                    <a:pt x="0" y="1555"/>
                    <a:pt x="347" y="1897"/>
                    <a:pt x="770" y="1902"/>
                  </a:cubicBezTo>
                  <a:lnTo>
                    <a:pt x="1020" y="1902"/>
                  </a:lnTo>
                  <a:cubicBezTo>
                    <a:pt x="616" y="1873"/>
                    <a:pt x="303" y="1536"/>
                    <a:pt x="303" y="1132"/>
                  </a:cubicBezTo>
                  <a:lnTo>
                    <a:pt x="303" y="497"/>
                  </a:lnTo>
                  <a:lnTo>
                    <a:pt x="342" y="492"/>
                  </a:lnTo>
                  <a:cubicBezTo>
                    <a:pt x="582" y="468"/>
                    <a:pt x="1006" y="386"/>
                    <a:pt x="1372" y="155"/>
                  </a:cubicBezTo>
                  <a:cubicBezTo>
                    <a:pt x="1343" y="116"/>
                    <a:pt x="1319" y="83"/>
                    <a:pt x="1299" y="44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D5DF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" name="Google Shape;12776;p90">
              <a:extLst>
                <a:ext uri="{FF2B5EF4-FFF2-40B4-BE49-F238E27FC236}">
                  <a16:creationId xmlns:a16="http://schemas.microsoft.com/office/drawing/2014/main" id="{523A89AF-2536-456B-84BF-AD5198082169}"/>
                </a:ext>
              </a:extLst>
            </p:cNvPr>
            <p:cNvSpPr/>
            <p:nvPr/>
          </p:nvSpPr>
          <p:spPr>
            <a:xfrm>
              <a:off x="2222484" y="2632142"/>
              <a:ext cx="33361" cy="34751"/>
            </a:xfrm>
            <a:custGeom>
              <a:avLst/>
              <a:gdLst/>
              <a:ahLst/>
              <a:cxnLst/>
              <a:rect l="l" t="t" r="r" b="b"/>
              <a:pathLst>
                <a:path w="1272" h="1325" extrusionOk="0">
                  <a:moveTo>
                    <a:pt x="1112" y="1"/>
                  </a:moveTo>
                  <a:cubicBezTo>
                    <a:pt x="501" y="6"/>
                    <a:pt x="1" y="501"/>
                    <a:pt x="1" y="1117"/>
                  </a:cubicBezTo>
                  <a:lnTo>
                    <a:pt x="1" y="1324"/>
                  </a:lnTo>
                  <a:lnTo>
                    <a:pt x="63" y="1305"/>
                  </a:lnTo>
                  <a:lnTo>
                    <a:pt x="121" y="1305"/>
                  </a:lnTo>
                  <a:cubicBezTo>
                    <a:pt x="121" y="1305"/>
                    <a:pt x="155" y="1305"/>
                    <a:pt x="213" y="1300"/>
                  </a:cubicBezTo>
                  <a:lnTo>
                    <a:pt x="213" y="1127"/>
                  </a:lnTo>
                  <a:lnTo>
                    <a:pt x="213" y="1112"/>
                  </a:lnTo>
                  <a:cubicBezTo>
                    <a:pt x="213" y="521"/>
                    <a:pt x="679" y="30"/>
                    <a:pt x="1271" y="1"/>
                  </a:cubicBezTo>
                  <a:close/>
                </a:path>
              </a:pathLst>
            </a:custGeom>
            <a:solidFill>
              <a:srgbClr val="849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" name="Google Shape;12777;p90">
              <a:extLst>
                <a:ext uri="{FF2B5EF4-FFF2-40B4-BE49-F238E27FC236}">
                  <a16:creationId xmlns:a16="http://schemas.microsoft.com/office/drawing/2014/main" id="{E85D4666-8D74-45BE-B545-8944CDEEBF61}"/>
                </a:ext>
              </a:extLst>
            </p:cNvPr>
            <p:cNvSpPr/>
            <p:nvPr/>
          </p:nvSpPr>
          <p:spPr>
            <a:xfrm>
              <a:off x="2480065" y="2662304"/>
              <a:ext cx="35984" cy="49885"/>
            </a:xfrm>
            <a:custGeom>
              <a:avLst/>
              <a:gdLst/>
              <a:ahLst/>
              <a:cxnLst/>
              <a:rect l="l" t="t" r="r" b="b"/>
              <a:pathLst>
                <a:path w="1372" h="1902" extrusionOk="0">
                  <a:moveTo>
                    <a:pt x="1271" y="1"/>
                  </a:moveTo>
                  <a:lnTo>
                    <a:pt x="1232" y="35"/>
                  </a:lnTo>
                  <a:cubicBezTo>
                    <a:pt x="838" y="362"/>
                    <a:pt x="318" y="463"/>
                    <a:pt x="44" y="492"/>
                  </a:cubicBezTo>
                  <a:lnTo>
                    <a:pt x="1" y="497"/>
                  </a:lnTo>
                  <a:lnTo>
                    <a:pt x="1" y="1132"/>
                  </a:lnTo>
                  <a:cubicBezTo>
                    <a:pt x="1" y="1555"/>
                    <a:pt x="347" y="1897"/>
                    <a:pt x="771" y="1902"/>
                  </a:cubicBezTo>
                  <a:lnTo>
                    <a:pt x="1021" y="1902"/>
                  </a:lnTo>
                  <a:cubicBezTo>
                    <a:pt x="617" y="1873"/>
                    <a:pt x="304" y="1536"/>
                    <a:pt x="304" y="1132"/>
                  </a:cubicBezTo>
                  <a:lnTo>
                    <a:pt x="304" y="497"/>
                  </a:lnTo>
                  <a:lnTo>
                    <a:pt x="347" y="492"/>
                  </a:lnTo>
                  <a:cubicBezTo>
                    <a:pt x="588" y="468"/>
                    <a:pt x="1006" y="386"/>
                    <a:pt x="1372" y="155"/>
                  </a:cubicBezTo>
                  <a:cubicBezTo>
                    <a:pt x="1343" y="116"/>
                    <a:pt x="1324" y="83"/>
                    <a:pt x="1300" y="44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D5DF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" name="Google Shape;12778;p90">
              <a:extLst>
                <a:ext uri="{FF2B5EF4-FFF2-40B4-BE49-F238E27FC236}">
                  <a16:creationId xmlns:a16="http://schemas.microsoft.com/office/drawing/2014/main" id="{0FE40836-CDA0-47BE-B237-A3354302A0DC}"/>
                </a:ext>
              </a:extLst>
            </p:cNvPr>
            <p:cNvSpPr/>
            <p:nvPr/>
          </p:nvSpPr>
          <p:spPr>
            <a:xfrm>
              <a:off x="2472249" y="2632142"/>
              <a:ext cx="33335" cy="34751"/>
            </a:xfrm>
            <a:custGeom>
              <a:avLst/>
              <a:gdLst/>
              <a:ahLst/>
              <a:cxnLst/>
              <a:rect l="l" t="t" r="r" b="b"/>
              <a:pathLst>
                <a:path w="1271" h="1325" extrusionOk="0">
                  <a:moveTo>
                    <a:pt x="1112" y="1"/>
                  </a:moveTo>
                  <a:cubicBezTo>
                    <a:pt x="501" y="6"/>
                    <a:pt x="0" y="501"/>
                    <a:pt x="0" y="1117"/>
                  </a:cubicBezTo>
                  <a:lnTo>
                    <a:pt x="0" y="1324"/>
                  </a:lnTo>
                  <a:lnTo>
                    <a:pt x="63" y="1305"/>
                  </a:lnTo>
                  <a:lnTo>
                    <a:pt x="121" y="1305"/>
                  </a:lnTo>
                  <a:cubicBezTo>
                    <a:pt x="121" y="1305"/>
                    <a:pt x="159" y="1305"/>
                    <a:pt x="212" y="1300"/>
                  </a:cubicBezTo>
                  <a:lnTo>
                    <a:pt x="212" y="1127"/>
                  </a:lnTo>
                  <a:lnTo>
                    <a:pt x="212" y="1112"/>
                  </a:lnTo>
                  <a:cubicBezTo>
                    <a:pt x="212" y="521"/>
                    <a:pt x="679" y="30"/>
                    <a:pt x="1271" y="1"/>
                  </a:cubicBezTo>
                  <a:close/>
                </a:path>
              </a:pathLst>
            </a:custGeom>
            <a:solidFill>
              <a:srgbClr val="849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" name="Google Shape;12779;p90">
              <a:extLst>
                <a:ext uri="{FF2B5EF4-FFF2-40B4-BE49-F238E27FC236}">
                  <a16:creationId xmlns:a16="http://schemas.microsoft.com/office/drawing/2014/main" id="{333D89AE-E615-4D1B-AA1B-C218221BF0F3}"/>
                </a:ext>
              </a:extLst>
            </p:cNvPr>
            <p:cNvSpPr/>
            <p:nvPr/>
          </p:nvSpPr>
          <p:spPr>
            <a:xfrm>
              <a:off x="2313835" y="2622648"/>
              <a:ext cx="121774" cy="102313"/>
            </a:xfrm>
            <a:custGeom>
              <a:avLst/>
              <a:gdLst/>
              <a:ahLst/>
              <a:cxnLst/>
              <a:rect l="l" t="t" r="r" b="b"/>
              <a:pathLst>
                <a:path w="4643" h="3901" extrusionOk="0">
                  <a:moveTo>
                    <a:pt x="2321" y="1"/>
                  </a:moveTo>
                  <a:cubicBezTo>
                    <a:pt x="2208" y="1"/>
                    <a:pt x="2095" y="77"/>
                    <a:pt x="2095" y="228"/>
                  </a:cubicBezTo>
                  <a:lnTo>
                    <a:pt x="2095" y="2393"/>
                  </a:lnTo>
                  <a:lnTo>
                    <a:pt x="223" y="3476"/>
                  </a:lnTo>
                  <a:cubicBezTo>
                    <a:pt x="0" y="3602"/>
                    <a:pt x="125" y="3901"/>
                    <a:pt x="328" y="3901"/>
                  </a:cubicBezTo>
                  <a:cubicBezTo>
                    <a:pt x="366" y="3901"/>
                    <a:pt x="407" y="3890"/>
                    <a:pt x="449" y="3866"/>
                  </a:cubicBezTo>
                  <a:lnTo>
                    <a:pt x="2321" y="2783"/>
                  </a:lnTo>
                  <a:lnTo>
                    <a:pt x="4197" y="3866"/>
                  </a:lnTo>
                  <a:cubicBezTo>
                    <a:pt x="4239" y="3890"/>
                    <a:pt x="4279" y="3901"/>
                    <a:pt x="4317" y="3901"/>
                  </a:cubicBezTo>
                  <a:cubicBezTo>
                    <a:pt x="4517" y="3901"/>
                    <a:pt x="4642" y="3602"/>
                    <a:pt x="4424" y="3476"/>
                  </a:cubicBezTo>
                  <a:lnTo>
                    <a:pt x="2547" y="2393"/>
                  </a:lnTo>
                  <a:lnTo>
                    <a:pt x="2547" y="228"/>
                  </a:lnTo>
                  <a:cubicBezTo>
                    <a:pt x="2547" y="77"/>
                    <a:pt x="2434" y="1"/>
                    <a:pt x="23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" name="Google Shape;12780;p90">
              <a:extLst>
                <a:ext uri="{FF2B5EF4-FFF2-40B4-BE49-F238E27FC236}">
                  <a16:creationId xmlns:a16="http://schemas.microsoft.com/office/drawing/2014/main" id="{BA58BF62-5FF2-400C-93E4-6C2EFB671FAE}"/>
                </a:ext>
              </a:extLst>
            </p:cNvPr>
            <p:cNvSpPr/>
            <p:nvPr/>
          </p:nvSpPr>
          <p:spPr>
            <a:xfrm>
              <a:off x="2314490" y="2439816"/>
              <a:ext cx="127125" cy="169771"/>
            </a:xfrm>
            <a:custGeom>
              <a:avLst/>
              <a:gdLst/>
              <a:ahLst/>
              <a:cxnLst/>
              <a:rect l="l" t="t" r="r" b="b"/>
              <a:pathLst>
                <a:path w="4847" h="6473" extrusionOk="0">
                  <a:moveTo>
                    <a:pt x="2378" y="453"/>
                  </a:moveTo>
                  <a:lnTo>
                    <a:pt x="2378" y="458"/>
                  </a:lnTo>
                  <a:lnTo>
                    <a:pt x="2488" y="458"/>
                  </a:lnTo>
                  <a:cubicBezTo>
                    <a:pt x="3075" y="458"/>
                    <a:pt x="3552" y="934"/>
                    <a:pt x="3552" y="1526"/>
                  </a:cubicBezTo>
                  <a:lnTo>
                    <a:pt x="3552" y="1666"/>
                  </a:lnTo>
                  <a:lnTo>
                    <a:pt x="3537" y="1666"/>
                  </a:lnTo>
                  <a:cubicBezTo>
                    <a:pt x="3220" y="1594"/>
                    <a:pt x="3119" y="1175"/>
                    <a:pt x="3119" y="1170"/>
                  </a:cubicBezTo>
                  <a:cubicBezTo>
                    <a:pt x="3093" y="1058"/>
                    <a:pt x="2996" y="994"/>
                    <a:pt x="2897" y="994"/>
                  </a:cubicBezTo>
                  <a:cubicBezTo>
                    <a:pt x="2829" y="994"/>
                    <a:pt x="2761" y="1024"/>
                    <a:pt x="2714" y="1088"/>
                  </a:cubicBezTo>
                  <a:cubicBezTo>
                    <a:pt x="2305" y="1651"/>
                    <a:pt x="1396" y="1661"/>
                    <a:pt x="1382" y="1661"/>
                  </a:cubicBezTo>
                  <a:lnTo>
                    <a:pt x="1309" y="1661"/>
                  </a:lnTo>
                  <a:lnTo>
                    <a:pt x="1309" y="1517"/>
                  </a:lnTo>
                  <a:cubicBezTo>
                    <a:pt x="1314" y="930"/>
                    <a:pt x="1791" y="458"/>
                    <a:pt x="2378" y="453"/>
                  </a:cubicBezTo>
                  <a:close/>
                  <a:moveTo>
                    <a:pt x="3711" y="2286"/>
                  </a:moveTo>
                  <a:lnTo>
                    <a:pt x="3739" y="2291"/>
                  </a:lnTo>
                  <a:cubicBezTo>
                    <a:pt x="3812" y="2373"/>
                    <a:pt x="3802" y="2503"/>
                    <a:pt x="3711" y="2570"/>
                  </a:cubicBezTo>
                  <a:lnTo>
                    <a:pt x="3711" y="2286"/>
                  </a:lnTo>
                  <a:close/>
                  <a:moveTo>
                    <a:pt x="1155" y="2291"/>
                  </a:moveTo>
                  <a:lnTo>
                    <a:pt x="1155" y="2575"/>
                  </a:lnTo>
                  <a:cubicBezTo>
                    <a:pt x="1103" y="2541"/>
                    <a:pt x="1069" y="2479"/>
                    <a:pt x="1074" y="2416"/>
                  </a:cubicBezTo>
                  <a:lnTo>
                    <a:pt x="1074" y="2416"/>
                  </a:lnTo>
                  <a:lnTo>
                    <a:pt x="1074" y="2421"/>
                  </a:lnTo>
                  <a:cubicBezTo>
                    <a:pt x="1074" y="2373"/>
                    <a:pt x="1088" y="2335"/>
                    <a:pt x="1117" y="2301"/>
                  </a:cubicBezTo>
                  <a:cubicBezTo>
                    <a:pt x="1131" y="2296"/>
                    <a:pt x="1141" y="2296"/>
                    <a:pt x="1155" y="2291"/>
                  </a:cubicBezTo>
                  <a:close/>
                  <a:moveTo>
                    <a:pt x="2820" y="1627"/>
                  </a:moveTo>
                  <a:cubicBezTo>
                    <a:pt x="2921" y="1805"/>
                    <a:pt x="3075" y="1954"/>
                    <a:pt x="3258" y="2046"/>
                  </a:cubicBezTo>
                  <a:lnTo>
                    <a:pt x="3258" y="2691"/>
                  </a:lnTo>
                  <a:cubicBezTo>
                    <a:pt x="3258" y="3090"/>
                    <a:pt x="2936" y="3412"/>
                    <a:pt x="2536" y="3412"/>
                  </a:cubicBezTo>
                  <a:lnTo>
                    <a:pt x="2330" y="3412"/>
                  </a:lnTo>
                  <a:cubicBezTo>
                    <a:pt x="1930" y="3412"/>
                    <a:pt x="1608" y="3090"/>
                    <a:pt x="1608" y="2691"/>
                  </a:cubicBezTo>
                  <a:lnTo>
                    <a:pt x="1608" y="2099"/>
                  </a:lnTo>
                  <a:cubicBezTo>
                    <a:pt x="1901" y="2065"/>
                    <a:pt x="2421" y="1964"/>
                    <a:pt x="2820" y="1627"/>
                  </a:cubicBezTo>
                  <a:close/>
                  <a:moveTo>
                    <a:pt x="2676" y="3855"/>
                  </a:moveTo>
                  <a:lnTo>
                    <a:pt x="2676" y="3975"/>
                  </a:lnTo>
                  <a:lnTo>
                    <a:pt x="2426" y="4240"/>
                  </a:lnTo>
                  <a:lnTo>
                    <a:pt x="2190" y="4009"/>
                  </a:lnTo>
                  <a:lnTo>
                    <a:pt x="2190" y="3855"/>
                  </a:lnTo>
                  <a:cubicBezTo>
                    <a:pt x="2238" y="3865"/>
                    <a:pt x="2286" y="3865"/>
                    <a:pt x="2330" y="3865"/>
                  </a:cubicBezTo>
                  <a:lnTo>
                    <a:pt x="2536" y="3865"/>
                  </a:lnTo>
                  <a:cubicBezTo>
                    <a:pt x="2585" y="3865"/>
                    <a:pt x="2628" y="3865"/>
                    <a:pt x="2676" y="3855"/>
                  </a:cubicBezTo>
                  <a:close/>
                  <a:moveTo>
                    <a:pt x="2378" y="1"/>
                  </a:moveTo>
                  <a:cubicBezTo>
                    <a:pt x="1540" y="1"/>
                    <a:pt x="857" y="684"/>
                    <a:pt x="857" y="1521"/>
                  </a:cubicBezTo>
                  <a:lnTo>
                    <a:pt x="857" y="1921"/>
                  </a:lnTo>
                  <a:cubicBezTo>
                    <a:pt x="405" y="2286"/>
                    <a:pt x="636" y="3018"/>
                    <a:pt x="1213" y="3056"/>
                  </a:cubicBezTo>
                  <a:cubicBezTo>
                    <a:pt x="1305" y="3326"/>
                    <a:pt x="1492" y="3557"/>
                    <a:pt x="1738" y="3706"/>
                  </a:cubicBezTo>
                  <a:lnTo>
                    <a:pt x="1738" y="3831"/>
                  </a:lnTo>
                  <a:lnTo>
                    <a:pt x="809" y="4192"/>
                  </a:lnTo>
                  <a:cubicBezTo>
                    <a:pt x="727" y="4221"/>
                    <a:pt x="1" y="4509"/>
                    <a:pt x="1" y="5433"/>
                  </a:cubicBezTo>
                  <a:lnTo>
                    <a:pt x="1" y="6242"/>
                  </a:lnTo>
                  <a:cubicBezTo>
                    <a:pt x="1" y="6367"/>
                    <a:pt x="102" y="6468"/>
                    <a:pt x="227" y="6473"/>
                  </a:cubicBezTo>
                  <a:lnTo>
                    <a:pt x="804" y="6473"/>
                  </a:lnTo>
                  <a:cubicBezTo>
                    <a:pt x="1103" y="6473"/>
                    <a:pt x="1103" y="6016"/>
                    <a:pt x="804" y="6016"/>
                  </a:cubicBezTo>
                  <a:lnTo>
                    <a:pt x="453" y="6016"/>
                  </a:lnTo>
                  <a:lnTo>
                    <a:pt x="453" y="5438"/>
                  </a:lnTo>
                  <a:cubicBezTo>
                    <a:pt x="453" y="4808"/>
                    <a:pt x="944" y="4625"/>
                    <a:pt x="963" y="4620"/>
                  </a:cubicBezTo>
                  <a:lnTo>
                    <a:pt x="973" y="4615"/>
                  </a:lnTo>
                  <a:lnTo>
                    <a:pt x="1824" y="4283"/>
                  </a:lnTo>
                  <a:lnTo>
                    <a:pt x="2277" y="4721"/>
                  </a:lnTo>
                  <a:cubicBezTo>
                    <a:pt x="2315" y="4764"/>
                    <a:pt x="2373" y="4789"/>
                    <a:pt x="2431" y="4789"/>
                  </a:cubicBezTo>
                  <a:lnTo>
                    <a:pt x="2435" y="4789"/>
                  </a:lnTo>
                  <a:cubicBezTo>
                    <a:pt x="2498" y="4784"/>
                    <a:pt x="2556" y="4760"/>
                    <a:pt x="2594" y="4716"/>
                  </a:cubicBezTo>
                  <a:lnTo>
                    <a:pt x="3022" y="4274"/>
                  </a:lnTo>
                  <a:lnTo>
                    <a:pt x="3869" y="4615"/>
                  </a:lnTo>
                  <a:lnTo>
                    <a:pt x="3879" y="4620"/>
                  </a:lnTo>
                  <a:cubicBezTo>
                    <a:pt x="3903" y="4625"/>
                    <a:pt x="4394" y="4808"/>
                    <a:pt x="4394" y="5438"/>
                  </a:cubicBezTo>
                  <a:lnTo>
                    <a:pt x="4394" y="6016"/>
                  </a:lnTo>
                  <a:lnTo>
                    <a:pt x="1526" y="6016"/>
                  </a:lnTo>
                  <a:cubicBezTo>
                    <a:pt x="1223" y="6016"/>
                    <a:pt x="1223" y="6473"/>
                    <a:pt x="1526" y="6473"/>
                  </a:cubicBezTo>
                  <a:lnTo>
                    <a:pt x="4620" y="6473"/>
                  </a:lnTo>
                  <a:cubicBezTo>
                    <a:pt x="4745" y="6468"/>
                    <a:pt x="4846" y="6367"/>
                    <a:pt x="4846" y="6242"/>
                  </a:cubicBezTo>
                  <a:lnTo>
                    <a:pt x="4846" y="5438"/>
                  </a:lnTo>
                  <a:cubicBezTo>
                    <a:pt x="4846" y="4519"/>
                    <a:pt x="4124" y="4226"/>
                    <a:pt x="4033" y="4192"/>
                  </a:cubicBezTo>
                  <a:lnTo>
                    <a:pt x="3133" y="3831"/>
                  </a:lnTo>
                  <a:lnTo>
                    <a:pt x="3133" y="3706"/>
                  </a:lnTo>
                  <a:cubicBezTo>
                    <a:pt x="3378" y="3562"/>
                    <a:pt x="3566" y="3331"/>
                    <a:pt x="3658" y="3056"/>
                  </a:cubicBezTo>
                  <a:cubicBezTo>
                    <a:pt x="4230" y="3008"/>
                    <a:pt x="4452" y="2286"/>
                    <a:pt x="4009" y="1926"/>
                  </a:cubicBezTo>
                  <a:lnTo>
                    <a:pt x="4009" y="1526"/>
                  </a:lnTo>
                  <a:cubicBezTo>
                    <a:pt x="4009" y="684"/>
                    <a:pt x="3326" y="1"/>
                    <a:pt x="24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" name="Google Shape;12781;p90">
              <a:extLst>
                <a:ext uri="{FF2B5EF4-FFF2-40B4-BE49-F238E27FC236}">
                  <a16:creationId xmlns:a16="http://schemas.microsoft.com/office/drawing/2014/main" id="{3BD91B8A-9AE0-4602-B24D-F8322B9D7141}"/>
                </a:ext>
              </a:extLst>
            </p:cNvPr>
            <p:cNvSpPr/>
            <p:nvPr/>
          </p:nvSpPr>
          <p:spPr>
            <a:xfrm>
              <a:off x="2439045" y="2621546"/>
              <a:ext cx="127256" cy="169639"/>
            </a:xfrm>
            <a:custGeom>
              <a:avLst/>
              <a:gdLst/>
              <a:ahLst/>
              <a:cxnLst/>
              <a:rect l="l" t="t" r="r" b="b"/>
              <a:pathLst>
                <a:path w="4852" h="6468" extrusionOk="0">
                  <a:moveTo>
                    <a:pt x="2378" y="453"/>
                  </a:moveTo>
                  <a:lnTo>
                    <a:pt x="2378" y="458"/>
                  </a:lnTo>
                  <a:lnTo>
                    <a:pt x="2489" y="458"/>
                  </a:lnTo>
                  <a:cubicBezTo>
                    <a:pt x="3076" y="458"/>
                    <a:pt x="3557" y="934"/>
                    <a:pt x="3557" y="1521"/>
                  </a:cubicBezTo>
                  <a:lnTo>
                    <a:pt x="3557" y="1666"/>
                  </a:lnTo>
                  <a:lnTo>
                    <a:pt x="3537" y="1666"/>
                  </a:lnTo>
                  <a:cubicBezTo>
                    <a:pt x="3225" y="1593"/>
                    <a:pt x="3124" y="1175"/>
                    <a:pt x="3124" y="1175"/>
                  </a:cubicBezTo>
                  <a:cubicBezTo>
                    <a:pt x="3098" y="1060"/>
                    <a:pt x="2998" y="995"/>
                    <a:pt x="2897" y="995"/>
                  </a:cubicBezTo>
                  <a:cubicBezTo>
                    <a:pt x="2829" y="995"/>
                    <a:pt x="2761" y="1024"/>
                    <a:pt x="2715" y="1088"/>
                  </a:cubicBezTo>
                  <a:cubicBezTo>
                    <a:pt x="2310" y="1656"/>
                    <a:pt x="1396" y="1661"/>
                    <a:pt x="1387" y="1661"/>
                  </a:cubicBezTo>
                  <a:lnTo>
                    <a:pt x="1334" y="1661"/>
                  </a:lnTo>
                  <a:lnTo>
                    <a:pt x="1319" y="1666"/>
                  </a:lnTo>
                  <a:lnTo>
                    <a:pt x="1314" y="1666"/>
                  </a:lnTo>
                  <a:lnTo>
                    <a:pt x="1314" y="1521"/>
                  </a:lnTo>
                  <a:cubicBezTo>
                    <a:pt x="1314" y="929"/>
                    <a:pt x="1791" y="453"/>
                    <a:pt x="2378" y="453"/>
                  </a:cubicBezTo>
                  <a:close/>
                  <a:moveTo>
                    <a:pt x="3715" y="2286"/>
                  </a:moveTo>
                  <a:lnTo>
                    <a:pt x="3740" y="2291"/>
                  </a:lnTo>
                  <a:cubicBezTo>
                    <a:pt x="3817" y="2373"/>
                    <a:pt x="3802" y="2503"/>
                    <a:pt x="3715" y="2565"/>
                  </a:cubicBezTo>
                  <a:lnTo>
                    <a:pt x="3715" y="2286"/>
                  </a:lnTo>
                  <a:close/>
                  <a:moveTo>
                    <a:pt x="1156" y="2286"/>
                  </a:moveTo>
                  <a:lnTo>
                    <a:pt x="1156" y="2575"/>
                  </a:lnTo>
                  <a:cubicBezTo>
                    <a:pt x="1103" y="2537"/>
                    <a:pt x="1074" y="2479"/>
                    <a:pt x="1074" y="2416"/>
                  </a:cubicBezTo>
                  <a:cubicBezTo>
                    <a:pt x="1074" y="2373"/>
                    <a:pt x="1088" y="2330"/>
                    <a:pt x="1122" y="2296"/>
                  </a:cubicBezTo>
                  <a:cubicBezTo>
                    <a:pt x="1132" y="2296"/>
                    <a:pt x="1146" y="2291"/>
                    <a:pt x="1156" y="2286"/>
                  </a:cubicBezTo>
                  <a:close/>
                  <a:moveTo>
                    <a:pt x="2825" y="1627"/>
                  </a:moveTo>
                  <a:cubicBezTo>
                    <a:pt x="2926" y="1805"/>
                    <a:pt x="3076" y="1949"/>
                    <a:pt x="3258" y="2041"/>
                  </a:cubicBezTo>
                  <a:lnTo>
                    <a:pt x="3258" y="2690"/>
                  </a:lnTo>
                  <a:cubicBezTo>
                    <a:pt x="3258" y="3085"/>
                    <a:pt x="2936" y="3412"/>
                    <a:pt x="2537" y="3412"/>
                  </a:cubicBezTo>
                  <a:lnTo>
                    <a:pt x="2335" y="3412"/>
                  </a:lnTo>
                  <a:cubicBezTo>
                    <a:pt x="1935" y="3412"/>
                    <a:pt x="1613" y="3085"/>
                    <a:pt x="1613" y="2690"/>
                  </a:cubicBezTo>
                  <a:lnTo>
                    <a:pt x="1613" y="2094"/>
                  </a:lnTo>
                  <a:cubicBezTo>
                    <a:pt x="1906" y="2060"/>
                    <a:pt x="2426" y="1959"/>
                    <a:pt x="2825" y="1627"/>
                  </a:cubicBezTo>
                  <a:close/>
                  <a:moveTo>
                    <a:pt x="2676" y="3855"/>
                  </a:moveTo>
                  <a:lnTo>
                    <a:pt x="2676" y="3975"/>
                  </a:lnTo>
                  <a:lnTo>
                    <a:pt x="2431" y="4240"/>
                  </a:lnTo>
                  <a:lnTo>
                    <a:pt x="2195" y="4009"/>
                  </a:lnTo>
                  <a:lnTo>
                    <a:pt x="2195" y="3855"/>
                  </a:lnTo>
                  <a:cubicBezTo>
                    <a:pt x="2238" y="3860"/>
                    <a:pt x="2286" y="3865"/>
                    <a:pt x="2335" y="3865"/>
                  </a:cubicBezTo>
                  <a:lnTo>
                    <a:pt x="2537" y="3865"/>
                  </a:lnTo>
                  <a:cubicBezTo>
                    <a:pt x="2585" y="3865"/>
                    <a:pt x="2633" y="3860"/>
                    <a:pt x="2676" y="3855"/>
                  </a:cubicBezTo>
                  <a:close/>
                  <a:moveTo>
                    <a:pt x="2383" y="1"/>
                  </a:moveTo>
                  <a:cubicBezTo>
                    <a:pt x="1541" y="1"/>
                    <a:pt x="862" y="679"/>
                    <a:pt x="862" y="1521"/>
                  </a:cubicBezTo>
                  <a:lnTo>
                    <a:pt x="862" y="1921"/>
                  </a:lnTo>
                  <a:cubicBezTo>
                    <a:pt x="405" y="2286"/>
                    <a:pt x="636" y="3013"/>
                    <a:pt x="1218" y="3051"/>
                  </a:cubicBezTo>
                  <a:cubicBezTo>
                    <a:pt x="1310" y="3326"/>
                    <a:pt x="1492" y="3557"/>
                    <a:pt x="1743" y="3701"/>
                  </a:cubicBezTo>
                  <a:lnTo>
                    <a:pt x="1743" y="3826"/>
                  </a:lnTo>
                  <a:lnTo>
                    <a:pt x="814" y="4187"/>
                  </a:lnTo>
                  <a:cubicBezTo>
                    <a:pt x="727" y="4221"/>
                    <a:pt x="1" y="4509"/>
                    <a:pt x="1" y="5433"/>
                  </a:cubicBezTo>
                  <a:lnTo>
                    <a:pt x="1" y="6242"/>
                  </a:lnTo>
                  <a:cubicBezTo>
                    <a:pt x="1" y="6367"/>
                    <a:pt x="102" y="6468"/>
                    <a:pt x="227" y="6468"/>
                  </a:cubicBezTo>
                  <a:lnTo>
                    <a:pt x="804" y="6468"/>
                  </a:lnTo>
                  <a:cubicBezTo>
                    <a:pt x="1108" y="6468"/>
                    <a:pt x="1108" y="6015"/>
                    <a:pt x="804" y="6015"/>
                  </a:cubicBezTo>
                  <a:lnTo>
                    <a:pt x="453" y="6015"/>
                  </a:lnTo>
                  <a:lnTo>
                    <a:pt x="453" y="5433"/>
                  </a:lnTo>
                  <a:cubicBezTo>
                    <a:pt x="453" y="4808"/>
                    <a:pt x="944" y="4625"/>
                    <a:pt x="963" y="4615"/>
                  </a:cubicBezTo>
                  <a:lnTo>
                    <a:pt x="978" y="4615"/>
                  </a:lnTo>
                  <a:lnTo>
                    <a:pt x="1824" y="4283"/>
                  </a:lnTo>
                  <a:lnTo>
                    <a:pt x="2277" y="4721"/>
                  </a:lnTo>
                  <a:cubicBezTo>
                    <a:pt x="2320" y="4760"/>
                    <a:pt x="2378" y="4784"/>
                    <a:pt x="2436" y="4784"/>
                  </a:cubicBezTo>
                  <a:lnTo>
                    <a:pt x="2440" y="4784"/>
                  </a:lnTo>
                  <a:cubicBezTo>
                    <a:pt x="2498" y="4784"/>
                    <a:pt x="2556" y="4760"/>
                    <a:pt x="2599" y="4716"/>
                  </a:cubicBezTo>
                  <a:lnTo>
                    <a:pt x="3027" y="4274"/>
                  </a:lnTo>
                  <a:lnTo>
                    <a:pt x="3874" y="4615"/>
                  </a:lnTo>
                  <a:lnTo>
                    <a:pt x="3884" y="4615"/>
                  </a:lnTo>
                  <a:cubicBezTo>
                    <a:pt x="3903" y="4625"/>
                    <a:pt x="4394" y="4808"/>
                    <a:pt x="4394" y="5433"/>
                  </a:cubicBezTo>
                  <a:lnTo>
                    <a:pt x="4394" y="6015"/>
                  </a:lnTo>
                  <a:lnTo>
                    <a:pt x="1526" y="6015"/>
                  </a:lnTo>
                  <a:cubicBezTo>
                    <a:pt x="1223" y="6015"/>
                    <a:pt x="1223" y="6468"/>
                    <a:pt x="1526" y="6468"/>
                  </a:cubicBezTo>
                  <a:lnTo>
                    <a:pt x="4625" y="6468"/>
                  </a:lnTo>
                  <a:cubicBezTo>
                    <a:pt x="4750" y="6468"/>
                    <a:pt x="4851" y="6367"/>
                    <a:pt x="4851" y="6242"/>
                  </a:cubicBezTo>
                  <a:lnTo>
                    <a:pt x="4851" y="5433"/>
                  </a:lnTo>
                  <a:cubicBezTo>
                    <a:pt x="4846" y="4514"/>
                    <a:pt x="4124" y="4225"/>
                    <a:pt x="4038" y="4192"/>
                  </a:cubicBezTo>
                  <a:lnTo>
                    <a:pt x="3133" y="3831"/>
                  </a:lnTo>
                  <a:lnTo>
                    <a:pt x="3133" y="3706"/>
                  </a:lnTo>
                  <a:cubicBezTo>
                    <a:pt x="3383" y="3557"/>
                    <a:pt x="3566" y="3326"/>
                    <a:pt x="3658" y="3056"/>
                  </a:cubicBezTo>
                  <a:cubicBezTo>
                    <a:pt x="4230" y="3008"/>
                    <a:pt x="4457" y="2286"/>
                    <a:pt x="4009" y="1925"/>
                  </a:cubicBezTo>
                  <a:lnTo>
                    <a:pt x="4009" y="1521"/>
                  </a:lnTo>
                  <a:cubicBezTo>
                    <a:pt x="4009" y="684"/>
                    <a:pt x="3331" y="1"/>
                    <a:pt x="2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" name="Google Shape;12782;p90">
              <a:extLst>
                <a:ext uri="{FF2B5EF4-FFF2-40B4-BE49-F238E27FC236}">
                  <a16:creationId xmlns:a16="http://schemas.microsoft.com/office/drawing/2014/main" id="{951BD79D-7561-4863-8A86-8EA873D9082C}"/>
                </a:ext>
              </a:extLst>
            </p:cNvPr>
            <p:cNvSpPr/>
            <p:nvPr/>
          </p:nvSpPr>
          <p:spPr>
            <a:xfrm>
              <a:off x="2189674" y="2621546"/>
              <a:ext cx="127125" cy="169771"/>
            </a:xfrm>
            <a:custGeom>
              <a:avLst/>
              <a:gdLst/>
              <a:ahLst/>
              <a:cxnLst/>
              <a:rect l="l" t="t" r="r" b="b"/>
              <a:pathLst>
                <a:path w="4847" h="6473" extrusionOk="0">
                  <a:moveTo>
                    <a:pt x="2378" y="453"/>
                  </a:moveTo>
                  <a:lnTo>
                    <a:pt x="2378" y="458"/>
                  </a:lnTo>
                  <a:lnTo>
                    <a:pt x="2484" y="458"/>
                  </a:lnTo>
                  <a:cubicBezTo>
                    <a:pt x="3076" y="458"/>
                    <a:pt x="3552" y="934"/>
                    <a:pt x="3552" y="1521"/>
                  </a:cubicBezTo>
                  <a:lnTo>
                    <a:pt x="3552" y="1666"/>
                  </a:lnTo>
                  <a:lnTo>
                    <a:pt x="3533" y="1666"/>
                  </a:lnTo>
                  <a:cubicBezTo>
                    <a:pt x="3220" y="1593"/>
                    <a:pt x="3119" y="1175"/>
                    <a:pt x="3119" y="1175"/>
                  </a:cubicBezTo>
                  <a:cubicBezTo>
                    <a:pt x="3093" y="1060"/>
                    <a:pt x="2993" y="995"/>
                    <a:pt x="2894" y="995"/>
                  </a:cubicBezTo>
                  <a:cubicBezTo>
                    <a:pt x="2826" y="995"/>
                    <a:pt x="2759" y="1024"/>
                    <a:pt x="2715" y="1088"/>
                  </a:cubicBezTo>
                  <a:cubicBezTo>
                    <a:pt x="2306" y="1656"/>
                    <a:pt x="1396" y="1661"/>
                    <a:pt x="1382" y="1661"/>
                  </a:cubicBezTo>
                  <a:lnTo>
                    <a:pt x="1329" y="1661"/>
                  </a:lnTo>
                  <a:lnTo>
                    <a:pt x="1314" y="1666"/>
                  </a:lnTo>
                  <a:lnTo>
                    <a:pt x="1310" y="1666"/>
                  </a:lnTo>
                  <a:lnTo>
                    <a:pt x="1310" y="1521"/>
                  </a:lnTo>
                  <a:cubicBezTo>
                    <a:pt x="1314" y="929"/>
                    <a:pt x="1791" y="453"/>
                    <a:pt x="2378" y="453"/>
                  </a:cubicBezTo>
                  <a:close/>
                  <a:moveTo>
                    <a:pt x="3711" y="2286"/>
                  </a:moveTo>
                  <a:lnTo>
                    <a:pt x="3740" y="2291"/>
                  </a:lnTo>
                  <a:cubicBezTo>
                    <a:pt x="3812" y="2373"/>
                    <a:pt x="3802" y="2503"/>
                    <a:pt x="3711" y="2565"/>
                  </a:cubicBezTo>
                  <a:lnTo>
                    <a:pt x="3711" y="2286"/>
                  </a:lnTo>
                  <a:close/>
                  <a:moveTo>
                    <a:pt x="1156" y="2286"/>
                  </a:moveTo>
                  <a:lnTo>
                    <a:pt x="1156" y="2575"/>
                  </a:lnTo>
                  <a:cubicBezTo>
                    <a:pt x="1103" y="2537"/>
                    <a:pt x="1069" y="2479"/>
                    <a:pt x="1074" y="2416"/>
                  </a:cubicBezTo>
                  <a:cubicBezTo>
                    <a:pt x="1074" y="2373"/>
                    <a:pt x="1088" y="2330"/>
                    <a:pt x="1117" y="2296"/>
                  </a:cubicBezTo>
                  <a:cubicBezTo>
                    <a:pt x="1132" y="2296"/>
                    <a:pt x="1141" y="2291"/>
                    <a:pt x="1156" y="2286"/>
                  </a:cubicBezTo>
                  <a:close/>
                  <a:moveTo>
                    <a:pt x="2821" y="1627"/>
                  </a:moveTo>
                  <a:cubicBezTo>
                    <a:pt x="2922" y="1805"/>
                    <a:pt x="3076" y="1949"/>
                    <a:pt x="3258" y="2041"/>
                  </a:cubicBezTo>
                  <a:lnTo>
                    <a:pt x="3258" y="2690"/>
                  </a:lnTo>
                  <a:cubicBezTo>
                    <a:pt x="3258" y="3085"/>
                    <a:pt x="2936" y="3412"/>
                    <a:pt x="2537" y="3412"/>
                  </a:cubicBezTo>
                  <a:lnTo>
                    <a:pt x="2330" y="3412"/>
                  </a:lnTo>
                  <a:cubicBezTo>
                    <a:pt x="1930" y="3412"/>
                    <a:pt x="1608" y="3085"/>
                    <a:pt x="1608" y="2690"/>
                  </a:cubicBezTo>
                  <a:lnTo>
                    <a:pt x="1608" y="2094"/>
                  </a:lnTo>
                  <a:cubicBezTo>
                    <a:pt x="1901" y="2060"/>
                    <a:pt x="2421" y="1959"/>
                    <a:pt x="2821" y="1627"/>
                  </a:cubicBezTo>
                  <a:close/>
                  <a:moveTo>
                    <a:pt x="2676" y="3855"/>
                  </a:moveTo>
                  <a:lnTo>
                    <a:pt x="2676" y="3975"/>
                  </a:lnTo>
                  <a:lnTo>
                    <a:pt x="2426" y="4240"/>
                  </a:lnTo>
                  <a:lnTo>
                    <a:pt x="2190" y="4009"/>
                  </a:lnTo>
                  <a:lnTo>
                    <a:pt x="2190" y="3855"/>
                  </a:lnTo>
                  <a:cubicBezTo>
                    <a:pt x="2238" y="3860"/>
                    <a:pt x="2286" y="3865"/>
                    <a:pt x="2330" y="3865"/>
                  </a:cubicBezTo>
                  <a:lnTo>
                    <a:pt x="2537" y="3865"/>
                  </a:lnTo>
                  <a:cubicBezTo>
                    <a:pt x="2585" y="3865"/>
                    <a:pt x="2628" y="3860"/>
                    <a:pt x="2676" y="3855"/>
                  </a:cubicBezTo>
                  <a:close/>
                  <a:moveTo>
                    <a:pt x="2378" y="1"/>
                  </a:moveTo>
                  <a:cubicBezTo>
                    <a:pt x="1541" y="1"/>
                    <a:pt x="857" y="684"/>
                    <a:pt x="857" y="1521"/>
                  </a:cubicBezTo>
                  <a:lnTo>
                    <a:pt x="857" y="1921"/>
                  </a:lnTo>
                  <a:cubicBezTo>
                    <a:pt x="405" y="2286"/>
                    <a:pt x="636" y="3018"/>
                    <a:pt x="1218" y="3056"/>
                  </a:cubicBezTo>
                  <a:cubicBezTo>
                    <a:pt x="1305" y="3330"/>
                    <a:pt x="1492" y="3561"/>
                    <a:pt x="1743" y="3706"/>
                  </a:cubicBezTo>
                  <a:lnTo>
                    <a:pt x="1743" y="3831"/>
                  </a:lnTo>
                  <a:lnTo>
                    <a:pt x="814" y="4192"/>
                  </a:lnTo>
                  <a:cubicBezTo>
                    <a:pt x="727" y="4221"/>
                    <a:pt x="1" y="4514"/>
                    <a:pt x="1" y="5433"/>
                  </a:cubicBezTo>
                  <a:lnTo>
                    <a:pt x="1" y="6242"/>
                  </a:lnTo>
                  <a:cubicBezTo>
                    <a:pt x="1" y="6367"/>
                    <a:pt x="102" y="6473"/>
                    <a:pt x="227" y="6473"/>
                  </a:cubicBezTo>
                  <a:lnTo>
                    <a:pt x="804" y="6473"/>
                  </a:lnTo>
                  <a:cubicBezTo>
                    <a:pt x="1108" y="6473"/>
                    <a:pt x="1108" y="6015"/>
                    <a:pt x="804" y="6015"/>
                  </a:cubicBezTo>
                  <a:lnTo>
                    <a:pt x="448" y="6015"/>
                  </a:lnTo>
                  <a:lnTo>
                    <a:pt x="448" y="5438"/>
                  </a:lnTo>
                  <a:cubicBezTo>
                    <a:pt x="448" y="4808"/>
                    <a:pt x="939" y="4625"/>
                    <a:pt x="958" y="4620"/>
                  </a:cubicBezTo>
                  <a:lnTo>
                    <a:pt x="968" y="4615"/>
                  </a:lnTo>
                  <a:lnTo>
                    <a:pt x="1820" y="4283"/>
                  </a:lnTo>
                  <a:lnTo>
                    <a:pt x="2272" y="4721"/>
                  </a:lnTo>
                  <a:cubicBezTo>
                    <a:pt x="2315" y="4764"/>
                    <a:pt x="2373" y="4788"/>
                    <a:pt x="2436" y="4788"/>
                  </a:cubicBezTo>
                  <a:cubicBezTo>
                    <a:pt x="2493" y="4784"/>
                    <a:pt x="2551" y="4760"/>
                    <a:pt x="2594" y="4716"/>
                  </a:cubicBezTo>
                  <a:lnTo>
                    <a:pt x="3018" y="4274"/>
                  </a:lnTo>
                  <a:lnTo>
                    <a:pt x="3869" y="4615"/>
                  </a:lnTo>
                  <a:lnTo>
                    <a:pt x="3879" y="4615"/>
                  </a:lnTo>
                  <a:cubicBezTo>
                    <a:pt x="3898" y="4625"/>
                    <a:pt x="4389" y="4808"/>
                    <a:pt x="4389" y="5433"/>
                  </a:cubicBezTo>
                  <a:lnTo>
                    <a:pt x="4389" y="6015"/>
                  </a:lnTo>
                  <a:lnTo>
                    <a:pt x="1521" y="6015"/>
                  </a:lnTo>
                  <a:cubicBezTo>
                    <a:pt x="1220" y="6015"/>
                    <a:pt x="1218" y="6468"/>
                    <a:pt x="1517" y="6468"/>
                  </a:cubicBezTo>
                  <a:cubicBezTo>
                    <a:pt x="1518" y="6468"/>
                    <a:pt x="1520" y="6468"/>
                    <a:pt x="1521" y="6468"/>
                  </a:cubicBezTo>
                  <a:lnTo>
                    <a:pt x="4615" y="6468"/>
                  </a:lnTo>
                  <a:cubicBezTo>
                    <a:pt x="4740" y="6468"/>
                    <a:pt x="4846" y="6367"/>
                    <a:pt x="4846" y="6242"/>
                  </a:cubicBezTo>
                  <a:lnTo>
                    <a:pt x="4846" y="5433"/>
                  </a:lnTo>
                  <a:cubicBezTo>
                    <a:pt x="4846" y="4514"/>
                    <a:pt x="4124" y="4225"/>
                    <a:pt x="4033" y="4192"/>
                  </a:cubicBezTo>
                  <a:lnTo>
                    <a:pt x="3133" y="3831"/>
                  </a:lnTo>
                  <a:lnTo>
                    <a:pt x="3133" y="3706"/>
                  </a:lnTo>
                  <a:cubicBezTo>
                    <a:pt x="3379" y="3557"/>
                    <a:pt x="3566" y="3326"/>
                    <a:pt x="3658" y="3056"/>
                  </a:cubicBezTo>
                  <a:cubicBezTo>
                    <a:pt x="4230" y="3008"/>
                    <a:pt x="4452" y="2286"/>
                    <a:pt x="4009" y="1925"/>
                  </a:cubicBezTo>
                  <a:lnTo>
                    <a:pt x="4009" y="1521"/>
                  </a:lnTo>
                  <a:cubicBezTo>
                    <a:pt x="4009" y="684"/>
                    <a:pt x="3326" y="1"/>
                    <a:pt x="2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85" name="Google Shape;12783;p90">
            <a:extLst>
              <a:ext uri="{FF2B5EF4-FFF2-40B4-BE49-F238E27FC236}">
                <a16:creationId xmlns:a16="http://schemas.microsoft.com/office/drawing/2014/main" id="{E6511831-83E1-41FF-860C-7EC99AF6713C}"/>
              </a:ext>
            </a:extLst>
          </p:cNvPr>
          <p:cNvGrpSpPr/>
          <p:nvPr/>
        </p:nvGrpSpPr>
        <p:grpSpPr>
          <a:xfrm>
            <a:off x="3547732" y="3023668"/>
            <a:ext cx="439537" cy="435901"/>
            <a:chOff x="2660798" y="2452326"/>
            <a:chExt cx="329653" cy="326926"/>
          </a:xfrm>
        </p:grpSpPr>
        <p:sp>
          <p:nvSpPr>
            <p:cNvPr id="486" name="Google Shape;12784;p90">
              <a:extLst>
                <a:ext uri="{FF2B5EF4-FFF2-40B4-BE49-F238E27FC236}">
                  <a16:creationId xmlns:a16="http://schemas.microsoft.com/office/drawing/2014/main" id="{4F4249E0-EE25-45FF-9D46-9DA1E2087CFA}"/>
                </a:ext>
              </a:extLst>
            </p:cNvPr>
            <p:cNvSpPr/>
            <p:nvPr/>
          </p:nvSpPr>
          <p:spPr>
            <a:xfrm>
              <a:off x="2896400" y="2626739"/>
              <a:ext cx="38266" cy="37873"/>
            </a:xfrm>
            <a:custGeom>
              <a:avLst/>
              <a:gdLst/>
              <a:ahLst/>
              <a:cxnLst/>
              <a:rect l="l" t="t" r="r" b="b"/>
              <a:pathLst>
                <a:path w="1459" h="1444" extrusionOk="0">
                  <a:moveTo>
                    <a:pt x="1" y="0"/>
                  </a:moveTo>
                  <a:lnTo>
                    <a:pt x="929" y="1444"/>
                  </a:lnTo>
                  <a:lnTo>
                    <a:pt x="1459" y="1444"/>
                  </a:lnTo>
                  <a:cubicBezTo>
                    <a:pt x="1449" y="645"/>
                    <a:pt x="799" y="0"/>
                    <a:pt x="1" y="0"/>
                  </a:cubicBezTo>
                  <a:close/>
                </a:path>
              </a:pathLst>
            </a:custGeom>
            <a:solidFill>
              <a:srgbClr val="D4DE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" name="Google Shape;12785;p90">
              <a:extLst>
                <a:ext uri="{FF2B5EF4-FFF2-40B4-BE49-F238E27FC236}">
                  <a16:creationId xmlns:a16="http://schemas.microsoft.com/office/drawing/2014/main" id="{5211C08C-BAC3-4C48-8CBF-2FEBFC143FD3}"/>
                </a:ext>
              </a:extLst>
            </p:cNvPr>
            <p:cNvSpPr/>
            <p:nvPr/>
          </p:nvSpPr>
          <p:spPr>
            <a:xfrm>
              <a:off x="2858029" y="2626739"/>
              <a:ext cx="62762" cy="37873"/>
            </a:xfrm>
            <a:custGeom>
              <a:avLst/>
              <a:gdLst/>
              <a:ahLst/>
              <a:cxnLst/>
              <a:rect l="l" t="t" r="r" b="b"/>
              <a:pathLst>
                <a:path w="2393" h="1444" extrusionOk="0">
                  <a:moveTo>
                    <a:pt x="1459" y="0"/>
                  </a:moveTo>
                  <a:cubicBezTo>
                    <a:pt x="660" y="0"/>
                    <a:pt x="6" y="645"/>
                    <a:pt x="1" y="1444"/>
                  </a:cubicBezTo>
                  <a:lnTo>
                    <a:pt x="2392" y="1444"/>
                  </a:lnTo>
                  <a:cubicBezTo>
                    <a:pt x="2392" y="645"/>
                    <a:pt x="1969" y="0"/>
                    <a:pt x="1459" y="0"/>
                  </a:cubicBezTo>
                  <a:close/>
                </a:path>
              </a:pathLst>
            </a:custGeom>
            <a:solidFill>
              <a:srgbClr val="DEE6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" name="Google Shape;12786;p90">
              <a:extLst>
                <a:ext uri="{FF2B5EF4-FFF2-40B4-BE49-F238E27FC236}">
                  <a16:creationId xmlns:a16="http://schemas.microsoft.com/office/drawing/2014/main" id="{82BDC499-8933-49F9-8BFB-2E197C8A1BCC}"/>
                </a:ext>
              </a:extLst>
            </p:cNvPr>
            <p:cNvSpPr/>
            <p:nvPr/>
          </p:nvSpPr>
          <p:spPr>
            <a:xfrm>
              <a:off x="2895770" y="2564108"/>
              <a:ext cx="21480" cy="41833"/>
            </a:xfrm>
            <a:custGeom>
              <a:avLst/>
              <a:gdLst/>
              <a:ahLst/>
              <a:cxnLst/>
              <a:rect l="l" t="t" r="r" b="b"/>
              <a:pathLst>
                <a:path w="819" h="1595" extrusionOk="0">
                  <a:moveTo>
                    <a:pt x="27" y="1"/>
                  </a:moveTo>
                  <a:cubicBezTo>
                    <a:pt x="18" y="1"/>
                    <a:pt x="9" y="1"/>
                    <a:pt x="1" y="1"/>
                  </a:cubicBezTo>
                  <a:lnTo>
                    <a:pt x="1" y="1594"/>
                  </a:lnTo>
                  <a:cubicBezTo>
                    <a:pt x="6" y="1594"/>
                    <a:pt x="12" y="1594"/>
                    <a:pt x="18" y="1594"/>
                  </a:cubicBezTo>
                  <a:cubicBezTo>
                    <a:pt x="462" y="1594"/>
                    <a:pt x="819" y="1237"/>
                    <a:pt x="819" y="795"/>
                  </a:cubicBezTo>
                  <a:cubicBezTo>
                    <a:pt x="819" y="357"/>
                    <a:pt x="467" y="1"/>
                    <a:pt x="27" y="1"/>
                  </a:cubicBez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" name="Google Shape;12787;p90">
              <a:extLst>
                <a:ext uri="{FF2B5EF4-FFF2-40B4-BE49-F238E27FC236}">
                  <a16:creationId xmlns:a16="http://schemas.microsoft.com/office/drawing/2014/main" id="{2C74C993-DC8B-4C44-8B18-EB3A30B5390F}"/>
                </a:ext>
              </a:extLst>
            </p:cNvPr>
            <p:cNvSpPr/>
            <p:nvPr/>
          </p:nvSpPr>
          <p:spPr>
            <a:xfrm>
              <a:off x="2754929" y="2626739"/>
              <a:ext cx="38397" cy="37873"/>
            </a:xfrm>
            <a:custGeom>
              <a:avLst/>
              <a:gdLst/>
              <a:ahLst/>
              <a:cxnLst/>
              <a:rect l="l" t="t" r="r" b="b"/>
              <a:pathLst>
                <a:path w="1464" h="1444" extrusionOk="0">
                  <a:moveTo>
                    <a:pt x="1" y="0"/>
                  </a:moveTo>
                  <a:lnTo>
                    <a:pt x="934" y="1444"/>
                  </a:lnTo>
                  <a:lnTo>
                    <a:pt x="1463" y="1444"/>
                  </a:lnTo>
                  <a:cubicBezTo>
                    <a:pt x="1454" y="645"/>
                    <a:pt x="804" y="0"/>
                    <a:pt x="1" y="0"/>
                  </a:cubicBezTo>
                  <a:close/>
                </a:path>
              </a:pathLst>
            </a:custGeom>
            <a:solidFill>
              <a:srgbClr val="D4DE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" name="Google Shape;12788;p90">
              <a:extLst>
                <a:ext uri="{FF2B5EF4-FFF2-40B4-BE49-F238E27FC236}">
                  <a16:creationId xmlns:a16="http://schemas.microsoft.com/office/drawing/2014/main" id="{FB0925FA-060A-47FC-8E74-04F3DB9EC169}"/>
                </a:ext>
              </a:extLst>
            </p:cNvPr>
            <p:cNvSpPr/>
            <p:nvPr/>
          </p:nvSpPr>
          <p:spPr>
            <a:xfrm>
              <a:off x="2716689" y="2626739"/>
              <a:ext cx="62762" cy="37873"/>
            </a:xfrm>
            <a:custGeom>
              <a:avLst/>
              <a:gdLst/>
              <a:ahLst/>
              <a:cxnLst/>
              <a:rect l="l" t="t" r="r" b="b"/>
              <a:pathLst>
                <a:path w="2393" h="1444" extrusionOk="0">
                  <a:moveTo>
                    <a:pt x="1459" y="0"/>
                  </a:moveTo>
                  <a:cubicBezTo>
                    <a:pt x="660" y="0"/>
                    <a:pt x="5" y="645"/>
                    <a:pt x="1" y="1444"/>
                  </a:cubicBezTo>
                  <a:lnTo>
                    <a:pt x="2392" y="1444"/>
                  </a:lnTo>
                  <a:cubicBezTo>
                    <a:pt x="2392" y="645"/>
                    <a:pt x="1969" y="0"/>
                    <a:pt x="1459" y="0"/>
                  </a:cubicBezTo>
                  <a:close/>
                </a:path>
              </a:pathLst>
            </a:custGeom>
            <a:solidFill>
              <a:srgbClr val="DEE6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" name="Google Shape;12789;p90">
              <a:extLst>
                <a:ext uri="{FF2B5EF4-FFF2-40B4-BE49-F238E27FC236}">
                  <a16:creationId xmlns:a16="http://schemas.microsoft.com/office/drawing/2014/main" id="{F0D681AB-BAB4-4840-A25F-B610814ED1B5}"/>
                </a:ext>
              </a:extLst>
            </p:cNvPr>
            <p:cNvSpPr/>
            <p:nvPr/>
          </p:nvSpPr>
          <p:spPr>
            <a:xfrm>
              <a:off x="2754562" y="2564108"/>
              <a:ext cx="21480" cy="41833"/>
            </a:xfrm>
            <a:custGeom>
              <a:avLst/>
              <a:gdLst/>
              <a:ahLst/>
              <a:cxnLst/>
              <a:rect l="l" t="t" r="r" b="b"/>
              <a:pathLst>
                <a:path w="819" h="1595" extrusionOk="0">
                  <a:moveTo>
                    <a:pt x="26" y="1"/>
                  </a:moveTo>
                  <a:cubicBezTo>
                    <a:pt x="17" y="1"/>
                    <a:pt x="9" y="1"/>
                    <a:pt x="0" y="1"/>
                  </a:cubicBezTo>
                  <a:lnTo>
                    <a:pt x="0" y="1594"/>
                  </a:lnTo>
                  <a:cubicBezTo>
                    <a:pt x="6" y="1594"/>
                    <a:pt x="12" y="1594"/>
                    <a:pt x="18" y="1594"/>
                  </a:cubicBezTo>
                  <a:cubicBezTo>
                    <a:pt x="457" y="1594"/>
                    <a:pt x="818" y="1237"/>
                    <a:pt x="818" y="795"/>
                  </a:cubicBezTo>
                  <a:cubicBezTo>
                    <a:pt x="818" y="357"/>
                    <a:pt x="462" y="1"/>
                    <a:pt x="26" y="1"/>
                  </a:cubicBez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2" name="Google Shape;12790;p90">
              <a:extLst>
                <a:ext uri="{FF2B5EF4-FFF2-40B4-BE49-F238E27FC236}">
                  <a16:creationId xmlns:a16="http://schemas.microsoft.com/office/drawing/2014/main" id="{AACA61E3-D760-4555-8E58-AE380FEA700A}"/>
                </a:ext>
              </a:extLst>
            </p:cNvPr>
            <p:cNvSpPr/>
            <p:nvPr/>
          </p:nvSpPr>
          <p:spPr>
            <a:xfrm>
              <a:off x="2825612" y="2628628"/>
              <a:ext cx="51511" cy="51511"/>
            </a:xfrm>
            <a:custGeom>
              <a:avLst/>
              <a:gdLst/>
              <a:ahLst/>
              <a:cxnLst/>
              <a:rect l="l" t="t" r="r" b="b"/>
              <a:pathLst>
                <a:path w="1964" h="1964" extrusionOk="0">
                  <a:moveTo>
                    <a:pt x="0" y="0"/>
                  </a:moveTo>
                  <a:lnTo>
                    <a:pt x="1169" y="1963"/>
                  </a:lnTo>
                  <a:lnTo>
                    <a:pt x="1963" y="1963"/>
                  </a:lnTo>
                  <a:cubicBezTo>
                    <a:pt x="1963" y="881"/>
                    <a:pt x="1083" y="0"/>
                    <a:pt x="0" y="0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3" name="Google Shape;12791;p90">
              <a:extLst>
                <a:ext uri="{FF2B5EF4-FFF2-40B4-BE49-F238E27FC236}">
                  <a16:creationId xmlns:a16="http://schemas.microsoft.com/office/drawing/2014/main" id="{ECBE5BC9-4C1E-4C48-B49F-CA3055F01045}"/>
                </a:ext>
              </a:extLst>
            </p:cNvPr>
            <p:cNvSpPr/>
            <p:nvPr/>
          </p:nvSpPr>
          <p:spPr>
            <a:xfrm>
              <a:off x="2774232" y="2628628"/>
              <a:ext cx="82066" cy="51511"/>
            </a:xfrm>
            <a:custGeom>
              <a:avLst/>
              <a:gdLst/>
              <a:ahLst/>
              <a:cxnLst/>
              <a:rect l="l" t="t" r="r" b="b"/>
              <a:pathLst>
                <a:path w="3129" h="1964" extrusionOk="0">
                  <a:moveTo>
                    <a:pt x="1959" y="0"/>
                  </a:moveTo>
                  <a:cubicBezTo>
                    <a:pt x="877" y="0"/>
                    <a:pt x="1" y="881"/>
                    <a:pt x="1" y="1963"/>
                  </a:cubicBezTo>
                  <a:lnTo>
                    <a:pt x="3128" y="1963"/>
                  </a:lnTo>
                  <a:cubicBezTo>
                    <a:pt x="3128" y="881"/>
                    <a:pt x="2604" y="0"/>
                    <a:pt x="1959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" name="Google Shape;12792;p90">
              <a:extLst>
                <a:ext uri="{FF2B5EF4-FFF2-40B4-BE49-F238E27FC236}">
                  <a16:creationId xmlns:a16="http://schemas.microsoft.com/office/drawing/2014/main" id="{02A854A0-016D-45AA-8BB0-A11AAC136A61}"/>
                </a:ext>
              </a:extLst>
            </p:cNvPr>
            <p:cNvSpPr/>
            <p:nvPr/>
          </p:nvSpPr>
          <p:spPr>
            <a:xfrm>
              <a:off x="2825979" y="2550994"/>
              <a:ext cx="28431" cy="56835"/>
            </a:xfrm>
            <a:custGeom>
              <a:avLst/>
              <a:gdLst/>
              <a:ahLst/>
              <a:cxnLst/>
              <a:rect l="l" t="t" r="r" b="b"/>
              <a:pathLst>
                <a:path w="1084" h="2167" extrusionOk="0">
                  <a:moveTo>
                    <a:pt x="1" y="1"/>
                  </a:moveTo>
                  <a:lnTo>
                    <a:pt x="1" y="2166"/>
                  </a:lnTo>
                  <a:cubicBezTo>
                    <a:pt x="602" y="2166"/>
                    <a:pt x="1083" y="1680"/>
                    <a:pt x="1083" y="1084"/>
                  </a:cubicBezTo>
                  <a:cubicBezTo>
                    <a:pt x="1083" y="482"/>
                    <a:pt x="602" y="1"/>
                    <a:pt x="1" y="1"/>
                  </a:cubicBezTo>
                  <a:close/>
                </a:path>
              </a:pathLst>
            </a:custGeom>
            <a:solidFill>
              <a:srgbClr val="BEC9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" name="Google Shape;12793;p90">
              <a:extLst>
                <a:ext uri="{FF2B5EF4-FFF2-40B4-BE49-F238E27FC236}">
                  <a16:creationId xmlns:a16="http://schemas.microsoft.com/office/drawing/2014/main" id="{BAE2ABBD-FB15-4458-86D4-FAE25692A4BA}"/>
                </a:ext>
              </a:extLst>
            </p:cNvPr>
            <p:cNvSpPr/>
            <p:nvPr/>
          </p:nvSpPr>
          <p:spPr>
            <a:xfrm>
              <a:off x="2796840" y="2550994"/>
              <a:ext cx="43302" cy="56835"/>
            </a:xfrm>
            <a:custGeom>
              <a:avLst/>
              <a:gdLst/>
              <a:ahLst/>
              <a:cxnLst/>
              <a:rect l="l" t="t" r="r" b="b"/>
              <a:pathLst>
                <a:path w="1651" h="2167" extrusionOk="0">
                  <a:moveTo>
                    <a:pt x="1083" y="1"/>
                  </a:moveTo>
                  <a:cubicBezTo>
                    <a:pt x="486" y="1"/>
                    <a:pt x="0" y="482"/>
                    <a:pt x="0" y="1084"/>
                  </a:cubicBezTo>
                  <a:cubicBezTo>
                    <a:pt x="0" y="1680"/>
                    <a:pt x="486" y="2166"/>
                    <a:pt x="1083" y="2166"/>
                  </a:cubicBezTo>
                  <a:lnTo>
                    <a:pt x="1112" y="2166"/>
                  </a:lnTo>
                  <a:cubicBezTo>
                    <a:pt x="1415" y="2152"/>
                    <a:pt x="1651" y="1671"/>
                    <a:pt x="1651" y="1084"/>
                  </a:cubicBezTo>
                  <a:cubicBezTo>
                    <a:pt x="1651" y="492"/>
                    <a:pt x="1410" y="15"/>
                    <a:pt x="1112" y="1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6" name="Google Shape;12794;p90">
              <a:extLst>
                <a:ext uri="{FF2B5EF4-FFF2-40B4-BE49-F238E27FC236}">
                  <a16:creationId xmlns:a16="http://schemas.microsoft.com/office/drawing/2014/main" id="{B98290B2-0B3F-4718-BE59-2F7B29FC5953}"/>
                </a:ext>
              </a:extLst>
            </p:cNvPr>
            <p:cNvSpPr/>
            <p:nvPr/>
          </p:nvSpPr>
          <p:spPr>
            <a:xfrm>
              <a:off x="2733107" y="2564108"/>
              <a:ext cx="28404" cy="41833"/>
            </a:xfrm>
            <a:custGeom>
              <a:avLst/>
              <a:gdLst/>
              <a:ahLst/>
              <a:cxnLst/>
              <a:rect l="l" t="t" r="r" b="b"/>
              <a:pathLst>
                <a:path w="1083" h="1595" extrusionOk="0">
                  <a:moveTo>
                    <a:pt x="792" y="1"/>
                  </a:moveTo>
                  <a:cubicBezTo>
                    <a:pt x="356" y="1"/>
                    <a:pt x="0" y="357"/>
                    <a:pt x="0" y="795"/>
                  </a:cubicBezTo>
                  <a:cubicBezTo>
                    <a:pt x="0" y="1237"/>
                    <a:pt x="361" y="1594"/>
                    <a:pt x="801" y="1594"/>
                  </a:cubicBezTo>
                  <a:cubicBezTo>
                    <a:pt x="807" y="1594"/>
                    <a:pt x="812" y="1594"/>
                    <a:pt x="818" y="1594"/>
                  </a:cubicBezTo>
                  <a:cubicBezTo>
                    <a:pt x="963" y="1594"/>
                    <a:pt x="1083" y="1238"/>
                    <a:pt x="1083" y="795"/>
                  </a:cubicBezTo>
                  <a:cubicBezTo>
                    <a:pt x="1083" y="357"/>
                    <a:pt x="963" y="1"/>
                    <a:pt x="818" y="1"/>
                  </a:cubicBezTo>
                  <a:cubicBezTo>
                    <a:pt x="810" y="1"/>
                    <a:pt x="801" y="1"/>
                    <a:pt x="792" y="1"/>
                  </a:cubicBezTo>
                  <a:close/>
                </a:path>
              </a:pathLst>
            </a:custGeom>
            <a:solidFill>
              <a:srgbClr val="E3EA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" name="Google Shape;12795;p90">
              <a:extLst>
                <a:ext uri="{FF2B5EF4-FFF2-40B4-BE49-F238E27FC236}">
                  <a16:creationId xmlns:a16="http://schemas.microsoft.com/office/drawing/2014/main" id="{5AEF319E-D6C0-46A1-8E40-F8255A80B0F9}"/>
                </a:ext>
              </a:extLst>
            </p:cNvPr>
            <p:cNvSpPr/>
            <p:nvPr/>
          </p:nvSpPr>
          <p:spPr>
            <a:xfrm>
              <a:off x="2874316" y="2564108"/>
              <a:ext cx="28536" cy="41833"/>
            </a:xfrm>
            <a:custGeom>
              <a:avLst/>
              <a:gdLst/>
              <a:ahLst/>
              <a:cxnLst/>
              <a:rect l="l" t="t" r="r" b="b"/>
              <a:pathLst>
                <a:path w="1088" h="1595" extrusionOk="0">
                  <a:moveTo>
                    <a:pt x="793" y="1"/>
                  </a:moveTo>
                  <a:cubicBezTo>
                    <a:pt x="357" y="1"/>
                    <a:pt x="1" y="357"/>
                    <a:pt x="1" y="795"/>
                  </a:cubicBezTo>
                  <a:cubicBezTo>
                    <a:pt x="1" y="1237"/>
                    <a:pt x="361" y="1594"/>
                    <a:pt x="801" y="1594"/>
                  </a:cubicBezTo>
                  <a:cubicBezTo>
                    <a:pt x="807" y="1594"/>
                    <a:pt x="813" y="1594"/>
                    <a:pt x="819" y="1594"/>
                  </a:cubicBezTo>
                  <a:cubicBezTo>
                    <a:pt x="968" y="1594"/>
                    <a:pt x="1088" y="1238"/>
                    <a:pt x="1088" y="795"/>
                  </a:cubicBezTo>
                  <a:cubicBezTo>
                    <a:pt x="1088" y="357"/>
                    <a:pt x="968" y="1"/>
                    <a:pt x="819" y="1"/>
                  </a:cubicBezTo>
                  <a:cubicBezTo>
                    <a:pt x="810" y="1"/>
                    <a:pt x="801" y="1"/>
                    <a:pt x="793" y="1"/>
                  </a:cubicBezTo>
                  <a:close/>
                </a:path>
              </a:pathLst>
            </a:custGeom>
            <a:solidFill>
              <a:srgbClr val="E3EA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" name="Google Shape;12796;p90">
              <a:extLst>
                <a:ext uri="{FF2B5EF4-FFF2-40B4-BE49-F238E27FC236}">
                  <a16:creationId xmlns:a16="http://schemas.microsoft.com/office/drawing/2014/main" id="{2C28AA8A-DF34-4840-B5BA-65751F2F2938}"/>
                </a:ext>
              </a:extLst>
            </p:cNvPr>
            <p:cNvSpPr/>
            <p:nvPr/>
          </p:nvSpPr>
          <p:spPr>
            <a:xfrm>
              <a:off x="2870644" y="2558836"/>
              <a:ext cx="61005" cy="52271"/>
            </a:xfrm>
            <a:custGeom>
              <a:avLst/>
              <a:gdLst/>
              <a:ahLst/>
              <a:cxnLst/>
              <a:rect l="l" t="t" r="r" b="b"/>
              <a:pathLst>
                <a:path w="2326" h="1993" extrusionOk="0">
                  <a:moveTo>
                    <a:pt x="997" y="400"/>
                  </a:moveTo>
                  <a:cubicBezTo>
                    <a:pt x="1526" y="400"/>
                    <a:pt x="1796" y="1044"/>
                    <a:pt x="1420" y="1420"/>
                  </a:cubicBezTo>
                  <a:cubicBezTo>
                    <a:pt x="1297" y="1541"/>
                    <a:pt x="1147" y="1596"/>
                    <a:pt x="1000" y="1596"/>
                  </a:cubicBezTo>
                  <a:cubicBezTo>
                    <a:pt x="693" y="1596"/>
                    <a:pt x="400" y="1358"/>
                    <a:pt x="400" y="996"/>
                  </a:cubicBezTo>
                  <a:cubicBezTo>
                    <a:pt x="400" y="669"/>
                    <a:pt x="665" y="400"/>
                    <a:pt x="997" y="400"/>
                  </a:cubicBezTo>
                  <a:close/>
                  <a:moveTo>
                    <a:pt x="1004" y="1"/>
                  </a:moveTo>
                  <a:cubicBezTo>
                    <a:pt x="492" y="1"/>
                    <a:pt x="1" y="397"/>
                    <a:pt x="1" y="996"/>
                  </a:cubicBezTo>
                  <a:cubicBezTo>
                    <a:pt x="1" y="1545"/>
                    <a:pt x="448" y="1992"/>
                    <a:pt x="997" y="1992"/>
                  </a:cubicBezTo>
                  <a:cubicBezTo>
                    <a:pt x="1882" y="1992"/>
                    <a:pt x="2325" y="919"/>
                    <a:pt x="1700" y="294"/>
                  </a:cubicBezTo>
                  <a:cubicBezTo>
                    <a:pt x="1497" y="92"/>
                    <a:pt x="1248" y="1"/>
                    <a:pt x="10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9" name="Google Shape;12797;p90">
              <a:extLst>
                <a:ext uri="{FF2B5EF4-FFF2-40B4-BE49-F238E27FC236}">
                  <a16:creationId xmlns:a16="http://schemas.microsoft.com/office/drawing/2014/main" id="{7A513DEB-F8C0-4FB3-B94E-7EF6340BBFD1}"/>
                </a:ext>
              </a:extLst>
            </p:cNvPr>
            <p:cNvSpPr/>
            <p:nvPr/>
          </p:nvSpPr>
          <p:spPr>
            <a:xfrm>
              <a:off x="2871379" y="2621546"/>
              <a:ext cx="68454" cy="48232"/>
            </a:xfrm>
            <a:custGeom>
              <a:avLst/>
              <a:gdLst/>
              <a:ahLst/>
              <a:cxnLst/>
              <a:rect l="l" t="t" r="r" b="b"/>
              <a:pathLst>
                <a:path w="2610" h="1839" extrusionOk="0">
                  <a:moveTo>
                    <a:pt x="969" y="1"/>
                  </a:moveTo>
                  <a:cubicBezTo>
                    <a:pt x="700" y="1"/>
                    <a:pt x="430" y="63"/>
                    <a:pt x="194" y="193"/>
                  </a:cubicBezTo>
                  <a:cubicBezTo>
                    <a:pt x="0" y="300"/>
                    <a:pt x="107" y="563"/>
                    <a:pt x="287" y="563"/>
                  </a:cubicBezTo>
                  <a:cubicBezTo>
                    <a:pt x="317" y="563"/>
                    <a:pt x="349" y="556"/>
                    <a:pt x="382" y="540"/>
                  </a:cubicBezTo>
                  <a:cubicBezTo>
                    <a:pt x="570" y="440"/>
                    <a:pt x="769" y="393"/>
                    <a:pt x="964" y="393"/>
                  </a:cubicBezTo>
                  <a:cubicBezTo>
                    <a:pt x="1548" y="393"/>
                    <a:pt x="2095" y="808"/>
                    <a:pt x="2196" y="1439"/>
                  </a:cubicBezTo>
                  <a:lnTo>
                    <a:pt x="969" y="1439"/>
                  </a:lnTo>
                  <a:cubicBezTo>
                    <a:pt x="719" y="1454"/>
                    <a:pt x="719" y="1824"/>
                    <a:pt x="969" y="1839"/>
                  </a:cubicBezTo>
                  <a:lnTo>
                    <a:pt x="2413" y="1839"/>
                  </a:lnTo>
                  <a:cubicBezTo>
                    <a:pt x="2523" y="1839"/>
                    <a:pt x="2610" y="1747"/>
                    <a:pt x="2610" y="1637"/>
                  </a:cubicBezTo>
                  <a:cubicBezTo>
                    <a:pt x="2610" y="732"/>
                    <a:pt x="1874" y="1"/>
                    <a:pt x="9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0" name="Google Shape;12798;p90">
              <a:extLst>
                <a:ext uri="{FF2B5EF4-FFF2-40B4-BE49-F238E27FC236}">
                  <a16:creationId xmlns:a16="http://schemas.microsoft.com/office/drawing/2014/main" id="{6DE0D282-1F05-413D-97AD-AD1CCC80A9F6}"/>
                </a:ext>
              </a:extLst>
            </p:cNvPr>
            <p:cNvSpPr/>
            <p:nvPr/>
          </p:nvSpPr>
          <p:spPr>
            <a:xfrm>
              <a:off x="2711522" y="2621467"/>
              <a:ext cx="68349" cy="48442"/>
            </a:xfrm>
            <a:custGeom>
              <a:avLst/>
              <a:gdLst/>
              <a:ahLst/>
              <a:cxnLst/>
              <a:rect l="l" t="t" r="r" b="b"/>
              <a:pathLst>
                <a:path w="2606" h="1847" extrusionOk="0">
                  <a:moveTo>
                    <a:pt x="1642" y="1"/>
                  </a:moveTo>
                  <a:cubicBezTo>
                    <a:pt x="782" y="1"/>
                    <a:pt x="0" y="689"/>
                    <a:pt x="0" y="1645"/>
                  </a:cubicBezTo>
                  <a:cubicBezTo>
                    <a:pt x="0" y="1755"/>
                    <a:pt x="87" y="1847"/>
                    <a:pt x="198" y="1847"/>
                  </a:cubicBezTo>
                  <a:lnTo>
                    <a:pt x="1660" y="1847"/>
                  </a:lnTo>
                  <a:cubicBezTo>
                    <a:pt x="1665" y="1847"/>
                    <a:pt x="1670" y="1847"/>
                    <a:pt x="1674" y="1847"/>
                  </a:cubicBezTo>
                  <a:cubicBezTo>
                    <a:pt x="1935" y="1847"/>
                    <a:pt x="1935" y="1447"/>
                    <a:pt x="1674" y="1447"/>
                  </a:cubicBezTo>
                  <a:cubicBezTo>
                    <a:pt x="1670" y="1447"/>
                    <a:pt x="1665" y="1447"/>
                    <a:pt x="1660" y="1447"/>
                  </a:cubicBezTo>
                  <a:lnTo>
                    <a:pt x="414" y="1447"/>
                  </a:lnTo>
                  <a:cubicBezTo>
                    <a:pt x="515" y="817"/>
                    <a:pt x="1059" y="399"/>
                    <a:pt x="1643" y="399"/>
                  </a:cubicBezTo>
                  <a:cubicBezTo>
                    <a:pt x="1838" y="399"/>
                    <a:pt x="2039" y="446"/>
                    <a:pt x="2228" y="547"/>
                  </a:cubicBezTo>
                  <a:cubicBezTo>
                    <a:pt x="2261" y="564"/>
                    <a:pt x="2293" y="571"/>
                    <a:pt x="2323" y="571"/>
                  </a:cubicBezTo>
                  <a:cubicBezTo>
                    <a:pt x="2502" y="571"/>
                    <a:pt x="2606" y="308"/>
                    <a:pt x="2416" y="196"/>
                  </a:cubicBezTo>
                  <a:cubicBezTo>
                    <a:pt x="2164" y="62"/>
                    <a:pt x="1899" y="1"/>
                    <a:pt x="16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" name="Google Shape;12799;p90">
              <a:extLst>
                <a:ext uri="{FF2B5EF4-FFF2-40B4-BE49-F238E27FC236}">
                  <a16:creationId xmlns:a16="http://schemas.microsoft.com/office/drawing/2014/main" id="{6FF0939F-2C87-48D0-B9A1-EE04D81E4FF8}"/>
                </a:ext>
              </a:extLst>
            </p:cNvPr>
            <p:cNvSpPr/>
            <p:nvPr/>
          </p:nvSpPr>
          <p:spPr>
            <a:xfrm>
              <a:off x="2728439" y="2558836"/>
              <a:ext cx="60979" cy="52271"/>
            </a:xfrm>
            <a:custGeom>
              <a:avLst/>
              <a:gdLst/>
              <a:ahLst/>
              <a:cxnLst/>
              <a:rect l="l" t="t" r="r" b="b"/>
              <a:pathLst>
                <a:path w="2325" h="1993" extrusionOk="0">
                  <a:moveTo>
                    <a:pt x="996" y="400"/>
                  </a:moveTo>
                  <a:cubicBezTo>
                    <a:pt x="1525" y="400"/>
                    <a:pt x="1795" y="1044"/>
                    <a:pt x="1420" y="1420"/>
                  </a:cubicBezTo>
                  <a:cubicBezTo>
                    <a:pt x="1297" y="1541"/>
                    <a:pt x="1146" y="1596"/>
                    <a:pt x="1000" y="1596"/>
                  </a:cubicBezTo>
                  <a:cubicBezTo>
                    <a:pt x="692" y="1596"/>
                    <a:pt x="400" y="1358"/>
                    <a:pt x="400" y="996"/>
                  </a:cubicBezTo>
                  <a:cubicBezTo>
                    <a:pt x="400" y="669"/>
                    <a:pt x="664" y="400"/>
                    <a:pt x="996" y="400"/>
                  </a:cubicBezTo>
                  <a:close/>
                  <a:moveTo>
                    <a:pt x="1003" y="1"/>
                  </a:moveTo>
                  <a:cubicBezTo>
                    <a:pt x="491" y="1"/>
                    <a:pt x="0" y="397"/>
                    <a:pt x="0" y="996"/>
                  </a:cubicBezTo>
                  <a:cubicBezTo>
                    <a:pt x="0" y="1545"/>
                    <a:pt x="448" y="1992"/>
                    <a:pt x="996" y="1992"/>
                  </a:cubicBezTo>
                  <a:cubicBezTo>
                    <a:pt x="1882" y="1992"/>
                    <a:pt x="2324" y="919"/>
                    <a:pt x="1699" y="294"/>
                  </a:cubicBezTo>
                  <a:cubicBezTo>
                    <a:pt x="1496" y="92"/>
                    <a:pt x="1247" y="1"/>
                    <a:pt x="10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2" name="Google Shape;12800;p90">
              <a:extLst>
                <a:ext uri="{FF2B5EF4-FFF2-40B4-BE49-F238E27FC236}">
                  <a16:creationId xmlns:a16="http://schemas.microsoft.com/office/drawing/2014/main" id="{A2E1437A-F202-4FE5-865B-B87FACDC384D}"/>
                </a:ext>
              </a:extLst>
            </p:cNvPr>
            <p:cNvSpPr/>
            <p:nvPr/>
          </p:nvSpPr>
          <p:spPr>
            <a:xfrm>
              <a:off x="2792041" y="2545722"/>
              <a:ext cx="78525" cy="67274"/>
            </a:xfrm>
            <a:custGeom>
              <a:avLst/>
              <a:gdLst/>
              <a:ahLst/>
              <a:cxnLst/>
              <a:rect l="l" t="t" r="r" b="b"/>
              <a:pathLst>
                <a:path w="2994" h="2565" extrusionOk="0">
                  <a:moveTo>
                    <a:pt x="1280" y="399"/>
                  </a:moveTo>
                  <a:cubicBezTo>
                    <a:pt x="2069" y="399"/>
                    <a:pt x="2464" y="1352"/>
                    <a:pt x="1906" y="1905"/>
                  </a:cubicBezTo>
                  <a:cubicBezTo>
                    <a:pt x="1725" y="2086"/>
                    <a:pt x="1503" y="2167"/>
                    <a:pt x="1286" y="2167"/>
                  </a:cubicBezTo>
                  <a:cubicBezTo>
                    <a:pt x="833" y="2167"/>
                    <a:pt x="400" y="1815"/>
                    <a:pt x="400" y="1285"/>
                  </a:cubicBezTo>
                  <a:cubicBezTo>
                    <a:pt x="400" y="794"/>
                    <a:pt x="794" y="399"/>
                    <a:pt x="1280" y="399"/>
                  </a:cubicBezTo>
                  <a:close/>
                  <a:moveTo>
                    <a:pt x="1294" y="0"/>
                  </a:moveTo>
                  <a:cubicBezTo>
                    <a:pt x="634" y="0"/>
                    <a:pt x="0" y="512"/>
                    <a:pt x="0" y="1285"/>
                  </a:cubicBezTo>
                  <a:cubicBezTo>
                    <a:pt x="0" y="1992"/>
                    <a:pt x="573" y="2565"/>
                    <a:pt x="1280" y="2565"/>
                  </a:cubicBezTo>
                  <a:cubicBezTo>
                    <a:pt x="2421" y="2565"/>
                    <a:pt x="2993" y="1184"/>
                    <a:pt x="2190" y="375"/>
                  </a:cubicBezTo>
                  <a:cubicBezTo>
                    <a:pt x="1929" y="116"/>
                    <a:pt x="1609" y="0"/>
                    <a:pt x="12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3" name="Google Shape;12801;p90">
              <a:extLst>
                <a:ext uri="{FF2B5EF4-FFF2-40B4-BE49-F238E27FC236}">
                  <a16:creationId xmlns:a16="http://schemas.microsoft.com/office/drawing/2014/main" id="{038E0B87-C72D-4A28-806B-F84C29EF2A06}"/>
                </a:ext>
              </a:extLst>
            </p:cNvPr>
            <p:cNvSpPr/>
            <p:nvPr/>
          </p:nvSpPr>
          <p:spPr>
            <a:xfrm>
              <a:off x="2768934" y="2623434"/>
              <a:ext cx="113355" cy="61871"/>
            </a:xfrm>
            <a:custGeom>
              <a:avLst/>
              <a:gdLst/>
              <a:ahLst/>
              <a:cxnLst/>
              <a:rect l="l" t="t" r="r" b="b"/>
              <a:pathLst>
                <a:path w="4322" h="2359" extrusionOk="0">
                  <a:moveTo>
                    <a:pt x="2161" y="395"/>
                  </a:moveTo>
                  <a:cubicBezTo>
                    <a:pt x="3061" y="395"/>
                    <a:pt x="3812" y="1069"/>
                    <a:pt x="3913" y="1959"/>
                  </a:cubicBezTo>
                  <a:lnTo>
                    <a:pt x="410" y="1959"/>
                  </a:lnTo>
                  <a:cubicBezTo>
                    <a:pt x="511" y="1069"/>
                    <a:pt x="1266" y="395"/>
                    <a:pt x="2161" y="395"/>
                  </a:cubicBezTo>
                  <a:close/>
                  <a:moveTo>
                    <a:pt x="2161" y="1"/>
                  </a:moveTo>
                  <a:cubicBezTo>
                    <a:pt x="973" y="1"/>
                    <a:pt x="6" y="968"/>
                    <a:pt x="1" y="2161"/>
                  </a:cubicBezTo>
                  <a:cubicBezTo>
                    <a:pt x="1" y="2267"/>
                    <a:pt x="92" y="2359"/>
                    <a:pt x="203" y="2359"/>
                  </a:cubicBezTo>
                  <a:lnTo>
                    <a:pt x="4124" y="2359"/>
                  </a:lnTo>
                  <a:cubicBezTo>
                    <a:pt x="4235" y="2359"/>
                    <a:pt x="4322" y="2267"/>
                    <a:pt x="4322" y="2161"/>
                  </a:cubicBezTo>
                  <a:cubicBezTo>
                    <a:pt x="4322" y="968"/>
                    <a:pt x="3355" y="1"/>
                    <a:pt x="21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4" name="Google Shape;12802;p90">
              <a:extLst>
                <a:ext uri="{FF2B5EF4-FFF2-40B4-BE49-F238E27FC236}">
                  <a16:creationId xmlns:a16="http://schemas.microsoft.com/office/drawing/2014/main" id="{D64F51FF-FB89-49AB-A153-CA08A43E4BCD}"/>
                </a:ext>
              </a:extLst>
            </p:cNvPr>
            <p:cNvSpPr/>
            <p:nvPr/>
          </p:nvSpPr>
          <p:spPr>
            <a:xfrm>
              <a:off x="2660798" y="2452326"/>
              <a:ext cx="329653" cy="326926"/>
            </a:xfrm>
            <a:custGeom>
              <a:avLst/>
              <a:gdLst/>
              <a:ahLst/>
              <a:cxnLst/>
              <a:rect l="l" t="t" r="r" b="b"/>
              <a:pathLst>
                <a:path w="12569" h="12465" extrusionOk="0">
                  <a:moveTo>
                    <a:pt x="6481" y="1068"/>
                  </a:moveTo>
                  <a:cubicBezTo>
                    <a:pt x="9171" y="1179"/>
                    <a:pt x="11332" y="3335"/>
                    <a:pt x="11438" y="6024"/>
                  </a:cubicBezTo>
                  <a:lnTo>
                    <a:pt x="10961" y="6024"/>
                  </a:lnTo>
                  <a:cubicBezTo>
                    <a:pt x="10957" y="6024"/>
                    <a:pt x="10952" y="6024"/>
                    <a:pt x="10948" y="6024"/>
                  </a:cubicBezTo>
                  <a:cubicBezTo>
                    <a:pt x="10687" y="6024"/>
                    <a:pt x="10687" y="6424"/>
                    <a:pt x="10948" y="6424"/>
                  </a:cubicBezTo>
                  <a:cubicBezTo>
                    <a:pt x="10952" y="6424"/>
                    <a:pt x="10957" y="6424"/>
                    <a:pt x="10961" y="6424"/>
                  </a:cubicBezTo>
                  <a:lnTo>
                    <a:pt x="11438" y="6424"/>
                  </a:lnTo>
                  <a:cubicBezTo>
                    <a:pt x="11332" y="9114"/>
                    <a:pt x="9176" y="11269"/>
                    <a:pt x="6486" y="11375"/>
                  </a:cubicBezTo>
                  <a:lnTo>
                    <a:pt x="6486" y="10904"/>
                  </a:lnTo>
                  <a:cubicBezTo>
                    <a:pt x="6494" y="10762"/>
                    <a:pt x="6390" y="10691"/>
                    <a:pt x="6287" y="10691"/>
                  </a:cubicBezTo>
                  <a:cubicBezTo>
                    <a:pt x="6183" y="10691"/>
                    <a:pt x="6080" y="10762"/>
                    <a:pt x="6087" y="10904"/>
                  </a:cubicBezTo>
                  <a:lnTo>
                    <a:pt x="6087" y="11375"/>
                  </a:lnTo>
                  <a:cubicBezTo>
                    <a:pt x="3397" y="11269"/>
                    <a:pt x="1237" y="9114"/>
                    <a:pt x="1131" y="6424"/>
                  </a:cubicBezTo>
                  <a:lnTo>
                    <a:pt x="1607" y="6424"/>
                  </a:lnTo>
                  <a:cubicBezTo>
                    <a:pt x="1857" y="6409"/>
                    <a:pt x="1857" y="6039"/>
                    <a:pt x="1607" y="6024"/>
                  </a:cubicBezTo>
                  <a:lnTo>
                    <a:pt x="1131" y="6024"/>
                  </a:lnTo>
                  <a:cubicBezTo>
                    <a:pt x="1237" y="3335"/>
                    <a:pt x="3392" y="1179"/>
                    <a:pt x="6087" y="1068"/>
                  </a:cubicBezTo>
                  <a:lnTo>
                    <a:pt x="6087" y="1545"/>
                  </a:lnTo>
                  <a:cubicBezTo>
                    <a:pt x="6092" y="1670"/>
                    <a:pt x="6187" y="1732"/>
                    <a:pt x="6282" y="1732"/>
                  </a:cubicBezTo>
                  <a:cubicBezTo>
                    <a:pt x="6378" y="1732"/>
                    <a:pt x="6474" y="1670"/>
                    <a:pt x="6481" y="1545"/>
                  </a:cubicBezTo>
                  <a:lnTo>
                    <a:pt x="6481" y="1068"/>
                  </a:lnTo>
                  <a:close/>
                  <a:moveTo>
                    <a:pt x="6287" y="0"/>
                  </a:moveTo>
                  <a:cubicBezTo>
                    <a:pt x="6190" y="0"/>
                    <a:pt x="6094" y="63"/>
                    <a:pt x="6087" y="188"/>
                  </a:cubicBezTo>
                  <a:lnTo>
                    <a:pt x="6087" y="669"/>
                  </a:lnTo>
                  <a:cubicBezTo>
                    <a:pt x="3176" y="780"/>
                    <a:pt x="842" y="3113"/>
                    <a:pt x="731" y="6024"/>
                  </a:cubicBezTo>
                  <a:lnTo>
                    <a:pt x="250" y="6024"/>
                  </a:lnTo>
                  <a:cubicBezTo>
                    <a:pt x="0" y="6039"/>
                    <a:pt x="0" y="6409"/>
                    <a:pt x="250" y="6424"/>
                  </a:cubicBezTo>
                  <a:lnTo>
                    <a:pt x="731" y="6424"/>
                  </a:lnTo>
                  <a:cubicBezTo>
                    <a:pt x="842" y="9330"/>
                    <a:pt x="3176" y="11669"/>
                    <a:pt x="6087" y="11775"/>
                  </a:cubicBezTo>
                  <a:lnTo>
                    <a:pt x="6087" y="12256"/>
                  </a:lnTo>
                  <a:cubicBezTo>
                    <a:pt x="6080" y="12395"/>
                    <a:pt x="6183" y="12465"/>
                    <a:pt x="6287" y="12465"/>
                  </a:cubicBezTo>
                  <a:cubicBezTo>
                    <a:pt x="6390" y="12465"/>
                    <a:pt x="6494" y="12395"/>
                    <a:pt x="6486" y="12256"/>
                  </a:cubicBezTo>
                  <a:lnTo>
                    <a:pt x="6486" y="11775"/>
                  </a:lnTo>
                  <a:cubicBezTo>
                    <a:pt x="9393" y="11669"/>
                    <a:pt x="11731" y="9330"/>
                    <a:pt x="11837" y="6424"/>
                  </a:cubicBezTo>
                  <a:lnTo>
                    <a:pt x="12318" y="6424"/>
                  </a:lnTo>
                  <a:cubicBezTo>
                    <a:pt x="12568" y="6409"/>
                    <a:pt x="12568" y="6039"/>
                    <a:pt x="12318" y="6024"/>
                  </a:cubicBezTo>
                  <a:lnTo>
                    <a:pt x="11837" y="6024"/>
                  </a:lnTo>
                  <a:cubicBezTo>
                    <a:pt x="11731" y="3113"/>
                    <a:pt x="9393" y="780"/>
                    <a:pt x="6486" y="669"/>
                  </a:cubicBezTo>
                  <a:lnTo>
                    <a:pt x="6486" y="188"/>
                  </a:lnTo>
                  <a:cubicBezTo>
                    <a:pt x="6479" y="63"/>
                    <a:pt x="6383" y="0"/>
                    <a:pt x="6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5" name="Google Shape;12803;p90">
            <a:extLst>
              <a:ext uri="{FF2B5EF4-FFF2-40B4-BE49-F238E27FC236}">
                <a16:creationId xmlns:a16="http://schemas.microsoft.com/office/drawing/2014/main" id="{03C6464A-BD5C-4821-951E-737CA3AF172D}"/>
              </a:ext>
            </a:extLst>
          </p:cNvPr>
          <p:cNvGrpSpPr/>
          <p:nvPr/>
        </p:nvGrpSpPr>
        <p:grpSpPr>
          <a:xfrm>
            <a:off x="5412611" y="3007093"/>
            <a:ext cx="291964" cy="468353"/>
            <a:chOff x="4059458" y="2439894"/>
            <a:chExt cx="218973" cy="351265"/>
          </a:xfrm>
        </p:grpSpPr>
        <p:sp>
          <p:nvSpPr>
            <p:cNvPr id="506" name="Google Shape;12804;p90">
              <a:extLst>
                <a:ext uri="{FF2B5EF4-FFF2-40B4-BE49-F238E27FC236}">
                  <a16:creationId xmlns:a16="http://schemas.microsoft.com/office/drawing/2014/main" id="{83C847B6-3CB4-48E2-BD51-44C8D73FD398}"/>
                </a:ext>
              </a:extLst>
            </p:cNvPr>
            <p:cNvSpPr/>
            <p:nvPr/>
          </p:nvSpPr>
          <p:spPr>
            <a:xfrm>
              <a:off x="4075746" y="2478580"/>
              <a:ext cx="186294" cy="197257"/>
            </a:xfrm>
            <a:custGeom>
              <a:avLst/>
              <a:gdLst/>
              <a:ahLst/>
              <a:cxnLst/>
              <a:rect l="l" t="t" r="r" b="b"/>
              <a:pathLst>
                <a:path w="7103" h="7521" extrusionOk="0">
                  <a:moveTo>
                    <a:pt x="0" y="0"/>
                  </a:moveTo>
                  <a:lnTo>
                    <a:pt x="0" y="7309"/>
                  </a:lnTo>
                  <a:cubicBezTo>
                    <a:pt x="0" y="7425"/>
                    <a:pt x="97" y="7521"/>
                    <a:pt x="212" y="7521"/>
                  </a:cubicBezTo>
                  <a:lnTo>
                    <a:pt x="6896" y="7521"/>
                  </a:lnTo>
                  <a:cubicBezTo>
                    <a:pt x="7011" y="7521"/>
                    <a:pt x="7102" y="7425"/>
                    <a:pt x="7102" y="7309"/>
                  </a:cubicBezTo>
                  <a:lnTo>
                    <a:pt x="7102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" name="Google Shape;12805;p90">
              <a:extLst>
                <a:ext uri="{FF2B5EF4-FFF2-40B4-BE49-F238E27FC236}">
                  <a16:creationId xmlns:a16="http://schemas.microsoft.com/office/drawing/2014/main" id="{8CD4E040-B245-40E2-AE3B-F685FD2AE49E}"/>
                </a:ext>
              </a:extLst>
            </p:cNvPr>
            <p:cNvSpPr/>
            <p:nvPr/>
          </p:nvSpPr>
          <p:spPr>
            <a:xfrm>
              <a:off x="4075746" y="2478580"/>
              <a:ext cx="186294" cy="21979"/>
            </a:xfrm>
            <a:custGeom>
              <a:avLst/>
              <a:gdLst/>
              <a:ahLst/>
              <a:cxnLst/>
              <a:rect l="l" t="t" r="r" b="b"/>
              <a:pathLst>
                <a:path w="7103" h="838" extrusionOk="0">
                  <a:moveTo>
                    <a:pt x="0" y="0"/>
                  </a:moveTo>
                  <a:lnTo>
                    <a:pt x="0" y="837"/>
                  </a:lnTo>
                  <a:lnTo>
                    <a:pt x="7102" y="837"/>
                  </a:lnTo>
                  <a:lnTo>
                    <a:pt x="7102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8" name="Google Shape;12806;p90">
              <a:extLst>
                <a:ext uri="{FF2B5EF4-FFF2-40B4-BE49-F238E27FC236}">
                  <a16:creationId xmlns:a16="http://schemas.microsoft.com/office/drawing/2014/main" id="{0016D26D-393F-418B-996F-DA64A2A464AC}"/>
                </a:ext>
              </a:extLst>
            </p:cNvPr>
            <p:cNvSpPr/>
            <p:nvPr/>
          </p:nvSpPr>
          <p:spPr>
            <a:xfrm>
              <a:off x="4064887" y="2462162"/>
              <a:ext cx="208141" cy="21848"/>
            </a:xfrm>
            <a:custGeom>
              <a:avLst/>
              <a:gdLst/>
              <a:ahLst/>
              <a:cxnLst/>
              <a:rect l="l" t="t" r="r" b="b"/>
              <a:pathLst>
                <a:path w="7936" h="833" extrusionOk="0">
                  <a:moveTo>
                    <a:pt x="212" y="1"/>
                  </a:moveTo>
                  <a:cubicBezTo>
                    <a:pt x="97" y="1"/>
                    <a:pt x="0" y="92"/>
                    <a:pt x="0" y="207"/>
                  </a:cubicBezTo>
                  <a:lnTo>
                    <a:pt x="0" y="626"/>
                  </a:lnTo>
                  <a:cubicBezTo>
                    <a:pt x="0" y="742"/>
                    <a:pt x="97" y="833"/>
                    <a:pt x="212" y="833"/>
                  </a:cubicBezTo>
                  <a:lnTo>
                    <a:pt x="7728" y="833"/>
                  </a:lnTo>
                  <a:cubicBezTo>
                    <a:pt x="7844" y="833"/>
                    <a:pt x="7935" y="742"/>
                    <a:pt x="7935" y="626"/>
                  </a:cubicBezTo>
                  <a:lnTo>
                    <a:pt x="7935" y="207"/>
                  </a:lnTo>
                  <a:cubicBezTo>
                    <a:pt x="7935" y="92"/>
                    <a:pt x="7844" y="1"/>
                    <a:pt x="7728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9" name="Google Shape;12807;p90">
              <a:extLst>
                <a:ext uri="{FF2B5EF4-FFF2-40B4-BE49-F238E27FC236}">
                  <a16:creationId xmlns:a16="http://schemas.microsoft.com/office/drawing/2014/main" id="{4B178831-5FDA-430E-AC38-9E369E0DAD53}"/>
                </a:ext>
              </a:extLst>
            </p:cNvPr>
            <p:cNvSpPr/>
            <p:nvPr/>
          </p:nvSpPr>
          <p:spPr>
            <a:xfrm>
              <a:off x="4059458" y="2439894"/>
              <a:ext cx="218973" cy="351265"/>
            </a:xfrm>
            <a:custGeom>
              <a:avLst/>
              <a:gdLst/>
              <a:ahLst/>
              <a:cxnLst/>
              <a:rect l="l" t="t" r="r" b="b"/>
              <a:pathLst>
                <a:path w="8349" h="13393" extrusionOk="0">
                  <a:moveTo>
                    <a:pt x="7945" y="1028"/>
                  </a:moveTo>
                  <a:cubicBezTo>
                    <a:pt x="7950" y="1032"/>
                    <a:pt x="7954" y="1037"/>
                    <a:pt x="7954" y="1042"/>
                  </a:cubicBezTo>
                  <a:lnTo>
                    <a:pt x="7954" y="1465"/>
                  </a:lnTo>
                  <a:cubicBezTo>
                    <a:pt x="7954" y="1470"/>
                    <a:pt x="7950" y="1475"/>
                    <a:pt x="7945" y="1475"/>
                  </a:cubicBezTo>
                  <a:lnTo>
                    <a:pt x="7314" y="1475"/>
                  </a:lnTo>
                  <a:cubicBezTo>
                    <a:pt x="7069" y="1489"/>
                    <a:pt x="7069" y="1855"/>
                    <a:pt x="7314" y="1870"/>
                  </a:cubicBezTo>
                  <a:lnTo>
                    <a:pt x="7536" y="1870"/>
                  </a:lnTo>
                  <a:lnTo>
                    <a:pt x="7536" y="8789"/>
                  </a:lnTo>
                  <a:cubicBezTo>
                    <a:pt x="7536" y="8799"/>
                    <a:pt x="7531" y="8803"/>
                    <a:pt x="7526" y="8803"/>
                  </a:cubicBezTo>
                  <a:lnTo>
                    <a:pt x="823" y="8803"/>
                  </a:lnTo>
                  <a:cubicBezTo>
                    <a:pt x="819" y="8803"/>
                    <a:pt x="814" y="8799"/>
                    <a:pt x="814" y="8789"/>
                  </a:cubicBezTo>
                  <a:lnTo>
                    <a:pt x="814" y="1870"/>
                  </a:lnTo>
                  <a:lnTo>
                    <a:pt x="6477" y="1870"/>
                  </a:lnTo>
                  <a:cubicBezTo>
                    <a:pt x="6723" y="1855"/>
                    <a:pt x="6723" y="1489"/>
                    <a:pt x="6477" y="1480"/>
                  </a:cubicBezTo>
                  <a:lnTo>
                    <a:pt x="405" y="1480"/>
                  </a:lnTo>
                  <a:cubicBezTo>
                    <a:pt x="400" y="1475"/>
                    <a:pt x="395" y="1470"/>
                    <a:pt x="395" y="1465"/>
                  </a:cubicBezTo>
                  <a:lnTo>
                    <a:pt x="395" y="1042"/>
                  </a:lnTo>
                  <a:cubicBezTo>
                    <a:pt x="395" y="1037"/>
                    <a:pt x="400" y="1028"/>
                    <a:pt x="405" y="1028"/>
                  </a:cubicBezTo>
                  <a:close/>
                  <a:moveTo>
                    <a:pt x="6318" y="9198"/>
                  </a:moveTo>
                  <a:lnTo>
                    <a:pt x="6910" y="12152"/>
                  </a:lnTo>
                  <a:lnTo>
                    <a:pt x="4370" y="12152"/>
                  </a:lnTo>
                  <a:lnTo>
                    <a:pt x="4370" y="9838"/>
                  </a:lnTo>
                  <a:cubicBezTo>
                    <a:pt x="4377" y="9701"/>
                    <a:pt x="4276" y="9632"/>
                    <a:pt x="4175" y="9632"/>
                  </a:cubicBezTo>
                  <a:cubicBezTo>
                    <a:pt x="4074" y="9632"/>
                    <a:pt x="3973" y="9701"/>
                    <a:pt x="3980" y="9838"/>
                  </a:cubicBezTo>
                  <a:lnTo>
                    <a:pt x="3980" y="12152"/>
                  </a:lnTo>
                  <a:lnTo>
                    <a:pt x="1439" y="12152"/>
                  </a:lnTo>
                  <a:lnTo>
                    <a:pt x="2031" y="9198"/>
                  </a:lnTo>
                  <a:close/>
                  <a:moveTo>
                    <a:pt x="4175" y="0"/>
                  </a:moveTo>
                  <a:cubicBezTo>
                    <a:pt x="4074" y="0"/>
                    <a:pt x="3973" y="70"/>
                    <a:pt x="3980" y="210"/>
                  </a:cubicBezTo>
                  <a:lnTo>
                    <a:pt x="3980" y="643"/>
                  </a:lnTo>
                  <a:lnTo>
                    <a:pt x="405" y="643"/>
                  </a:lnTo>
                  <a:cubicBezTo>
                    <a:pt x="183" y="643"/>
                    <a:pt x="1" y="821"/>
                    <a:pt x="1" y="1047"/>
                  </a:cubicBezTo>
                  <a:lnTo>
                    <a:pt x="1" y="1465"/>
                  </a:lnTo>
                  <a:cubicBezTo>
                    <a:pt x="1" y="1692"/>
                    <a:pt x="183" y="1874"/>
                    <a:pt x="405" y="1874"/>
                  </a:cubicBezTo>
                  <a:lnTo>
                    <a:pt x="419" y="1874"/>
                  </a:lnTo>
                  <a:lnTo>
                    <a:pt x="419" y="8789"/>
                  </a:lnTo>
                  <a:cubicBezTo>
                    <a:pt x="419" y="9015"/>
                    <a:pt x="602" y="9198"/>
                    <a:pt x="823" y="9198"/>
                  </a:cubicBezTo>
                  <a:lnTo>
                    <a:pt x="1637" y="9198"/>
                  </a:lnTo>
                  <a:lnTo>
                    <a:pt x="843" y="13148"/>
                  </a:lnTo>
                  <a:cubicBezTo>
                    <a:pt x="809" y="13297"/>
                    <a:pt x="927" y="13388"/>
                    <a:pt x="1041" y="13388"/>
                  </a:cubicBezTo>
                  <a:cubicBezTo>
                    <a:pt x="1126" y="13388"/>
                    <a:pt x="1209" y="13338"/>
                    <a:pt x="1228" y="13225"/>
                  </a:cubicBezTo>
                  <a:lnTo>
                    <a:pt x="1362" y="12547"/>
                  </a:lnTo>
                  <a:lnTo>
                    <a:pt x="3980" y="12547"/>
                  </a:lnTo>
                  <a:lnTo>
                    <a:pt x="3980" y="13187"/>
                  </a:lnTo>
                  <a:cubicBezTo>
                    <a:pt x="3973" y="13324"/>
                    <a:pt x="4075" y="13393"/>
                    <a:pt x="4177" y="13393"/>
                  </a:cubicBezTo>
                  <a:cubicBezTo>
                    <a:pt x="4278" y="13393"/>
                    <a:pt x="4379" y="13324"/>
                    <a:pt x="4370" y="13187"/>
                  </a:cubicBezTo>
                  <a:lnTo>
                    <a:pt x="4370" y="12547"/>
                  </a:lnTo>
                  <a:lnTo>
                    <a:pt x="6987" y="12547"/>
                  </a:lnTo>
                  <a:lnTo>
                    <a:pt x="7122" y="13225"/>
                  </a:lnTo>
                  <a:cubicBezTo>
                    <a:pt x="7147" y="13330"/>
                    <a:pt x="7228" y="13377"/>
                    <a:pt x="7310" y="13377"/>
                  </a:cubicBezTo>
                  <a:cubicBezTo>
                    <a:pt x="7420" y="13377"/>
                    <a:pt x="7532" y="13292"/>
                    <a:pt x="7507" y="13148"/>
                  </a:cubicBezTo>
                  <a:lnTo>
                    <a:pt x="6718" y="9198"/>
                  </a:lnTo>
                  <a:lnTo>
                    <a:pt x="7526" y="9198"/>
                  </a:lnTo>
                  <a:cubicBezTo>
                    <a:pt x="7747" y="9198"/>
                    <a:pt x="7930" y="9015"/>
                    <a:pt x="7930" y="8789"/>
                  </a:cubicBezTo>
                  <a:lnTo>
                    <a:pt x="7930" y="1870"/>
                  </a:lnTo>
                  <a:lnTo>
                    <a:pt x="7945" y="1870"/>
                  </a:lnTo>
                  <a:cubicBezTo>
                    <a:pt x="8166" y="1870"/>
                    <a:pt x="8349" y="1687"/>
                    <a:pt x="8349" y="1465"/>
                  </a:cubicBezTo>
                  <a:lnTo>
                    <a:pt x="8349" y="1042"/>
                  </a:lnTo>
                  <a:cubicBezTo>
                    <a:pt x="8349" y="824"/>
                    <a:pt x="8171" y="643"/>
                    <a:pt x="7953" y="643"/>
                  </a:cubicBezTo>
                  <a:cubicBezTo>
                    <a:pt x="7950" y="643"/>
                    <a:pt x="7948" y="643"/>
                    <a:pt x="7945" y="643"/>
                  </a:cubicBezTo>
                  <a:lnTo>
                    <a:pt x="4370" y="643"/>
                  </a:lnTo>
                  <a:lnTo>
                    <a:pt x="4370" y="210"/>
                  </a:lnTo>
                  <a:cubicBezTo>
                    <a:pt x="4377" y="70"/>
                    <a:pt x="4276" y="0"/>
                    <a:pt x="41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0" name="Google Shape;12808;p90">
              <a:extLst>
                <a:ext uri="{FF2B5EF4-FFF2-40B4-BE49-F238E27FC236}">
                  <a16:creationId xmlns:a16="http://schemas.microsoft.com/office/drawing/2014/main" id="{412A93CA-C010-43BB-AB2D-0E390796504A}"/>
                </a:ext>
              </a:extLst>
            </p:cNvPr>
            <p:cNvSpPr/>
            <p:nvPr/>
          </p:nvSpPr>
          <p:spPr>
            <a:xfrm>
              <a:off x="4095259" y="2528019"/>
              <a:ext cx="144881" cy="104044"/>
            </a:xfrm>
            <a:custGeom>
              <a:avLst/>
              <a:gdLst/>
              <a:ahLst/>
              <a:cxnLst/>
              <a:rect l="l" t="t" r="r" b="b"/>
              <a:pathLst>
                <a:path w="5524" h="3967" extrusionOk="0">
                  <a:moveTo>
                    <a:pt x="4261" y="1"/>
                  </a:moveTo>
                  <a:cubicBezTo>
                    <a:pt x="4007" y="1"/>
                    <a:pt x="4005" y="392"/>
                    <a:pt x="4257" y="392"/>
                  </a:cubicBezTo>
                  <a:cubicBezTo>
                    <a:pt x="4263" y="392"/>
                    <a:pt x="4269" y="391"/>
                    <a:pt x="4275" y="391"/>
                  </a:cubicBezTo>
                  <a:lnTo>
                    <a:pt x="4848" y="391"/>
                  </a:lnTo>
                  <a:lnTo>
                    <a:pt x="2923" y="2316"/>
                  </a:lnTo>
                  <a:cubicBezTo>
                    <a:pt x="2920" y="2321"/>
                    <a:pt x="2917" y="2323"/>
                    <a:pt x="2913" y="2323"/>
                  </a:cubicBezTo>
                  <a:cubicBezTo>
                    <a:pt x="2910" y="2323"/>
                    <a:pt x="2906" y="2321"/>
                    <a:pt x="2904" y="2316"/>
                  </a:cubicBezTo>
                  <a:lnTo>
                    <a:pt x="2466" y="1883"/>
                  </a:lnTo>
                  <a:cubicBezTo>
                    <a:pt x="2389" y="1803"/>
                    <a:pt x="2285" y="1764"/>
                    <a:pt x="2181" y="1764"/>
                  </a:cubicBezTo>
                  <a:cubicBezTo>
                    <a:pt x="2077" y="1764"/>
                    <a:pt x="1973" y="1803"/>
                    <a:pt x="1893" y="1883"/>
                  </a:cubicBezTo>
                  <a:lnTo>
                    <a:pt x="161" y="3615"/>
                  </a:lnTo>
                  <a:cubicBezTo>
                    <a:pt x="0" y="3757"/>
                    <a:pt x="136" y="3966"/>
                    <a:pt x="291" y="3966"/>
                  </a:cubicBezTo>
                  <a:cubicBezTo>
                    <a:pt x="340" y="3966"/>
                    <a:pt x="391" y="3945"/>
                    <a:pt x="435" y="3894"/>
                  </a:cubicBezTo>
                  <a:lnTo>
                    <a:pt x="2172" y="2157"/>
                  </a:lnTo>
                  <a:cubicBezTo>
                    <a:pt x="2175" y="2155"/>
                    <a:pt x="2178" y="2153"/>
                    <a:pt x="2182" y="2153"/>
                  </a:cubicBezTo>
                  <a:cubicBezTo>
                    <a:pt x="2185" y="2153"/>
                    <a:pt x="2189" y="2155"/>
                    <a:pt x="2191" y="2157"/>
                  </a:cubicBezTo>
                  <a:lnTo>
                    <a:pt x="2629" y="2595"/>
                  </a:lnTo>
                  <a:cubicBezTo>
                    <a:pt x="2709" y="2674"/>
                    <a:pt x="2812" y="2714"/>
                    <a:pt x="2916" y="2714"/>
                  </a:cubicBezTo>
                  <a:cubicBezTo>
                    <a:pt x="3019" y="2714"/>
                    <a:pt x="3123" y="2674"/>
                    <a:pt x="3202" y="2595"/>
                  </a:cubicBezTo>
                  <a:lnTo>
                    <a:pt x="5127" y="670"/>
                  </a:lnTo>
                  <a:lnTo>
                    <a:pt x="5127" y="1243"/>
                  </a:lnTo>
                  <a:cubicBezTo>
                    <a:pt x="5119" y="1380"/>
                    <a:pt x="5220" y="1448"/>
                    <a:pt x="5321" y="1448"/>
                  </a:cubicBezTo>
                  <a:cubicBezTo>
                    <a:pt x="5423" y="1448"/>
                    <a:pt x="5524" y="1380"/>
                    <a:pt x="5516" y="1243"/>
                  </a:cubicBezTo>
                  <a:lnTo>
                    <a:pt x="5516" y="199"/>
                  </a:lnTo>
                  <a:cubicBezTo>
                    <a:pt x="5516" y="88"/>
                    <a:pt x="5430" y="1"/>
                    <a:pt x="5324" y="1"/>
                  </a:cubicBezTo>
                  <a:lnTo>
                    <a:pt x="4275" y="1"/>
                  </a:lnTo>
                  <a:cubicBezTo>
                    <a:pt x="4270" y="1"/>
                    <a:pt x="4266" y="1"/>
                    <a:pt x="42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11" name="Google Shape;12809;p90">
            <a:extLst>
              <a:ext uri="{FF2B5EF4-FFF2-40B4-BE49-F238E27FC236}">
                <a16:creationId xmlns:a16="http://schemas.microsoft.com/office/drawing/2014/main" id="{1A4814CE-9A74-401A-AD21-68766B6D4F67}"/>
              </a:ext>
            </a:extLst>
          </p:cNvPr>
          <p:cNvSpPr/>
          <p:nvPr/>
        </p:nvSpPr>
        <p:spPr>
          <a:xfrm>
            <a:off x="3585569" y="4872567"/>
            <a:ext cx="15177" cy="19059"/>
          </a:xfrm>
          <a:custGeom>
            <a:avLst/>
            <a:gdLst/>
            <a:ahLst/>
            <a:cxnLst/>
            <a:rect l="l" t="t" r="r" b="b"/>
            <a:pathLst>
              <a:path w="434" h="545" extrusionOk="0">
                <a:moveTo>
                  <a:pt x="1" y="0"/>
                </a:moveTo>
                <a:lnTo>
                  <a:pt x="1" y="544"/>
                </a:lnTo>
                <a:lnTo>
                  <a:pt x="434" y="544"/>
                </a:lnTo>
                <a:lnTo>
                  <a:pt x="434" y="0"/>
                </a:lnTo>
                <a:close/>
              </a:path>
            </a:pathLst>
          </a:custGeom>
          <a:solidFill>
            <a:srgbClr val="5E72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2" name="Google Shape;12810;p90">
            <a:extLst>
              <a:ext uri="{FF2B5EF4-FFF2-40B4-BE49-F238E27FC236}">
                <a16:creationId xmlns:a16="http://schemas.microsoft.com/office/drawing/2014/main" id="{14F7E266-0BE5-4203-A080-A4B094E532B4}"/>
              </a:ext>
            </a:extLst>
          </p:cNvPr>
          <p:cNvSpPr/>
          <p:nvPr/>
        </p:nvSpPr>
        <p:spPr>
          <a:xfrm>
            <a:off x="3534094" y="5141452"/>
            <a:ext cx="64975" cy="117675"/>
          </a:xfrm>
          <a:custGeom>
            <a:avLst/>
            <a:gdLst/>
            <a:ahLst/>
            <a:cxnLst/>
            <a:rect l="l" t="t" r="r" b="b"/>
            <a:pathLst>
              <a:path w="1858" h="3365" extrusionOk="0">
                <a:moveTo>
                  <a:pt x="1814" y="3359"/>
                </a:moveTo>
                <a:cubicBezTo>
                  <a:pt x="1813" y="3360"/>
                  <a:pt x="1812" y="3360"/>
                  <a:pt x="1811" y="3361"/>
                </a:cubicBezTo>
                <a:lnTo>
                  <a:pt x="1811" y="3361"/>
                </a:lnTo>
                <a:lnTo>
                  <a:pt x="1834" y="3359"/>
                </a:lnTo>
                <a:close/>
                <a:moveTo>
                  <a:pt x="1694" y="1"/>
                </a:moveTo>
                <a:cubicBezTo>
                  <a:pt x="756" y="1"/>
                  <a:pt x="0" y="756"/>
                  <a:pt x="0" y="1694"/>
                </a:cubicBezTo>
                <a:lnTo>
                  <a:pt x="0" y="1699"/>
                </a:lnTo>
                <a:lnTo>
                  <a:pt x="0" y="1791"/>
                </a:lnTo>
                <a:lnTo>
                  <a:pt x="0" y="1815"/>
                </a:lnTo>
                <a:cubicBezTo>
                  <a:pt x="0" y="1839"/>
                  <a:pt x="5" y="1868"/>
                  <a:pt x="5" y="1892"/>
                </a:cubicBezTo>
                <a:cubicBezTo>
                  <a:pt x="5" y="1896"/>
                  <a:pt x="5" y="1906"/>
                  <a:pt x="10" y="1916"/>
                </a:cubicBezTo>
                <a:cubicBezTo>
                  <a:pt x="15" y="1940"/>
                  <a:pt x="15" y="1969"/>
                  <a:pt x="20" y="1993"/>
                </a:cubicBezTo>
                <a:lnTo>
                  <a:pt x="20" y="2012"/>
                </a:lnTo>
                <a:cubicBezTo>
                  <a:pt x="34" y="2074"/>
                  <a:pt x="48" y="2142"/>
                  <a:pt x="68" y="2204"/>
                </a:cubicBezTo>
                <a:lnTo>
                  <a:pt x="68" y="2209"/>
                </a:lnTo>
                <a:cubicBezTo>
                  <a:pt x="77" y="2238"/>
                  <a:pt x="87" y="2267"/>
                  <a:pt x="97" y="2291"/>
                </a:cubicBezTo>
                <a:lnTo>
                  <a:pt x="111" y="2315"/>
                </a:lnTo>
                <a:cubicBezTo>
                  <a:pt x="111" y="2329"/>
                  <a:pt x="116" y="2339"/>
                  <a:pt x="121" y="2354"/>
                </a:cubicBezTo>
                <a:cubicBezTo>
                  <a:pt x="125" y="2363"/>
                  <a:pt x="125" y="2363"/>
                  <a:pt x="130" y="2368"/>
                </a:cubicBezTo>
                <a:cubicBezTo>
                  <a:pt x="255" y="2661"/>
                  <a:pt x="467" y="2912"/>
                  <a:pt x="732" y="3095"/>
                </a:cubicBezTo>
                <a:lnTo>
                  <a:pt x="737" y="3095"/>
                </a:lnTo>
                <a:cubicBezTo>
                  <a:pt x="756" y="3109"/>
                  <a:pt x="775" y="3123"/>
                  <a:pt x="794" y="3138"/>
                </a:cubicBezTo>
                <a:lnTo>
                  <a:pt x="818" y="3147"/>
                </a:lnTo>
                <a:lnTo>
                  <a:pt x="862" y="3172"/>
                </a:lnTo>
                <a:lnTo>
                  <a:pt x="881" y="3181"/>
                </a:lnTo>
                <a:lnTo>
                  <a:pt x="886" y="3181"/>
                </a:lnTo>
                <a:lnTo>
                  <a:pt x="910" y="3196"/>
                </a:lnTo>
                <a:lnTo>
                  <a:pt x="943" y="3210"/>
                </a:lnTo>
                <a:lnTo>
                  <a:pt x="948" y="3210"/>
                </a:lnTo>
                <a:cubicBezTo>
                  <a:pt x="996" y="3234"/>
                  <a:pt x="1049" y="3258"/>
                  <a:pt x="1097" y="3277"/>
                </a:cubicBezTo>
                <a:lnTo>
                  <a:pt x="1107" y="3277"/>
                </a:lnTo>
                <a:lnTo>
                  <a:pt x="1170" y="3301"/>
                </a:lnTo>
                <a:lnTo>
                  <a:pt x="1179" y="3301"/>
                </a:lnTo>
                <a:cubicBezTo>
                  <a:pt x="1227" y="3316"/>
                  <a:pt x="1280" y="3330"/>
                  <a:pt x="1333" y="3340"/>
                </a:cubicBezTo>
                <a:lnTo>
                  <a:pt x="1348" y="3340"/>
                </a:lnTo>
                <a:lnTo>
                  <a:pt x="1376" y="3345"/>
                </a:lnTo>
                <a:lnTo>
                  <a:pt x="1415" y="3350"/>
                </a:lnTo>
                <a:lnTo>
                  <a:pt x="1420" y="3350"/>
                </a:lnTo>
                <a:lnTo>
                  <a:pt x="1497" y="3359"/>
                </a:lnTo>
                <a:lnTo>
                  <a:pt x="1516" y="3359"/>
                </a:lnTo>
                <a:lnTo>
                  <a:pt x="1569" y="3364"/>
                </a:lnTo>
                <a:lnTo>
                  <a:pt x="1771" y="3364"/>
                </a:lnTo>
                <a:lnTo>
                  <a:pt x="1776" y="3364"/>
                </a:lnTo>
                <a:lnTo>
                  <a:pt x="1776" y="3364"/>
                </a:lnTo>
                <a:cubicBezTo>
                  <a:pt x="1782" y="3364"/>
                  <a:pt x="1787" y="3365"/>
                  <a:pt x="1792" y="3365"/>
                </a:cubicBezTo>
                <a:cubicBezTo>
                  <a:pt x="1799" y="3365"/>
                  <a:pt x="1806" y="3364"/>
                  <a:pt x="1811" y="3361"/>
                </a:cubicBezTo>
                <a:lnTo>
                  <a:pt x="1811" y="3361"/>
                </a:lnTo>
                <a:lnTo>
                  <a:pt x="1776" y="3364"/>
                </a:lnTo>
                <a:lnTo>
                  <a:pt x="1776" y="3364"/>
                </a:lnTo>
                <a:cubicBezTo>
                  <a:pt x="1768" y="3363"/>
                  <a:pt x="1760" y="3361"/>
                  <a:pt x="1752" y="3359"/>
                </a:cubicBezTo>
                <a:lnTo>
                  <a:pt x="1747" y="3359"/>
                </a:lnTo>
                <a:lnTo>
                  <a:pt x="1704" y="3354"/>
                </a:lnTo>
                <a:lnTo>
                  <a:pt x="1675" y="3350"/>
                </a:lnTo>
                <a:lnTo>
                  <a:pt x="1660" y="3350"/>
                </a:lnTo>
                <a:cubicBezTo>
                  <a:pt x="1612" y="3335"/>
                  <a:pt x="1559" y="3326"/>
                  <a:pt x="1506" y="3306"/>
                </a:cubicBezTo>
                <a:lnTo>
                  <a:pt x="1790" y="3095"/>
                </a:lnTo>
                <a:cubicBezTo>
                  <a:pt x="1049" y="2994"/>
                  <a:pt x="684" y="2209"/>
                  <a:pt x="684" y="2209"/>
                </a:cubicBezTo>
                <a:cubicBezTo>
                  <a:pt x="684" y="2209"/>
                  <a:pt x="582" y="2168"/>
                  <a:pt x="487" y="2168"/>
                </a:cubicBezTo>
                <a:cubicBezTo>
                  <a:pt x="452" y="2168"/>
                  <a:pt x="418" y="2174"/>
                  <a:pt x="390" y="2190"/>
                </a:cubicBezTo>
                <a:cubicBezTo>
                  <a:pt x="371" y="2132"/>
                  <a:pt x="356" y="2070"/>
                  <a:pt x="347" y="2007"/>
                </a:cubicBezTo>
                <a:lnTo>
                  <a:pt x="347" y="1993"/>
                </a:lnTo>
                <a:cubicBezTo>
                  <a:pt x="342" y="1964"/>
                  <a:pt x="337" y="1940"/>
                  <a:pt x="332" y="1911"/>
                </a:cubicBezTo>
                <a:cubicBezTo>
                  <a:pt x="332" y="1906"/>
                  <a:pt x="332" y="1896"/>
                  <a:pt x="332" y="1887"/>
                </a:cubicBezTo>
                <a:cubicBezTo>
                  <a:pt x="328" y="1863"/>
                  <a:pt x="328" y="1839"/>
                  <a:pt x="323" y="1815"/>
                </a:cubicBezTo>
                <a:lnTo>
                  <a:pt x="323" y="1786"/>
                </a:lnTo>
                <a:lnTo>
                  <a:pt x="323" y="1694"/>
                </a:lnTo>
                <a:lnTo>
                  <a:pt x="323" y="1690"/>
                </a:lnTo>
                <a:cubicBezTo>
                  <a:pt x="328" y="819"/>
                  <a:pt x="987" y="92"/>
                  <a:pt x="1858" y="5"/>
                </a:cubicBezTo>
                <a:cubicBezTo>
                  <a:pt x="1800" y="1"/>
                  <a:pt x="1747" y="1"/>
                  <a:pt x="1694" y="1"/>
                </a:cubicBezTo>
                <a:close/>
              </a:path>
            </a:pathLst>
          </a:custGeom>
          <a:solidFill>
            <a:srgbClr val="C4CE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513" name="Google Shape;12811;p90">
            <a:extLst>
              <a:ext uri="{FF2B5EF4-FFF2-40B4-BE49-F238E27FC236}">
                <a16:creationId xmlns:a16="http://schemas.microsoft.com/office/drawing/2014/main" id="{D31160DE-01C5-47CB-B837-684D360561D7}"/>
              </a:ext>
            </a:extLst>
          </p:cNvPr>
          <p:cNvGrpSpPr/>
          <p:nvPr/>
        </p:nvGrpSpPr>
        <p:grpSpPr>
          <a:xfrm>
            <a:off x="3482933" y="4853544"/>
            <a:ext cx="598721" cy="468144"/>
            <a:chOff x="2612199" y="3824733"/>
            <a:chExt cx="449041" cy="351108"/>
          </a:xfrm>
        </p:grpSpPr>
        <p:sp>
          <p:nvSpPr>
            <p:cNvPr id="514" name="Google Shape;12812;p90">
              <a:extLst>
                <a:ext uri="{FF2B5EF4-FFF2-40B4-BE49-F238E27FC236}">
                  <a16:creationId xmlns:a16="http://schemas.microsoft.com/office/drawing/2014/main" id="{9BDB37EA-FD08-4FB5-8770-4EB0EF804C7F}"/>
                </a:ext>
              </a:extLst>
            </p:cNvPr>
            <p:cNvSpPr/>
            <p:nvPr/>
          </p:nvSpPr>
          <p:spPr>
            <a:xfrm>
              <a:off x="2689176" y="3839000"/>
              <a:ext cx="357927" cy="21848"/>
            </a:xfrm>
            <a:custGeom>
              <a:avLst/>
              <a:gdLst/>
              <a:ahLst/>
              <a:cxnLst/>
              <a:rect l="l" t="t" r="r" b="b"/>
              <a:pathLst>
                <a:path w="13647" h="833" extrusionOk="0">
                  <a:moveTo>
                    <a:pt x="1" y="0"/>
                  </a:moveTo>
                  <a:lnTo>
                    <a:pt x="1" y="833"/>
                  </a:lnTo>
                  <a:lnTo>
                    <a:pt x="13647" y="833"/>
                  </a:lnTo>
                  <a:lnTo>
                    <a:pt x="13647" y="0"/>
                  </a:lnTo>
                  <a:close/>
                </a:path>
              </a:pathLst>
            </a:custGeom>
            <a:solidFill>
              <a:srgbClr val="67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5" name="Google Shape;12813;p90">
              <a:extLst>
                <a:ext uri="{FF2B5EF4-FFF2-40B4-BE49-F238E27FC236}">
                  <a16:creationId xmlns:a16="http://schemas.microsoft.com/office/drawing/2014/main" id="{B2C5ED7E-A80E-47B2-ABF6-14B6939D7530}"/>
                </a:ext>
              </a:extLst>
            </p:cNvPr>
            <p:cNvSpPr/>
            <p:nvPr/>
          </p:nvSpPr>
          <p:spPr>
            <a:xfrm>
              <a:off x="2792172" y="4086352"/>
              <a:ext cx="254800" cy="21480"/>
            </a:xfrm>
            <a:custGeom>
              <a:avLst/>
              <a:gdLst/>
              <a:ahLst/>
              <a:cxnLst/>
              <a:rect l="l" t="t" r="r" b="b"/>
              <a:pathLst>
                <a:path w="9715" h="819" extrusionOk="0">
                  <a:moveTo>
                    <a:pt x="9696" y="0"/>
                  </a:moveTo>
                  <a:cubicBezTo>
                    <a:pt x="9657" y="44"/>
                    <a:pt x="9604" y="73"/>
                    <a:pt x="9542" y="77"/>
                  </a:cubicBezTo>
                  <a:lnTo>
                    <a:pt x="72" y="77"/>
                  </a:lnTo>
                  <a:lnTo>
                    <a:pt x="72" y="539"/>
                  </a:lnTo>
                  <a:cubicBezTo>
                    <a:pt x="72" y="640"/>
                    <a:pt x="48" y="732"/>
                    <a:pt x="0" y="818"/>
                  </a:cubicBezTo>
                  <a:lnTo>
                    <a:pt x="9715" y="818"/>
                  </a:lnTo>
                  <a:lnTo>
                    <a:pt x="9715" y="0"/>
                  </a:lnTo>
                  <a:close/>
                </a:path>
              </a:pathLst>
            </a:custGeom>
            <a:solidFill>
              <a:srgbClr val="67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6" name="Google Shape;12814;p90">
              <a:extLst>
                <a:ext uri="{FF2B5EF4-FFF2-40B4-BE49-F238E27FC236}">
                  <a16:creationId xmlns:a16="http://schemas.microsoft.com/office/drawing/2014/main" id="{3E4D9398-38C3-4C5F-AF5C-681A7C5C8A45}"/>
                </a:ext>
              </a:extLst>
            </p:cNvPr>
            <p:cNvSpPr/>
            <p:nvPr/>
          </p:nvSpPr>
          <p:spPr>
            <a:xfrm>
              <a:off x="2821311" y="3978583"/>
              <a:ext cx="28431" cy="66644"/>
            </a:xfrm>
            <a:custGeom>
              <a:avLst/>
              <a:gdLst/>
              <a:ahLst/>
              <a:cxnLst/>
              <a:rect l="l" t="t" r="r" b="b"/>
              <a:pathLst>
                <a:path w="1084" h="2541" extrusionOk="0">
                  <a:moveTo>
                    <a:pt x="1" y="0"/>
                  </a:moveTo>
                  <a:lnTo>
                    <a:pt x="1" y="2541"/>
                  </a:lnTo>
                  <a:lnTo>
                    <a:pt x="1083" y="2541"/>
                  </a:lnTo>
                  <a:lnTo>
                    <a:pt x="1083" y="0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7" name="Google Shape;12815;p90">
              <a:extLst>
                <a:ext uri="{FF2B5EF4-FFF2-40B4-BE49-F238E27FC236}">
                  <a16:creationId xmlns:a16="http://schemas.microsoft.com/office/drawing/2014/main" id="{9E6FD23A-DC11-47F2-BCE6-199AB6BD29BA}"/>
                </a:ext>
              </a:extLst>
            </p:cNvPr>
            <p:cNvSpPr/>
            <p:nvPr/>
          </p:nvSpPr>
          <p:spPr>
            <a:xfrm>
              <a:off x="2872166" y="3946402"/>
              <a:ext cx="28562" cy="96439"/>
            </a:xfrm>
            <a:custGeom>
              <a:avLst/>
              <a:gdLst/>
              <a:ahLst/>
              <a:cxnLst/>
              <a:rect l="l" t="t" r="r" b="b"/>
              <a:pathLst>
                <a:path w="1089" h="3677" extrusionOk="0">
                  <a:moveTo>
                    <a:pt x="1" y="0"/>
                  </a:moveTo>
                  <a:lnTo>
                    <a:pt x="1" y="3676"/>
                  </a:lnTo>
                  <a:lnTo>
                    <a:pt x="1088" y="3676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8" name="Google Shape;12816;p90">
              <a:extLst>
                <a:ext uri="{FF2B5EF4-FFF2-40B4-BE49-F238E27FC236}">
                  <a16:creationId xmlns:a16="http://schemas.microsoft.com/office/drawing/2014/main" id="{AF6B749B-43C1-4B7B-AB53-4D6AEF300BD7}"/>
                </a:ext>
              </a:extLst>
            </p:cNvPr>
            <p:cNvSpPr/>
            <p:nvPr/>
          </p:nvSpPr>
          <p:spPr>
            <a:xfrm>
              <a:off x="2923152" y="3964315"/>
              <a:ext cx="27041" cy="78525"/>
            </a:xfrm>
            <a:custGeom>
              <a:avLst/>
              <a:gdLst/>
              <a:ahLst/>
              <a:cxnLst/>
              <a:rect l="l" t="t" r="r" b="b"/>
              <a:pathLst>
                <a:path w="1031" h="2994" extrusionOk="0">
                  <a:moveTo>
                    <a:pt x="1" y="1"/>
                  </a:moveTo>
                  <a:lnTo>
                    <a:pt x="1" y="2993"/>
                  </a:lnTo>
                  <a:lnTo>
                    <a:pt x="1030" y="2993"/>
                  </a:lnTo>
                  <a:lnTo>
                    <a:pt x="1030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9" name="Google Shape;12817;p90">
              <a:extLst>
                <a:ext uri="{FF2B5EF4-FFF2-40B4-BE49-F238E27FC236}">
                  <a16:creationId xmlns:a16="http://schemas.microsoft.com/office/drawing/2014/main" id="{5EB4A063-B49E-43E7-A6AC-C3F7C128008A}"/>
                </a:ext>
              </a:extLst>
            </p:cNvPr>
            <p:cNvSpPr/>
            <p:nvPr/>
          </p:nvSpPr>
          <p:spPr>
            <a:xfrm>
              <a:off x="2974138" y="3905749"/>
              <a:ext cx="28431" cy="137091"/>
            </a:xfrm>
            <a:custGeom>
              <a:avLst/>
              <a:gdLst/>
              <a:ahLst/>
              <a:cxnLst/>
              <a:rect l="l" t="t" r="r" b="b"/>
              <a:pathLst>
                <a:path w="1084" h="5227" extrusionOk="0">
                  <a:moveTo>
                    <a:pt x="1" y="1"/>
                  </a:moveTo>
                  <a:lnTo>
                    <a:pt x="1" y="5226"/>
                  </a:lnTo>
                  <a:lnTo>
                    <a:pt x="1083" y="5226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rgbClr val="DEE6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0" name="Google Shape;12818;p90">
              <a:extLst>
                <a:ext uri="{FF2B5EF4-FFF2-40B4-BE49-F238E27FC236}">
                  <a16:creationId xmlns:a16="http://schemas.microsoft.com/office/drawing/2014/main" id="{E086E295-E72F-4F78-9672-45F31D688AE1}"/>
                </a:ext>
              </a:extLst>
            </p:cNvPr>
            <p:cNvSpPr/>
            <p:nvPr/>
          </p:nvSpPr>
          <p:spPr>
            <a:xfrm>
              <a:off x="2700926" y="3867510"/>
              <a:ext cx="334453" cy="208902"/>
            </a:xfrm>
            <a:custGeom>
              <a:avLst/>
              <a:gdLst/>
              <a:ahLst/>
              <a:cxnLst/>
              <a:rect l="l" t="t" r="r" b="b"/>
              <a:pathLst>
                <a:path w="12752" h="7965" extrusionOk="0">
                  <a:moveTo>
                    <a:pt x="2565" y="1598"/>
                  </a:moveTo>
                  <a:cubicBezTo>
                    <a:pt x="2926" y="1598"/>
                    <a:pt x="2926" y="2137"/>
                    <a:pt x="2565" y="2137"/>
                  </a:cubicBezTo>
                  <a:lnTo>
                    <a:pt x="1126" y="2137"/>
                  </a:lnTo>
                  <a:cubicBezTo>
                    <a:pt x="765" y="2137"/>
                    <a:pt x="765" y="1598"/>
                    <a:pt x="1126" y="1598"/>
                  </a:cubicBezTo>
                  <a:close/>
                  <a:moveTo>
                    <a:pt x="3349" y="2450"/>
                  </a:moveTo>
                  <a:cubicBezTo>
                    <a:pt x="3710" y="2450"/>
                    <a:pt x="3710" y="2994"/>
                    <a:pt x="3349" y="2994"/>
                  </a:cubicBezTo>
                  <a:lnTo>
                    <a:pt x="1126" y="2994"/>
                  </a:lnTo>
                  <a:cubicBezTo>
                    <a:pt x="765" y="2994"/>
                    <a:pt x="765" y="2450"/>
                    <a:pt x="1126" y="2450"/>
                  </a:cubicBezTo>
                  <a:close/>
                  <a:moveTo>
                    <a:pt x="3349" y="3302"/>
                  </a:moveTo>
                  <a:cubicBezTo>
                    <a:pt x="3710" y="3302"/>
                    <a:pt x="3710" y="3845"/>
                    <a:pt x="3349" y="3845"/>
                  </a:cubicBezTo>
                  <a:lnTo>
                    <a:pt x="1126" y="3845"/>
                  </a:lnTo>
                  <a:cubicBezTo>
                    <a:pt x="765" y="3845"/>
                    <a:pt x="765" y="3302"/>
                    <a:pt x="1126" y="3302"/>
                  </a:cubicBezTo>
                  <a:close/>
                  <a:moveTo>
                    <a:pt x="3349" y="4158"/>
                  </a:moveTo>
                  <a:cubicBezTo>
                    <a:pt x="3710" y="4158"/>
                    <a:pt x="3710" y="4697"/>
                    <a:pt x="3349" y="4697"/>
                  </a:cubicBezTo>
                  <a:lnTo>
                    <a:pt x="1126" y="4697"/>
                  </a:lnTo>
                  <a:cubicBezTo>
                    <a:pt x="765" y="4697"/>
                    <a:pt x="765" y="4158"/>
                    <a:pt x="1126" y="4158"/>
                  </a:cubicBezTo>
                  <a:close/>
                  <a:moveTo>
                    <a:pt x="7617" y="2469"/>
                  </a:moveTo>
                  <a:cubicBezTo>
                    <a:pt x="7766" y="2469"/>
                    <a:pt x="7887" y="2590"/>
                    <a:pt x="7887" y="2739"/>
                  </a:cubicBezTo>
                  <a:lnTo>
                    <a:pt x="7887" y="6954"/>
                  </a:lnTo>
                  <a:cubicBezTo>
                    <a:pt x="7887" y="7100"/>
                    <a:pt x="7771" y="7223"/>
                    <a:pt x="7626" y="7223"/>
                  </a:cubicBezTo>
                  <a:cubicBezTo>
                    <a:pt x="7623" y="7223"/>
                    <a:pt x="7620" y="7223"/>
                    <a:pt x="7617" y="7223"/>
                  </a:cubicBezTo>
                  <a:lnTo>
                    <a:pt x="6530" y="7223"/>
                  </a:lnTo>
                  <a:cubicBezTo>
                    <a:pt x="6527" y="7223"/>
                    <a:pt x="6524" y="7223"/>
                    <a:pt x="6521" y="7223"/>
                  </a:cubicBezTo>
                  <a:cubicBezTo>
                    <a:pt x="6376" y="7223"/>
                    <a:pt x="6260" y="7100"/>
                    <a:pt x="6260" y="6954"/>
                  </a:cubicBezTo>
                  <a:lnTo>
                    <a:pt x="6260" y="2739"/>
                  </a:lnTo>
                  <a:cubicBezTo>
                    <a:pt x="6260" y="2590"/>
                    <a:pt x="6381" y="2469"/>
                    <a:pt x="6530" y="2469"/>
                  </a:cubicBezTo>
                  <a:close/>
                  <a:moveTo>
                    <a:pt x="5678" y="3783"/>
                  </a:moveTo>
                  <a:cubicBezTo>
                    <a:pt x="5827" y="3783"/>
                    <a:pt x="5948" y="3903"/>
                    <a:pt x="5948" y="4057"/>
                  </a:cubicBezTo>
                  <a:lnTo>
                    <a:pt x="5948" y="6954"/>
                  </a:lnTo>
                  <a:cubicBezTo>
                    <a:pt x="5948" y="7103"/>
                    <a:pt x="5827" y="7228"/>
                    <a:pt x="5678" y="7228"/>
                  </a:cubicBezTo>
                  <a:lnTo>
                    <a:pt x="4591" y="7228"/>
                  </a:lnTo>
                  <a:cubicBezTo>
                    <a:pt x="4441" y="7228"/>
                    <a:pt x="4321" y="7103"/>
                    <a:pt x="4321" y="6954"/>
                  </a:cubicBezTo>
                  <a:lnTo>
                    <a:pt x="4321" y="4057"/>
                  </a:lnTo>
                  <a:lnTo>
                    <a:pt x="4316" y="4057"/>
                  </a:lnTo>
                  <a:cubicBezTo>
                    <a:pt x="4316" y="3903"/>
                    <a:pt x="4437" y="3783"/>
                    <a:pt x="4586" y="3783"/>
                  </a:cubicBezTo>
                  <a:close/>
                  <a:moveTo>
                    <a:pt x="9556" y="3153"/>
                  </a:moveTo>
                  <a:cubicBezTo>
                    <a:pt x="9705" y="3153"/>
                    <a:pt x="9831" y="3273"/>
                    <a:pt x="9831" y="3422"/>
                  </a:cubicBezTo>
                  <a:lnTo>
                    <a:pt x="9831" y="6954"/>
                  </a:lnTo>
                  <a:cubicBezTo>
                    <a:pt x="9831" y="7103"/>
                    <a:pt x="9705" y="7228"/>
                    <a:pt x="9556" y="7228"/>
                  </a:cubicBezTo>
                  <a:lnTo>
                    <a:pt x="8474" y="7228"/>
                  </a:lnTo>
                  <a:cubicBezTo>
                    <a:pt x="8325" y="7228"/>
                    <a:pt x="8199" y="7103"/>
                    <a:pt x="8204" y="6954"/>
                  </a:cubicBezTo>
                  <a:lnTo>
                    <a:pt x="8204" y="3422"/>
                  </a:lnTo>
                  <a:cubicBezTo>
                    <a:pt x="8199" y="3273"/>
                    <a:pt x="8325" y="3153"/>
                    <a:pt x="8474" y="3153"/>
                  </a:cubicBezTo>
                  <a:close/>
                  <a:moveTo>
                    <a:pt x="11500" y="915"/>
                  </a:moveTo>
                  <a:cubicBezTo>
                    <a:pt x="11649" y="915"/>
                    <a:pt x="11770" y="1035"/>
                    <a:pt x="11770" y="1189"/>
                  </a:cubicBezTo>
                  <a:lnTo>
                    <a:pt x="11770" y="6954"/>
                  </a:lnTo>
                  <a:cubicBezTo>
                    <a:pt x="11770" y="7103"/>
                    <a:pt x="11649" y="7228"/>
                    <a:pt x="11500" y="7228"/>
                  </a:cubicBezTo>
                  <a:lnTo>
                    <a:pt x="10418" y="7228"/>
                  </a:lnTo>
                  <a:cubicBezTo>
                    <a:pt x="10264" y="7228"/>
                    <a:pt x="10143" y="7103"/>
                    <a:pt x="10143" y="6954"/>
                  </a:cubicBezTo>
                  <a:lnTo>
                    <a:pt x="10143" y="1189"/>
                  </a:lnTo>
                  <a:cubicBezTo>
                    <a:pt x="10143" y="1035"/>
                    <a:pt x="10264" y="915"/>
                    <a:pt x="10413" y="915"/>
                  </a:cubicBezTo>
                  <a:close/>
                  <a:moveTo>
                    <a:pt x="0" y="1"/>
                  </a:moveTo>
                  <a:lnTo>
                    <a:pt x="0" y="4822"/>
                  </a:lnTo>
                  <a:lnTo>
                    <a:pt x="664" y="4822"/>
                  </a:lnTo>
                  <a:cubicBezTo>
                    <a:pt x="667" y="4822"/>
                    <a:pt x="670" y="4822"/>
                    <a:pt x="673" y="4822"/>
                  </a:cubicBezTo>
                  <a:cubicBezTo>
                    <a:pt x="823" y="4822"/>
                    <a:pt x="938" y="4945"/>
                    <a:pt x="938" y="5092"/>
                  </a:cubicBezTo>
                  <a:lnTo>
                    <a:pt x="938" y="5534"/>
                  </a:lnTo>
                  <a:cubicBezTo>
                    <a:pt x="1107" y="5587"/>
                    <a:pt x="1270" y="5655"/>
                    <a:pt x="1429" y="5736"/>
                  </a:cubicBezTo>
                  <a:lnTo>
                    <a:pt x="1742" y="5424"/>
                  </a:lnTo>
                  <a:cubicBezTo>
                    <a:pt x="1795" y="5371"/>
                    <a:pt x="1864" y="5344"/>
                    <a:pt x="1932" y="5344"/>
                  </a:cubicBezTo>
                  <a:cubicBezTo>
                    <a:pt x="2001" y="5344"/>
                    <a:pt x="2069" y="5371"/>
                    <a:pt x="2122" y="5424"/>
                  </a:cubicBezTo>
                  <a:lnTo>
                    <a:pt x="2945" y="6247"/>
                  </a:lnTo>
                  <a:cubicBezTo>
                    <a:pt x="3051" y="6352"/>
                    <a:pt x="3051" y="6526"/>
                    <a:pt x="2945" y="6631"/>
                  </a:cubicBezTo>
                  <a:lnTo>
                    <a:pt x="2632" y="6944"/>
                  </a:lnTo>
                  <a:cubicBezTo>
                    <a:pt x="2714" y="7098"/>
                    <a:pt x="2786" y="7267"/>
                    <a:pt x="2839" y="7435"/>
                  </a:cubicBezTo>
                  <a:lnTo>
                    <a:pt x="3282" y="7435"/>
                  </a:lnTo>
                  <a:cubicBezTo>
                    <a:pt x="3431" y="7435"/>
                    <a:pt x="3551" y="7555"/>
                    <a:pt x="3551" y="7704"/>
                  </a:cubicBezTo>
                  <a:lnTo>
                    <a:pt x="3551" y="7964"/>
                  </a:lnTo>
                  <a:lnTo>
                    <a:pt x="12751" y="7964"/>
                  </a:lnTo>
                  <a:lnTo>
                    <a:pt x="12751" y="1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1" name="Google Shape;12819;p90">
              <a:extLst>
                <a:ext uri="{FF2B5EF4-FFF2-40B4-BE49-F238E27FC236}">
                  <a16:creationId xmlns:a16="http://schemas.microsoft.com/office/drawing/2014/main" id="{3E1D7977-1DAE-455D-8084-2F37ACA36E15}"/>
                </a:ext>
              </a:extLst>
            </p:cNvPr>
            <p:cNvSpPr/>
            <p:nvPr/>
          </p:nvSpPr>
          <p:spPr>
            <a:xfrm>
              <a:off x="2700926" y="3860822"/>
              <a:ext cx="334453" cy="133183"/>
            </a:xfrm>
            <a:custGeom>
              <a:avLst/>
              <a:gdLst/>
              <a:ahLst/>
              <a:cxnLst/>
              <a:rect l="l" t="t" r="r" b="b"/>
              <a:pathLst>
                <a:path w="12752" h="5078" extrusionOk="0">
                  <a:moveTo>
                    <a:pt x="0" y="1"/>
                  </a:moveTo>
                  <a:lnTo>
                    <a:pt x="0" y="5077"/>
                  </a:lnTo>
                  <a:lnTo>
                    <a:pt x="395" y="5077"/>
                  </a:lnTo>
                  <a:lnTo>
                    <a:pt x="395" y="617"/>
                  </a:lnTo>
                  <a:lnTo>
                    <a:pt x="12751" y="617"/>
                  </a:lnTo>
                  <a:lnTo>
                    <a:pt x="12751" y="1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2" name="Google Shape;12820;p90">
              <a:extLst>
                <a:ext uri="{FF2B5EF4-FFF2-40B4-BE49-F238E27FC236}">
                  <a16:creationId xmlns:a16="http://schemas.microsoft.com/office/drawing/2014/main" id="{07C427D9-42B6-4BEA-8114-49FD59DE42EA}"/>
                </a:ext>
              </a:extLst>
            </p:cNvPr>
            <p:cNvSpPr/>
            <p:nvPr/>
          </p:nvSpPr>
          <p:spPr>
            <a:xfrm>
              <a:off x="2792172" y="4091912"/>
              <a:ext cx="13271" cy="13009"/>
            </a:xfrm>
            <a:custGeom>
              <a:avLst/>
              <a:gdLst/>
              <a:ahLst/>
              <a:cxnLst/>
              <a:rect l="l" t="t" r="r" b="b"/>
              <a:pathLst>
                <a:path w="506" h="496" extrusionOk="0">
                  <a:moveTo>
                    <a:pt x="72" y="0"/>
                  </a:moveTo>
                  <a:lnTo>
                    <a:pt x="72" y="313"/>
                  </a:lnTo>
                  <a:cubicBezTo>
                    <a:pt x="72" y="380"/>
                    <a:pt x="43" y="448"/>
                    <a:pt x="0" y="496"/>
                  </a:cubicBezTo>
                  <a:lnTo>
                    <a:pt x="428" y="496"/>
                  </a:lnTo>
                  <a:cubicBezTo>
                    <a:pt x="476" y="448"/>
                    <a:pt x="505" y="380"/>
                    <a:pt x="505" y="313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5E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3" name="Google Shape;12821;p90">
              <a:extLst>
                <a:ext uri="{FF2B5EF4-FFF2-40B4-BE49-F238E27FC236}">
                  <a16:creationId xmlns:a16="http://schemas.microsoft.com/office/drawing/2014/main" id="{48EFC054-23D0-4149-9D93-505D642476E8}"/>
                </a:ext>
              </a:extLst>
            </p:cNvPr>
            <p:cNvSpPr/>
            <p:nvPr/>
          </p:nvSpPr>
          <p:spPr>
            <a:xfrm>
              <a:off x="2626466" y="4008115"/>
              <a:ext cx="153352" cy="153483"/>
            </a:xfrm>
            <a:custGeom>
              <a:avLst/>
              <a:gdLst/>
              <a:ahLst/>
              <a:cxnLst/>
              <a:rect l="l" t="t" r="r" b="b"/>
              <a:pathLst>
                <a:path w="5847" h="5852" extrusionOk="0">
                  <a:moveTo>
                    <a:pt x="2955" y="1232"/>
                  </a:moveTo>
                  <a:cubicBezTo>
                    <a:pt x="3888" y="1232"/>
                    <a:pt x="4648" y="1992"/>
                    <a:pt x="4644" y="2926"/>
                  </a:cubicBezTo>
                  <a:cubicBezTo>
                    <a:pt x="4644" y="2959"/>
                    <a:pt x="4644" y="2993"/>
                    <a:pt x="4644" y="3022"/>
                  </a:cubicBezTo>
                  <a:lnTo>
                    <a:pt x="4644" y="3051"/>
                  </a:lnTo>
                  <a:cubicBezTo>
                    <a:pt x="4644" y="3075"/>
                    <a:pt x="4639" y="3099"/>
                    <a:pt x="4634" y="3118"/>
                  </a:cubicBezTo>
                  <a:cubicBezTo>
                    <a:pt x="4634" y="3133"/>
                    <a:pt x="4634" y="3142"/>
                    <a:pt x="4634" y="3152"/>
                  </a:cubicBezTo>
                  <a:cubicBezTo>
                    <a:pt x="4629" y="3176"/>
                    <a:pt x="4624" y="3195"/>
                    <a:pt x="4620" y="3219"/>
                  </a:cubicBezTo>
                  <a:cubicBezTo>
                    <a:pt x="4620" y="3229"/>
                    <a:pt x="4620" y="3238"/>
                    <a:pt x="4615" y="3248"/>
                  </a:cubicBezTo>
                  <a:cubicBezTo>
                    <a:pt x="4610" y="3272"/>
                    <a:pt x="4605" y="3296"/>
                    <a:pt x="4600" y="3325"/>
                  </a:cubicBezTo>
                  <a:lnTo>
                    <a:pt x="4595" y="3340"/>
                  </a:lnTo>
                  <a:cubicBezTo>
                    <a:pt x="4586" y="3373"/>
                    <a:pt x="4581" y="3402"/>
                    <a:pt x="4571" y="3431"/>
                  </a:cubicBezTo>
                  <a:cubicBezTo>
                    <a:pt x="4571" y="3441"/>
                    <a:pt x="4562" y="3450"/>
                    <a:pt x="4562" y="3460"/>
                  </a:cubicBezTo>
                  <a:cubicBezTo>
                    <a:pt x="4552" y="3479"/>
                    <a:pt x="4547" y="3498"/>
                    <a:pt x="4538" y="3522"/>
                  </a:cubicBezTo>
                  <a:cubicBezTo>
                    <a:pt x="4533" y="3542"/>
                    <a:pt x="4499" y="3546"/>
                    <a:pt x="4494" y="3561"/>
                  </a:cubicBezTo>
                  <a:cubicBezTo>
                    <a:pt x="4490" y="3575"/>
                    <a:pt x="4480" y="3590"/>
                    <a:pt x="4475" y="3604"/>
                  </a:cubicBezTo>
                  <a:cubicBezTo>
                    <a:pt x="4470" y="3619"/>
                    <a:pt x="4461" y="3633"/>
                    <a:pt x="4456" y="3652"/>
                  </a:cubicBezTo>
                  <a:lnTo>
                    <a:pt x="4442" y="3681"/>
                  </a:lnTo>
                  <a:cubicBezTo>
                    <a:pt x="4336" y="3893"/>
                    <a:pt x="4186" y="4081"/>
                    <a:pt x="4004" y="4230"/>
                  </a:cubicBezTo>
                  <a:cubicBezTo>
                    <a:pt x="3960" y="4263"/>
                    <a:pt x="3917" y="4297"/>
                    <a:pt x="3874" y="4331"/>
                  </a:cubicBezTo>
                  <a:cubicBezTo>
                    <a:pt x="3854" y="4340"/>
                    <a:pt x="3835" y="4355"/>
                    <a:pt x="3811" y="4369"/>
                  </a:cubicBezTo>
                  <a:lnTo>
                    <a:pt x="3792" y="4379"/>
                  </a:lnTo>
                  <a:lnTo>
                    <a:pt x="3744" y="4403"/>
                  </a:lnTo>
                  <a:lnTo>
                    <a:pt x="3725" y="4417"/>
                  </a:lnTo>
                  <a:lnTo>
                    <a:pt x="3662" y="4446"/>
                  </a:lnTo>
                  <a:lnTo>
                    <a:pt x="3657" y="4446"/>
                  </a:lnTo>
                  <a:cubicBezTo>
                    <a:pt x="3638" y="4461"/>
                    <a:pt x="3614" y="4470"/>
                    <a:pt x="3595" y="4480"/>
                  </a:cubicBezTo>
                  <a:lnTo>
                    <a:pt x="3575" y="4485"/>
                  </a:lnTo>
                  <a:lnTo>
                    <a:pt x="3522" y="4509"/>
                  </a:lnTo>
                  <a:lnTo>
                    <a:pt x="3498" y="4514"/>
                  </a:lnTo>
                  <a:lnTo>
                    <a:pt x="3431" y="4538"/>
                  </a:lnTo>
                  <a:lnTo>
                    <a:pt x="3426" y="4538"/>
                  </a:lnTo>
                  <a:cubicBezTo>
                    <a:pt x="3407" y="4547"/>
                    <a:pt x="3383" y="4552"/>
                    <a:pt x="3359" y="4557"/>
                  </a:cubicBezTo>
                  <a:lnTo>
                    <a:pt x="3335" y="4557"/>
                  </a:lnTo>
                  <a:lnTo>
                    <a:pt x="3282" y="4571"/>
                  </a:lnTo>
                  <a:lnTo>
                    <a:pt x="3258" y="4571"/>
                  </a:lnTo>
                  <a:cubicBezTo>
                    <a:pt x="3234" y="4576"/>
                    <a:pt x="3210" y="4581"/>
                    <a:pt x="3186" y="4586"/>
                  </a:cubicBezTo>
                  <a:cubicBezTo>
                    <a:pt x="3162" y="4591"/>
                    <a:pt x="3133" y="4591"/>
                    <a:pt x="3109" y="4595"/>
                  </a:cubicBezTo>
                  <a:lnTo>
                    <a:pt x="3094" y="4595"/>
                  </a:lnTo>
                  <a:lnTo>
                    <a:pt x="3032" y="4600"/>
                  </a:lnTo>
                  <a:lnTo>
                    <a:pt x="2834" y="4600"/>
                  </a:lnTo>
                  <a:lnTo>
                    <a:pt x="2777" y="4595"/>
                  </a:lnTo>
                  <a:lnTo>
                    <a:pt x="2757" y="4595"/>
                  </a:lnTo>
                  <a:cubicBezTo>
                    <a:pt x="2733" y="4591"/>
                    <a:pt x="2709" y="4591"/>
                    <a:pt x="2680" y="4586"/>
                  </a:cubicBezTo>
                  <a:lnTo>
                    <a:pt x="2676" y="4586"/>
                  </a:lnTo>
                  <a:lnTo>
                    <a:pt x="2637" y="4576"/>
                  </a:lnTo>
                  <a:lnTo>
                    <a:pt x="2608" y="4571"/>
                  </a:lnTo>
                  <a:lnTo>
                    <a:pt x="2594" y="4571"/>
                  </a:lnTo>
                  <a:cubicBezTo>
                    <a:pt x="2541" y="4562"/>
                    <a:pt x="2488" y="4547"/>
                    <a:pt x="2440" y="4533"/>
                  </a:cubicBezTo>
                  <a:lnTo>
                    <a:pt x="2430" y="4533"/>
                  </a:lnTo>
                  <a:lnTo>
                    <a:pt x="2368" y="4514"/>
                  </a:lnTo>
                  <a:lnTo>
                    <a:pt x="2358" y="4509"/>
                  </a:lnTo>
                  <a:cubicBezTo>
                    <a:pt x="2310" y="4490"/>
                    <a:pt x="2257" y="4470"/>
                    <a:pt x="2209" y="4446"/>
                  </a:cubicBezTo>
                  <a:lnTo>
                    <a:pt x="2204" y="4446"/>
                  </a:lnTo>
                  <a:lnTo>
                    <a:pt x="2170" y="4427"/>
                  </a:lnTo>
                  <a:lnTo>
                    <a:pt x="2146" y="4417"/>
                  </a:lnTo>
                  <a:lnTo>
                    <a:pt x="2122" y="4408"/>
                  </a:lnTo>
                  <a:lnTo>
                    <a:pt x="2084" y="4379"/>
                  </a:lnTo>
                  <a:lnTo>
                    <a:pt x="2079" y="4379"/>
                  </a:lnTo>
                  <a:lnTo>
                    <a:pt x="2060" y="4369"/>
                  </a:lnTo>
                  <a:cubicBezTo>
                    <a:pt x="2036" y="4355"/>
                    <a:pt x="2016" y="4345"/>
                    <a:pt x="1997" y="4331"/>
                  </a:cubicBezTo>
                  <a:lnTo>
                    <a:pt x="1992" y="4326"/>
                  </a:lnTo>
                  <a:cubicBezTo>
                    <a:pt x="1728" y="4143"/>
                    <a:pt x="1516" y="3893"/>
                    <a:pt x="1391" y="3599"/>
                  </a:cubicBezTo>
                  <a:cubicBezTo>
                    <a:pt x="1391" y="3595"/>
                    <a:pt x="1386" y="3590"/>
                    <a:pt x="1381" y="3585"/>
                  </a:cubicBezTo>
                  <a:cubicBezTo>
                    <a:pt x="1381" y="3580"/>
                    <a:pt x="1376" y="3561"/>
                    <a:pt x="1372" y="3551"/>
                  </a:cubicBezTo>
                  <a:lnTo>
                    <a:pt x="1362" y="3527"/>
                  </a:lnTo>
                  <a:cubicBezTo>
                    <a:pt x="1348" y="3498"/>
                    <a:pt x="1338" y="3469"/>
                    <a:pt x="1333" y="3445"/>
                  </a:cubicBezTo>
                  <a:lnTo>
                    <a:pt x="1333" y="3436"/>
                  </a:lnTo>
                  <a:cubicBezTo>
                    <a:pt x="1309" y="3373"/>
                    <a:pt x="1295" y="3306"/>
                    <a:pt x="1280" y="3243"/>
                  </a:cubicBezTo>
                  <a:lnTo>
                    <a:pt x="1280" y="3229"/>
                  </a:lnTo>
                  <a:cubicBezTo>
                    <a:pt x="1275" y="3200"/>
                    <a:pt x="1275" y="3176"/>
                    <a:pt x="1271" y="3147"/>
                  </a:cubicBezTo>
                  <a:cubicBezTo>
                    <a:pt x="1271" y="3137"/>
                    <a:pt x="1271" y="3133"/>
                    <a:pt x="1266" y="3123"/>
                  </a:cubicBezTo>
                  <a:cubicBezTo>
                    <a:pt x="1266" y="3099"/>
                    <a:pt x="1261" y="3075"/>
                    <a:pt x="1261" y="3051"/>
                  </a:cubicBezTo>
                  <a:lnTo>
                    <a:pt x="1261" y="3022"/>
                  </a:lnTo>
                  <a:lnTo>
                    <a:pt x="1261" y="2931"/>
                  </a:lnTo>
                  <a:lnTo>
                    <a:pt x="1261" y="2926"/>
                  </a:lnTo>
                  <a:cubicBezTo>
                    <a:pt x="1261" y="1992"/>
                    <a:pt x="2016" y="1232"/>
                    <a:pt x="2955" y="1232"/>
                  </a:cubicBezTo>
                  <a:close/>
                  <a:moveTo>
                    <a:pt x="2613" y="0"/>
                  </a:moveTo>
                  <a:lnTo>
                    <a:pt x="2613" y="380"/>
                  </a:lnTo>
                  <a:cubicBezTo>
                    <a:pt x="2613" y="505"/>
                    <a:pt x="2526" y="616"/>
                    <a:pt x="2401" y="645"/>
                  </a:cubicBezTo>
                  <a:cubicBezTo>
                    <a:pt x="2146" y="703"/>
                    <a:pt x="1901" y="804"/>
                    <a:pt x="1680" y="943"/>
                  </a:cubicBezTo>
                  <a:cubicBezTo>
                    <a:pt x="1635" y="971"/>
                    <a:pt x="1585" y="985"/>
                    <a:pt x="1536" y="985"/>
                  </a:cubicBezTo>
                  <a:cubicBezTo>
                    <a:pt x="1467" y="985"/>
                    <a:pt x="1398" y="958"/>
                    <a:pt x="1348" y="905"/>
                  </a:cubicBezTo>
                  <a:lnTo>
                    <a:pt x="1078" y="640"/>
                  </a:lnTo>
                  <a:lnTo>
                    <a:pt x="635" y="1078"/>
                  </a:lnTo>
                  <a:lnTo>
                    <a:pt x="905" y="1347"/>
                  </a:lnTo>
                  <a:cubicBezTo>
                    <a:pt x="996" y="1434"/>
                    <a:pt x="1011" y="1574"/>
                    <a:pt x="943" y="1684"/>
                  </a:cubicBezTo>
                  <a:cubicBezTo>
                    <a:pt x="804" y="1906"/>
                    <a:pt x="703" y="2146"/>
                    <a:pt x="645" y="2406"/>
                  </a:cubicBezTo>
                  <a:cubicBezTo>
                    <a:pt x="616" y="2526"/>
                    <a:pt x="506" y="2613"/>
                    <a:pt x="380" y="2613"/>
                  </a:cubicBezTo>
                  <a:lnTo>
                    <a:pt x="0" y="2613"/>
                  </a:lnTo>
                  <a:lnTo>
                    <a:pt x="0" y="3238"/>
                  </a:lnTo>
                  <a:lnTo>
                    <a:pt x="380" y="3238"/>
                  </a:lnTo>
                  <a:cubicBezTo>
                    <a:pt x="506" y="3238"/>
                    <a:pt x="616" y="3325"/>
                    <a:pt x="645" y="3445"/>
                  </a:cubicBezTo>
                  <a:cubicBezTo>
                    <a:pt x="703" y="3705"/>
                    <a:pt x="804" y="3946"/>
                    <a:pt x="943" y="4167"/>
                  </a:cubicBezTo>
                  <a:cubicBezTo>
                    <a:pt x="1011" y="4278"/>
                    <a:pt x="996" y="4413"/>
                    <a:pt x="905" y="4504"/>
                  </a:cubicBezTo>
                  <a:lnTo>
                    <a:pt x="635" y="4773"/>
                  </a:lnTo>
                  <a:lnTo>
                    <a:pt x="1078" y="5211"/>
                  </a:lnTo>
                  <a:lnTo>
                    <a:pt x="1348" y="4942"/>
                  </a:lnTo>
                  <a:cubicBezTo>
                    <a:pt x="1398" y="4892"/>
                    <a:pt x="1465" y="4866"/>
                    <a:pt x="1534" y="4866"/>
                  </a:cubicBezTo>
                  <a:cubicBezTo>
                    <a:pt x="1584" y="4866"/>
                    <a:pt x="1635" y="4880"/>
                    <a:pt x="1680" y="4908"/>
                  </a:cubicBezTo>
                  <a:cubicBezTo>
                    <a:pt x="1901" y="5048"/>
                    <a:pt x="2146" y="5149"/>
                    <a:pt x="2401" y="5206"/>
                  </a:cubicBezTo>
                  <a:cubicBezTo>
                    <a:pt x="2526" y="5235"/>
                    <a:pt x="2613" y="5346"/>
                    <a:pt x="2613" y="5471"/>
                  </a:cubicBezTo>
                  <a:lnTo>
                    <a:pt x="2613" y="5851"/>
                  </a:lnTo>
                  <a:lnTo>
                    <a:pt x="3234" y="5851"/>
                  </a:lnTo>
                  <a:lnTo>
                    <a:pt x="3234" y="5471"/>
                  </a:lnTo>
                  <a:cubicBezTo>
                    <a:pt x="3234" y="5346"/>
                    <a:pt x="3325" y="5235"/>
                    <a:pt x="3445" y="5206"/>
                  </a:cubicBezTo>
                  <a:cubicBezTo>
                    <a:pt x="3700" y="5149"/>
                    <a:pt x="3946" y="5048"/>
                    <a:pt x="4167" y="4908"/>
                  </a:cubicBezTo>
                  <a:cubicBezTo>
                    <a:pt x="4212" y="4880"/>
                    <a:pt x="4263" y="4866"/>
                    <a:pt x="4313" y="4866"/>
                  </a:cubicBezTo>
                  <a:cubicBezTo>
                    <a:pt x="4382" y="4866"/>
                    <a:pt x="4451" y="4892"/>
                    <a:pt x="4504" y="4942"/>
                  </a:cubicBezTo>
                  <a:lnTo>
                    <a:pt x="4774" y="5211"/>
                  </a:lnTo>
                  <a:lnTo>
                    <a:pt x="5211" y="4773"/>
                  </a:lnTo>
                  <a:lnTo>
                    <a:pt x="4942" y="4504"/>
                  </a:lnTo>
                  <a:cubicBezTo>
                    <a:pt x="4855" y="4413"/>
                    <a:pt x="4836" y="4278"/>
                    <a:pt x="4903" y="4167"/>
                  </a:cubicBezTo>
                  <a:cubicBezTo>
                    <a:pt x="5043" y="3946"/>
                    <a:pt x="5149" y="3705"/>
                    <a:pt x="5207" y="3445"/>
                  </a:cubicBezTo>
                  <a:cubicBezTo>
                    <a:pt x="5235" y="3325"/>
                    <a:pt x="5341" y="3238"/>
                    <a:pt x="5466" y="3238"/>
                  </a:cubicBezTo>
                  <a:lnTo>
                    <a:pt x="5847" y="3238"/>
                  </a:lnTo>
                  <a:lnTo>
                    <a:pt x="5847" y="2613"/>
                  </a:lnTo>
                  <a:lnTo>
                    <a:pt x="5466" y="2613"/>
                  </a:lnTo>
                  <a:cubicBezTo>
                    <a:pt x="5341" y="2613"/>
                    <a:pt x="5235" y="2526"/>
                    <a:pt x="5207" y="2406"/>
                  </a:cubicBezTo>
                  <a:cubicBezTo>
                    <a:pt x="5149" y="2146"/>
                    <a:pt x="5043" y="1906"/>
                    <a:pt x="4903" y="1684"/>
                  </a:cubicBezTo>
                  <a:cubicBezTo>
                    <a:pt x="4836" y="1574"/>
                    <a:pt x="4855" y="1434"/>
                    <a:pt x="4942" y="1347"/>
                  </a:cubicBezTo>
                  <a:lnTo>
                    <a:pt x="5211" y="1078"/>
                  </a:lnTo>
                  <a:lnTo>
                    <a:pt x="4774" y="640"/>
                  </a:lnTo>
                  <a:lnTo>
                    <a:pt x="4504" y="905"/>
                  </a:lnTo>
                  <a:cubicBezTo>
                    <a:pt x="4451" y="958"/>
                    <a:pt x="4381" y="985"/>
                    <a:pt x="4311" y="985"/>
                  </a:cubicBezTo>
                  <a:cubicBezTo>
                    <a:pt x="4261" y="985"/>
                    <a:pt x="4211" y="971"/>
                    <a:pt x="4167" y="943"/>
                  </a:cubicBezTo>
                  <a:cubicBezTo>
                    <a:pt x="3946" y="804"/>
                    <a:pt x="3700" y="703"/>
                    <a:pt x="3445" y="645"/>
                  </a:cubicBezTo>
                  <a:cubicBezTo>
                    <a:pt x="3325" y="616"/>
                    <a:pt x="3234" y="505"/>
                    <a:pt x="3234" y="380"/>
                  </a:cubicBezTo>
                  <a:lnTo>
                    <a:pt x="3234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4" name="Google Shape;12822;p90">
              <a:extLst>
                <a:ext uri="{FF2B5EF4-FFF2-40B4-BE49-F238E27FC236}">
                  <a16:creationId xmlns:a16="http://schemas.microsoft.com/office/drawing/2014/main" id="{3657896B-3521-4D3B-BBD2-9BF1270C6BEC}"/>
                </a:ext>
              </a:extLst>
            </p:cNvPr>
            <p:cNvSpPr/>
            <p:nvPr/>
          </p:nvSpPr>
          <p:spPr>
            <a:xfrm>
              <a:off x="2612199" y="3824733"/>
              <a:ext cx="449041" cy="351108"/>
            </a:xfrm>
            <a:custGeom>
              <a:avLst/>
              <a:gdLst/>
              <a:ahLst/>
              <a:cxnLst/>
              <a:rect l="l" t="t" r="r" b="b"/>
              <a:pathLst>
                <a:path w="17121" h="13387" extrusionOk="0">
                  <a:moveTo>
                    <a:pt x="16577" y="544"/>
                  </a:moveTo>
                  <a:lnTo>
                    <a:pt x="16577" y="1088"/>
                  </a:lnTo>
                  <a:lnTo>
                    <a:pt x="14595" y="1088"/>
                  </a:lnTo>
                  <a:cubicBezTo>
                    <a:pt x="14234" y="1088"/>
                    <a:pt x="14234" y="1632"/>
                    <a:pt x="14595" y="1632"/>
                  </a:cubicBezTo>
                  <a:lnTo>
                    <a:pt x="16129" y="1632"/>
                  </a:lnTo>
                  <a:lnTo>
                    <a:pt x="16129" y="9595"/>
                  </a:lnTo>
                  <a:lnTo>
                    <a:pt x="6929" y="9595"/>
                  </a:lnTo>
                  <a:lnTo>
                    <a:pt x="6929" y="9335"/>
                  </a:lnTo>
                  <a:cubicBezTo>
                    <a:pt x="6929" y="9186"/>
                    <a:pt x="6809" y="9066"/>
                    <a:pt x="6660" y="9066"/>
                  </a:cubicBezTo>
                  <a:lnTo>
                    <a:pt x="6217" y="9066"/>
                  </a:lnTo>
                  <a:cubicBezTo>
                    <a:pt x="6164" y="8898"/>
                    <a:pt x="6097" y="8729"/>
                    <a:pt x="6010" y="8575"/>
                  </a:cubicBezTo>
                  <a:lnTo>
                    <a:pt x="6328" y="8262"/>
                  </a:lnTo>
                  <a:cubicBezTo>
                    <a:pt x="6429" y="8157"/>
                    <a:pt x="6429" y="7983"/>
                    <a:pt x="6328" y="7878"/>
                  </a:cubicBezTo>
                  <a:lnTo>
                    <a:pt x="5510" y="7055"/>
                  </a:lnTo>
                  <a:cubicBezTo>
                    <a:pt x="5457" y="7002"/>
                    <a:pt x="5387" y="6975"/>
                    <a:pt x="5318" y="6975"/>
                  </a:cubicBezTo>
                  <a:cubicBezTo>
                    <a:pt x="5249" y="6975"/>
                    <a:pt x="5180" y="7002"/>
                    <a:pt x="5130" y="7055"/>
                  </a:cubicBezTo>
                  <a:lnTo>
                    <a:pt x="4812" y="7367"/>
                  </a:lnTo>
                  <a:cubicBezTo>
                    <a:pt x="4658" y="7286"/>
                    <a:pt x="4495" y="7218"/>
                    <a:pt x="4321" y="7165"/>
                  </a:cubicBezTo>
                  <a:lnTo>
                    <a:pt x="4321" y="6723"/>
                  </a:lnTo>
                  <a:cubicBezTo>
                    <a:pt x="4321" y="6574"/>
                    <a:pt x="4201" y="6453"/>
                    <a:pt x="4052" y="6453"/>
                  </a:cubicBezTo>
                  <a:lnTo>
                    <a:pt x="3383" y="6453"/>
                  </a:lnTo>
                  <a:lnTo>
                    <a:pt x="3383" y="1632"/>
                  </a:lnTo>
                  <a:lnTo>
                    <a:pt x="13661" y="1632"/>
                  </a:lnTo>
                  <a:cubicBezTo>
                    <a:pt x="14022" y="1632"/>
                    <a:pt x="14022" y="1088"/>
                    <a:pt x="13661" y="1088"/>
                  </a:cubicBezTo>
                  <a:lnTo>
                    <a:pt x="2936" y="1088"/>
                  </a:lnTo>
                  <a:lnTo>
                    <a:pt x="2936" y="544"/>
                  </a:lnTo>
                  <a:close/>
                  <a:moveTo>
                    <a:pt x="16582" y="10139"/>
                  </a:moveTo>
                  <a:lnTo>
                    <a:pt x="16582" y="10683"/>
                  </a:lnTo>
                  <a:lnTo>
                    <a:pt x="6862" y="10683"/>
                  </a:lnTo>
                  <a:cubicBezTo>
                    <a:pt x="6905" y="10635"/>
                    <a:pt x="6934" y="10567"/>
                    <a:pt x="6934" y="10500"/>
                  </a:cubicBezTo>
                  <a:lnTo>
                    <a:pt x="6934" y="10187"/>
                  </a:lnTo>
                  <a:lnTo>
                    <a:pt x="16404" y="10187"/>
                  </a:lnTo>
                  <a:cubicBezTo>
                    <a:pt x="16462" y="10187"/>
                    <a:pt x="16514" y="10173"/>
                    <a:pt x="16563" y="10139"/>
                  </a:cubicBezTo>
                  <a:close/>
                  <a:moveTo>
                    <a:pt x="3783" y="6992"/>
                  </a:moveTo>
                  <a:lnTo>
                    <a:pt x="3783" y="7372"/>
                  </a:lnTo>
                  <a:cubicBezTo>
                    <a:pt x="3783" y="7497"/>
                    <a:pt x="3869" y="7608"/>
                    <a:pt x="3989" y="7637"/>
                  </a:cubicBezTo>
                  <a:cubicBezTo>
                    <a:pt x="4244" y="7695"/>
                    <a:pt x="4490" y="7796"/>
                    <a:pt x="4711" y="7940"/>
                  </a:cubicBezTo>
                  <a:cubicBezTo>
                    <a:pt x="4755" y="7966"/>
                    <a:pt x="4804" y="7979"/>
                    <a:pt x="4853" y="7979"/>
                  </a:cubicBezTo>
                  <a:cubicBezTo>
                    <a:pt x="4924" y="7979"/>
                    <a:pt x="4994" y="7953"/>
                    <a:pt x="5048" y="7902"/>
                  </a:cubicBezTo>
                  <a:lnTo>
                    <a:pt x="5318" y="7632"/>
                  </a:lnTo>
                  <a:lnTo>
                    <a:pt x="5755" y="8070"/>
                  </a:lnTo>
                  <a:lnTo>
                    <a:pt x="5486" y="8339"/>
                  </a:lnTo>
                  <a:cubicBezTo>
                    <a:pt x="5399" y="8431"/>
                    <a:pt x="5380" y="8570"/>
                    <a:pt x="5447" y="8676"/>
                  </a:cubicBezTo>
                  <a:cubicBezTo>
                    <a:pt x="5592" y="8898"/>
                    <a:pt x="5693" y="9143"/>
                    <a:pt x="5751" y="9398"/>
                  </a:cubicBezTo>
                  <a:cubicBezTo>
                    <a:pt x="5779" y="9518"/>
                    <a:pt x="5885" y="9610"/>
                    <a:pt x="6015" y="9610"/>
                  </a:cubicBezTo>
                  <a:lnTo>
                    <a:pt x="6395" y="9610"/>
                  </a:lnTo>
                  <a:lnTo>
                    <a:pt x="6395" y="10230"/>
                  </a:lnTo>
                  <a:lnTo>
                    <a:pt x="6015" y="10230"/>
                  </a:lnTo>
                  <a:cubicBezTo>
                    <a:pt x="5885" y="10230"/>
                    <a:pt x="5779" y="10317"/>
                    <a:pt x="5751" y="10442"/>
                  </a:cubicBezTo>
                  <a:cubicBezTo>
                    <a:pt x="5693" y="10697"/>
                    <a:pt x="5592" y="10943"/>
                    <a:pt x="5447" y="11164"/>
                  </a:cubicBezTo>
                  <a:cubicBezTo>
                    <a:pt x="5380" y="11270"/>
                    <a:pt x="5399" y="11409"/>
                    <a:pt x="5486" y="11496"/>
                  </a:cubicBezTo>
                  <a:lnTo>
                    <a:pt x="5755" y="11765"/>
                  </a:lnTo>
                  <a:lnTo>
                    <a:pt x="5318" y="12208"/>
                  </a:lnTo>
                  <a:lnTo>
                    <a:pt x="5048" y="11939"/>
                  </a:lnTo>
                  <a:cubicBezTo>
                    <a:pt x="4995" y="11885"/>
                    <a:pt x="4925" y="11858"/>
                    <a:pt x="4855" y="11858"/>
                  </a:cubicBezTo>
                  <a:cubicBezTo>
                    <a:pt x="4805" y="11858"/>
                    <a:pt x="4755" y="11872"/>
                    <a:pt x="4711" y="11900"/>
                  </a:cubicBezTo>
                  <a:cubicBezTo>
                    <a:pt x="4490" y="12040"/>
                    <a:pt x="4244" y="12141"/>
                    <a:pt x="3989" y="12198"/>
                  </a:cubicBezTo>
                  <a:cubicBezTo>
                    <a:pt x="3869" y="12227"/>
                    <a:pt x="3778" y="12338"/>
                    <a:pt x="3783" y="12463"/>
                  </a:cubicBezTo>
                  <a:lnTo>
                    <a:pt x="3783" y="12843"/>
                  </a:lnTo>
                  <a:lnTo>
                    <a:pt x="3157" y="12843"/>
                  </a:lnTo>
                  <a:lnTo>
                    <a:pt x="3157" y="12463"/>
                  </a:lnTo>
                  <a:cubicBezTo>
                    <a:pt x="3157" y="12338"/>
                    <a:pt x="3070" y="12227"/>
                    <a:pt x="2945" y="12198"/>
                  </a:cubicBezTo>
                  <a:cubicBezTo>
                    <a:pt x="2690" y="12141"/>
                    <a:pt x="2445" y="12040"/>
                    <a:pt x="2224" y="11900"/>
                  </a:cubicBezTo>
                  <a:cubicBezTo>
                    <a:pt x="2179" y="11872"/>
                    <a:pt x="2129" y="11858"/>
                    <a:pt x="2080" y="11858"/>
                  </a:cubicBezTo>
                  <a:cubicBezTo>
                    <a:pt x="2011" y="11858"/>
                    <a:pt x="1942" y="11885"/>
                    <a:pt x="1892" y="11939"/>
                  </a:cubicBezTo>
                  <a:lnTo>
                    <a:pt x="1622" y="12208"/>
                  </a:lnTo>
                  <a:lnTo>
                    <a:pt x="1179" y="11765"/>
                  </a:lnTo>
                  <a:lnTo>
                    <a:pt x="1449" y="11496"/>
                  </a:lnTo>
                  <a:cubicBezTo>
                    <a:pt x="1540" y="11409"/>
                    <a:pt x="1555" y="11270"/>
                    <a:pt x="1487" y="11164"/>
                  </a:cubicBezTo>
                  <a:cubicBezTo>
                    <a:pt x="1348" y="10943"/>
                    <a:pt x="1247" y="10697"/>
                    <a:pt x="1189" y="10442"/>
                  </a:cubicBezTo>
                  <a:cubicBezTo>
                    <a:pt x="1160" y="10317"/>
                    <a:pt x="1050" y="10230"/>
                    <a:pt x="924" y="10230"/>
                  </a:cubicBezTo>
                  <a:lnTo>
                    <a:pt x="544" y="10230"/>
                  </a:lnTo>
                  <a:lnTo>
                    <a:pt x="544" y="9610"/>
                  </a:lnTo>
                  <a:lnTo>
                    <a:pt x="924" y="9610"/>
                  </a:lnTo>
                  <a:cubicBezTo>
                    <a:pt x="1050" y="9610"/>
                    <a:pt x="1160" y="9518"/>
                    <a:pt x="1189" y="9398"/>
                  </a:cubicBezTo>
                  <a:cubicBezTo>
                    <a:pt x="1247" y="9143"/>
                    <a:pt x="1348" y="8898"/>
                    <a:pt x="1487" y="8676"/>
                  </a:cubicBezTo>
                  <a:cubicBezTo>
                    <a:pt x="1555" y="8570"/>
                    <a:pt x="1540" y="8431"/>
                    <a:pt x="1449" y="8339"/>
                  </a:cubicBezTo>
                  <a:lnTo>
                    <a:pt x="1179" y="8070"/>
                  </a:lnTo>
                  <a:lnTo>
                    <a:pt x="1622" y="7632"/>
                  </a:lnTo>
                  <a:lnTo>
                    <a:pt x="1892" y="7902"/>
                  </a:lnTo>
                  <a:cubicBezTo>
                    <a:pt x="1943" y="7953"/>
                    <a:pt x="2012" y="7979"/>
                    <a:pt x="2082" y="7979"/>
                  </a:cubicBezTo>
                  <a:cubicBezTo>
                    <a:pt x="2131" y="7979"/>
                    <a:pt x="2180" y="7966"/>
                    <a:pt x="2224" y="7940"/>
                  </a:cubicBezTo>
                  <a:cubicBezTo>
                    <a:pt x="2445" y="7796"/>
                    <a:pt x="2690" y="7695"/>
                    <a:pt x="2945" y="7637"/>
                  </a:cubicBezTo>
                  <a:cubicBezTo>
                    <a:pt x="3070" y="7608"/>
                    <a:pt x="3157" y="7497"/>
                    <a:pt x="3157" y="7372"/>
                  </a:cubicBezTo>
                  <a:lnTo>
                    <a:pt x="3157" y="6992"/>
                  </a:lnTo>
                  <a:close/>
                  <a:moveTo>
                    <a:pt x="2666" y="1"/>
                  </a:moveTo>
                  <a:cubicBezTo>
                    <a:pt x="2517" y="1"/>
                    <a:pt x="2397" y="121"/>
                    <a:pt x="2397" y="275"/>
                  </a:cubicBezTo>
                  <a:lnTo>
                    <a:pt x="2397" y="1358"/>
                  </a:lnTo>
                  <a:cubicBezTo>
                    <a:pt x="2397" y="1507"/>
                    <a:pt x="2517" y="1632"/>
                    <a:pt x="2666" y="1632"/>
                  </a:cubicBezTo>
                  <a:lnTo>
                    <a:pt x="2839" y="1632"/>
                  </a:lnTo>
                  <a:lnTo>
                    <a:pt x="2839" y="6453"/>
                  </a:lnTo>
                  <a:cubicBezTo>
                    <a:pt x="2710" y="6477"/>
                    <a:pt x="2618" y="6588"/>
                    <a:pt x="2618" y="6723"/>
                  </a:cubicBezTo>
                  <a:lnTo>
                    <a:pt x="2618" y="7165"/>
                  </a:lnTo>
                  <a:cubicBezTo>
                    <a:pt x="2445" y="7218"/>
                    <a:pt x="2281" y="7286"/>
                    <a:pt x="2127" y="7367"/>
                  </a:cubicBezTo>
                  <a:lnTo>
                    <a:pt x="1810" y="7055"/>
                  </a:lnTo>
                  <a:cubicBezTo>
                    <a:pt x="1757" y="7002"/>
                    <a:pt x="1688" y="6975"/>
                    <a:pt x="1620" y="6975"/>
                  </a:cubicBezTo>
                  <a:cubicBezTo>
                    <a:pt x="1551" y="6975"/>
                    <a:pt x="1483" y="7002"/>
                    <a:pt x="1430" y="7055"/>
                  </a:cubicBezTo>
                  <a:lnTo>
                    <a:pt x="607" y="7878"/>
                  </a:lnTo>
                  <a:cubicBezTo>
                    <a:pt x="501" y="7983"/>
                    <a:pt x="501" y="8157"/>
                    <a:pt x="607" y="8262"/>
                  </a:cubicBezTo>
                  <a:lnTo>
                    <a:pt x="920" y="8575"/>
                  </a:lnTo>
                  <a:cubicBezTo>
                    <a:pt x="838" y="8729"/>
                    <a:pt x="770" y="8898"/>
                    <a:pt x="717" y="9066"/>
                  </a:cubicBezTo>
                  <a:lnTo>
                    <a:pt x="275" y="9066"/>
                  </a:lnTo>
                  <a:cubicBezTo>
                    <a:pt x="126" y="9066"/>
                    <a:pt x="1" y="9186"/>
                    <a:pt x="5" y="9335"/>
                  </a:cubicBezTo>
                  <a:lnTo>
                    <a:pt x="5" y="10500"/>
                  </a:lnTo>
                  <a:cubicBezTo>
                    <a:pt x="1" y="10649"/>
                    <a:pt x="126" y="10769"/>
                    <a:pt x="275" y="10769"/>
                  </a:cubicBezTo>
                  <a:lnTo>
                    <a:pt x="717" y="10769"/>
                  </a:lnTo>
                  <a:cubicBezTo>
                    <a:pt x="770" y="10938"/>
                    <a:pt x="838" y="11106"/>
                    <a:pt x="920" y="11260"/>
                  </a:cubicBezTo>
                  <a:lnTo>
                    <a:pt x="607" y="11578"/>
                  </a:lnTo>
                  <a:cubicBezTo>
                    <a:pt x="501" y="11679"/>
                    <a:pt x="501" y="11852"/>
                    <a:pt x="607" y="11958"/>
                  </a:cubicBezTo>
                  <a:lnTo>
                    <a:pt x="1430" y="12781"/>
                  </a:lnTo>
                  <a:cubicBezTo>
                    <a:pt x="1483" y="12834"/>
                    <a:pt x="1551" y="12860"/>
                    <a:pt x="1620" y="12860"/>
                  </a:cubicBezTo>
                  <a:cubicBezTo>
                    <a:pt x="1688" y="12860"/>
                    <a:pt x="1757" y="12834"/>
                    <a:pt x="1810" y="12781"/>
                  </a:cubicBezTo>
                  <a:lnTo>
                    <a:pt x="2123" y="12468"/>
                  </a:lnTo>
                  <a:cubicBezTo>
                    <a:pt x="2281" y="12550"/>
                    <a:pt x="2445" y="12617"/>
                    <a:pt x="2618" y="12670"/>
                  </a:cubicBezTo>
                  <a:lnTo>
                    <a:pt x="2618" y="13113"/>
                  </a:lnTo>
                  <a:cubicBezTo>
                    <a:pt x="2613" y="13262"/>
                    <a:pt x="2738" y="13387"/>
                    <a:pt x="2888" y="13387"/>
                  </a:cubicBezTo>
                  <a:lnTo>
                    <a:pt x="4047" y="13387"/>
                  </a:lnTo>
                  <a:cubicBezTo>
                    <a:pt x="4196" y="13387"/>
                    <a:pt x="4317" y="13262"/>
                    <a:pt x="4317" y="13113"/>
                  </a:cubicBezTo>
                  <a:lnTo>
                    <a:pt x="4317" y="12670"/>
                  </a:lnTo>
                  <a:cubicBezTo>
                    <a:pt x="4490" y="12617"/>
                    <a:pt x="4653" y="12550"/>
                    <a:pt x="4812" y="12468"/>
                  </a:cubicBezTo>
                  <a:lnTo>
                    <a:pt x="5125" y="12781"/>
                  </a:lnTo>
                  <a:cubicBezTo>
                    <a:pt x="5178" y="12834"/>
                    <a:pt x="5247" y="12860"/>
                    <a:pt x="5315" y="12860"/>
                  </a:cubicBezTo>
                  <a:cubicBezTo>
                    <a:pt x="5384" y="12860"/>
                    <a:pt x="5452" y="12834"/>
                    <a:pt x="5505" y="12781"/>
                  </a:cubicBezTo>
                  <a:lnTo>
                    <a:pt x="6328" y="11958"/>
                  </a:lnTo>
                  <a:cubicBezTo>
                    <a:pt x="6434" y="11852"/>
                    <a:pt x="6434" y="11679"/>
                    <a:pt x="6328" y="11573"/>
                  </a:cubicBezTo>
                  <a:lnTo>
                    <a:pt x="6015" y="11260"/>
                  </a:lnTo>
                  <a:cubicBezTo>
                    <a:pt x="6020" y="11251"/>
                    <a:pt x="6025" y="11236"/>
                    <a:pt x="6034" y="11227"/>
                  </a:cubicBezTo>
                  <a:lnTo>
                    <a:pt x="16846" y="11227"/>
                  </a:lnTo>
                  <a:cubicBezTo>
                    <a:pt x="16996" y="11227"/>
                    <a:pt x="17116" y="11101"/>
                    <a:pt x="17116" y="10952"/>
                  </a:cubicBezTo>
                  <a:lnTo>
                    <a:pt x="17116" y="9865"/>
                  </a:lnTo>
                  <a:cubicBezTo>
                    <a:pt x="17116" y="9716"/>
                    <a:pt x="16996" y="9595"/>
                    <a:pt x="16846" y="9595"/>
                  </a:cubicBezTo>
                  <a:lnTo>
                    <a:pt x="16673" y="9595"/>
                  </a:lnTo>
                  <a:lnTo>
                    <a:pt x="16673" y="1632"/>
                  </a:lnTo>
                  <a:lnTo>
                    <a:pt x="16851" y="1632"/>
                  </a:lnTo>
                  <a:cubicBezTo>
                    <a:pt x="17000" y="1632"/>
                    <a:pt x="17121" y="1507"/>
                    <a:pt x="17121" y="1358"/>
                  </a:cubicBezTo>
                  <a:lnTo>
                    <a:pt x="17121" y="275"/>
                  </a:lnTo>
                  <a:cubicBezTo>
                    <a:pt x="17121" y="121"/>
                    <a:pt x="17000" y="1"/>
                    <a:pt x="168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5" name="Google Shape;12823;p90">
              <a:extLst>
                <a:ext uri="{FF2B5EF4-FFF2-40B4-BE49-F238E27FC236}">
                  <a16:creationId xmlns:a16="http://schemas.microsoft.com/office/drawing/2014/main" id="{4192DD55-65EC-4CBC-A44F-607731F9CA93}"/>
                </a:ext>
              </a:extLst>
            </p:cNvPr>
            <p:cNvSpPr/>
            <p:nvPr/>
          </p:nvSpPr>
          <p:spPr>
            <a:xfrm>
              <a:off x="2814255" y="3966702"/>
              <a:ext cx="42672" cy="90406"/>
            </a:xfrm>
            <a:custGeom>
              <a:avLst/>
              <a:gdLst/>
              <a:ahLst/>
              <a:cxnLst/>
              <a:rect l="l" t="t" r="r" b="b"/>
              <a:pathLst>
                <a:path w="1627" h="3447" extrusionOk="0">
                  <a:moveTo>
                    <a:pt x="1083" y="545"/>
                  </a:moveTo>
                  <a:lnTo>
                    <a:pt x="1083" y="2902"/>
                  </a:lnTo>
                  <a:lnTo>
                    <a:pt x="539" y="2902"/>
                  </a:lnTo>
                  <a:lnTo>
                    <a:pt x="539" y="545"/>
                  </a:lnTo>
                  <a:close/>
                  <a:moveTo>
                    <a:pt x="270" y="1"/>
                  </a:moveTo>
                  <a:cubicBezTo>
                    <a:pt x="120" y="1"/>
                    <a:pt x="0" y="121"/>
                    <a:pt x="0" y="275"/>
                  </a:cubicBezTo>
                  <a:lnTo>
                    <a:pt x="0" y="3172"/>
                  </a:lnTo>
                  <a:cubicBezTo>
                    <a:pt x="0" y="3321"/>
                    <a:pt x="120" y="3446"/>
                    <a:pt x="270" y="3446"/>
                  </a:cubicBezTo>
                  <a:lnTo>
                    <a:pt x="1357" y="3446"/>
                  </a:lnTo>
                  <a:cubicBezTo>
                    <a:pt x="1506" y="3446"/>
                    <a:pt x="1627" y="3321"/>
                    <a:pt x="1627" y="3172"/>
                  </a:cubicBezTo>
                  <a:lnTo>
                    <a:pt x="1627" y="275"/>
                  </a:lnTo>
                  <a:cubicBezTo>
                    <a:pt x="1627" y="121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" name="Google Shape;12824;p90">
              <a:extLst>
                <a:ext uri="{FF2B5EF4-FFF2-40B4-BE49-F238E27FC236}">
                  <a16:creationId xmlns:a16="http://schemas.microsoft.com/office/drawing/2014/main" id="{3E820DAF-3D5B-46B8-9E1E-FBC692AA5BBC}"/>
                </a:ext>
              </a:extLst>
            </p:cNvPr>
            <p:cNvSpPr/>
            <p:nvPr/>
          </p:nvSpPr>
          <p:spPr>
            <a:xfrm>
              <a:off x="2865110" y="3932265"/>
              <a:ext cx="42672" cy="124843"/>
            </a:xfrm>
            <a:custGeom>
              <a:avLst/>
              <a:gdLst/>
              <a:ahLst/>
              <a:cxnLst/>
              <a:rect l="l" t="t" r="r" b="b"/>
              <a:pathLst>
                <a:path w="1627" h="4760" extrusionOk="0">
                  <a:moveTo>
                    <a:pt x="1088" y="539"/>
                  </a:moveTo>
                  <a:lnTo>
                    <a:pt x="1088" y="4215"/>
                  </a:lnTo>
                  <a:lnTo>
                    <a:pt x="539" y="4215"/>
                  </a:lnTo>
                  <a:lnTo>
                    <a:pt x="539" y="539"/>
                  </a:lnTo>
                  <a:close/>
                  <a:moveTo>
                    <a:pt x="270" y="0"/>
                  </a:moveTo>
                  <a:cubicBezTo>
                    <a:pt x="121" y="0"/>
                    <a:pt x="0" y="121"/>
                    <a:pt x="0" y="270"/>
                  </a:cubicBezTo>
                  <a:lnTo>
                    <a:pt x="0" y="4485"/>
                  </a:lnTo>
                  <a:cubicBezTo>
                    <a:pt x="0" y="4634"/>
                    <a:pt x="121" y="4759"/>
                    <a:pt x="270" y="4759"/>
                  </a:cubicBezTo>
                  <a:lnTo>
                    <a:pt x="1357" y="4759"/>
                  </a:lnTo>
                  <a:cubicBezTo>
                    <a:pt x="1506" y="4759"/>
                    <a:pt x="1627" y="4634"/>
                    <a:pt x="1627" y="4485"/>
                  </a:cubicBezTo>
                  <a:lnTo>
                    <a:pt x="1627" y="270"/>
                  </a:lnTo>
                  <a:cubicBezTo>
                    <a:pt x="1627" y="121"/>
                    <a:pt x="1506" y="0"/>
                    <a:pt x="13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" name="Google Shape;12825;p90">
              <a:extLst>
                <a:ext uri="{FF2B5EF4-FFF2-40B4-BE49-F238E27FC236}">
                  <a16:creationId xmlns:a16="http://schemas.microsoft.com/office/drawing/2014/main" id="{511098D0-5170-4F5A-B50B-5003506B9909}"/>
                </a:ext>
              </a:extLst>
            </p:cNvPr>
            <p:cNvSpPr/>
            <p:nvPr/>
          </p:nvSpPr>
          <p:spPr>
            <a:xfrm>
              <a:off x="2916097" y="3950179"/>
              <a:ext cx="42672" cy="106930"/>
            </a:xfrm>
            <a:custGeom>
              <a:avLst/>
              <a:gdLst/>
              <a:ahLst/>
              <a:cxnLst/>
              <a:rect l="l" t="t" r="r" b="b"/>
              <a:pathLst>
                <a:path w="1627" h="4077" extrusionOk="0">
                  <a:moveTo>
                    <a:pt x="1088" y="544"/>
                  </a:moveTo>
                  <a:lnTo>
                    <a:pt x="1088" y="3532"/>
                  </a:lnTo>
                  <a:lnTo>
                    <a:pt x="539" y="3532"/>
                  </a:lnTo>
                  <a:lnTo>
                    <a:pt x="539" y="544"/>
                  </a:lnTo>
                  <a:close/>
                  <a:moveTo>
                    <a:pt x="270" y="1"/>
                  </a:moveTo>
                  <a:cubicBezTo>
                    <a:pt x="121" y="1"/>
                    <a:pt x="0" y="121"/>
                    <a:pt x="0" y="270"/>
                  </a:cubicBezTo>
                  <a:lnTo>
                    <a:pt x="0" y="3802"/>
                  </a:lnTo>
                  <a:cubicBezTo>
                    <a:pt x="0" y="3951"/>
                    <a:pt x="121" y="4076"/>
                    <a:pt x="270" y="4076"/>
                  </a:cubicBezTo>
                  <a:lnTo>
                    <a:pt x="1357" y="4076"/>
                  </a:lnTo>
                  <a:cubicBezTo>
                    <a:pt x="1506" y="4076"/>
                    <a:pt x="1627" y="3951"/>
                    <a:pt x="1627" y="3802"/>
                  </a:cubicBezTo>
                  <a:lnTo>
                    <a:pt x="1627" y="270"/>
                  </a:lnTo>
                  <a:cubicBezTo>
                    <a:pt x="1627" y="121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" name="Google Shape;12826;p90">
              <a:extLst>
                <a:ext uri="{FF2B5EF4-FFF2-40B4-BE49-F238E27FC236}">
                  <a16:creationId xmlns:a16="http://schemas.microsoft.com/office/drawing/2014/main" id="{E58C47BC-B870-4DD4-B2C1-414B8DDC1606}"/>
                </a:ext>
              </a:extLst>
            </p:cNvPr>
            <p:cNvSpPr/>
            <p:nvPr/>
          </p:nvSpPr>
          <p:spPr>
            <a:xfrm>
              <a:off x="2966952" y="3891508"/>
              <a:ext cx="42672" cy="165600"/>
            </a:xfrm>
            <a:custGeom>
              <a:avLst/>
              <a:gdLst/>
              <a:ahLst/>
              <a:cxnLst/>
              <a:rect l="l" t="t" r="r" b="b"/>
              <a:pathLst>
                <a:path w="1627" h="6314" extrusionOk="0">
                  <a:moveTo>
                    <a:pt x="1088" y="544"/>
                  </a:moveTo>
                  <a:lnTo>
                    <a:pt x="1088" y="5769"/>
                  </a:lnTo>
                  <a:lnTo>
                    <a:pt x="544" y="5769"/>
                  </a:lnTo>
                  <a:lnTo>
                    <a:pt x="544" y="544"/>
                  </a:lnTo>
                  <a:close/>
                  <a:moveTo>
                    <a:pt x="275" y="0"/>
                  </a:moveTo>
                  <a:cubicBezTo>
                    <a:pt x="121" y="0"/>
                    <a:pt x="0" y="120"/>
                    <a:pt x="0" y="274"/>
                  </a:cubicBezTo>
                  <a:lnTo>
                    <a:pt x="0" y="6039"/>
                  </a:lnTo>
                  <a:cubicBezTo>
                    <a:pt x="0" y="6188"/>
                    <a:pt x="121" y="6313"/>
                    <a:pt x="275" y="6313"/>
                  </a:cubicBezTo>
                  <a:lnTo>
                    <a:pt x="1357" y="6313"/>
                  </a:lnTo>
                  <a:cubicBezTo>
                    <a:pt x="1506" y="6313"/>
                    <a:pt x="1627" y="6188"/>
                    <a:pt x="1627" y="6039"/>
                  </a:cubicBezTo>
                  <a:lnTo>
                    <a:pt x="1627" y="274"/>
                  </a:lnTo>
                  <a:cubicBezTo>
                    <a:pt x="1627" y="120"/>
                    <a:pt x="1506" y="0"/>
                    <a:pt x="13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" name="Google Shape;12827;p90">
              <a:extLst>
                <a:ext uri="{FF2B5EF4-FFF2-40B4-BE49-F238E27FC236}">
                  <a16:creationId xmlns:a16="http://schemas.microsoft.com/office/drawing/2014/main" id="{E8536078-52D4-4788-A9AA-F5DE066DEB25}"/>
                </a:ext>
              </a:extLst>
            </p:cNvPr>
            <p:cNvSpPr/>
            <p:nvPr/>
          </p:nvSpPr>
          <p:spPr>
            <a:xfrm>
              <a:off x="2720990" y="3909421"/>
              <a:ext cx="56678" cy="14163"/>
            </a:xfrm>
            <a:custGeom>
              <a:avLst/>
              <a:gdLst/>
              <a:ahLst/>
              <a:cxnLst/>
              <a:rect l="l" t="t" r="r" b="b"/>
              <a:pathLst>
                <a:path w="2161" h="540" extrusionOk="0">
                  <a:moveTo>
                    <a:pt x="361" y="0"/>
                  </a:moveTo>
                  <a:cubicBezTo>
                    <a:pt x="0" y="0"/>
                    <a:pt x="0" y="539"/>
                    <a:pt x="361" y="539"/>
                  </a:cubicBezTo>
                  <a:lnTo>
                    <a:pt x="1800" y="539"/>
                  </a:lnTo>
                  <a:cubicBezTo>
                    <a:pt x="2161" y="539"/>
                    <a:pt x="2161" y="0"/>
                    <a:pt x="18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" name="Google Shape;12828;p90">
              <a:extLst>
                <a:ext uri="{FF2B5EF4-FFF2-40B4-BE49-F238E27FC236}">
                  <a16:creationId xmlns:a16="http://schemas.microsoft.com/office/drawing/2014/main" id="{4B9EDAFC-5A83-461F-A648-90E332D933D8}"/>
                </a:ext>
              </a:extLst>
            </p:cNvPr>
            <p:cNvSpPr/>
            <p:nvPr/>
          </p:nvSpPr>
          <p:spPr>
            <a:xfrm>
              <a:off x="2720990" y="3931767"/>
              <a:ext cx="77371" cy="14268"/>
            </a:xfrm>
            <a:custGeom>
              <a:avLst/>
              <a:gdLst/>
              <a:ahLst/>
              <a:cxnLst/>
              <a:rect l="l" t="t" r="r" b="b"/>
              <a:pathLst>
                <a:path w="2950" h="544" extrusionOk="0">
                  <a:moveTo>
                    <a:pt x="361" y="0"/>
                  </a:moveTo>
                  <a:cubicBezTo>
                    <a:pt x="0" y="0"/>
                    <a:pt x="0" y="544"/>
                    <a:pt x="361" y="544"/>
                  </a:cubicBezTo>
                  <a:lnTo>
                    <a:pt x="2589" y="544"/>
                  </a:lnTo>
                  <a:cubicBezTo>
                    <a:pt x="2950" y="544"/>
                    <a:pt x="2950" y="0"/>
                    <a:pt x="25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" name="Google Shape;12829;p90">
              <a:extLst>
                <a:ext uri="{FF2B5EF4-FFF2-40B4-BE49-F238E27FC236}">
                  <a16:creationId xmlns:a16="http://schemas.microsoft.com/office/drawing/2014/main" id="{D0403F7E-42DE-455E-B05A-8AE575A2D93D}"/>
                </a:ext>
              </a:extLst>
            </p:cNvPr>
            <p:cNvSpPr/>
            <p:nvPr/>
          </p:nvSpPr>
          <p:spPr>
            <a:xfrm>
              <a:off x="2720990" y="3954087"/>
              <a:ext cx="77371" cy="14294"/>
            </a:xfrm>
            <a:custGeom>
              <a:avLst/>
              <a:gdLst/>
              <a:ahLst/>
              <a:cxnLst/>
              <a:rect l="l" t="t" r="r" b="b"/>
              <a:pathLst>
                <a:path w="2950" h="545" extrusionOk="0">
                  <a:moveTo>
                    <a:pt x="361" y="1"/>
                  </a:moveTo>
                  <a:cubicBezTo>
                    <a:pt x="0" y="1"/>
                    <a:pt x="0" y="544"/>
                    <a:pt x="361" y="544"/>
                  </a:cubicBezTo>
                  <a:lnTo>
                    <a:pt x="2589" y="544"/>
                  </a:lnTo>
                  <a:cubicBezTo>
                    <a:pt x="2950" y="544"/>
                    <a:pt x="2950" y="1"/>
                    <a:pt x="25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" name="Google Shape;12830;p90">
              <a:extLst>
                <a:ext uri="{FF2B5EF4-FFF2-40B4-BE49-F238E27FC236}">
                  <a16:creationId xmlns:a16="http://schemas.microsoft.com/office/drawing/2014/main" id="{F9FBB414-260A-415D-B08B-6B35DE85C8C2}"/>
                </a:ext>
              </a:extLst>
            </p:cNvPr>
            <p:cNvSpPr/>
            <p:nvPr/>
          </p:nvSpPr>
          <p:spPr>
            <a:xfrm>
              <a:off x="2720990" y="3976564"/>
              <a:ext cx="77371" cy="14163"/>
            </a:xfrm>
            <a:custGeom>
              <a:avLst/>
              <a:gdLst/>
              <a:ahLst/>
              <a:cxnLst/>
              <a:rect l="l" t="t" r="r" b="b"/>
              <a:pathLst>
                <a:path w="2950" h="540" extrusionOk="0">
                  <a:moveTo>
                    <a:pt x="361" y="0"/>
                  </a:moveTo>
                  <a:cubicBezTo>
                    <a:pt x="0" y="0"/>
                    <a:pt x="0" y="539"/>
                    <a:pt x="361" y="539"/>
                  </a:cubicBezTo>
                  <a:lnTo>
                    <a:pt x="2589" y="539"/>
                  </a:lnTo>
                  <a:cubicBezTo>
                    <a:pt x="2950" y="539"/>
                    <a:pt x="2950" y="0"/>
                    <a:pt x="25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" name="Google Shape;12831;p90">
              <a:extLst>
                <a:ext uri="{FF2B5EF4-FFF2-40B4-BE49-F238E27FC236}">
                  <a16:creationId xmlns:a16="http://schemas.microsoft.com/office/drawing/2014/main" id="{FD0B561F-3C5A-4627-985E-6E022714C4C3}"/>
                </a:ext>
              </a:extLst>
            </p:cNvPr>
            <p:cNvSpPr/>
            <p:nvPr/>
          </p:nvSpPr>
          <p:spPr>
            <a:xfrm>
              <a:off x="2644957" y="4040533"/>
              <a:ext cx="105199" cy="88754"/>
            </a:xfrm>
            <a:custGeom>
              <a:avLst/>
              <a:gdLst/>
              <a:ahLst/>
              <a:cxnLst/>
              <a:rect l="l" t="t" r="r" b="b"/>
              <a:pathLst>
                <a:path w="4011" h="3384" extrusionOk="0">
                  <a:moveTo>
                    <a:pt x="2197" y="0"/>
                  </a:moveTo>
                  <a:cubicBezTo>
                    <a:pt x="850" y="0"/>
                    <a:pt x="1" y="1578"/>
                    <a:pt x="859" y="2719"/>
                  </a:cubicBezTo>
                  <a:cubicBezTo>
                    <a:pt x="919" y="2797"/>
                    <a:pt x="995" y="2829"/>
                    <a:pt x="1068" y="2829"/>
                  </a:cubicBezTo>
                  <a:cubicBezTo>
                    <a:pt x="1266" y="2829"/>
                    <a:pt x="1450" y="2599"/>
                    <a:pt x="1292" y="2392"/>
                  </a:cubicBezTo>
                  <a:cubicBezTo>
                    <a:pt x="709" y="1616"/>
                    <a:pt x="1289" y="542"/>
                    <a:pt x="2202" y="542"/>
                  </a:cubicBezTo>
                  <a:cubicBezTo>
                    <a:pt x="2268" y="542"/>
                    <a:pt x="2335" y="547"/>
                    <a:pt x="2404" y="559"/>
                  </a:cubicBezTo>
                  <a:cubicBezTo>
                    <a:pt x="3429" y="732"/>
                    <a:pt x="3722" y="2070"/>
                    <a:pt x="2856" y="2652"/>
                  </a:cubicBezTo>
                  <a:lnTo>
                    <a:pt x="2817" y="2681"/>
                  </a:lnTo>
                  <a:lnTo>
                    <a:pt x="2803" y="2686"/>
                  </a:lnTo>
                  <a:lnTo>
                    <a:pt x="2769" y="2705"/>
                  </a:lnTo>
                  <a:lnTo>
                    <a:pt x="2760" y="2715"/>
                  </a:lnTo>
                  <a:lnTo>
                    <a:pt x="2712" y="2734"/>
                  </a:lnTo>
                  <a:lnTo>
                    <a:pt x="2668" y="2753"/>
                  </a:lnTo>
                  <a:lnTo>
                    <a:pt x="2654" y="2763"/>
                  </a:lnTo>
                  <a:lnTo>
                    <a:pt x="2620" y="2777"/>
                  </a:lnTo>
                  <a:lnTo>
                    <a:pt x="2606" y="2782"/>
                  </a:lnTo>
                  <a:lnTo>
                    <a:pt x="2558" y="2796"/>
                  </a:lnTo>
                  <a:lnTo>
                    <a:pt x="2510" y="2811"/>
                  </a:lnTo>
                  <a:lnTo>
                    <a:pt x="2495" y="2816"/>
                  </a:lnTo>
                  <a:lnTo>
                    <a:pt x="2461" y="2820"/>
                  </a:lnTo>
                  <a:lnTo>
                    <a:pt x="2442" y="2825"/>
                  </a:lnTo>
                  <a:lnTo>
                    <a:pt x="2399" y="2835"/>
                  </a:lnTo>
                  <a:lnTo>
                    <a:pt x="2394" y="2835"/>
                  </a:lnTo>
                  <a:lnTo>
                    <a:pt x="2341" y="2840"/>
                  </a:lnTo>
                  <a:lnTo>
                    <a:pt x="2091" y="2840"/>
                  </a:lnTo>
                  <a:lnTo>
                    <a:pt x="2043" y="2835"/>
                  </a:lnTo>
                  <a:lnTo>
                    <a:pt x="2038" y="2835"/>
                  </a:lnTo>
                  <a:lnTo>
                    <a:pt x="1990" y="2825"/>
                  </a:lnTo>
                  <a:lnTo>
                    <a:pt x="1975" y="2825"/>
                  </a:lnTo>
                  <a:lnTo>
                    <a:pt x="1937" y="2816"/>
                  </a:lnTo>
                  <a:lnTo>
                    <a:pt x="1922" y="2811"/>
                  </a:lnTo>
                  <a:lnTo>
                    <a:pt x="1874" y="2796"/>
                  </a:lnTo>
                  <a:lnTo>
                    <a:pt x="1831" y="2782"/>
                  </a:lnTo>
                  <a:lnTo>
                    <a:pt x="1817" y="2777"/>
                  </a:lnTo>
                  <a:cubicBezTo>
                    <a:pt x="1786" y="2765"/>
                    <a:pt x="1753" y="2760"/>
                    <a:pt x="1722" y="2760"/>
                  </a:cubicBezTo>
                  <a:cubicBezTo>
                    <a:pt x="1612" y="2760"/>
                    <a:pt x="1508" y="2828"/>
                    <a:pt x="1470" y="2936"/>
                  </a:cubicBezTo>
                  <a:cubicBezTo>
                    <a:pt x="1417" y="3075"/>
                    <a:pt x="1489" y="3229"/>
                    <a:pt x="1629" y="3282"/>
                  </a:cubicBezTo>
                  <a:lnTo>
                    <a:pt x="1643" y="3292"/>
                  </a:lnTo>
                  <a:cubicBezTo>
                    <a:pt x="1667" y="3297"/>
                    <a:pt x="1692" y="3306"/>
                    <a:pt x="1716" y="3316"/>
                  </a:cubicBezTo>
                  <a:lnTo>
                    <a:pt x="1788" y="3335"/>
                  </a:lnTo>
                  <a:lnTo>
                    <a:pt x="1812" y="3340"/>
                  </a:lnTo>
                  <a:lnTo>
                    <a:pt x="1865" y="3355"/>
                  </a:lnTo>
                  <a:lnTo>
                    <a:pt x="1889" y="3359"/>
                  </a:lnTo>
                  <a:cubicBezTo>
                    <a:pt x="1908" y="3359"/>
                    <a:pt x="1932" y="3364"/>
                    <a:pt x="1956" y="3369"/>
                  </a:cubicBezTo>
                  <a:lnTo>
                    <a:pt x="1966" y="3369"/>
                  </a:lnTo>
                  <a:cubicBezTo>
                    <a:pt x="1990" y="3374"/>
                    <a:pt x="2014" y="3379"/>
                    <a:pt x="2038" y="3379"/>
                  </a:cubicBezTo>
                  <a:lnTo>
                    <a:pt x="2062" y="3379"/>
                  </a:lnTo>
                  <a:lnTo>
                    <a:pt x="2120" y="3383"/>
                  </a:lnTo>
                  <a:lnTo>
                    <a:pt x="2312" y="3383"/>
                  </a:lnTo>
                  <a:lnTo>
                    <a:pt x="2370" y="3379"/>
                  </a:lnTo>
                  <a:lnTo>
                    <a:pt x="2394" y="3379"/>
                  </a:lnTo>
                  <a:cubicBezTo>
                    <a:pt x="2418" y="3374"/>
                    <a:pt x="2442" y="3369"/>
                    <a:pt x="2471" y="3369"/>
                  </a:cubicBezTo>
                  <a:cubicBezTo>
                    <a:pt x="2495" y="3364"/>
                    <a:pt x="2519" y="3359"/>
                    <a:pt x="2543" y="3355"/>
                  </a:cubicBezTo>
                  <a:lnTo>
                    <a:pt x="2567" y="3350"/>
                  </a:lnTo>
                  <a:lnTo>
                    <a:pt x="2620" y="3335"/>
                  </a:lnTo>
                  <a:lnTo>
                    <a:pt x="2639" y="3331"/>
                  </a:lnTo>
                  <a:lnTo>
                    <a:pt x="2712" y="3311"/>
                  </a:lnTo>
                  <a:lnTo>
                    <a:pt x="2716" y="3311"/>
                  </a:lnTo>
                  <a:lnTo>
                    <a:pt x="2784" y="3287"/>
                  </a:lnTo>
                  <a:lnTo>
                    <a:pt x="2808" y="3278"/>
                  </a:lnTo>
                  <a:lnTo>
                    <a:pt x="2856" y="3258"/>
                  </a:lnTo>
                  <a:lnTo>
                    <a:pt x="2875" y="3249"/>
                  </a:lnTo>
                  <a:lnTo>
                    <a:pt x="2943" y="3220"/>
                  </a:lnTo>
                  <a:lnTo>
                    <a:pt x="2947" y="3220"/>
                  </a:lnTo>
                  <a:lnTo>
                    <a:pt x="3010" y="3186"/>
                  </a:lnTo>
                  <a:lnTo>
                    <a:pt x="3029" y="3177"/>
                  </a:lnTo>
                  <a:lnTo>
                    <a:pt x="3077" y="3152"/>
                  </a:lnTo>
                  <a:lnTo>
                    <a:pt x="3097" y="3138"/>
                  </a:lnTo>
                  <a:cubicBezTo>
                    <a:pt x="3116" y="3128"/>
                    <a:pt x="3135" y="3114"/>
                    <a:pt x="3154" y="3100"/>
                  </a:cubicBezTo>
                  <a:cubicBezTo>
                    <a:pt x="3732" y="2715"/>
                    <a:pt x="4011" y="2017"/>
                    <a:pt x="3866" y="1338"/>
                  </a:cubicBezTo>
                  <a:cubicBezTo>
                    <a:pt x="3717" y="660"/>
                    <a:pt x="3174" y="140"/>
                    <a:pt x="2490" y="25"/>
                  </a:cubicBezTo>
                  <a:cubicBezTo>
                    <a:pt x="2390" y="8"/>
                    <a:pt x="2292" y="0"/>
                    <a:pt x="21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34" name="Google Shape;12832;p90">
            <a:extLst>
              <a:ext uri="{FF2B5EF4-FFF2-40B4-BE49-F238E27FC236}">
                <a16:creationId xmlns:a16="http://schemas.microsoft.com/office/drawing/2014/main" id="{BBCD5CE6-6E1A-4067-B076-325082663559}"/>
              </a:ext>
            </a:extLst>
          </p:cNvPr>
          <p:cNvGrpSpPr/>
          <p:nvPr/>
        </p:nvGrpSpPr>
        <p:grpSpPr>
          <a:xfrm>
            <a:off x="4729962" y="3010345"/>
            <a:ext cx="463423" cy="461779"/>
            <a:chOff x="3547471" y="2442334"/>
            <a:chExt cx="347567" cy="346334"/>
          </a:xfrm>
        </p:grpSpPr>
        <p:sp>
          <p:nvSpPr>
            <p:cNvPr id="535" name="Google Shape;12833;p90">
              <a:extLst>
                <a:ext uri="{FF2B5EF4-FFF2-40B4-BE49-F238E27FC236}">
                  <a16:creationId xmlns:a16="http://schemas.microsoft.com/office/drawing/2014/main" id="{F17FECCB-8B7E-49E5-8D64-987E7D924CDC}"/>
                </a:ext>
              </a:extLst>
            </p:cNvPr>
            <p:cNvSpPr/>
            <p:nvPr/>
          </p:nvSpPr>
          <p:spPr>
            <a:xfrm>
              <a:off x="3552507" y="2645518"/>
              <a:ext cx="60979" cy="138088"/>
            </a:xfrm>
            <a:custGeom>
              <a:avLst/>
              <a:gdLst/>
              <a:ahLst/>
              <a:cxnLst/>
              <a:rect l="l" t="t" r="r" b="b"/>
              <a:pathLst>
                <a:path w="2325" h="5265" extrusionOk="0">
                  <a:moveTo>
                    <a:pt x="2001" y="1"/>
                  </a:moveTo>
                  <a:cubicBezTo>
                    <a:pt x="1999" y="1"/>
                    <a:pt x="1996" y="1"/>
                    <a:pt x="1993" y="1"/>
                  </a:cubicBezTo>
                  <a:lnTo>
                    <a:pt x="333" y="1"/>
                  </a:lnTo>
                  <a:cubicBezTo>
                    <a:pt x="150" y="1"/>
                    <a:pt x="1" y="145"/>
                    <a:pt x="1" y="333"/>
                  </a:cubicBezTo>
                  <a:lnTo>
                    <a:pt x="1" y="5265"/>
                  </a:lnTo>
                  <a:lnTo>
                    <a:pt x="2325" y="5265"/>
                  </a:lnTo>
                  <a:lnTo>
                    <a:pt x="2325" y="333"/>
                  </a:lnTo>
                  <a:cubicBezTo>
                    <a:pt x="2325" y="148"/>
                    <a:pt x="2180" y="1"/>
                    <a:pt x="2001" y="1"/>
                  </a:cubicBezTo>
                  <a:close/>
                </a:path>
              </a:pathLst>
            </a:custGeom>
            <a:solidFill>
              <a:srgbClr val="C5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6" name="Google Shape;12834;p90">
              <a:extLst>
                <a:ext uri="{FF2B5EF4-FFF2-40B4-BE49-F238E27FC236}">
                  <a16:creationId xmlns:a16="http://schemas.microsoft.com/office/drawing/2014/main" id="{246A85CF-4A14-49EE-A7D6-EF8923CF8109}"/>
                </a:ext>
              </a:extLst>
            </p:cNvPr>
            <p:cNvSpPr/>
            <p:nvPr/>
          </p:nvSpPr>
          <p:spPr>
            <a:xfrm>
              <a:off x="3552507" y="2645518"/>
              <a:ext cx="29060" cy="138088"/>
            </a:xfrm>
            <a:custGeom>
              <a:avLst/>
              <a:gdLst/>
              <a:ahLst/>
              <a:cxnLst/>
              <a:rect l="l" t="t" r="r" b="b"/>
              <a:pathLst>
                <a:path w="1108" h="5265" extrusionOk="0">
                  <a:moveTo>
                    <a:pt x="333" y="1"/>
                  </a:moveTo>
                  <a:cubicBezTo>
                    <a:pt x="150" y="1"/>
                    <a:pt x="1" y="145"/>
                    <a:pt x="1" y="333"/>
                  </a:cubicBezTo>
                  <a:lnTo>
                    <a:pt x="1" y="5265"/>
                  </a:lnTo>
                  <a:lnTo>
                    <a:pt x="776" y="5265"/>
                  </a:lnTo>
                  <a:lnTo>
                    <a:pt x="776" y="333"/>
                  </a:lnTo>
                  <a:cubicBezTo>
                    <a:pt x="776" y="150"/>
                    <a:pt x="925" y="1"/>
                    <a:pt x="1108" y="1"/>
                  </a:cubicBez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7" name="Google Shape;12835;p90">
              <a:extLst>
                <a:ext uri="{FF2B5EF4-FFF2-40B4-BE49-F238E27FC236}">
                  <a16:creationId xmlns:a16="http://schemas.microsoft.com/office/drawing/2014/main" id="{D0B043BC-DD61-4C66-9FE0-40C2C4CE63B1}"/>
                </a:ext>
              </a:extLst>
            </p:cNvPr>
            <p:cNvSpPr/>
            <p:nvPr/>
          </p:nvSpPr>
          <p:spPr>
            <a:xfrm>
              <a:off x="3644644" y="2611212"/>
              <a:ext cx="60979" cy="172393"/>
            </a:xfrm>
            <a:custGeom>
              <a:avLst/>
              <a:gdLst/>
              <a:ahLst/>
              <a:cxnLst/>
              <a:rect l="l" t="t" r="r" b="b"/>
              <a:pathLst>
                <a:path w="2325" h="6573" extrusionOk="0">
                  <a:moveTo>
                    <a:pt x="332" y="0"/>
                  </a:moveTo>
                  <a:cubicBezTo>
                    <a:pt x="150" y="0"/>
                    <a:pt x="0" y="149"/>
                    <a:pt x="0" y="332"/>
                  </a:cubicBezTo>
                  <a:lnTo>
                    <a:pt x="0" y="6573"/>
                  </a:lnTo>
                  <a:lnTo>
                    <a:pt x="2324" y="6573"/>
                  </a:lnTo>
                  <a:lnTo>
                    <a:pt x="2324" y="337"/>
                  </a:lnTo>
                  <a:cubicBezTo>
                    <a:pt x="2324" y="149"/>
                    <a:pt x="2175" y="0"/>
                    <a:pt x="1992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8" name="Google Shape;12836;p90">
              <a:extLst>
                <a:ext uri="{FF2B5EF4-FFF2-40B4-BE49-F238E27FC236}">
                  <a16:creationId xmlns:a16="http://schemas.microsoft.com/office/drawing/2014/main" id="{4A333C4F-A133-401D-A542-EE2841909544}"/>
                </a:ext>
              </a:extLst>
            </p:cNvPr>
            <p:cNvSpPr/>
            <p:nvPr/>
          </p:nvSpPr>
          <p:spPr>
            <a:xfrm>
              <a:off x="3644644" y="2611212"/>
              <a:ext cx="29060" cy="172393"/>
            </a:xfrm>
            <a:custGeom>
              <a:avLst/>
              <a:gdLst/>
              <a:ahLst/>
              <a:cxnLst/>
              <a:rect l="l" t="t" r="r" b="b"/>
              <a:pathLst>
                <a:path w="1108" h="6573" extrusionOk="0">
                  <a:moveTo>
                    <a:pt x="332" y="0"/>
                  </a:moveTo>
                  <a:cubicBezTo>
                    <a:pt x="150" y="0"/>
                    <a:pt x="0" y="149"/>
                    <a:pt x="0" y="332"/>
                  </a:cubicBezTo>
                  <a:lnTo>
                    <a:pt x="0" y="6573"/>
                  </a:lnTo>
                  <a:lnTo>
                    <a:pt x="775" y="6573"/>
                  </a:lnTo>
                  <a:lnTo>
                    <a:pt x="775" y="337"/>
                  </a:lnTo>
                  <a:cubicBezTo>
                    <a:pt x="775" y="149"/>
                    <a:pt x="924" y="0"/>
                    <a:pt x="1107" y="0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9" name="Google Shape;12837;p90">
              <a:extLst>
                <a:ext uri="{FF2B5EF4-FFF2-40B4-BE49-F238E27FC236}">
                  <a16:creationId xmlns:a16="http://schemas.microsoft.com/office/drawing/2014/main" id="{B92B6602-845A-49BE-8FC1-A73F6CF99B11}"/>
                </a:ext>
              </a:extLst>
            </p:cNvPr>
            <p:cNvSpPr/>
            <p:nvPr/>
          </p:nvSpPr>
          <p:spPr>
            <a:xfrm>
              <a:off x="3736755" y="2577143"/>
              <a:ext cx="61005" cy="206463"/>
            </a:xfrm>
            <a:custGeom>
              <a:avLst/>
              <a:gdLst/>
              <a:ahLst/>
              <a:cxnLst/>
              <a:rect l="l" t="t" r="r" b="b"/>
              <a:pathLst>
                <a:path w="2326" h="7872" extrusionOk="0">
                  <a:moveTo>
                    <a:pt x="333" y="0"/>
                  </a:moveTo>
                  <a:cubicBezTo>
                    <a:pt x="150" y="0"/>
                    <a:pt x="1" y="149"/>
                    <a:pt x="1" y="332"/>
                  </a:cubicBezTo>
                  <a:lnTo>
                    <a:pt x="1" y="7872"/>
                  </a:lnTo>
                  <a:lnTo>
                    <a:pt x="2325" y="7872"/>
                  </a:lnTo>
                  <a:lnTo>
                    <a:pt x="2325" y="332"/>
                  </a:lnTo>
                  <a:cubicBezTo>
                    <a:pt x="2325" y="149"/>
                    <a:pt x="2176" y="0"/>
                    <a:pt x="1993" y="0"/>
                  </a:cubicBezTo>
                  <a:close/>
                </a:path>
              </a:pathLst>
            </a:custGeom>
            <a:solidFill>
              <a:srgbClr val="DBE3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0" name="Google Shape;12838;p90">
              <a:extLst>
                <a:ext uri="{FF2B5EF4-FFF2-40B4-BE49-F238E27FC236}">
                  <a16:creationId xmlns:a16="http://schemas.microsoft.com/office/drawing/2014/main" id="{B6A6FBC1-E859-42E7-9597-8BD2C7A0DD82}"/>
                </a:ext>
              </a:extLst>
            </p:cNvPr>
            <p:cNvSpPr/>
            <p:nvPr/>
          </p:nvSpPr>
          <p:spPr>
            <a:xfrm>
              <a:off x="3736755" y="2577143"/>
              <a:ext cx="29060" cy="206463"/>
            </a:xfrm>
            <a:custGeom>
              <a:avLst/>
              <a:gdLst/>
              <a:ahLst/>
              <a:cxnLst/>
              <a:rect l="l" t="t" r="r" b="b"/>
              <a:pathLst>
                <a:path w="1108" h="7872" extrusionOk="0">
                  <a:moveTo>
                    <a:pt x="333" y="0"/>
                  </a:moveTo>
                  <a:cubicBezTo>
                    <a:pt x="150" y="0"/>
                    <a:pt x="1" y="149"/>
                    <a:pt x="1" y="332"/>
                  </a:cubicBezTo>
                  <a:lnTo>
                    <a:pt x="1" y="7872"/>
                  </a:lnTo>
                  <a:lnTo>
                    <a:pt x="776" y="7872"/>
                  </a:lnTo>
                  <a:lnTo>
                    <a:pt x="776" y="332"/>
                  </a:lnTo>
                  <a:cubicBezTo>
                    <a:pt x="776" y="149"/>
                    <a:pt x="925" y="0"/>
                    <a:pt x="1108" y="0"/>
                  </a:cubicBez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1" name="Google Shape;12839;p90">
              <a:extLst>
                <a:ext uri="{FF2B5EF4-FFF2-40B4-BE49-F238E27FC236}">
                  <a16:creationId xmlns:a16="http://schemas.microsoft.com/office/drawing/2014/main" id="{F1FCB626-2770-4B2B-9138-BD758B85E286}"/>
                </a:ext>
              </a:extLst>
            </p:cNvPr>
            <p:cNvSpPr/>
            <p:nvPr/>
          </p:nvSpPr>
          <p:spPr>
            <a:xfrm>
              <a:off x="3828892" y="2542942"/>
              <a:ext cx="60979" cy="240664"/>
            </a:xfrm>
            <a:custGeom>
              <a:avLst/>
              <a:gdLst/>
              <a:ahLst/>
              <a:cxnLst/>
              <a:rect l="l" t="t" r="r" b="b"/>
              <a:pathLst>
                <a:path w="2325" h="9176" extrusionOk="0">
                  <a:moveTo>
                    <a:pt x="333" y="0"/>
                  </a:moveTo>
                  <a:cubicBezTo>
                    <a:pt x="150" y="0"/>
                    <a:pt x="1" y="149"/>
                    <a:pt x="1" y="332"/>
                  </a:cubicBezTo>
                  <a:lnTo>
                    <a:pt x="1" y="9176"/>
                  </a:lnTo>
                  <a:lnTo>
                    <a:pt x="2325" y="9176"/>
                  </a:lnTo>
                  <a:lnTo>
                    <a:pt x="2325" y="332"/>
                  </a:lnTo>
                  <a:cubicBezTo>
                    <a:pt x="2325" y="149"/>
                    <a:pt x="2175" y="0"/>
                    <a:pt x="1993" y="0"/>
                  </a:cubicBezTo>
                  <a:close/>
                </a:path>
              </a:pathLst>
            </a:custGeom>
            <a:solidFill>
              <a:srgbClr val="CED7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2" name="Google Shape;12840;p90">
              <a:extLst>
                <a:ext uri="{FF2B5EF4-FFF2-40B4-BE49-F238E27FC236}">
                  <a16:creationId xmlns:a16="http://schemas.microsoft.com/office/drawing/2014/main" id="{F518D5B4-0262-40A1-AE8C-682F11FC20C8}"/>
                </a:ext>
              </a:extLst>
            </p:cNvPr>
            <p:cNvSpPr/>
            <p:nvPr/>
          </p:nvSpPr>
          <p:spPr>
            <a:xfrm>
              <a:off x="3828892" y="2542942"/>
              <a:ext cx="29191" cy="240664"/>
            </a:xfrm>
            <a:custGeom>
              <a:avLst/>
              <a:gdLst/>
              <a:ahLst/>
              <a:cxnLst/>
              <a:rect l="l" t="t" r="r" b="b"/>
              <a:pathLst>
                <a:path w="1113" h="9176" extrusionOk="0">
                  <a:moveTo>
                    <a:pt x="333" y="0"/>
                  </a:moveTo>
                  <a:cubicBezTo>
                    <a:pt x="150" y="0"/>
                    <a:pt x="1" y="149"/>
                    <a:pt x="1" y="332"/>
                  </a:cubicBezTo>
                  <a:lnTo>
                    <a:pt x="1" y="9176"/>
                  </a:lnTo>
                  <a:lnTo>
                    <a:pt x="775" y="9176"/>
                  </a:lnTo>
                  <a:lnTo>
                    <a:pt x="775" y="332"/>
                  </a:lnTo>
                  <a:cubicBezTo>
                    <a:pt x="775" y="149"/>
                    <a:pt x="924" y="0"/>
                    <a:pt x="1112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3" name="Google Shape;12841;p90">
              <a:extLst>
                <a:ext uri="{FF2B5EF4-FFF2-40B4-BE49-F238E27FC236}">
                  <a16:creationId xmlns:a16="http://schemas.microsoft.com/office/drawing/2014/main" id="{33007A3C-1762-45DB-BC30-6CA3D8365242}"/>
                </a:ext>
              </a:extLst>
            </p:cNvPr>
            <p:cNvSpPr/>
            <p:nvPr/>
          </p:nvSpPr>
          <p:spPr>
            <a:xfrm>
              <a:off x="3567142" y="2447527"/>
              <a:ext cx="313130" cy="126338"/>
            </a:xfrm>
            <a:custGeom>
              <a:avLst/>
              <a:gdLst/>
              <a:ahLst/>
              <a:cxnLst/>
              <a:rect l="l" t="t" r="r" b="b"/>
              <a:pathLst>
                <a:path w="11939" h="4817" extrusionOk="0">
                  <a:moveTo>
                    <a:pt x="9603" y="0"/>
                  </a:moveTo>
                  <a:cubicBezTo>
                    <a:pt x="9429" y="0"/>
                    <a:pt x="9327" y="190"/>
                    <a:pt x="9427" y="332"/>
                  </a:cubicBezTo>
                  <a:lnTo>
                    <a:pt x="9764" y="818"/>
                  </a:lnTo>
                  <a:cubicBezTo>
                    <a:pt x="8624" y="1502"/>
                    <a:pt x="4976" y="3426"/>
                    <a:pt x="1" y="3426"/>
                  </a:cubicBezTo>
                  <a:lnTo>
                    <a:pt x="1" y="4817"/>
                  </a:lnTo>
                  <a:cubicBezTo>
                    <a:pt x="2705" y="4812"/>
                    <a:pt x="5385" y="4288"/>
                    <a:pt x="7897" y="3282"/>
                  </a:cubicBezTo>
                  <a:cubicBezTo>
                    <a:pt x="8816" y="2916"/>
                    <a:pt x="9711" y="2478"/>
                    <a:pt x="10563" y="1968"/>
                  </a:cubicBezTo>
                  <a:lnTo>
                    <a:pt x="10861" y="2401"/>
                  </a:lnTo>
                  <a:cubicBezTo>
                    <a:pt x="10905" y="2462"/>
                    <a:pt x="10970" y="2491"/>
                    <a:pt x="11035" y="2491"/>
                  </a:cubicBezTo>
                  <a:cubicBezTo>
                    <a:pt x="11120" y="2491"/>
                    <a:pt x="11204" y="2441"/>
                    <a:pt x="11236" y="2348"/>
                  </a:cubicBezTo>
                  <a:lnTo>
                    <a:pt x="11896" y="352"/>
                  </a:lnTo>
                  <a:cubicBezTo>
                    <a:pt x="11939" y="222"/>
                    <a:pt x="11847" y="82"/>
                    <a:pt x="11708" y="73"/>
                  </a:cubicBezTo>
                  <a:lnTo>
                    <a:pt x="9610" y="0"/>
                  </a:lnTo>
                  <a:cubicBezTo>
                    <a:pt x="9608" y="0"/>
                    <a:pt x="9606" y="0"/>
                    <a:pt x="9603" y="0"/>
                  </a:cubicBezTo>
                  <a:close/>
                </a:path>
              </a:pathLst>
            </a:custGeom>
            <a:solidFill>
              <a:srgbClr val="B9C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4" name="Google Shape;12842;p90">
              <a:extLst>
                <a:ext uri="{FF2B5EF4-FFF2-40B4-BE49-F238E27FC236}">
                  <a16:creationId xmlns:a16="http://schemas.microsoft.com/office/drawing/2014/main" id="{879C0178-3CD1-48E7-AC12-92B5580FDCA4}"/>
                </a:ext>
              </a:extLst>
            </p:cNvPr>
            <p:cNvSpPr/>
            <p:nvPr/>
          </p:nvSpPr>
          <p:spPr>
            <a:xfrm>
              <a:off x="3547471" y="2640351"/>
              <a:ext cx="71077" cy="148317"/>
            </a:xfrm>
            <a:custGeom>
              <a:avLst/>
              <a:gdLst/>
              <a:ahLst/>
              <a:cxnLst/>
              <a:rect l="l" t="t" r="r" b="b"/>
              <a:pathLst>
                <a:path w="2710" h="5655" extrusionOk="0">
                  <a:moveTo>
                    <a:pt x="2185" y="386"/>
                  </a:moveTo>
                  <a:cubicBezTo>
                    <a:pt x="2262" y="386"/>
                    <a:pt x="2320" y="448"/>
                    <a:pt x="2320" y="525"/>
                  </a:cubicBezTo>
                  <a:lnTo>
                    <a:pt x="2320" y="5265"/>
                  </a:lnTo>
                  <a:lnTo>
                    <a:pt x="385" y="5265"/>
                  </a:lnTo>
                  <a:lnTo>
                    <a:pt x="385" y="525"/>
                  </a:lnTo>
                  <a:cubicBezTo>
                    <a:pt x="385" y="448"/>
                    <a:pt x="448" y="386"/>
                    <a:pt x="525" y="386"/>
                  </a:cubicBezTo>
                  <a:close/>
                  <a:moveTo>
                    <a:pt x="525" y="1"/>
                  </a:moveTo>
                  <a:cubicBezTo>
                    <a:pt x="236" y="1"/>
                    <a:pt x="0" y="236"/>
                    <a:pt x="0" y="530"/>
                  </a:cubicBezTo>
                  <a:lnTo>
                    <a:pt x="0" y="5462"/>
                  </a:lnTo>
                  <a:cubicBezTo>
                    <a:pt x="0" y="5568"/>
                    <a:pt x="87" y="5654"/>
                    <a:pt x="193" y="5654"/>
                  </a:cubicBezTo>
                  <a:lnTo>
                    <a:pt x="2517" y="5654"/>
                  </a:lnTo>
                  <a:cubicBezTo>
                    <a:pt x="2623" y="5654"/>
                    <a:pt x="2709" y="5568"/>
                    <a:pt x="2709" y="5462"/>
                  </a:cubicBezTo>
                  <a:lnTo>
                    <a:pt x="2709" y="530"/>
                  </a:lnTo>
                  <a:cubicBezTo>
                    <a:pt x="2709" y="236"/>
                    <a:pt x="2474" y="1"/>
                    <a:pt x="21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5" name="Google Shape;12843;p90">
              <a:extLst>
                <a:ext uri="{FF2B5EF4-FFF2-40B4-BE49-F238E27FC236}">
                  <a16:creationId xmlns:a16="http://schemas.microsoft.com/office/drawing/2014/main" id="{A1F5DD95-E6E3-41D1-9EFA-286F181719C1}"/>
                </a:ext>
              </a:extLst>
            </p:cNvPr>
            <p:cNvSpPr/>
            <p:nvPr/>
          </p:nvSpPr>
          <p:spPr>
            <a:xfrm>
              <a:off x="3639477" y="2606151"/>
              <a:ext cx="71181" cy="182517"/>
            </a:xfrm>
            <a:custGeom>
              <a:avLst/>
              <a:gdLst/>
              <a:ahLst/>
              <a:cxnLst/>
              <a:rect l="l" t="t" r="r" b="b"/>
              <a:pathLst>
                <a:path w="2714" h="6959" extrusionOk="0">
                  <a:moveTo>
                    <a:pt x="2189" y="390"/>
                  </a:moveTo>
                  <a:cubicBezTo>
                    <a:pt x="2266" y="390"/>
                    <a:pt x="2329" y="453"/>
                    <a:pt x="2329" y="530"/>
                  </a:cubicBezTo>
                  <a:lnTo>
                    <a:pt x="2329" y="6569"/>
                  </a:lnTo>
                  <a:lnTo>
                    <a:pt x="390" y="6569"/>
                  </a:lnTo>
                  <a:lnTo>
                    <a:pt x="390" y="530"/>
                  </a:lnTo>
                  <a:cubicBezTo>
                    <a:pt x="390" y="453"/>
                    <a:pt x="452" y="390"/>
                    <a:pt x="529" y="390"/>
                  </a:cubicBezTo>
                  <a:close/>
                  <a:moveTo>
                    <a:pt x="529" y="1"/>
                  </a:moveTo>
                  <a:cubicBezTo>
                    <a:pt x="236" y="1"/>
                    <a:pt x="0" y="236"/>
                    <a:pt x="0" y="530"/>
                  </a:cubicBezTo>
                  <a:lnTo>
                    <a:pt x="0" y="6766"/>
                  </a:lnTo>
                  <a:cubicBezTo>
                    <a:pt x="0" y="6872"/>
                    <a:pt x="87" y="6958"/>
                    <a:pt x="197" y="6958"/>
                  </a:cubicBezTo>
                  <a:lnTo>
                    <a:pt x="2521" y="6958"/>
                  </a:lnTo>
                  <a:cubicBezTo>
                    <a:pt x="2627" y="6958"/>
                    <a:pt x="2714" y="6872"/>
                    <a:pt x="2714" y="6766"/>
                  </a:cubicBezTo>
                  <a:lnTo>
                    <a:pt x="2714" y="530"/>
                  </a:lnTo>
                  <a:cubicBezTo>
                    <a:pt x="2714" y="236"/>
                    <a:pt x="2478" y="1"/>
                    <a:pt x="2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6" name="Google Shape;12844;p90">
              <a:extLst>
                <a:ext uri="{FF2B5EF4-FFF2-40B4-BE49-F238E27FC236}">
                  <a16:creationId xmlns:a16="http://schemas.microsoft.com/office/drawing/2014/main" id="{8DF531FA-6B90-4038-807E-14E3D6921638}"/>
                </a:ext>
              </a:extLst>
            </p:cNvPr>
            <p:cNvSpPr/>
            <p:nvPr/>
          </p:nvSpPr>
          <p:spPr>
            <a:xfrm>
              <a:off x="3731588" y="2572081"/>
              <a:ext cx="71208" cy="216587"/>
            </a:xfrm>
            <a:custGeom>
              <a:avLst/>
              <a:gdLst/>
              <a:ahLst/>
              <a:cxnLst/>
              <a:rect l="l" t="t" r="r" b="b"/>
              <a:pathLst>
                <a:path w="2715" h="8258" extrusionOk="0">
                  <a:moveTo>
                    <a:pt x="2190" y="385"/>
                  </a:moveTo>
                  <a:cubicBezTo>
                    <a:pt x="2267" y="385"/>
                    <a:pt x="2330" y="448"/>
                    <a:pt x="2330" y="525"/>
                  </a:cubicBezTo>
                  <a:lnTo>
                    <a:pt x="2330" y="7868"/>
                  </a:lnTo>
                  <a:lnTo>
                    <a:pt x="390" y="7868"/>
                  </a:lnTo>
                  <a:lnTo>
                    <a:pt x="390" y="525"/>
                  </a:lnTo>
                  <a:cubicBezTo>
                    <a:pt x="390" y="448"/>
                    <a:pt x="453" y="385"/>
                    <a:pt x="530" y="385"/>
                  </a:cubicBezTo>
                  <a:close/>
                  <a:moveTo>
                    <a:pt x="530" y="1"/>
                  </a:moveTo>
                  <a:cubicBezTo>
                    <a:pt x="236" y="1"/>
                    <a:pt x="1" y="236"/>
                    <a:pt x="1" y="525"/>
                  </a:cubicBezTo>
                  <a:lnTo>
                    <a:pt x="1" y="8065"/>
                  </a:lnTo>
                  <a:cubicBezTo>
                    <a:pt x="1" y="8171"/>
                    <a:pt x="87" y="8257"/>
                    <a:pt x="198" y="8257"/>
                  </a:cubicBezTo>
                  <a:lnTo>
                    <a:pt x="2522" y="8257"/>
                  </a:lnTo>
                  <a:cubicBezTo>
                    <a:pt x="2628" y="8257"/>
                    <a:pt x="2715" y="8171"/>
                    <a:pt x="2715" y="8065"/>
                  </a:cubicBezTo>
                  <a:lnTo>
                    <a:pt x="2715" y="525"/>
                  </a:lnTo>
                  <a:cubicBezTo>
                    <a:pt x="2715" y="236"/>
                    <a:pt x="2479" y="1"/>
                    <a:pt x="21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7" name="Google Shape;12845;p90">
              <a:extLst>
                <a:ext uri="{FF2B5EF4-FFF2-40B4-BE49-F238E27FC236}">
                  <a16:creationId xmlns:a16="http://schemas.microsoft.com/office/drawing/2014/main" id="{3EEBA91D-562C-47AA-823D-FC9268BDBAD7}"/>
                </a:ext>
              </a:extLst>
            </p:cNvPr>
            <p:cNvSpPr/>
            <p:nvPr/>
          </p:nvSpPr>
          <p:spPr>
            <a:xfrm>
              <a:off x="3823857" y="2537880"/>
              <a:ext cx="71181" cy="250787"/>
            </a:xfrm>
            <a:custGeom>
              <a:avLst/>
              <a:gdLst/>
              <a:ahLst/>
              <a:cxnLst/>
              <a:rect l="l" t="t" r="r" b="b"/>
              <a:pathLst>
                <a:path w="2714" h="9562" extrusionOk="0">
                  <a:moveTo>
                    <a:pt x="2185" y="390"/>
                  </a:moveTo>
                  <a:cubicBezTo>
                    <a:pt x="2262" y="390"/>
                    <a:pt x="2324" y="448"/>
                    <a:pt x="2324" y="525"/>
                  </a:cubicBezTo>
                  <a:lnTo>
                    <a:pt x="2324" y="9172"/>
                  </a:lnTo>
                  <a:lnTo>
                    <a:pt x="385" y="9172"/>
                  </a:lnTo>
                  <a:lnTo>
                    <a:pt x="390" y="525"/>
                  </a:lnTo>
                  <a:cubicBezTo>
                    <a:pt x="390" y="448"/>
                    <a:pt x="448" y="390"/>
                    <a:pt x="525" y="390"/>
                  </a:cubicBezTo>
                  <a:close/>
                  <a:moveTo>
                    <a:pt x="525" y="1"/>
                  </a:moveTo>
                  <a:cubicBezTo>
                    <a:pt x="236" y="1"/>
                    <a:pt x="0" y="236"/>
                    <a:pt x="0" y="525"/>
                  </a:cubicBezTo>
                  <a:lnTo>
                    <a:pt x="0" y="9369"/>
                  </a:lnTo>
                  <a:cubicBezTo>
                    <a:pt x="0" y="9475"/>
                    <a:pt x="87" y="9561"/>
                    <a:pt x="193" y="9561"/>
                  </a:cubicBezTo>
                  <a:lnTo>
                    <a:pt x="2517" y="9561"/>
                  </a:lnTo>
                  <a:cubicBezTo>
                    <a:pt x="2627" y="9561"/>
                    <a:pt x="2714" y="9475"/>
                    <a:pt x="2714" y="9369"/>
                  </a:cubicBezTo>
                  <a:lnTo>
                    <a:pt x="2714" y="525"/>
                  </a:lnTo>
                  <a:cubicBezTo>
                    <a:pt x="2714" y="236"/>
                    <a:pt x="2478" y="1"/>
                    <a:pt x="21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8" name="Google Shape;12846;p90">
              <a:extLst>
                <a:ext uri="{FF2B5EF4-FFF2-40B4-BE49-F238E27FC236}">
                  <a16:creationId xmlns:a16="http://schemas.microsoft.com/office/drawing/2014/main" id="{071560A9-E413-4A65-8550-CC29825AE181}"/>
                </a:ext>
              </a:extLst>
            </p:cNvPr>
            <p:cNvSpPr/>
            <p:nvPr/>
          </p:nvSpPr>
          <p:spPr>
            <a:xfrm>
              <a:off x="3613984" y="2442334"/>
              <a:ext cx="272346" cy="97225"/>
            </a:xfrm>
            <a:custGeom>
              <a:avLst/>
              <a:gdLst/>
              <a:ahLst/>
              <a:cxnLst/>
              <a:rect l="l" t="t" r="r" b="b"/>
              <a:pathLst>
                <a:path w="10384" h="3707" extrusionOk="0">
                  <a:moveTo>
                    <a:pt x="7816" y="1"/>
                  </a:moveTo>
                  <a:cubicBezTo>
                    <a:pt x="7487" y="1"/>
                    <a:pt x="7292" y="370"/>
                    <a:pt x="7478" y="641"/>
                  </a:cubicBezTo>
                  <a:lnTo>
                    <a:pt x="7699" y="954"/>
                  </a:lnTo>
                  <a:cubicBezTo>
                    <a:pt x="6563" y="1608"/>
                    <a:pt x="3888" y="2931"/>
                    <a:pt x="246" y="3316"/>
                  </a:cubicBezTo>
                  <a:cubicBezTo>
                    <a:pt x="0" y="3345"/>
                    <a:pt x="19" y="3706"/>
                    <a:pt x="265" y="3706"/>
                  </a:cubicBezTo>
                  <a:lnTo>
                    <a:pt x="284" y="3706"/>
                  </a:lnTo>
                  <a:cubicBezTo>
                    <a:pt x="4215" y="3288"/>
                    <a:pt x="7045" y="1801"/>
                    <a:pt x="8079" y="1185"/>
                  </a:cubicBezTo>
                  <a:cubicBezTo>
                    <a:pt x="8170" y="1127"/>
                    <a:pt x="8199" y="997"/>
                    <a:pt x="8137" y="906"/>
                  </a:cubicBezTo>
                  <a:lnTo>
                    <a:pt x="7800" y="420"/>
                  </a:lnTo>
                  <a:cubicBezTo>
                    <a:pt x="7790" y="405"/>
                    <a:pt x="7800" y="391"/>
                    <a:pt x="7814" y="391"/>
                  </a:cubicBezTo>
                  <a:lnTo>
                    <a:pt x="9912" y="468"/>
                  </a:lnTo>
                  <a:cubicBezTo>
                    <a:pt x="9927" y="468"/>
                    <a:pt x="9932" y="477"/>
                    <a:pt x="9927" y="487"/>
                  </a:cubicBezTo>
                  <a:lnTo>
                    <a:pt x="9268" y="2484"/>
                  </a:lnTo>
                  <a:cubicBezTo>
                    <a:pt x="9265" y="2490"/>
                    <a:pt x="9256" y="2494"/>
                    <a:pt x="9249" y="2494"/>
                  </a:cubicBezTo>
                  <a:cubicBezTo>
                    <a:pt x="9244" y="2494"/>
                    <a:pt x="9241" y="2492"/>
                    <a:pt x="9239" y="2489"/>
                  </a:cubicBezTo>
                  <a:lnTo>
                    <a:pt x="8936" y="2056"/>
                  </a:lnTo>
                  <a:cubicBezTo>
                    <a:pt x="8898" y="2000"/>
                    <a:pt x="8837" y="1970"/>
                    <a:pt x="8775" y="1970"/>
                  </a:cubicBezTo>
                  <a:cubicBezTo>
                    <a:pt x="8741" y="1970"/>
                    <a:pt x="8707" y="1979"/>
                    <a:pt x="8676" y="1998"/>
                  </a:cubicBezTo>
                  <a:cubicBezTo>
                    <a:pt x="7954" y="2436"/>
                    <a:pt x="7203" y="2816"/>
                    <a:pt x="6429" y="3143"/>
                  </a:cubicBezTo>
                  <a:cubicBezTo>
                    <a:pt x="6229" y="3237"/>
                    <a:pt x="6318" y="3515"/>
                    <a:pt x="6505" y="3515"/>
                  </a:cubicBezTo>
                  <a:cubicBezTo>
                    <a:pt x="6529" y="3515"/>
                    <a:pt x="6555" y="3510"/>
                    <a:pt x="6583" y="3499"/>
                  </a:cubicBezTo>
                  <a:cubicBezTo>
                    <a:pt x="7319" y="3186"/>
                    <a:pt x="8031" y="2830"/>
                    <a:pt x="8719" y="2426"/>
                  </a:cubicBezTo>
                  <a:lnTo>
                    <a:pt x="8916" y="2710"/>
                  </a:lnTo>
                  <a:cubicBezTo>
                    <a:pt x="8999" y="2826"/>
                    <a:pt x="9124" y="2882"/>
                    <a:pt x="9248" y="2882"/>
                  </a:cubicBezTo>
                  <a:cubicBezTo>
                    <a:pt x="9411" y="2882"/>
                    <a:pt x="9573" y="2785"/>
                    <a:pt x="9633" y="2604"/>
                  </a:cubicBezTo>
                  <a:lnTo>
                    <a:pt x="10297" y="612"/>
                  </a:lnTo>
                  <a:cubicBezTo>
                    <a:pt x="10384" y="352"/>
                    <a:pt x="10196" y="88"/>
                    <a:pt x="9927" y="78"/>
                  </a:cubicBezTo>
                  <a:lnTo>
                    <a:pt x="7829" y="1"/>
                  </a:lnTo>
                  <a:cubicBezTo>
                    <a:pt x="7825" y="1"/>
                    <a:pt x="7820" y="1"/>
                    <a:pt x="78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9" name="Google Shape;12847;p90">
              <a:extLst>
                <a:ext uri="{FF2B5EF4-FFF2-40B4-BE49-F238E27FC236}">
                  <a16:creationId xmlns:a16="http://schemas.microsoft.com/office/drawing/2014/main" id="{AA6119C5-405D-47BC-A3F6-5A0BB7949EBE}"/>
                </a:ext>
              </a:extLst>
            </p:cNvPr>
            <p:cNvSpPr/>
            <p:nvPr/>
          </p:nvSpPr>
          <p:spPr>
            <a:xfrm>
              <a:off x="3561975" y="2531166"/>
              <a:ext cx="210292" cy="47891"/>
            </a:xfrm>
            <a:custGeom>
              <a:avLst/>
              <a:gdLst/>
              <a:ahLst/>
              <a:cxnLst/>
              <a:rect l="l" t="t" r="r" b="b"/>
              <a:pathLst>
                <a:path w="8018" h="1826" extrusionOk="0">
                  <a:moveTo>
                    <a:pt x="1485" y="0"/>
                  </a:moveTo>
                  <a:cubicBezTo>
                    <a:pt x="1477" y="0"/>
                    <a:pt x="1468" y="1"/>
                    <a:pt x="1459" y="2"/>
                  </a:cubicBezTo>
                  <a:cubicBezTo>
                    <a:pt x="1040" y="30"/>
                    <a:pt x="612" y="45"/>
                    <a:pt x="198" y="45"/>
                  </a:cubicBezTo>
                  <a:cubicBezTo>
                    <a:pt x="87" y="45"/>
                    <a:pt x="1" y="131"/>
                    <a:pt x="1" y="237"/>
                  </a:cubicBezTo>
                  <a:lnTo>
                    <a:pt x="1" y="1633"/>
                  </a:lnTo>
                  <a:cubicBezTo>
                    <a:pt x="1" y="1739"/>
                    <a:pt x="87" y="1825"/>
                    <a:pt x="198" y="1825"/>
                  </a:cubicBezTo>
                  <a:cubicBezTo>
                    <a:pt x="2787" y="1816"/>
                    <a:pt x="5351" y="1344"/>
                    <a:pt x="7776" y="430"/>
                  </a:cubicBezTo>
                  <a:cubicBezTo>
                    <a:pt x="8018" y="367"/>
                    <a:pt x="7932" y="43"/>
                    <a:pt x="7736" y="43"/>
                  </a:cubicBezTo>
                  <a:cubicBezTo>
                    <a:pt x="7706" y="43"/>
                    <a:pt x="7672" y="51"/>
                    <a:pt x="7637" y="69"/>
                  </a:cubicBezTo>
                  <a:cubicBezTo>
                    <a:pt x="5322" y="940"/>
                    <a:pt x="2868" y="1402"/>
                    <a:pt x="395" y="1435"/>
                  </a:cubicBezTo>
                  <a:lnTo>
                    <a:pt x="395" y="430"/>
                  </a:lnTo>
                  <a:cubicBezTo>
                    <a:pt x="756" y="425"/>
                    <a:pt x="1122" y="411"/>
                    <a:pt x="1488" y="391"/>
                  </a:cubicBezTo>
                  <a:cubicBezTo>
                    <a:pt x="1748" y="382"/>
                    <a:pt x="1730" y="0"/>
                    <a:pt x="14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50" name="Google Shape;12848;p90">
            <a:extLst>
              <a:ext uri="{FF2B5EF4-FFF2-40B4-BE49-F238E27FC236}">
                <a16:creationId xmlns:a16="http://schemas.microsoft.com/office/drawing/2014/main" id="{21FDAE5C-79D0-4FE6-911B-DF1079587CBC}"/>
              </a:ext>
            </a:extLst>
          </p:cNvPr>
          <p:cNvGrpSpPr/>
          <p:nvPr/>
        </p:nvGrpSpPr>
        <p:grpSpPr>
          <a:xfrm>
            <a:off x="4702791" y="4834661"/>
            <a:ext cx="537733" cy="477236"/>
            <a:chOff x="3527093" y="3810570"/>
            <a:chExt cx="403300" cy="357927"/>
          </a:xfrm>
        </p:grpSpPr>
        <p:sp>
          <p:nvSpPr>
            <p:cNvPr id="551" name="Google Shape;12849;p90">
              <a:extLst>
                <a:ext uri="{FF2B5EF4-FFF2-40B4-BE49-F238E27FC236}">
                  <a16:creationId xmlns:a16="http://schemas.microsoft.com/office/drawing/2014/main" id="{D70A8391-FEC1-485C-B7F4-5D859915E6C5}"/>
                </a:ext>
              </a:extLst>
            </p:cNvPr>
            <p:cNvSpPr/>
            <p:nvPr/>
          </p:nvSpPr>
          <p:spPr>
            <a:xfrm>
              <a:off x="3565647" y="3848469"/>
              <a:ext cx="314625" cy="314756"/>
            </a:xfrm>
            <a:custGeom>
              <a:avLst/>
              <a:gdLst/>
              <a:ahLst/>
              <a:cxnLst/>
              <a:rect l="l" t="t" r="r" b="b"/>
              <a:pathLst>
                <a:path w="11996" h="12001" extrusionOk="0">
                  <a:moveTo>
                    <a:pt x="6000" y="0"/>
                  </a:moveTo>
                  <a:cubicBezTo>
                    <a:pt x="2685" y="0"/>
                    <a:pt x="0" y="2690"/>
                    <a:pt x="0" y="6001"/>
                  </a:cubicBezTo>
                  <a:cubicBezTo>
                    <a:pt x="0" y="9316"/>
                    <a:pt x="2685" y="12001"/>
                    <a:pt x="6000" y="12001"/>
                  </a:cubicBezTo>
                  <a:cubicBezTo>
                    <a:pt x="9311" y="12001"/>
                    <a:pt x="11996" y="9316"/>
                    <a:pt x="11996" y="6001"/>
                  </a:cubicBezTo>
                  <a:cubicBezTo>
                    <a:pt x="11996" y="2690"/>
                    <a:pt x="9311" y="0"/>
                    <a:pt x="6000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2" name="Google Shape;12850;p90">
              <a:extLst>
                <a:ext uri="{FF2B5EF4-FFF2-40B4-BE49-F238E27FC236}">
                  <a16:creationId xmlns:a16="http://schemas.microsoft.com/office/drawing/2014/main" id="{78E0C58D-3ABE-40BD-B228-7C1070F26430}"/>
                </a:ext>
              </a:extLst>
            </p:cNvPr>
            <p:cNvSpPr/>
            <p:nvPr/>
          </p:nvSpPr>
          <p:spPr>
            <a:xfrm>
              <a:off x="3722251" y="3939189"/>
              <a:ext cx="83823" cy="109946"/>
            </a:xfrm>
            <a:custGeom>
              <a:avLst/>
              <a:gdLst/>
              <a:ahLst/>
              <a:cxnLst/>
              <a:rect l="l" t="t" r="r" b="b"/>
              <a:pathLst>
                <a:path w="3196" h="4192" extrusionOk="0">
                  <a:moveTo>
                    <a:pt x="1" y="1"/>
                  </a:moveTo>
                  <a:lnTo>
                    <a:pt x="39" y="2575"/>
                  </a:lnTo>
                  <a:lnTo>
                    <a:pt x="1959" y="4192"/>
                  </a:lnTo>
                  <a:lnTo>
                    <a:pt x="2118" y="3961"/>
                  </a:lnTo>
                  <a:cubicBezTo>
                    <a:pt x="3196" y="2373"/>
                    <a:pt x="2185" y="213"/>
                    <a:pt x="275" y="2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3" name="Google Shape;12851;p90">
              <a:extLst>
                <a:ext uri="{FF2B5EF4-FFF2-40B4-BE49-F238E27FC236}">
                  <a16:creationId xmlns:a16="http://schemas.microsoft.com/office/drawing/2014/main" id="{247C1E45-1FAE-44A9-A990-850DC9107FD2}"/>
                </a:ext>
              </a:extLst>
            </p:cNvPr>
            <p:cNvSpPr/>
            <p:nvPr/>
          </p:nvSpPr>
          <p:spPr>
            <a:xfrm>
              <a:off x="3721884" y="3873463"/>
              <a:ext cx="140973" cy="217951"/>
            </a:xfrm>
            <a:custGeom>
              <a:avLst/>
              <a:gdLst/>
              <a:ahLst/>
              <a:cxnLst/>
              <a:rect l="l" t="t" r="r" b="b"/>
              <a:pathLst>
                <a:path w="5375" h="8310" extrusionOk="0">
                  <a:moveTo>
                    <a:pt x="0" y="0"/>
                  </a:moveTo>
                  <a:lnTo>
                    <a:pt x="15" y="2541"/>
                  </a:lnTo>
                  <a:lnTo>
                    <a:pt x="246" y="2560"/>
                  </a:lnTo>
                  <a:cubicBezTo>
                    <a:pt x="1535" y="2671"/>
                    <a:pt x="2531" y="3748"/>
                    <a:pt x="2536" y="5048"/>
                  </a:cubicBezTo>
                  <a:cubicBezTo>
                    <a:pt x="2536" y="5562"/>
                    <a:pt x="2377" y="6068"/>
                    <a:pt x="2079" y="6486"/>
                  </a:cubicBezTo>
                  <a:lnTo>
                    <a:pt x="1949" y="6674"/>
                  </a:lnTo>
                  <a:lnTo>
                    <a:pt x="3893" y="8310"/>
                  </a:lnTo>
                  <a:lnTo>
                    <a:pt x="4052" y="8098"/>
                  </a:lnTo>
                  <a:lnTo>
                    <a:pt x="4066" y="8079"/>
                  </a:lnTo>
                  <a:lnTo>
                    <a:pt x="4129" y="7997"/>
                  </a:lnTo>
                  <a:cubicBezTo>
                    <a:pt x="5178" y="6539"/>
                    <a:pt x="5375" y="4629"/>
                    <a:pt x="4639" y="2988"/>
                  </a:cubicBezTo>
                  <a:cubicBezTo>
                    <a:pt x="3907" y="1347"/>
                    <a:pt x="2353" y="221"/>
                    <a:pt x="568" y="34"/>
                  </a:cubicBezTo>
                  <a:cubicBezTo>
                    <a:pt x="520" y="29"/>
                    <a:pt x="472" y="24"/>
                    <a:pt x="424" y="19"/>
                  </a:cubicBezTo>
                  <a:lnTo>
                    <a:pt x="395" y="19"/>
                  </a:lnTo>
                  <a:lnTo>
                    <a:pt x="28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4" name="Google Shape;12852;p90">
              <a:extLst>
                <a:ext uri="{FF2B5EF4-FFF2-40B4-BE49-F238E27FC236}">
                  <a16:creationId xmlns:a16="http://schemas.microsoft.com/office/drawing/2014/main" id="{1622FB6E-571A-4B0A-AEFD-639E2177B24B}"/>
                </a:ext>
              </a:extLst>
            </p:cNvPr>
            <p:cNvSpPr/>
            <p:nvPr/>
          </p:nvSpPr>
          <p:spPr>
            <a:xfrm>
              <a:off x="3721622" y="3816287"/>
              <a:ext cx="202712" cy="307072"/>
            </a:xfrm>
            <a:custGeom>
              <a:avLst/>
              <a:gdLst/>
              <a:ahLst/>
              <a:cxnLst/>
              <a:rect l="l" t="t" r="r" b="b"/>
              <a:pathLst>
                <a:path w="7729" h="11708" extrusionOk="0">
                  <a:moveTo>
                    <a:pt x="448" y="0"/>
                  </a:moveTo>
                  <a:cubicBezTo>
                    <a:pt x="203" y="0"/>
                    <a:pt x="1" y="202"/>
                    <a:pt x="1" y="453"/>
                  </a:cubicBezTo>
                  <a:lnTo>
                    <a:pt x="10" y="2214"/>
                  </a:lnTo>
                  <a:lnTo>
                    <a:pt x="251" y="2223"/>
                  </a:lnTo>
                  <a:cubicBezTo>
                    <a:pt x="2123" y="2300"/>
                    <a:pt x="3792" y="3407"/>
                    <a:pt x="4586" y="5106"/>
                  </a:cubicBezTo>
                  <a:cubicBezTo>
                    <a:pt x="5380" y="6799"/>
                    <a:pt x="5164" y="8796"/>
                    <a:pt x="4023" y="10278"/>
                  </a:cubicBezTo>
                  <a:lnTo>
                    <a:pt x="3874" y="10471"/>
                  </a:lnTo>
                  <a:lnTo>
                    <a:pt x="5221" y="11601"/>
                  </a:lnTo>
                  <a:cubicBezTo>
                    <a:pt x="5303" y="11674"/>
                    <a:pt x="5404" y="11707"/>
                    <a:pt x="5510" y="11707"/>
                  </a:cubicBezTo>
                  <a:lnTo>
                    <a:pt x="5563" y="11707"/>
                  </a:lnTo>
                  <a:cubicBezTo>
                    <a:pt x="5688" y="11693"/>
                    <a:pt x="5799" y="11625"/>
                    <a:pt x="5871" y="11524"/>
                  </a:cubicBezTo>
                  <a:cubicBezTo>
                    <a:pt x="7449" y="9393"/>
                    <a:pt x="7728" y="6564"/>
                    <a:pt x="6602" y="4158"/>
                  </a:cubicBezTo>
                  <a:cubicBezTo>
                    <a:pt x="5476" y="1752"/>
                    <a:pt x="3128" y="159"/>
                    <a:pt x="477" y="0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5" name="Google Shape;12853;p90">
              <a:extLst>
                <a:ext uri="{FF2B5EF4-FFF2-40B4-BE49-F238E27FC236}">
                  <a16:creationId xmlns:a16="http://schemas.microsoft.com/office/drawing/2014/main" id="{9B1AE27A-29C7-4C35-9A26-CC19BA8F9172}"/>
                </a:ext>
              </a:extLst>
            </p:cNvPr>
            <p:cNvSpPr/>
            <p:nvPr/>
          </p:nvSpPr>
          <p:spPr>
            <a:xfrm>
              <a:off x="3569161" y="3848469"/>
              <a:ext cx="154139" cy="158152"/>
            </a:xfrm>
            <a:custGeom>
              <a:avLst/>
              <a:gdLst/>
              <a:ahLst/>
              <a:cxnLst/>
              <a:rect l="l" t="t" r="r" b="b"/>
              <a:pathLst>
                <a:path w="5877" h="6030" extrusionOk="0">
                  <a:moveTo>
                    <a:pt x="5852" y="0"/>
                  </a:moveTo>
                  <a:cubicBezTo>
                    <a:pt x="3037" y="5"/>
                    <a:pt x="607" y="1968"/>
                    <a:pt x="1" y="4716"/>
                  </a:cubicBezTo>
                  <a:lnTo>
                    <a:pt x="5876" y="6029"/>
                  </a:lnTo>
                  <a:lnTo>
                    <a:pt x="5876" y="6029"/>
                  </a:lnTo>
                  <a:lnTo>
                    <a:pt x="5852" y="0"/>
                  </a:ln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6" name="Google Shape;12854;p90">
              <a:extLst>
                <a:ext uri="{FF2B5EF4-FFF2-40B4-BE49-F238E27FC236}">
                  <a16:creationId xmlns:a16="http://schemas.microsoft.com/office/drawing/2014/main" id="{D956FC53-A28D-4582-A109-20801D073DFE}"/>
                </a:ext>
              </a:extLst>
            </p:cNvPr>
            <p:cNvSpPr/>
            <p:nvPr/>
          </p:nvSpPr>
          <p:spPr>
            <a:xfrm>
              <a:off x="3565647" y="3971764"/>
              <a:ext cx="157654" cy="185796"/>
            </a:xfrm>
            <a:custGeom>
              <a:avLst/>
              <a:gdLst/>
              <a:ahLst/>
              <a:cxnLst/>
              <a:rect l="l" t="t" r="r" b="b"/>
              <a:pathLst>
                <a:path w="6011" h="7084" extrusionOk="0">
                  <a:moveTo>
                    <a:pt x="140" y="0"/>
                  </a:moveTo>
                  <a:cubicBezTo>
                    <a:pt x="44" y="429"/>
                    <a:pt x="0" y="862"/>
                    <a:pt x="0" y="1300"/>
                  </a:cubicBezTo>
                  <a:cubicBezTo>
                    <a:pt x="0" y="3999"/>
                    <a:pt x="1800" y="6366"/>
                    <a:pt x="4398" y="7083"/>
                  </a:cubicBezTo>
                  <a:lnTo>
                    <a:pt x="6010" y="133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7" name="Google Shape;12855;p90">
              <a:extLst>
                <a:ext uri="{FF2B5EF4-FFF2-40B4-BE49-F238E27FC236}">
                  <a16:creationId xmlns:a16="http://schemas.microsoft.com/office/drawing/2014/main" id="{82C34B74-EEA8-41E1-B7E2-07EA857E1467}"/>
                </a:ext>
              </a:extLst>
            </p:cNvPr>
            <p:cNvSpPr/>
            <p:nvPr/>
          </p:nvSpPr>
          <p:spPr>
            <a:xfrm>
              <a:off x="3663056" y="4134558"/>
              <a:ext cx="83587" cy="28667"/>
            </a:xfrm>
            <a:custGeom>
              <a:avLst/>
              <a:gdLst/>
              <a:ahLst/>
              <a:cxnLst/>
              <a:rect l="l" t="t" r="r" b="b"/>
              <a:pathLst>
                <a:path w="3187" h="1093" extrusionOk="0">
                  <a:moveTo>
                    <a:pt x="646" y="1"/>
                  </a:moveTo>
                  <a:lnTo>
                    <a:pt x="1" y="640"/>
                  </a:lnTo>
                  <a:cubicBezTo>
                    <a:pt x="727" y="939"/>
                    <a:pt x="1502" y="1093"/>
                    <a:pt x="2282" y="1093"/>
                  </a:cubicBezTo>
                  <a:cubicBezTo>
                    <a:pt x="2585" y="1093"/>
                    <a:pt x="2888" y="1069"/>
                    <a:pt x="3186" y="1025"/>
                  </a:cubicBezTo>
                  <a:cubicBezTo>
                    <a:pt x="2272" y="886"/>
                    <a:pt x="1401" y="535"/>
                    <a:pt x="646" y="1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8" name="Google Shape;12856;p90">
              <a:extLst>
                <a:ext uri="{FF2B5EF4-FFF2-40B4-BE49-F238E27FC236}">
                  <a16:creationId xmlns:a16="http://schemas.microsoft.com/office/drawing/2014/main" id="{E02B14AE-D711-4853-B21A-CB51D19361ED}"/>
                </a:ext>
              </a:extLst>
            </p:cNvPr>
            <p:cNvSpPr/>
            <p:nvPr/>
          </p:nvSpPr>
          <p:spPr>
            <a:xfrm>
              <a:off x="3569293" y="3848469"/>
              <a:ext cx="153378" cy="133918"/>
            </a:xfrm>
            <a:custGeom>
              <a:avLst/>
              <a:gdLst/>
              <a:ahLst/>
              <a:cxnLst/>
              <a:rect l="l" t="t" r="r" b="b"/>
              <a:pathLst>
                <a:path w="5848" h="5106" extrusionOk="0">
                  <a:moveTo>
                    <a:pt x="5847" y="0"/>
                  </a:moveTo>
                  <a:cubicBezTo>
                    <a:pt x="3032" y="10"/>
                    <a:pt x="602" y="1968"/>
                    <a:pt x="1" y="4716"/>
                  </a:cubicBezTo>
                  <a:lnTo>
                    <a:pt x="1733" y="5106"/>
                  </a:lnTo>
                  <a:cubicBezTo>
                    <a:pt x="2075" y="2844"/>
                    <a:pt x="3667" y="977"/>
                    <a:pt x="5847" y="284"/>
                  </a:cubicBezTo>
                  <a:lnTo>
                    <a:pt x="5847" y="0"/>
                  </a:ln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9" name="Google Shape;12857;p90">
              <a:extLst>
                <a:ext uri="{FF2B5EF4-FFF2-40B4-BE49-F238E27FC236}">
                  <a16:creationId xmlns:a16="http://schemas.microsoft.com/office/drawing/2014/main" id="{308F359C-4CA0-4820-BC50-6F8A9F1F3743}"/>
                </a:ext>
              </a:extLst>
            </p:cNvPr>
            <p:cNvSpPr/>
            <p:nvPr/>
          </p:nvSpPr>
          <p:spPr>
            <a:xfrm>
              <a:off x="3650939" y="3931269"/>
              <a:ext cx="39551" cy="33833"/>
            </a:xfrm>
            <a:custGeom>
              <a:avLst/>
              <a:gdLst/>
              <a:ahLst/>
              <a:cxnLst/>
              <a:rect l="l" t="t" r="r" b="b"/>
              <a:pathLst>
                <a:path w="1508" h="1290" extrusionOk="0">
                  <a:moveTo>
                    <a:pt x="859" y="0"/>
                  </a:moveTo>
                  <a:cubicBezTo>
                    <a:pt x="700" y="0"/>
                    <a:pt x="538" y="60"/>
                    <a:pt x="405" y="192"/>
                  </a:cubicBezTo>
                  <a:cubicBezTo>
                    <a:pt x="1" y="596"/>
                    <a:pt x="290" y="1289"/>
                    <a:pt x="862" y="1289"/>
                  </a:cubicBezTo>
                  <a:cubicBezTo>
                    <a:pt x="1218" y="1289"/>
                    <a:pt x="1507" y="1001"/>
                    <a:pt x="1507" y="645"/>
                  </a:cubicBezTo>
                  <a:cubicBezTo>
                    <a:pt x="1507" y="258"/>
                    <a:pt x="1191" y="0"/>
                    <a:pt x="859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0" name="Google Shape;12858;p90">
              <a:extLst>
                <a:ext uri="{FF2B5EF4-FFF2-40B4-BE49-F238E27FC236}">
                  <a16:creationId xmlns:a16="http://schemas.microsoft.com/office/drawing/2014/main" id="{A55BC969-D3B3-429A-A402-78AF27ECA666}"/>
                </a:ext>
              </a:extLst>
            </p:cNvPr>
            <p:cNvSpPr/>
            <p:nvPr/>
          </p:nvSpPr>
          <p:spPr>
            <a:xfrm>
              <a:off x="3551248" y="3971764"/>
              <a:ext cx="135072" cy="185796"/>
            </a:xfrm>
            <a:custGeom>
              <a:avLst/>
              <a:gdLst/>
              <a:ahLst/>
              <a:cxnLst/>
              <a:rect l="l" t="t" r="r" b="b"/>
              <a:pathLst>
                <a:path w="5150" h="7084" extrusionOk="0">
                  <a:moveTo>
                    <a:pt x="689" y="0"/>
                  </a:moveTo>
                  <a:cubicBezTo>
                    <a:pt x="1" y="3118"/>
                    <a:pt x="1872" y="6232"/>
                    <a:pt x="4947" y="7083"/>
                  </a:cubicBezTo>
                  <a:lnTo>
                    <a:pt x="5149" y="6371"/>
                  </a:lnTo>
                  <a:cubicBezTo>
                    <a:pt x="3407" y="5274"/>
                    <a:pt x="2354" y="3359"/>
                    <a:pt x="2354" y="1300"/>
                  </a:cubicBezTo>
                  <a:cubicBezTo>
                    <a:pt x="2354" y="996"/>
                    <a:pt x="2373" y="693"/>
                    <a:pt x="2421" y="395"/>
                  </a:cubicBezTo>
                  <a:lnTo>
                    <a:pt x="689" y="0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1" name="Google Shape;12859;p90">
              <a:extLst>
                <a:ext uri="{FF2B5EF4-FFF2-40B4-BE49-F238E27FC236}">
                  <a16:creationId xmlns:a16="http://schemas.microsoft.com/office/drawing/2014/main" id="{3028045C-D917-41EE-903C-BD8114B39430}"/>
                </a:ext>
              </a:extLst>
            </p:cNvPr>
            <p:cNvSpPr/>
            <p:nvPr/>
          </p:nvSpPr>
          <p:spPr>
            <a:xfrm>
              <a:off x="3527093" y="3810570"/>
              <a:ext cx="403300" cy="357927"/>
            </a:xfrm>
            <a:custGeom>
              <a:avLst/>
              <a:gdLst/>
              <a:ahLst/>
              <a:cxnLst/>
              <a:rect l="l" t="t" r="r" b="b"/>
              <a:pathLst>
                <a:path w="15377" h="13647" extrusionOk="0">
                  <a:moveTo>
                    <a:pt x="5576" y="4857"/>
                  </a:moveTo>
                  <a:cubicBezTo>
                    <a:pt x="5579" y="4857"/>
                    <a:pt x="5581" y="4857"/>
                    <a:pt x="5584" y="4857"/>
                  </a:cubicBezTo>
                  <a:cubicBezTo>
                    <a:pt x="5936" y="4857"/>
                    <a:pt x="6109" y="5280"/>
                    <a:pt x="5859" y="5526"/>
                  </a:cubicBezTo>
                  <a:cubicBezTo>
                    <a:pt x="5779" y="5605"/>
                    <a:pt x="5681" y="5641"/>
                    <a:pt x="5585" y="5641"/>
                  </a:cubicBezTo>
                  <a:cubicBezTo>
                    <a:pt x="5384" y="5641"/>
                    <a:pt x="5190" y="5484"/>
                    <a:pt x="5190" y="5247"/>
                  </a:cubicBezTo>
                  <a:cubicBezTo>
                    <a:pt x="5190" y="5033"/>
                    <a:pt x="5363" y="4857"/>
                    <a:pt x="5576" y="4857"/>
                  </a:cubicBezTo>
                  <a:close/>
                  <a:moveTo>
                    <a:pt x="7206" y="1720"/>
                  </a:moveTo>
                  <a:lnTo>
                    <a:pt x="7211" y="2422"/>
                  </a:lnTo>
                  <a:lnTo>
                    <a:pt x="7220" y="4934"/>
                  </a:lnTo>
                  <a:lnTo>
                    <a:pt x="7230" y="7152"/>
                  </a:lnTo>
                  <a:lnTo>
                    <a:pt x="1932" y="5973"/>
                  </a:lnTo>
                  <a:cubicBezTo>
                    <a:pt x="2293" y="4636"/>
                    <a:pt x="3121" y="3476"/>
                    <a:pt x="4271" y="2701"/>
                  </a:cubicBezTo>
                  <a:lnTo>
                    <a:pt x="5233" y="4462"/>
                  </a:lnTo>
                  <a:cubicBezTo>
                    <a:pt x="4843" y="4636"/>
                    <a:pt x="4636" y="5073"/>
                    <a:pt x="4757" y="5482"/>
                  </a:cubicBezTo>
                  <a:cubicBezTo>
                    <a:pt x="4862" y="5856"/>
                    <a:pt x="5205" y="6110"/>
                    <a:pt x="5587" y="6110"/>
                  </a:cubicBezTo>
                  <a:cubicBezTo>
                    <a:pt x="5623" y="6110"/>
                    <a:pt x="5659" y="6108"/>
                    <a:pt x="5695" y="6103"/>
                  </a:cubicBezTo>
                  <a:cubicBezTo>
                    <a:pt x="6118" y="6050"/>
                    <a:pt x="6441" y="5694"/>
                    <a:pt x="6450" y="5266"/>
                  </a:cubicBezTo>
                  <a:cubicBezTo>
                    <a:pt x="6460" y="4838"/>
                    <a:pt x="6152" y="4472"/>
                    <a:pt x="5733" y="4395"/>
                  </a:cubicBezTo>
                  <a:lnTo>
                    <a:pt x="4670" y="2451"/>
                  </a:lnTo>
                  <a:cubicBezTo>
                    <a:pt x="5445" y="2013"/>
                    <a:pt x="6316" y="1763"/>
                    <a:pt x="7206" y="1720"/>
                  </a:cubicBezTo>
                  <a:close/>
                  <a:moveTo>
                    <a:pt x="7692" y="5179"/>
                  </a:moveTo>
                  <a:cubicBezTo>
                    <a:pt x="9410" y="5352"/>
                    <a:pt x="10319" y="7296"/>
                    <a:pt x="9352" y="8725"/>
                  </a:cubicBezTo>
                  <a:lnTo>
                    <a:pt x="7701" y="7335"/>
                  </a:lnTo>
                  <a:lnTo>
                    <a:pt x="7692" y="5179"/>
                  </a:lnTo>
                  <a:close/>
                  <a:moveTo>
                    <a:pt x="7864" y="473"/>
                  </a:moveTo>
                  <a:cubicBezTo>
                    <a:pt x="7869" y="473"/>
                    <a:pt x="7874" y="473"/>
                    <a:pt x="7879" y="473"/>
                  </a:cubicBezTo>
                  <a:cubicBezTo>
                    <a:pt x="10439" y="623"/>
                    <a:pt x="12710" y="2162"/>
                    <a:pt x="13798" y="4486"/>
                  </a:cubicBezTo>
                  <a:cubicBezTo>
                    <a:pt x="14885" y="6806"/>
                    <a:pt x="14611" y="9539"/>
                    <a:pt x="13086" y="11598"/>
                  </a:cubicBezTo>
                  <a:cubicBezTo>
                    <a:pt x="13052" y="11646"/>
                    <a:pt x="12994" y="11675"/>
                    <a:pt x="12937" y="11675"/>
                  </a:cubicBezTo>
                  <a:cubicBezTo>
                    <a:pt x="12884" y="11675"/>
                    <a:pt x="12836" y="11661"/>
                    <a:pt x="12797" y="11627"/>
                  </a:cubicBezTo>
                  <a:lnTo>
                    <a:pt x="11637" y="10650"/>
                  </a:lnTo>
                  <a:cubicBezTo>
                    <a:pt x="12215" y="9904"/>
                    <a:pt x="12576" y="9014"/>
                    <a:pt x="12691" y="8081"/>
                  </a:cubicBezTo>
                  <a:cubicBezTo>
                    <a:pt x="12706" y="7936"/>
                    <a:pt x="12595" y="7816"/>
                    <a:pt x="12455" y="7816"/>
                  </a:cubicBezTo>
                  <a:cubicBezTo>
                    <a:pt x="12335" y="7816"/>
                    <a:pt x="12234" y="7903"/>
                    <a:pt x="12220" y="8018"/>
                  </a:cubicBezTo>
                  <a:cubicBezTo>
                    <a:pt x="12123" y="8827"/>
                    <a:pt x="11825" y="9592"/>
                    <a:pt x="11349" y="10251"/>
                  </a:cubicBezTo>
                  <a:cubicBezTo>
                    <a:pt x="11329" y="10275"/>
                    <a:pt x="11310" y="10304"/>
                    <a:pt x="11291" y="10328"/>
                  </a:cubicBezTo>
                  <a:lnTo>
                    <a:pt x="11277" y="10347"/>
                  </a:lnTo>
                  <a:lnTo>
                    <a:pt x="9713" y="9029"/>
                  </a:lnTo>
                  <a:cubicBezTo>
                    <a:pt x="10940" y="7292"/>
                    <a:pt x="9809" y="4881"/>
                    <a:pt x="7687" y="4708"/>
                  </a:cubicBezTo>
                  <a:lnTo>
                    <a:pt x="7677" y="2663"/>
                  </a:lnTo>
                  <a:cubicBezTo>
                    <a:pt x="7721" y="2663"/>
                    <a:pt x="7764" y="2668"/>
                    <a:pt x="7802" y="2672"/>
                  </a:cubicBezTo>
                  <a:lnTo>
                    <a:pt x="7831" y="2672"/>
                  </a:lnTo>
                  <a:cubicBezTo>
                    <a:pt x="7875" y="2672"/>
                    <a:pt x="7923" y="2677"/>
                    <a:pt x="7966" y="2682"/>
                  </a:cubicBezTo>
                  <a:cubicBezTo>
                    <a:pt x="10208" y="2923"/>
                    <a:pt x="11979" y="4688"/>
                    <a:pt x="12229" y="6926"/>
                  </a:cubicBezTo>
                  <a:cubicBezTo>
                    <a:pt x="12239" y="7046"/>
                    <a:pt x="12340" y="7138"/>
                    <a:pt x="12460" y="7138"/>
                  </a:cubicBezTo>
                  <a:cubicBezTo>
                    <a:pt x="12600" y="7138"/>
                    <a:pt x="12710" y="7013"/>
                    <a:pt x="12696" y="6873"/>
                  </a:cubicBezTo>
                  <a:cubicBezTo>
                    <a:pt x="12407" y="4289"/>
                    <a:pt x="10276" y="2297"/>
                    <a:pt x="7677" y="2191"/>
                  </a:cubicBezTo>
                  <a:lnTo>
                    <a:pt x="7673" y="680"/>
                  </a:lnTo>
                  <a:cubicBezTo>
                    <a:pt x="7668" y="627"/>
                    <a:pt x="7687" y="574"/>
                    <a:pt x="7721" y="536"/>
                  </a:cubicBezTo>
                  <a:cubicBezTo>
                    <a:pt x="7756" y="496"/>
                    <a:pt x="7807" y="473"/>
                    <a:pt x="7864" y="473"/>
                  </a:cubicBezTo>
                  <a:close/>
                  <a:moveTo>
                    <a:pt x="1826" y="6435"/>
                  </a:moveTo>
                  <a:lnTo>
                    <a:pt x="7177" y="7624"/>
                  </a:lnTo>
                  <a:lnTo>
                    <a:pt x="5709" y="12897"/>
                  </a:lnTo>
                  <a:cubicBezTo>
                    <a:pt x="3342" y="12132"/>
                    <a:pt x="1740" y="9928"/>
                    <a:pt x="1740" y="7446"/>
                  </a:cubicBezTo>
                  <a:lnTo>
                    <a:pt x="1735" y="7446"/>
                  </a:lnTo>
                  <a:cubicBezTo>
                    <a:pt x="1735" y="7109"/>
                    <a:pt x="1769" y="6767"/>
                    <a:pt x="1826" y="6435"/>
                  </a:cubicBezTo>
                  <a:close/>
                  <a:moveTo>
                    <a:pt x="7596" y="7864"/>
                  </a:moveTo>
                  <a:lnTo>
                    <a:pt x="9236" y="9245"/>
                  </a:lnTo>
                  <a:lnTo>
                    <a:pt x="11161" y="10862"/>
                  </a:lnTo>
                  <a:lnTo>
                    <a:pt x="11695" y="11314"/>
                  </a:lnTo>
                  <a:cubicBezTo>
                    <a:pt x="10613" y="12503"/>
                    <a:pt x="9078" y="13176"/>
                    <a:pt x="7470" y="13176"/>
                  </a:cubicBezTo>
                  <a:lnTo>
                    <a:pt x="7466" y="13176"/>
                  </a:lnTo>
                  <a:cubicBezTo>
                    <a:pt x="7028" y="13176"/>
                    <a:pt x="6590" y="13128"/>
                    <a:pt x="6162" y="13027"/>
                  </a:cubicBezTo>
                  <a:lnTo>
                    <a:pt x="7596" y="7864"/>
                  </a:lnTo>
                  <a:close/>
                  <a:moveTo>
                    <a:pt x="7866" y="1"/>
                  </a:moveTo>
                  <a:cubicBezTo>
                    <a:pt x="7495" y="1"/>
                    <a:pt x="7196" y="300"/>
                    <a:pt x="7201" y="675"/>
                  </a:cubicBezTo>
                  <a:lnTo>
                    <a:pt x="7201" y="1253"/>
                  </a:lnTo>
                  <a:cubicBezTo>
                    <a:pt x="6229" y="1291"/>
                    <a:pt x="5281" y="1556"/>
                    <a:pt x="4439" y="2032"/>
                  </a:cubicBezTo>
                  <a:lnTo>
                    <a:pt x="3905" y="1056"/>
                  </a:lnTo>
                  <a:cubicBezTo>
                    <a:pt x="3862" y="979"/>
                    <a:pt x="3785" y="935"/>
                    <a:pt x="3698" y="935"/>
                  </a:cubicBezTo>
                  <a:lnTo>
                    <a:pt x="479" y="935"/>
                  </a:lnTo>
                  <a:lnTo>
                    <a:pt x="479" y="541"/>
                  </a:lnTo>
                  <a:cubicBezTo>
                    <a:pt x="486" y="375"/>
                    <a:pt x="365" y="292"/>
                    <a:pt x="243" y="292"/>
                  </a:cubicBezTo>
                  <a:cubicBezTo>
                    <a:pt x="122" y="292"/>
                    <a:pt x="0" y="375"/>
                    <a:pt x="7" y="541"/>
                  </a:cubicBezTo>
                  <a:lnTo>
                    <a:pt x="7" y="1797"/>
                  </a:lnTo>
                  <a:cubicBezTo>
                    <a:pt x="15" y="1946"/>
                    <a:pt x="129" y="2020"/>
                    <a:pt x="243" y="2020"/>
                  </a:cubicBezTo>
                  <a:cubicBezTo>
                    <a:pt x="358" y="2020"/>
                    <a:pt x="472" y="1946"/>
                    <a:pt x="479" y="1797"/>
                  </a:cubicBezTo>
                  <a:lnTo>
                    <a:pt x="479" y="1407"/>
                  </a:lnTo>
                  <a:lnTo>
                    <a:pt x="3559" y="1407"/>
                  </a:lnTo>
                  <a:lnTo>
                    <a:pt x="4035" y="2283"/>
                  </a:lnTo>
                  <a:cubicBezTo>
                    <a:pt x="3684" y="2514"/>
                    <a:pt x="3356" y="2788"/>
                    <a:pt x="3058" y="3086"/>
                  </a:cubicBezTo>
                  <a:cubicBezTo>
                    <a:pt x="614" y="5559"/>
                    <a:pt x="681" y="9553"/>
                    <a:pt x="3202" y="11945"/>
                  </a:cubicBezTo>
                  <a:cubicBezTo>
                    <a:pt x="4403" y="13083"/>
                    <a:pt x="5937" y="13646"/>
                    <a:pt x="7466" y="13646"/>
                  </a:cubicBezTo>
                  <a:cubicBezTo>
                    <a:pt x="9149" y="13646"/>
                    <a:pt x="10826" y="12965"/>
                    <a:pt x="12051" y="11622"/>
                  </a:cubicBezTo>
                  <a:lnTo>
                    <a:pt x="12494" y="11993"/>
                  </a:lnTo>
                  <a:cubicBezTo>
                    <a:pt x="12619" y="12100"/>
                    <a:pt x="12773" y="12151"/>
                    <a:pt x="12925" y="12151"/>
                  </a:cubicBezTo>
                  <a:cubicBezTo>
                    <a:pt x="13129" y="12151"/>
                    <a:pt x="13332" y="12058"/>
                    <a:pt x="13461" y="11882"/>
                  </a:cubicBezTo>
                  <a:cubicBezTo>
                    <a:pt x="15087" y="9678"/>
                    <a:pt x="15376" y="6762"/>
                    <a:pt x="14217" y="4284"/>
                  </a:cubicBezTo>
                  <a:cubicBezTo>
                    <a:pt x="13057" y="1811"/>
                    <a:pt x="10637" y="165"/>
                    <a:pt x="7904" y="2"/>
                  </a:cubicBezTo>
                  <a:lnTo>
                    <a:pt x="7908" y="2"/>
                  </a:lnTo>
                  <a:cubicBezTo>
                    <a:pt x="7894" y="1"/>
                    <a:pt x="7880" y="1"/>
                    <a:pt x="78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62" name="Google Shape;12860;p90">
            <a:extLst>
              <a:ext uri="{FF2B5EF4-FFF2-40B4-BE49-F238E27FC236}">
                <a16:creationId xmlns:a16="http://schemas.microsoft.com/office/drawing/2014/main" id="{A3F90BAF-F2C9-46B7-AEF7-336719A5D1F4}"/>
              </a:ext>
            </a:extLst>
          </p:cNvPr>
          <p:cNvGrpSpPr/>
          <p:nvPr/>
        </p:nvGrpSpPr>
        <p:grpSpPr>
          <a:xfrm>
            <a:off x="5384846" y="4851376"/>
            <a:ext cx="390580" cy="470312"/>
            <a:chOff x="4038634" y="3823107"/>
            <a:chExt cx="292935" cy="352734"/>
          </a:xfrm>
        </p:grpSpPr>
        <p:sp>
          <p:nvSpPr>
            <p:cNvPr id="563" name="Google Shape;12861;p90">
              <a:extLst>
                <a:ext uri="{FF2B5EF4-FFF2-40B4-BE49-F238E27FC236}">
                  <a16:creationId xmlns:a16="http://schemas.microsoft.com/office/drawing/2014/main" id="{F52566F0-0120-4E81-94E5-7F5E67FF1B50}"/>
                </a:ext>
              </a:extLst>
            </p:cNvPr>
            <p:cNvSpPr/>
            <p:nvPr/>
          </p:nvSpPr>
          <p:spPr>
            <a:xfrm>
              <a:off x="4173915" y="4023117"/>
              <a:ext cx="22503" cy="101868"/>
            </a:xfrm>
            <a:custGeom>
              <a:avLst/>
              <a:gdLst/>
              <a:ahLst/>
              <a:cxnLst/>
              <a:rect l="l" t="t" r="r" b="b"/>
              <a:pathLst>
                <a:path w="858" h="3884" extrusionOk="0">
                  <a:moveTo>
                    <a:pt x="1" y="1"/>
                  </a:moveTo>
                  <a:lnTo>
                    <a:pt x="1" y="3884"/>
                  </a:lnTo>
                  <a:lnTo>
                    <a:pt x="857" y="3884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4" name="Google Shape;12862;p90">
              <a:extLst>
                <a:ext uri="{FF2B5EF4-FFF2-40B4-BE49-F238E27FC236}">
                  <a16:creationId xmlns:a16="http://schemas.microsoft.com/office/drawing/2014/main" id="{51BF18C3-98BE-4BE8-B0B6-E9E9A3373B40}"/>
                </a:ext>
              </a:extLst>
            </p:cNvPr>
            <p:cNvSpPr/>
            <p:nvPr/>
          </p:nvSpPr>
          <p:spPr>
            <a:xfrm>
              <a:off x="4102629" y="3839630"/>
              <a:ext cx="164971" cy="201558"/>
            </a:xfrm>
            <a:custGeom>
              <a:avLst/>
              <a:gdLst/>
              <a:ahLst/>
              <a:cxnLst/>
              <a:rect l="l" t="t" r="r" b="b"/>
              <a:pathLst>
                <a:path w="6290" h="7685" extrusionOk="0">
                  <a:moveTo>
                    <a:pt x="0" y="1"/>
                  </a:moveTo>
                  <a:lnTo>
                    <a:pt x="0" y="2522"/>
                  </a:lnTo>
                  <a:cubicBezTo>
                    <a:pt x="0" y="4312"/>
                    <a:pt x="852" y="5996"/>
                    <a:pt x="2291" y="7055"/>
                  </a:cubicBezTo>
                  <a:lnTo>
                    <a:pt x="3147" y="7685"/>
                  </a:lnTo>
                  <a:lnTo>
                    <a:pt x="3999" y="7055"/>
                  </a:lnTo>
                  <a:cubicBezTo>
                    <a:pt x="5442" y="5996"/>
                    <a:pt x="6289" y="4312"/>
                    <a:pt x="6289" y="2522"/>
                  </a:cubicBezTo>
                  <a:lnTo>
                    <a:pt x="6289" y="1"/>
                  </a:ln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5" name="Google Shape;12863;p90">
              <a:extLst>
                <a:ext uri="{FF2B5EF4-FFF2-40B4-BE49-F238E27FC236}">
                  <a16:creationId xmlns:a16="http://schemas.microsoft.com/office/drawing/2014/main" id="{C2961EA5-FBB0-44E9-B277-CB71A0C21160}"/>
                </a:ext>
              </a:extLst>
            </p:cNvPr>
            <p:cNvSpPr/>
            <p:nvPr/>
          </p:nvSpPr>
          <p:spPr>
            <a:xfrm>
              <a:off x="4169509" y="3839630"/>
              <a:ext cx="98091" cy="201558"/>
            </a:xfrm>
            <a:custGeom>
              <a:avLst/>
              <a:gdLst/>
              <a:ahLst/>
              <a:cxnLst/>
              <a:rect l="l" t="t" r="r" b="b"/>
              <a:pathLst>
                <a:path w="3740" h="7685" extrusionOk="0">
                  <a:moveTo>
                    <a:pt x="2551" y="1"/>
                  </a:moveTo>
                  <a:lnTo>
                    <a:pt x="2551" y="2522"/>
                  </a:lnTo>
                  <a:cubicBezTo>
                    <a:pt x="2551" y="4312"/>
                    <a:pt x="1699" y="5996"/>
                    <a:pt x="260" y="7055"/>
                  </a:cubicBezTo>
                  <a:lnTo>
                    <a:pt x="0" y="7247"/>
                  </a:lnTo>
                  <a:lnTo>
                    <a:pt x="597" y="7685"/>
                  </a:lnTo>
                  <a:lnTo>
                    <a:pt x="1449" y="7055"/>
                  </a:lnTo>
                  <a:cubicBezTo>
                    <a:pt x="2887" y="5996"/>
                    <a:pt x="3739" y="4312"/>
                    <a:pt x="3739" y="2522"/>
                  </a:cubicBezTo>
                  <a:lnTo>
                    <a:pt x="3739" y="1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6" name="Google Shape;12864;p90">
              <a:extLst>
                <a:ext uri="{FF2B5EF4-FFF2-40B4-BE49-F238E27FC236}">
                  <a16:creationId xmlns:a16="http://schemas.microsoft.com/office/drawing/2014/main" id="{BF59019D-040A-40A0-A493-8AC0D83C37C2}"/>
                </a:ext>
              </a:extLst>
            </p:cNvPr>
            <p:cNvSpPr/>
            <p:nvPr/>
          </p:nvSpPr>
          <p:spPr>
            <a:xfrm>
              <a:off x="4091902" y="3828142"/>
              <a:ext cx="186530" cy="22870"/>
            </a:xfrm>
            <a:custGeom>
              <a:avLst/>
              <a:gdLst/>
              <a:ahLst/>
              <a:cxnLst/>
              <a:rect l="l" t="t" r="r" b="b"/>
              <a:pathLst>
                <a:path w="7112" h="872" extrusionOk="0">
                  <a:moveTo>
                    <a:pt x="178" y="1"/>
                  </a:moveTo>
                  <a:cubicBezTo>
                    <a:pt x="82" y="1"/>
                    <a:pt x="0" y="82"/>
                    <a:pt x="0" y="184"/>
                  </a:cubicBezTo>
                  <a:lnTo>
                    <a:pt x="0" y="689"/>
                  </a:lnTo>
                  <a:cubicBezTo>
                    <a:pt x="0" y="790"/>
                    <a:pt x="82" y="872"/>
                    <a:pt x="178" y="872"/>
                  </a:cubicBezTo>
                  <a:lnTo>
                    <a:pt x="6934" y="872"/>
                  </a:lnTo>
                  <a:cubicBezTo>
                    <a:pt x="7030" y="872"/>
                    <a:pt x="7112" y="790"/>
                    <a:pt x="7112" y="689"/>
                  </a:cubicBezTo>
                  <a:lnTo>
                    <a:pt x="7112" y="184"/>
                  </a:lnTo>
                  <a:cubicBezTo>
                    <a:pt x="7112" y="82"/>
                    <a:pt x="7030" y="1"/>
                    <a:pt x="6934" y="1"/>
                  </a:cubicBezTo>
                  <a:close/>
                </a:path>
              </a:pathLst>
            </a:custGeom>
            <a:solidFill>
              <a:srgbClr val="C7D2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7" name="Google Shape;12865;p90">
              <a:extLst>
                <a:ext uri="{FF2B5EF4-FFF2-40B4-BE49-F238E27FC236}">
                  <a16:creationId xmlns:a16="http://schemas.microsoft.com/office/drawing/2014/main" id="{E3962ADC-75CA-40AF-A728-CFCA3F35AEE8}"/>
                </a:ext>
              </a:extLst>
            </p:cNvPr>
            <p:cNvSpPr/>
            <p:nvPr/>
          </p:nvSpPr>
          <p:spPr>
            <a:xfrm>
              <a:off x="4247378" y="3828273"/>
              <a:ext cx="31053" cy="22739"/>
            </a:xfrm>
            <a:custGeom>
              <a:avLst/>
              <a:gdLst/>
              <a:ahLst/>
              <a:cxnLst/>
              <a:rect l="l" t="t" r="r" b="b"/>
              <a:pathLst>
                <a:path w="1184" h="867" extrusionOk="0">
                  <a:moveTo>
                    <a:pt x="0" y="0"/>
                  </a:moveTo>
                  <a:lnTo>
                    <a:pt x="0" y="867"/>
                  </a:lnTo>
                  <a:lnTo>
                    <a:pt x="1006" y="867"/>
                  </a:lnTo>
                  <a:cubicBezTo>
                    <a:pt x="1102" y="867"/>
                    <a:pt x="1184" y="785"/>
                    <a:pt x="1184" y="684"/>
                  </a:cubicBezTo>
                  <a:lnTo>
                    <a:pt x="1184" y="179"/>
                  </a:lnTo>
                  <a:cubicBezTo>
                    <a:pt x="1179" y="77"/>
                    <a:pt x="1102" y="0"/>
                    <a:pt x="1006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8" name="Google Shape;12866;p90">
              <a:extLst>
                <a:ext uri="{FF2B5EF4-FFF2-40B4-BE49-F238E27FC236}">
                  <a16:creationId xmlns:a16="http://schemas.microsoft.com/office/drawing/2014/main" id="{E89FA711-7C1D-4722-8371-6C570413BFB3}"/>
                </a:ext>
              </a:extLst>
            </p:cNvPr>
            <p:cNvSpPr/>
            <p:nvPr/>
          </p:nvSpPr>
          <p:spPr>
            <a:xfrm>
              <a:off x="4144383" y="3889279"/>
              <a:ext cx="81568" cy="77188"/>
            </a:xfrm>
            <a:custGeom>
              <a:avLst/>
              <a:gdLst/>
              <a:ahLst/>
              <a:cxnLst/>
              <a:rect l="l" t="t" r="r" b="b"/>
              <a:pathLst>
                <a:path w="3110" h="2943" extrusionOk="0">
                  <a:moveTo>
                    <a:pt x="1555" y="1"/>
                  </a:moveTo>
                  <a:cubicBezTo>
                    <a:pt x="1542" y="1"/>
                    <a:pt x="1529" y="8"/>
                    <a:pt x="1521" y="23"/>
                  </a:cubicBezTo>
                  <a:lnTo>
                    <a:pt x="1074" y="927"/>
                  </a:lnTo>
                  <a:cubicBezTo>
                    <a:pt x="1069" y="942"/>
                    <a:pt x="1059" y="946"/>
                    <a:pt x="1045" y="951"/>
                  </a:cubicBezTo>
                  <a:lnTo>
                    <a:pt x="44" y="1096"/>
                  </a:lnTo>
                  <a:cubicBezTo>
                    <a:pt x="11" y="1100"/>
                    <a:pt x="1" y="1139"/>
                    <a:pt x="25" y="1163"/>
                  </a:cubicBezTo>
                  <a:lnTo>
                    <a:pt x="747" y="1865"/>
                  </a:lnTo>
                  <a:cubicBezTo>
                    <a:pt x="756" y="1875"/>
                    <a:pt x="761" y="1890"/>
                    <a:pt x="756" y="1899"/>
                  </a:cubicBezTo>
                  <a:lnTo>
                    <a:pt x="588" y="2895"/>
                  </a:lnTo>
                  <a:cubicBezTo>
                    <a:pt x="580" y="2922"/>
                    <a:pt x="600" y="2943"/>
                    <a:pt x="623" y="2943"/>
                  </a:cubicBezTo>
                  <a:cubicBezTo>
                    <a:pt x="629" y="2943"/>
                    <a:pt x="635" y="2941"/>
                    <a:pt x="641" y="2939"/>
                  </a:cubicBezTo>
                  <a:lnTo>
                    <a:pt x="1536" y="2467"/>
                  </a:lnTo>
                  <a:cubicBezTo>
                    <a:pt x="1543" y="2465"/>
                    <a:pt x="1549" y="2463"/>
                    <a:pt x="1555" y="2463"/>
                  </a:cubicBezTo>
                  <a:cubicBezTo>
                    <a:pt x="1561" y="2463"/>
                    <a:pt x="1567" y="2465"/>
                    <a:pt x="1574" y="2467"/>
                  </a:cubicBezTo>
                  <a:lnTo>
                    <a:pt x="2469" y="2939"/>
                  </a:lnTo>
                  <a:cubicBezTo>
                    <a:pt x="2475" y="2941"/>
                    <a:pt x="2481" y="2943"/>
                    <a:pt x="2487" y="2943"/>
                  </a:cubicBezTo>
                  <a:cubicBezTo>
                    <a:pt x="2510" y="2943"/>
                    <a:pt x="2531" y="2922"/>
                    <a:pt x="2527" y="2895"/>
                  </a:cubicBezTo>
                  <a:lnTo>
                    <a:pt x="2354" y="1899"/>
                  </a:lnTo>
                  <a:cubicBezTo>
                    <a:pt x="2354" y="1890"/>
                    <a:pt x="2354" y="1875"/>
                    <a:pt x="2363" y="1865"/>
                  </a:cubicBezTo>
                  <a:lnTo>
                    <a:pt x="3085" y="1163"/>
                  </a:lnTo>
                  <a:cubicBezTo>
                    <a:pt x="3109" y="1139"/>
                    <a:pt x="3100" y="1100"/>
                    <a:pt x="3066" y="1096"/>
                  </a:cubicBezTo>
                  <a:lnTo>
                    <a:pt x="2065" y="951"/>
                  </a:lnTo>
                  <a:cubicBezTo>
                    <a:pt x="2055" y="946"/>
                    <a:pt x="2041" y="942"/>
                    <a:pt x="2036" y="927"/>
                  </a:cubicBezTo>
                  <a:lnTo>
                    <a:pt x="1589" y="23"/>
                  </a:lnTo>
                  <a:cubicBezTo>
                    <a:pt x="1582" y="8"/>
                    <a:pt x="1568" y="1"/>
                    <a:pt x="1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9" name="Google Shape;12867;p90">
              <a:extLst>
                <a:ext uri="{FF2B5EF4-FFF2-40B4-BE49-F238E27FC236}">
                  <a16:creationId xmlns:a16="http://schemas.microsoft.com/office/drawing/2014/main" id="{46E04890-7B50-43AC-A8FD-FE7E91DFAFA7}"/>
                </a:ext>
              </a:extLst>
            </p:cNvPr>
            <p:cNvSpPr/>
            <p:nvPr/>
          </p:nvSpPr>
          <p:spPr>
            <a:xfrm>
              <a:off x="4163818" y="4028048"/>
              <a:ext cx="42698" cy="21087"/>
            </a:xfrm>
            <a:custGeom>
              <a:avLst/>
              <a:gdLst/>
              <a:ahLst/>
              <a:cxnLst/>
              <a:rect l="l" t="t" r="r" b="b"/>
              <a:pathLst>
                <a:path w="1628" h="804" extrusionOk="0">
                  <a:moveTo>
                    <a:pt x="328" y="0"/>
                  </a:moveTo>
                  <a:cubicBezTo>
                    <a:pt x="145" y="0"/>
                    <a:pt x="1" y="150"/>
                    <a:pt x="1" y="332"/>
                  </a:cubicBezTo>
                  <a:lnTo>
                    <a:pt x="1" y="472"/>
                  </a:lnTo>
                  <a:cubicBezTo>
                    <a:pt x="1" y="655"/>
                    <a:pt x="145" y="804"/>
                    <a:pt x="328" y="804"/>
                  </a:cubicBezTo>
                  <a:lnTo>
                    <a:pt x="1300" y="804"/>
                  </a:lnTo>
                  <a:cubicBezTo>
                    <a:pt x="1483" y="804"/>
                    <a:pt x="1627" y="655"/>
                    <a:pt x="1627" y="472"/>
                  </a:cubicBezTo>
                  <a:lnTo>
                    <a:pt x="1627" y="332"/>
                  </a:lnTo>
                  <a:cubicBezTo>
                    <a:pt x="1627" y="150"/>
                    <a:pt x="1483" y="0"/>
                    <a:pt x="1300" y="0"/>
                  </a:cubicBezTo>
                  <a:close/>
                </a:path>
              </a:pathLst>
            </a:custGeom>
            <a:solidFill>
              <a:srgbClr val="C7D2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0" name="Google Shape;12868;p90">
              <a:extLst>
                <a:ext uri="{FF2B5EF4-FFF2-40B4-BE49-F238E27FC236}">
                  <a16:creationId xmlns:a16="http://schemas.microsoft.com/office/drawing/2014/main" id="{935F3212-B8C3-4FDE-AAD1-9B2ECF450CEB}"/>
                </a:ext>
              </a:extLst>
            </p:cNvPr>
            <p:cNvSpPr/>
            <p:nvPr/>
          </p:nvSpPr>
          <p:spPr>
            <a:xfrm>
              <a:off x="4141367" y="4109826"/>
              <a:ext cx="87600" cy="30319"/>
            </a:xfrm>
            <a:custGeom>
              <a:avLst/>
              <a:gdLst/>
              <a:ahLst/>
              <a:cxnLst/>
              <a:rect l="l" t="t" r="r" b="b"/>
              <a:pathLst>
                <a:path w="3340" h="1156" extrusionOk="0">
                  <a:moveTo>
                    <a:pt x="443" y="0"/>
                  </a:moveTo>
                  <a:cubicBezTo>
                    <a:pt x="198" y="0"/>
                    <a:pt x="0" y="198"/>
                    <a:pt x="0" y="443"/>
                  </a:cubicBezTo>
                  <a:lnTo>
                    <a:pt x="0" y="1155"/>
                  </a:lnTo>
                  <a:lnTo>
                    <a:pt x="3340" y="1155"/>
                  </a:lnTo>
                  <a:lnTo>
                    <a:pt x="3340" y="443"/>
                  </a:lnTo>
                  <a:cubicBezTo>
                    <a:pt x="3340" y="198"/>
                    <a:pt x="3142" y="0"/>
                    <a:pt x="2897" y="0"/>
                  </a:cubicBezTo>
                  <a:close/>
                </a:path>
              </a:pathLst>
            </a:custGeom>
            <a:solidFill>
              <a:srgbClr val="C7D2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1" name="Google Shape;12869;p90">
              <a:extLst>
                <a:ext uri="{FF2B5EF4-FFF2-40B4-BE49-F238E27FC236}">
                  <a16:creationId xmlns:a16="http://schemas.microsoft.com/office/drawing/2014/main" id="{AA339C70-DC85-4E34-9DA4-0B80B290C79C}"/>
                </a:ext>
              </a:extLst>
            </p:cNvPr>
            <p:cNvSpPr/>
            <p:nvPr/>
          </p:nvSpPr>
          <p:spPr>
            <a:xfrm>
              <a:off x="4198018" y="4109826"/>
              <a:ext cx="30948" cy="30319"/>
            </a:xfrm>
            <a:custGeom>
              <a:avLst/>
              <a:gdLst/>
              <a:ahLst/>
              <a:cxnLst/>
              <a:rect l="l" t="t" r="r" b="b"/>
              <a:pathLst>
                <a:path w="1180" h="1156" extrusionOk="0">
                  <a:moveTo>
                    <a:pt x="1" y="0"/>
                  </a:moveTo>
                  <a:lnTo>
                    <a:pt x="1" y="1155"/>
                  </a:lnTo>
                  <a:lnTo>
                    <a:pt x="1180" y="1155"/>
                  </a:lnTo>
                  <a:lnTo>
                    <a:pt x="1180" y="443"/>
                  </a:lnTo>
                  <a:cubicBezTo>
                    <a:pt x="1180" y="203"/>
                    <a:pt x="978" y="0"/>
                    <a:pt x="737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2" name="Google Shape;12870;p90">
              <a:extLst>
                <a:ext uri="{FF2B5EF4-FFF2-40B4-BE49-F238E27FC236}">
                  <a16:creationId xmlns:a16="http://schemas.microsoft.com/office/drawing/2014/main" id="{D4501DFD-5895-456A-8E65-A13FC6967226}"/>
                </a:ext>
              </a:extLst>
            </p:cNvPr>
            <p:cNvSpPr/>
            <p:nvPr/>
          </p:nvSpPr>
          <p:spPr>
            <a:xfrm>
              <a:off x="4109815" y="4132670"/>
              <a:ext cx="150703" cy="38004"/>
            </a:xfrm>
            <a:custGeom>
              <a:avLst/>
              <a:gdLst/>
              <a:ahLst/>
              <a:cxnLst/>
              <a:rect l="l" t="t" r="r" b="b"/>
              <a:pathLst>
                <a:path w="5746" h="1449" extrusionOk="0">
                  <a:moveTo>
                    <a:pt x="458" y="0"/>
                  </a:moveTo>
                  <a:cubicBezTo>
                    <a:pt x="342" y="0"/>
                    <a:pt x="241" y="82"/>
                    <a:pt x="217" y="198"/>
                  </a:cubicBezTo>
                  <a:lnTo>
                    <a:pt x="34" y="1150"/>
                  </a:lnTo>
                  <a:cubicBezTo>
                    <a:pt x="0" y="1304"/>
                    <a:pt x="116" y="1444"/>
                    <a:pt x="275" y="1449"/>
                  </a:cubicBezTo>
                  <a:lnTo>
                    <a:pt x="5471" y="1449"/>
                  </a:lnTo>
                  <a:cubicBezTo>
                    <a:pt x="5625" y="1444"/>
                    <a:pt x="5746" y="1304"/>
                    <a:pt x="5712" y="1150"/>
                  </a:cubicBezTo>
                  <a:lnTo>
                    <a:pt x="5529" y="198"/>
                  </a:lnTo>
                  <a:cubicBezTo>
                    <a:pt x="5505" y="82"/>
                    <a:pt x="5404" y="0"/>
                    <a:pt x="5289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3" name="Google Shape;12871;p90">
              <a:extLst>
                <a:ext uri="{FF2B5EF4-FFF2-40B4-BE49-F238E27FC236}">
                  <a16:creationId xmlns:a16="http://schemas.microsoft.com/office/drawing/2014/main" id="{844CDF7F-548B-4C49-BF6C-CAB227104CD1}"/>
                </a:ext>
              </a:extLst>
            </p:cNvPr>
            <p:cNvSpPr/>
            <p:nvPr/>
          </p:nvSpPr>
          <p:spPr>
            <a:xfrm>
              <a:off x="4222515" y="4132670"/>
              <a:ext cx="38004" cy="37873"/>
            </a:xfrm>
            <a:custGeom>
              <a:avLst/>
              <a:gdLst/>
              <a:ahLst/>
              <a:cxnLst/>
              <a:rect l="l" t="t" r="r" b="b"/>
              <a:pathLst>
                <a:path w="1449" h="1444" extrusionOk="0">
                  <a:moveTo>
                    <a:pt x="0" y="0"/>
                  </a:moveTo>
                  <a:lnTo>
                    <a:pt x="279" y="1444"/>
                  </a:lnTo>
                  <a:lnTo>
                    <a:pt x="1174" y="1444"/>
                  </a:lnTo>
                  <a:cubicBezTo>
                    <a:pt x="1333" y="1444"/>
                    <a:pt x="1449" y="1304"/>
                    <a:pt x="1420" y="1150"/>
                  </a:cubicBezTo>
                  <a:lnTo>
                    <a:pt x="1232" y="198"/>
                  </a:lnTo>
                  <a:cubicBezTo>
                    <a:pt x="1208" y="82"/>
                    <a:pt x="1107" y="0"/>
                    <a:pt x="992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4" name="Google Shape;12872;p90">
              <a:extLst>
                <a:ext uri="{FF2B5EF4-FFF2-40B4-BE49-F238E27FC236}">
                  <a16:creationId xmlns:a16="http://schemas.microsoft.com/office/drawing/2014/main" id="{0C99B7E7-E2C9-4258-A8E3-94EEC1BD43E6}"/>
                </a:ext>
              </a:extLst>
            </p:cNvPr>
            <p:cNvSpPr/>
            <p:nvPr/>
          </p:nvSpPr>
          <p:spPr>
            <a:xfrm>
              <a:off x="4038634" y="3823107"/>
              <a:ext cx="292935" cy="352734"/>
            </a:xfrm>
            <a:custGeom>
              <a:avLst/>
              <a:gdLst/>
              <a:ahLst/>
              <a:cxnLst/>
              <a:rect l="l" t="t" r="r" b="b"/>
              <a:pathLst>
                <a:path w="11169" h="13449" extrusionOk="0">
                  <a:moveTo>
                    <a:pt x="592" y="1299"/>
                  </a:moveTo>
                  <a:cubicBezTo>
                    <a:pt x="905" y="1299"/>
                    <a:pt x="1199" y="1453"/>
                    <a:pt x="1377" y="1713"/>
                  </a:cubicBezTo>
                  <a:lnTo>
                    <a:pt x="1531" y="1935"/>
                  </a:lnTo>
                  <a:cubicBezTo>
                    <a:pt x="1690" y="2165"/>
                    <a:pt x="1954" y="2305"/>
                    <a:pt x="2233" y="2305"/>
                  </a:cubicBezTo>
                  <a:lnTo>
                    <a:pt x="2243" y="2305"/>
                  </a:lnTo>
                  <a:lnTo>
                    <a:pt x="2243" y="3152"/>
                  </a:lnTo>
                  <a:cubicBezTo>
                    <a:pt x="2243" y="3749"/>
                    <a:pt x="2339" y="4345"/>
                    <a:pt x="2522" y="4913"/>
                  </a:cubicBezTo>
                  <a:cubicBezTo>
                    <a:pt x="2344" y="4826"/>
                    <a:pt x="2161" y="4745"/>
                    <a:pt x="1978" y="4672"/>
                  </a:cubicBezTo>
                  <a:lnTo>
                    <a:pt x="1973" y="4672"/>
                  </a:lnTo>
                  <a:cubicBezTo>
                    <a:pt x="1589" y="4514"/>
                    <a:pt x="1184" y="4350"/>
                    <a:pt x="891" y="4023"/>
                  </a:cubicBezTo>
                  <a:cubicBezTo>
                    <a:pt x="559" y="3652"/>
                    <a:pt x="395" y="3094"/>
                    <a:pt x="395" y="2324"/>
                  </a:cubicBezTo>
                  <a:lnTo>
                    <a:pt x="395" y="1501"/>
                  </a:lnTo>
                  <a:cubicBezTo>
                    <a:pt x="395" y="1391"/>
                    <a:pt x="482" y="1299"/>
                    <a:pt x="592" y="1299"/>
                  </a:cubicBezTo>
                  <a:close/>
                  <a:moveTo>
                    <a:pt x="10577" y="1299"/>
                  </a:moveTo>
                  <a:cubicBezTo>
                    <a:pt x="10688" y="1299"/>
                    <a:pt x="10779" y="1391"/>
                    <a:pt x="10779" y="1501"/>
                  </a:cubicBezTo>
                  <a:lnTo>
                    <a:pt x="10779" y="2324"/>
                  </a:lnTo>
                  <a:lnTo>
                    <a:pt x="10774" y="2324"/>
                  </a:lnTo>
                  <a:cubicBezTo>
                    <a:pt x="10774" y="3094"/>
                    <a:pt x="10611" y="3652"/>
                    <a:pt x="10279" y="4023"/>
                  </a:cubicBezTo>
                  <a:cubicBezTo>
                    <a:pt x="9985" y="4350"/>
                    <a:pt x="9581" y="4514"/>
                    <a:pt x="9196" y="4672"/>
                  </a:cubicBezTo>
                  <a:cubicBezTo>
                    <a:pt x="9008" y="4745"/>
                    <a:pt x="8830" y="4826"/>
                    <a:pt x="8652" y="4918"/>
                  </a:cubicBezTo>
                  <a:cubicBezTo>
                    <a:pt x="8835" y="4345"/>
                    <a:pt x="8931" y="3749"/>
                    <a:pt x="8931" y="3152"/>
                  </a:cubicBezTo>
                  <a:lnTo>
                    <a:pt x="8931" y="2305"/>
                  </a:lnTo>
                  <a:lnTo>
                    <a:pt x="8936" y="2305"/>
                  </a:lnTo>
                  <a:cubicBezTo>
                    <a:pt x="9220" y="2305"/>
                    <a:pt x="9485" y="2165"/>
                    <a:pt x="9643" y="1935"/>
                  </a:cubicBezTo>
                  <a:lnTo>
                    <a:pt x="9797" y="1713"/>
                  </a:lnTo>
                  <a:cubicBezTo>
                    <a:pt x="9975" y="1453"/>
                    <a:pt x="10264" y="1299"/>
                    <a:pt x="10577" y="1299"/>
                  </a:cubicBezTo>
                  <a:close/>
                  <a:moveTo>
                    <a:pt x="8941" y="395"/>
                  </a:moveTo>
                  <a:lnTo>
                    <a:pt x="8941" y="866"/>
                  </a:lnTo>
                  <a:lnTo>
                    <a:pt x="7252" y="866"/>
                  </a:lnTo>
                  <a:cubicBezTo>
                    <a:pt x="7247" y="866"/>
                    <a:pt x="7243" y="866"/>
                    <a:pt x="7238" y="866"/>
                  </a:cubicBezTo>
                  <a:cubicBezTo>
                    <a:pt x="6977" y="866"/>
                    <a:pt x="6977" y="1261"/>
                    <a:pt x="7238" y="1261"/>
                  </a:cubicBezTo>
                  <a:cubicBezTo>
                    <a:pt x="7243" y="1261"/>
                    <a:pt x="7247" y="1261"/>
                    <a:pt x="7252" y="1261"/>
                  </a:cubicBezTo>
                  <a:lnTo>
                    <a:pt x="8532" y="1261"/>
                  </a:lnTo>
                  <a:lnTo>
                    <a:pt x="8532" y="3152"/>
                  </a:lnTo>
                  <a:cubicBezTo>
                    <a:pt x="8527" y="4879"/>
                    <a:pt x="7709" y="6501"/>
                    <a:pt x="6323" y="7526"/>
                  </a:cubicBezTo>
                  <a:lnTo>
                    <a:pt x="6184" y="7632"/>
                  </a:lnTo>
                  <a:cubicBezTo>
                    <a:pt x="6145" y="7622"/>
                    <a:pt x="6107" y="7617"/>
                    <a:pt x="6068" y="7617"/>
                  </a:cubicBezTo>
                  <a:lnTo>
                    <a:pt x="5101" y="7617"/>
                  </a:lnTo>
                  <a:cubicBezTo>
                    <a:pt x="5063" y="7617"/>
                    <a:pt x="5024" y="7622"/>
                    <a:pt x="4990" y="7632"/>
                  </a:cubicBezTo>
                  <a:lnTo>
                    <a:pt x="4846" y="7526"/>
                  </a:lnTo>
                  <a:cubicBezTo>
                    <a:pt x="3460" y="6501"/>
                    <a:pt x="2642" y="4879"/>
                    <a:pt x="2637" y="3152"/>
                  </a:cubicBezTo>
                  <a:lnTo>
                    <a:pt x="2637" y="1261"/>
                  </a:lnTo>
                  <a:lnTo>
                    <a:pt x="6338" y="1261"/>
                  </a:lnTo>
                  <a:cubicBezTo>
                    <a:pt x="6342" y="1261"/>
                    <a:pt x="6347" y="1261"/>
                    <a:pt x="6352" y="1261"/>
                  </a:cubicBezTo>
                  <a:cubicBezTo>
                    <a:pt x="6612" y="1261"/>
                    <a:pt x="6612" y="866"/>
                    <a:pt x="6352" y="866"/>
                  </a:cubicBezTo>
                  <a:cubicBezTo>
                    <a:pt x="6347" y="866"/>
                    <a:pt x="6342" y="866"/>
                    <a:pt x="6338" y="866"/>
                  </a:cubicBezTo>
                  <a:lnTo>
                    <a:pt x="2228" y="866"/>
                  </a:lnTo>
                  <a:lnTo>
                    <a:pt x="2228" y="395"/>
                  </a:lnTo>
                  <a:close/>
                  <a:moveTo>
                    <a:pt x="6068" y="8012"/>
                  </a:moveTo>
                  <a:cubicBezTo>
                    <a:pt x="6145" y="8012"/>
                    <a:pt x="6203" y="8069"/>
                    <a:pt x="6203" y="8146"/>
                  </a:cubicBezTo>
                  <a:lnTo>
                    <a:pt x="6203" y="8286"/>
                  </a:lnTo>
                  <a:cubicBezTo>
                    <a:pt x="6203" y="8358"/>
                    <a:pt x="6145" y="8421"/>
                    <a:pt x="6068" y="8421"/>
                  </a:cubicBezTo>
                  <a:lnTo>
                    <a:pt x="5101" y="8421"/>
                  </a:lnTo>
                  <a:cubicBezTo>
                    <a:pt x="5029" y="8421"/>
                    <a:pt x="4966" y="8358"/>
                    <a:pt x="4966" y="8286"/>
                  </a:cubicBezTo>
                  <a:lnTo>
                    <a:pt x="4966" y="8146"/>
                  </a:lnTo>
                  <a:cubicBezTo>
                    <a:pt x="4966" y="8069"/>
                    <a:pt x="5029" y="8012"/>
                    <a:pt x="5101" y="8012"/>
                  </a:cubicBezTo>
                  <a:close/>
                  <a:moveTo>
                    <a:pt x="5818" y="8815"/>
                  </a:moveTo>
                  <a:lnTo>
                    <a:pt x="5818" y="10740"/>
                  </a:lnTo>
                  <a:lnTo>
                    <a:pt x="5356" y="10740"/>
                  </a:lnTo>
                  <a:lnTo>
                    <a:pt x="5356" y="8815"/>
                  </a:lnTo>
                  <a:close/>
                  <a:moveTo>
                    <a:pt x="6809" y="11130"/>
                  </a:moveTo>
                  <a:cubicBezTo>
                    <a:pt x="6944" y="11130"/>
                    <a:pt x="7055" y="11240"/>
                    <a:pt x="7055" y="11375"/>
                  </a:cubicBezTo>
                  <a:lnTo>
                    <a:pt x="7055" y="11606"/>
                  </a:lnTo>
                  <a:lnTo>
                    <a:pt x="5303" y="11606"/>
                  </a:lnTo>
                  <a:cubicBezTo>
                    <a:pt x="5299" y="11606"/>
                    <a:pt x="5294" y="11606"/>
                    <a:pt x="5290" y="11606"/>
                  </a:cubicBezTo>
                  <a:cubicBezTo>
                    <a:pt x="5033" y="11606"/>
                    <a:pt x="5033" y="12001"/>
                    <a:pt x="5290" y="12001"/>
                  </a:cubicBezTo>
                  <a:cubicBezTo>
                    <a:pt x="5294" y="12001"/>
                    <a:pt x="5299" y="12001"/>
                    <a:pt x="5303" y="12001"/>
                  </a:cubicBezTo>
                  <a:lnTo>
                    <a:pt x="7998" y="12001"/>
                  </a:lnTo>
                  <a:cubicBezTo>
                    <a:pt x="8022" y="12001"/>
                    <a:pt x="8041" y="12015"/>
                    <a:pt x="8046" y="12039"/>
                  </a:cubicBezTo>
                  <a:lnTo>
                    <a:pt x="8234" y="12992"/>
                  </a:lnTo>
                  <a:cubicBezTo>
                    <a:pt x="8238" y="13026"/>
                    <a:pt x="8214" y="13054"/>
                    <a:pt x="8185" y="13054"/>
                  </a:cubicBezTo>
                  <a:lnTo>
                    <a:pt x="2984" y="13054"/>
                  </a:lnTo>
                  <a:cubicBezTo>
                    <a:pt x="2955" y="13054"/>
                    <a:pt x="2931" y="13026"/>
                    <a:pt x="2936" y="12992"/>
                  </a:cubicBezTo>
                  <a:lnTo>
                    <a:pt x="3123" y="12039"/>
                  </a:lnTo>
                  <a:cubicBezTo>
                    <a:pt x="3128" y="12015"/>
                    <a:pt x="3148" y="12001"/>
                    <a:pt x="3172" y="12001"/>
                  </a:cubicBezTo>
                  <a:lnTo>
                    <a:pt x="4389" y="12001"/>
                  </a:lnTo>
                  <a:cubicBezTo>
                    <a:pt x="4634" y="11986"/>
                    <a:pt x="4634" y="11621"/>
                    <a:pt x="4389" y="11606"/>
                  </a:cubicBezTo>
                  <a:lnTo>
                    <a:pt x="4115" y="11606"/>
                  </a:lnTo>
                  <a:lnTo>
                    <a:pt x="4115" y="11375"/>
                  </a:lnTo>
                  <a:cubicBezTo>
                    <a:pt x="4115" y="11240"/>
                    <a:pt x="4221" y="11130"/>
                    <a:pt x="4360" y="11130"/>
                  </a:cubicBezTo>
                  <a:close/>
                  <a:moveTo>
                    <a:pt x="2209" y="0"/>
                  </a:moveTo>
                  <a:cubicBezTo>
                    <a:pt x="2002" y="0"/>
                    <a:pt x="1834" y="169"/>
                    <a:pt x="1834" y="376"/>
                  </a:cubicBezTo>
                  <a:lnTo>
                    <a:pt x="1834" y="886"/>
                  </a:lnTo>
                  <a:cubicBezTo>
                    <a:pt x="1834" y="1092"/>
                    <a:pt x="2002" y="1261"/>
                    <a:pt x="2209" y="1261"/>
                  </a:cubicBezTo>
                  <a:lnTo>
                    <a:pt x="2248" y="1261"/>
                  </a:lnTo>
                  <a:lnTo>
                    <a:pt x="2248" y="1910"/>
                  </a:lnTo>
                  <a:lnTo>
                    <a:pt x="2238" y="1910"/>
                  </a:lnTo>
                  <a:cubicBezTo>
                    <a:pt x="2084" y="1910"/>
                    <a:pt x="1945" y="1838"/>
                    <a:pt x="1858" y="1713"/>
                  </a:cubicBezTo>
                  <a:lnTo>
                    <a:pt x="1704" y="1487"/>
                  </a:lnTo>
                  <a:cubicBezTo>
                    <a:pt x="1454" y="1126"/>
                    <a:pt x="1040" y="910"/>
                    <a:pt x="597" y="905"/>
                  </a:cubicBezTo>
                  <a:cubicBezTo>
                    <a:pt x="270" y="905"/>
                    <a:pt x="1" y="1169"/>
                    <a:pt x="1" y="1501"/>
                  </a:cubicBezTo>
                  <a:lnTo>
                    <a:pt x="1" y="2324"/>
                  </a:lnTo>
                  <a:cubicBezTo>
                    <a:pt x="1" y="4297"/>
                    <a:pt x="1016" y="4706"/>
                    <a:pt x="1829" y="5038"/>
                  </a:cubicBezTo>
                  <a:cubicBezTo>
                    <a:pt x="2286" y="5221"/>
                    <a:pt x="2681" y="5385"/>
                    <a:pt x="2868" y="5774"/>
                  </a:cubicBezTo>
                  <a:cubicBezTo>
                    <a:pt x="2926" y="5866"/>
                    <a:pt x="2912" y="5986"/>
                    <a:pt x="2835" y="6063"/>
                  </a:cubicBezTo>
                  <a:cubicBezTo>
                    <a:pt x="2759" y="6138"/>
                    <a:pt x="2659" y="6180"/>
                    <a:pt x="2559" y="6180"/>
                  </a:cubicBezTo>
                  <a:cubicBezTo>
                    <a:pt x="2519" y="6180"/>
                    <a:pt x="2479" y="6173"/>
                    <a:pt x="2440" y="6159"/>
                  </a:cubicBezTo>
                  <a:cubicBezTo>
                    <a:pt x="2296" y="6101"/>
                    <a:pt x="2277" y="5923"/>
                    <a:pt x="2281" y="5789"/>
                  </a:cubicBezTo>
                  <a:cubicBezTo>
                    <a:pt x="2284" y="5656"/>
                    <a:pt x="2183" y="5588"/>
                    <a:pt x="2082" y="5588"/>
                  </a:cubicBezTo>
                  <a:cubicBezTo>
                    <a:pt x="1989" y="5588"/>
                    <a:pt x="1896" y="5647"/>
                    <a:pt x="1887" y="5769"/>
                  </a:cubicBezTo>
                  <a:cubicBezTo>
                    <a:pt x="1877" y="5943"/>
                    <a:pt x="1901" y="6361"/>
                    <a:pt x="2281" y="6525"/>
                  </a:cubicBezTo>
                  <a:cubicBezTo>
                    <a:pt x="2368" y="6559"/>
                    <a:pt x="2459" y="6578"/>
                    <a:pt x="2551" y="6578"/>
                  </a:cubicBezTo>
                  <a:cubicBezTo>
                    <a:pt x="2767" y="6578"/>
                    <a:pt x="2969" y="6491"/>
                    <a:pt x="3119" y="6337"/>
                  </a:cubicBezTo>
                  <a:cubicBezTo>
                    <a:pt x="3133" y="6318"/>
                    <a:pt x="3148" y="6304"/>
                    <a:pt x="3162" y="6284"/>
                  </a:cubicBezTo>
                  <a:cubicBezTo>
                    <a:pt x="3547" y="6891"/>
                    <a:pt x="4038" y="7420"/>
                    <a:pt x="4615" y="7843"/>
                  </a:cubicBezTo>
                  <a:lnTo>
                    <a:pt x="4654" y="7872"/>
                  </a:lnTo>
                  <a:cubicBezTo>
                    <a:pt x="4601" y="7954"/>
                    <a:pt x="4577" y="8045"/>
                    <a:pt x="4577" y="8142"/>
                  </a:cubicBezTo>
                  <a:lnTo>
                    <a:pt x="4577" y="8286"/>
                  </a:lnTo>
                  <a:cubicBezTo>
                    <a:pt x="4577" y="8522"/>
                    <a:pt x="4735" y="8729"/>
                    <a:pt x="4962" y="8791"/>
                  </a:cubicBezTo>
                  <a:lnTo>
                    <a:pt x="4962" y="10735"/>
                  </a:lnTo>
                  <a:lnTo>
                    <a:pt x="4360" y="10735"/>
                  </a:lnTo>
                  <a:cubicBezTo>
                    <a:pt x="4009" y="10735"/>
                    <a:pt x="3720" y="11024"/>
                    <a:pt x="3720" y="11375"/>
                  </a:cubicBezTo>
                  <a:lnTo>
                    <a:pt x="3720" y="11601"/>
                  </a:lnTo>
                  <a:lnTo>
                    <a:pt x="3172" y="11601"/>
                  </a:lnTo>
                  <a:cubicBezTo>
                    <a:pt x="2960" y="11601"/>
                    <a:pt x="2777" y="11755"/>
                    <a:pt x="2739" y="11962"/>
                  </a:cubicBezTo>
                  <a:lnTo>
                    <a:pt x="2551" y="12920"/>
                  </a:lnTo>
                  <a:cubicBezTo>
                    <a:pt x="2498" y="13194"/>
                    <a:pt x="2705" y="13444"/>
                    <a:pt x="2984" y="13449"/>
                  </a:cubicBezTo>
                  <a:lnTo>
                    <a:pt x="8185" y="13449"/>
                  </a:lnTo>
                  <a:cubicBezTo>
                    <a:pt x="8464" y="13449"/>
                    <a:pt x="8676" y="13194"/>
                    <a:pt x="8623" y="12920"/>
                  </a:cubicBezTo>
                  <a:lnTo>
                    <a:pt x="8436" y="11962"/>
                  </a:lnTo>
                  <a:cubicBezTo>
                    <a:pt x="8397" y="11755"/>
                    <a:pt x="8214" y="11601"/>
                    <a:pt x="7998" y="11601"/>
                  </a:cubicBezTo>
                  <a:lnTo>
                    <a:pt x="7449" y="11601"/>
                  </a:lnTo>
                  <a:lnTo>
                    <a:pt x="7449" y="11375"/>
                  </a:lnTo>
                  <a:cubicBezTo>
                    <a:pt x="7449" y="11024"/>
                    <a:pt x="7165" y="10735"/>
                    <a:pt x="6809" y="10735"/>
                  </a:cubicBezTo>
                  <a:lnTo>
                    <a:pt x="6208" y="10735"/>
                  </a:lnTo>
                  <a:lnTo>
                    <a:pt x="6208" y="8791"/>
                  </a:lnTo>
                  <a:cubicBezTo>
                    <a:pt x="6439" y="8729"/>
                    <a:pt x="6598" y="8522"/>
                    <a:pt x="6598" y="8286"/>
                  </a:cubicBezTo>
                  <a:lnTo>
                    <a:pt x="6598" y="8142"/>
                  </a:lnTo>
                  <a:cubicBezTo>
                    <a:pt x="6598" y="8045"/>
                    <a:pt x="6569" y="7949"/>
                    <a:pt x="6521" y="7867"/>
                  </a:cubicBezTo>
                  <a:lnTo>
                    <a:pt x="6554" y="7843"/>
                  </a:lnTo>
                  <a:cubicBezTo>
                    <a:pt x="7132" y="7415"/>
                    <a:pt x="7627" y="6886"/>
                    <a:pt x="8007" y="6284"/>
                  </a:cubicBezTo>
                  <a:cubicBezTo>
                    <a:pt x="8022" y="6299"/>
                    <a:pt x="8036" y="6318"/>
                    <a:pt x="8055" y="6332"/>
                  </a:cubicBezTo>
                  <a:cubicBezTo>
                    <a:pt x="8205" y="6486"/>
                    <a:pt x="8407" y="6573"/>
                    <a:pt x="8618" y="6573"/>
                  </a:cubicBezTo>
                  <a:cubicBezTo>
                    <a:pt x="8628" y="6573"/>
                    <a:pt x="8638" y="6574"/>
                    <a:pt x="8647" y="6574"/>
                  </a:cubicBezTo>
                  <a:cubicBezTo>
                    <a:pt x="8733" y="6574"/>
                    <a:pt x="8814" y="6555"/>
                    <a:pt x="8888" y="6520"/>
                  </a:cubicBezTo>
                  <a:cubicBezTo>
                    <a:pt x="9268" y="6356"/>
                    <a:pt x="9292" y="5938"/>
                    <a:pt x="9287" y="5769"/>
                  </a:cubicBezTo>
                  <a:cubicBezTo>
                    <a:pt x="9285" y="5637"/>
                    <a:pt x="9187" y="5573"/>
                    <a:pt x="9089" y="5573"/>
                  </a:cubicBezTo>
                  <a:cubicBezTo>
                    <a:pt x="8984" y="5573"/>
                    <a:pt x="8880" y="5645"/>
                    <a:pt x="8893" y="5784"/>
                  </a:cubicBezTo>
                  <a:cubicBezTo>
                    <a:pt x="8898" y="5923"/>
                    <a:pt x="8873" y="6097"/>
                    <a:pt x="8734" y="6159"/>
                  </a:cubicBezTo>
                  <a:cubicBezTo>
                    <a:pt x="8694" y="6173"/>
                    <a:pt x="8653" y="6180"/>
                    <a:pt x="8612" y="6180"/>
                  </a:cubicBezTo>
                  <a:cubicBezTo>
                    <a:pt x="8510" y="6180"/>
                    <a:pt x="8411" y="6138"/>
                    <a:pt x="8339" y="6063"/>
                  </a:cubicBezTo>
                  <a:cubicBezTo>
                    <a:pt x="8262" y="5986"/>
                    <a:pt x="8248" y="5866"/>
                    <a:pt x="8306" y="5769"/>
                  </a:cubicBezTo>
                  <a:cubicBezTo>
                    <a:pt x="8493" y="5380"/>
                    <a:pt x="8888" y="5221"/>
                    <a:pt x="9345" y="5033"/>
                  </a:cubicBezTo>
                  <a:cubicBezTo>
                    <a:pt x="10158" y="4706"/>
                    <a:pt x="11169" y="4292"/>
                    <a:pt x="11169" y="2319"/>
                  </a:cubicBezTo>
                  <a:lnTo>
                    <a:pt x="11169" y="1497"/>
                  </a:lnTo>
                  <a:cubicBezTo>
                    <a:pt x="11169" y="1343"/>
                    <a:pt x="11106" y="1189"/>
                    <a:pt x="10995" y="1078"/>
                  </a:cubicBezTo>
                  <a:cubicBezTo>
                    <a:pt x="10885" y="967"/>
                    <a:pt x="10736" y="905"/>
                    <a:pt x="10577" y="905"/>
                  </a:cubicBezTo>
                  <a:cubicBezTo>
                    <a:pt x="10134" y="910"/>
                    <a:pt x="9720" y="1126"/>
                    <a:pt x="9470" y="1487"/>
                  </a:cubicBezTo>
                  <a:lnTo>
                    <a:pt x="9316" y="1713"/>
                  </a:lnTo>
                  <a:cubicBezTo>
                    <a:pt x="9230" y="1838"/>
                    <a:pt x="9090" y="1910"/>
                    <a:pt x="8936" y="1910"/>
                  </a:cubicBezTo>
                  <a:lnTo>
                    <a:pt x="8926" y="1910"/>
                  </a:lnTo>
                  <a:lnTo>
                    <a:pt x="8926" y="1261"/>
                  </a:lnTo>
                  <a:lnTo>
                    <a:pt x="8965" y="1261"/>
                  </a:lnTo>
                  <a:cubicBezTo>
                    <a:pt x="9172" y="1261"/>
                    <a:pt x="9335" y="1092"/>
                    <a:pt x="9335" y="886"/>
                  </a:cubicBezTo>
                  <a:lnTo>
                    <a:pt x="9335" y="376"/>
                  </a:lnTo>
                  <a:cubicBezTo>
                    <a:pt x="9335" y="169"/>
                    <a:pt x="9172" y="0"/>
                    <a:pt x="8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5" name="Google Shape;12873;p90">
              <a:extLst>
                <a:ext uri="{FF2B5EF4-FFF2-40B4-BE49-F238E27FC236}">
                  <a16:creationId xmlns:a16="http://schemas.microsoft.com/office/drawing/2014/main" id="{D51F157C-9A5C-4ABC-8C8E-2C3A0AE06DF9}"/>
                </a:ext>
              </a:extLst>
            </p:cNvPr>
            <p:cNvSpPr/>
            <p:nvPr/>
          </p:nvSpPr>
          <p:spPr>
            <a:xfrm>
              <a:off x="4137695" y="3884190"/>
              <a:ext cx="94944" cy="87442"/>
            </a:xfrm>
            <a:custGeom>
              <a:avLst/>
              <a:gdLst/>
              <a:ahLst/>
              <a:cxnLst/>
              <a:rect l="l" t="t" r="r" b="b"/>
              <a:pathLst>
                <a:path w="3620" h="3334" extrusionOk="0">
                  <a:moveTo>
                    <a:pt x="1815" y="592"/>
                  </a:moveTo>
                  <a:lnTo>
                    <a:pt x="2118" y="1208"/>
                  </a:lnTo>
                  <a:cubicBezTo>
                    <a:pt x="2152" y="1280"/>
                    <a:pt x="2219" y="1328"/>
                    <a:pt x="2301" y="1338"/>
                  </a:cubicBezTo>
                  <a:lnTo>
                    <a:pt x="2979" y="1439"/>
                  </a:lnTo>
                  <a:lnTo>
                    <a:pt x="2484" y="1920"/>
                  </a:lnTo>
                  <a:cubicBezTo>
                    <a:pt x="2426" y="1973"/>
                    <a:pt x="2402" y="2050"/>
                    <a:pt x="2416" y="2127"/>
                  </a:cubicBezTo>
                  <a:lnTo>
                    <a:pt x="2532" y="2810"/>
                  </a:lnTo>
                  <a:lnTo>
                    <a:pt x="1921" y="2488"/>
                  </a:lnTo>
                  <a:cubicBezTo>
                    <a:pt x="1887" y="2468"/>
                    <a:pt x="1849" y="2459"/>
                    <a:pt x="1810" y="2459"/>
                  </a:cubicBezTo>
                  <a:cubicBezTo>
                    <a:pt x="1772" y="2459"/>
                    <a:pt x="1733" y="2468"/>
                    <a:pt x="1699" y="2488"/>
                  </a:cubicBezTo>
                  <a:lnTo>
                    <a:pt x="1088" y="2810"/>
                  </a:lnTo>
                  <a:lnTo>
                    <a:pt x="1209" y="2127"/>
                  </a:lnTo>
                  <a:cubicBezTo>
                    <a:pt x="1218" y="2050"/>
                    <a:pt x="1194" y="1973"/>
                    <a:pt x="1136" y="1920"/>
                  </a:cubicBezTo>
                  <a:lnTo>
                    <a:pt x="646" y="1439"/>
                  </a:lnTo>
                  <a:lnTo>
                    <a:pt x="1329" y="1338"/>
                  </a:lnTo>
                  <a:cubicBezTo>
                    <a:pt x="1406" y="1328"/>
                    <a:pt x="1473" y="1280"/>
                    <a:pt x="1507" y="1208"/>
                  </a:cubicBezTo>
                  <a:lnTo>
                    <a:pt x="1815" y="592"/>
                  </a:lnTo>
                  <a:close/>
                  <a:moveTo>
                    <a:pt x="1812" y="0"/>
                  </a:moveTo>
                  <a:cubicBezTo>
                    <a:pt x="1729" y="0"/>
                    <a:pt x="1646" y="43"/>
                    <a:pt x="1603" y="130"/>
                  </a:cubicBezTo>
                  <a:lnTo>
                    <a:pt x="1189" y="962"/>
                  </a:lnTo>
                  <a:lnTo>
                    <a:pt x="275" y="1092"/>
                  </a:lnTo>
                  <a:cubicBezTo>
                    <a:pt x="78" y="1121"/>
                    <a:pt x="1" y="1362"/>
                    <a:pt x="140" y="1497"/>
                  </a:cubicBezTo>
                  <a:lnTo>
                    <a:pt x="804" y="2141"/>
                  </a:lnTo>
                  <a:lnTo>
                    <a:pt x="646" y="3056"/>
                  </a:lnTo>
                  <a:cubicBezTo>
                    <a:pt x="623" y="3208"/>
                    <a:pt x="745" y="3333"/>
                    <a:pt x="883" y="3333"/>
                  </a:cubicBezTo>
                  <a:cubicBezTo>
                    <a:pt x="919" y="3333"/>
                    <a:pt x="956" y="3325"/>
                    <a:pt x="992" y="3306"/>
                  </a:cubicBezTo>
                  <a:lnTo>
                    <a:pt x="1810" y="2873"/>
                  </a:lnTo>
                  <a:lnTo>
                    <a:pt x="2633" y="3306"/>
                  </a:lnTo>
                  <a:cubicBezTo>
                    <a:pt x="2669" y="3325"/>
                    <a:pt x="2706" y="3333"/>
                    <a:pt x="2742" y="3333"/>
                  </a:cubicBezTo>
                  <a:cubicBezTo>
                    <a:pt x="2880" y="3333"/>
                    <a:pt x="3001" y="3208"/>
                    <a:pt x="2975" y="3056"/>
                  </a:cubicBezTo>
                  <a:lnTo>
                    <a:pt x="2816" y="2141"/>
                  </a:lnTo>
                  <a:lnTo>
                    <a:pt x="3480" y="1497"/>
                  </a:lnTo>
                  <a:cubicBezTo>
                    <a:pt x="3619" y="1362"/>
                    <a:pt x="3542" y="1121"/>
                    <a:pt x="3350" y="1092"/>
                  </a:cubicBezTo>
                  <a:lnTo>
                    <a:pt x="2431" y="962"/>
                  </a:lnTo>
                  <a:lnTo>
                    <a:pt x="2022" y="130"/>
                  </a:lnTo>
                  <a:cubicBezTo>
                    <a:pt x="1978" y="43"/>
                    <a:pt x="1895" y="0"/>
                    <a:pt x="18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76" name="Google Shape;12874;p90">
            <a:extLst>
              <a:ext uri="{FF2B5EF4-FFF2-40B4-BE49-F238E27FC236}">
                <a16:creationId xmlns:a16="http://schemas.microsoft.com/office/drawing/2014/main" id="{C44A3D62-C6B0-4A94-806D-B1DA22C48474}"/>
              </a:ext>
            </a:extLst>
          </p:cNvPr>
          <p:cNvGrpSpPr/>
          <p:nvPr/>
        </p:nvGrpSpPr>
        <p:grpSpPr>
          <a:xfrm>
            <a:off x="1138998" y="3648093"/>
            <a:ext cx="480593" cy="428103"/>
            <a:chOff x="854248" y="2920644"/>
            <a:chExt cx="360445" cy="321077"/>
          </a:xfrm>
        </p:grpSpPr>
        <p:sp>
          <p:nvSpPr>
            <p:cNvPr id="577" name="Google Shape;12875;p90">
              <a:extLst>
                <a:ext uri="{FF2B5EF4-FFF2-40B4-BE49-F238E27FC236}">
                  <a16:creationId xmlns:a16="http://schemas.microsoft.com/office/drawing/2014/main" id="{185AE428-695A-4118-AE24-D631A98E2956}"/>
                </a:ext>
              </a:extLst>
            </p:cNvPr>
            <p:cNvSpPr/>
            <p:nvPr/>
          </p:nvSpPr>
          <p:spPr>
            <a:xfrm>
              <a:off x="859546" y="3067046"/>
              <a:ext cx="197021" cy="169377"/>
            </a:xfrm>
            <a:custGeom>
              <a:avLst/>
              <a:gdLst/>
              <a:ahLst/>
              <a:cxnLst/>
              <a:rect l="l" t="t" r="r" b="b"/>
              <a:pathLst>
                <a:path w="7512" h="6458" extrusionOk="0">
                  <a:moveTo>
                    <a:pt x="7319" y="0"/>
                  </a:moveTo>
                  <a:lnTo>
                    <a:pt x="3566" y="3542"/>
                  </a:lnTo>
                  <a:cubicBezTo>
                    <a:pt x="3489" y="3619"/>
                    <a:pt x="3383" y="3662"/>
                    <a:pt x="3272" y="3662"/>
                  </a:cubicBezTo>
                  <a:lnTo>
                    <a:pt x="3229" y="3662"/>
                  </a:lnTo>
                  <a:cubicBezTo>
                    <a:pt x="2988" y="3662"/>
                    <a:pt x="2796" y="3469"/>
                    <a:pt x="2796" y="3229"/>
                  </a:cubicBezTo>
                  <a:lnTo>
                    <a:pt x="2796" y="3012"/>
                  </a:lnTo>
                  <a:lnTo>
                    <a:pt x="1506" y="3012"/>
                  </a:lnTo>
                  <a:lnTo>
                    <a:pt x="1506" y="3335"/>
                  </a:lnTo>
                  <a:cubicBezTo>
                    <a:pt x="1506" y="3527"/>
                    <a:pt x="1376" y="3696"/>
                    <a:pt x="1193" y="3748"/>
                  </a:cubicBezTo>
                  <a:lnTo>
                    <a:pt x="467" y="3955"/>
                  </a:lnTo>
                  <a:cubicBezTo>
                    <a:pt x="193" y="4032"/>
                    <a:pt x="0" y="4287"/>
                    <a:pt x="0" y="4576"/>
                  </a:cubicBezTo>
                  <a:lnTo>
                    <a:pt x="0" y="6457"/>
                  </a:lnTo>
                  <a:lnTo>
                    <a:pt x="3445" y="6457"/>
                  </a:lnTo>
                  <a:lnTo>
                    <a:pt x="3445" y="5307"/>
                  </a:lnTo>
                  <a:cubicBezTo>
                    <a:pt x="3440" y="5077"/>
                    <a:pt x="3532" y="4860"/>
                    <a:pt x="3696" y="4696"/>
                  </a:cubicBezTo>
                  <a:lnTo>
                    <a:pt x="7357" y="1035"/>
                  </a:lnTo>
                  <a:cubicBezTo>
                    <a:pt x="7468" y="924"/>
                    <a:pt x="7511" y="770"/>
                    <a:pt x="7473" y="626"/>
                  </a:cubicBezTo>
                  <a:lnTo>
                    <a:pt x="7319" y="0"/>
                  </a:ln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8" name="Google Shape;12876;p90">
              <a:extLst>
                <a:ext uri="{FF2B5EF4-FFF2-40B4-BE49-F238E27FC236}">
                  <a16:creationId xmlns:a16="http://schemas.microsoft.com/office/drawing/2014/main" id="{ED9F32B9-89F4-49D8-BD1D-157E8F3AAA4E}"/>
                </a:ext>
              </a:extLst>
            </p:cNvPr>
            <p:cNvSpPr/>
            <p:nvPr/>
          </p:nvSpPr>
          <p:spPr>
            <a:xfrm>
              <a:off x="1006315" y="2925942"/>
              <a:ext cx="203211" cy="169377"/>
            </a:xfrm>
            <a:custGeom>
              <a:avLst/>
              <a:gdLst/>
              <a:ahLst/>
              <a:cxnLst/>
              <a:rect l="l" t="t" r="r" b="b"/>
              <a:pathLst>
                <a:path w="7748" h="6458" extrusionOk="0">
                  <a:moveTo>
                    <a:pt x="428" y="1"/>
                  </a:moveTo>
                  <a:cubicBezTo>
                    <a:pt x="193" y="1"/>
                    <a:pt x="0" y="193"/>
                    <a:pt x="0" y="434"/>
                  </a:cubicBezTo>
                  <a:lnTo>
                    <a:pt x="0" y="6025"/>
                  </a:lnTo>
                  <a:cubicBezTo>
                    <a:pt x="0" y="6265"/>
                    <a:pt x="193" y="6458"/>
                    <a:pt x="428" y="6458"/>
                  </a:cubicBezTo>
                  <a:lnTo>
                    <a:pt x="7314" y="6458"/>
                  </a:lnTo>
                  <a:cubicBezTo>
                    <a:pt x="7550" y="6458"/>
                    <a:pt x="7747" y="6265"/>
                    <a:pt x="7747" y="6025"/>
                  </a:cubicBezTo>
                  <a:lnTo>
                    <a:pt x="7747" y="434"/>
                  </a:lnTo>
                  <a:cubicBezTo>
                    <a:pt x="7747" y="193"/>
                    <a:pt x="7550" y="1"/>
                    <a:pt x="7314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9" name="Google Shape;12877;p90">
              <a:extLst>
                <a:ext uri="{FF2B5EF4-FFF2-40B4-BE49-F238E27FC236}">
                  <a16:creationId xmlns:a16="http://schemas.microsoft.com/office/drawing/2014/main" id="{D6758B2E-4A6D-4F46-AFC0-69C5E85017E7}"/>
                </a:ext>
              </a:extLst>
            </p:cNvPr>
            <p:cNvSpPr/>
            <p:nvPr/>
          </p:nvSpPr>
          <p:spPr>
            <a:xfrm>
              <a:off x="876436" y="3067046"/>
              <a:ext cx="28299" cy="62107"/>
            </a:xfrm>
            <a:custGeom>
              <a:avLst/>
              <a:gdLst/>
              <a:ahLst/>
              <a:cxnLst/>
              <a:rect l="l" t="t" r="r" b="b"/>
              <a:pathLst>
                <a:path w="1079" h="2368" extrusionOk="0">
                  <a:moveTo>
                    <a:pt x="646" y="0"/>
                  </a:moveTo>
                  <a:cubicBezTo>
                    <a:pt x="290" y="0"/>
                    <a:pt x="1" y="289"/>
                    <a:pt x="1" y="650"/>
                  </a:cubicBezTo>
                  <a:lnTo>
                    <a:pt x="1" y="799"/>
                  </a:lnTo>
                  <a:cubicBezTo>
                    <a:pt x="1" y="982"/>
                    <a:pt x="30" y="1169"/>
                    <a:pt x="87" y="1343"/>
                  </a:cubicBezTo>
                  <a:lnTo>
                    <a:pt x="434" y="2368"/>
                  </a:lnTo>
                  <a:lnTo>
                    <a:pt x="1079" y="2368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0" name="Google Shape;12878;p90">
              <a:extLst>
                <a:ext uri="{FF2B5EF4-FFF2-40B4-BE49-F238E27FC236}">
                  <a16:creationId xmlns:a16="http://schemas.microsoft.com/office/drawing/2014/main" id="{4B5587F1-62AC-4842-97B8-4450C546A51D}"/>
                </a:ext>
              </a:extLst>
            </p:cNvPr>
            <p:cNvSpPr/>
            <p:nvPr/>
          </p:nvSpPr>
          <p:spPr>
            <a:xfrm>
              <a:off x="887688" y="3061355"/>
              <a:ext cx="67903" cy="67798"/>
            </a:xfrm>
            <a:custGeom>
              <a:avLst/>
              <a:gdLst/>
              <a:ahLst/>
              <a:cxnLst/>
              <a:rect l="l" t="t" r="r" b="b"/>
              <a:pathLst>
                <a:path w="2589" h="2585" extrusionOk="0">
                  <a:moveTo>
                    <a:pt x="650" y="1"/>
                  </a:moveTo>
                  <a:cubicBezTo>
                    <a:pt x="289" y="1"/>
                    <a:pt x="0" y="289"/>
                    <a:pt x="0" y="650"/>
                  </a:cubicBezTo>
                  <a:cubicBezTo>
                    <a:pt x="0" y="886"/>
                    <a:pt x="193" y="1078"/>
                    <a:pt x="433" y="1078"/>
                  </a:cubicBezTo>
                  <a:lnTo>
                    <a:pt x="2156" y="2585"/>
                  </a:lnTo>
                  <a:lnTo>
                    <a:pt x="2536" y="1252"/>
                  </a:lnTo>
                  <a:cubicBezTo>
                    <a:pt x="2570" y="1136"/>
                    <a:pt x="2584" y="1016"/>
                    <a:pt x="2589" y="896"/>
                  </a:cubicBezTo>
                  <a:lnTo>
                    <a:pt x="2589" y="1"/>
                  </a:ln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1" name="Google Shape;12879;p90">
              <a:extLst>
                <a:ext uri="{FF2B5EF4-FFF2-40B4-BE49-F238E27FC236}">
                  <a16:creationId xmlns:a16="http://schemas.microsoft.com/office/drawing/2014/main" id="{3A480D7F-0E5A-4A76-A755-D4800FFB6CCC}"/>
                </a:ext>
              </a:extLst>
            </p:cNvPr>
            <p:cNvSpPr/>
            <p:nvPr/>
          </p:nvSpPr>
          <p:spPr>
            <a:xfrm>
              <a:off x="899045" y="3146044"/>
              <a:ext cx="33833" cy="28299"/>
            </a:xfrm>
            <a:custGeom>
              <a:avLst/>
              <a:gdLst/>
              <a:ahLst/>
              <a:cxnLst/>
              <a:rect l="l" t="t" r="r" b="b"/>
              <a:pathLst>
                <a:path w="1290" h="1079" extrusionOk="0">
                  <a:moveTo>
                    <a:pt x="0" y="0"/>
                  </a:moveTo>
                  <a:lnTo>
                    <a:pt x="0" y="433"/>
                  </a:lnTo>
                  <a:cubicBezTo>
                    <a:pt x="0" y="789"/>
                    <a:pt x="289" y="1078"/>
                    <a:pt x="645" y="1078"/>
                  </a:cubicBezTo>
                  <a:cubicBezTo>
                    <a:pt x="1001" y="1078"/>
                    <a:pt x="1290" y="789"/>
                    <a:pt x="1290" y="433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2" name="Google Shape;12880;p90">
              <a:extLst>
                <a:ext uri="{FF2B5EF4-FFF2-40B4-BE49-F238E27FC236}">
                  <a16:creationId xmlns:a16="http://schemas.microsoft.com/office/drawing/2014/main" id="{A8A42065-EFA5-47DC-8968-517F23C6E7CA}"/>
                </a:ext>
              </a:extLst>
            </p:cNvPr>
            <p:cNvSpPr/>
            <p:nvPr/>
          </p:nvSpPr>
          <p:spPr>
            <a:xfrm>
              <a:off x="882128" y="3089733"/>
              <a:ext cx="67798" cy="62002"/>
            </a:xfrm>
            <a:custGeom>
              <a:avLst/>
              <a:gdLst/>
              <a:ahLst/>
              <a:cxnLst/>
              <a:rect l="l" t="t" r="r" b="b"/>
              <a:pathLst>
                <a:path w="2585" h="2364" extrusionOk="0">
                  <a:moveTo>
                    <a:pt x="811" y="1"/>
                  </a:moveTo>
                  <a:cubicBezTo>
                    <a:pt x="701" y="1"/>
                    <a:pt x="593" y="44"/>
                    <a:pt x="515" y="126"/>
                  </a:cubicBezTo>
                  <a:lnTo>
                    <a:pt x="304" y="338"/>
                  </a:lnTo>
                  <a:cubicBezTo>
                    <a:pt x="106" y="531"/>
                    <a:pt x="0" y="795"/>
                    <a:pt x="0" y="1074"/>
                  </a:cubicBezTo>
                  <a:cubicBezTo>
                    <a:pt x="0" y="1786"/>
                    <a:pt x="578" y="2364"/>
                    <a:pt x="1290" y="2364"/>
                  </a:cubicBezTo>
                  <a:cubicBezTo>
                    <a:pt x="2002" y="2364"/>
                    <a:pt x="2579" y="1786"/>
                    <a:pt x="2579" y="1074"/>
                  </a:cubicBezTo>
                  <a:lnTo>
                    <a:pt x="2579" y="800"/>
                  </a:lnTo>
                  <a:cubicBezTo>
                    <a:pt x="2584" y="685"/>
                    <a:pt x="2536" y="574"/>
                    <a:pt x="2459" y="492"/>
                  </a:cubicBezTo>
                  <a:cubicBezTo>
                    <a:pt x="2122" y="170"/>
                    <a:pt x="1516" y="20"/>
                    <a:pt x="828" y="1"/>
                  </a:cubicBezTo>
                  <a:cubicBezTo>
                    <a:pt x="822" y="1"/>
                    <a:pt x="816" y="1"/>
                    <a:pt x="811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3" name="Google Shape;12881;p90">
              <a:extLst>
                <a:ext uri="{FF2B5EF4-FFF2-40B4-BE49-F238E27FC236}">
                  <a16:creationId xmlns:a16="http://schemas.microsoft.com/office/drawing/2014/main" id="{C74615E1-EB91-4701-9322-D91C393CE4AF}"/>
                </a:ext>
              </a:extLst>
            </p:cNvPr>
            <p:cNvSpPr/>
            <p:nvPr/>
          </p:nvSpPr>
          <p:spPr>
            <a:xfrm>
              <a:off x="882128" y="3089628"/>
              <a:ext cx="67667" cy="60717"/>
            </a:xfrm>
            <a:custGeom>
              <a:avLst/>
              <a:gdLst/>
              <a:ahLst/>
              <a:cxnLst/>
              <a:rect l="l" t="t" r="r" b="b"/>
              <a:pathLst>
                <a:path w="2580" h="2315" extrusionOk="0">
                  <a:moveTo>
                    <a:pt x="828" y="0"/>
                  </a:moveTo>
                  <a:cubicBezTo>
                    <a:pt x="708" y="0"/>
                    <a:pt x="597" y="44"/>
                    <a:pt x="515" y="130"/>
                  </a:cubicBezTo>
                  <a:lnTo>
                    <a:pt x="304" y="342"/>
                  </a:lnTo>
                  <a:cubicBezTo>
                    <a:pt x="106" y="535"/>
                    <a:pt x="0" y="799"/>
                    <a:pt x="0" y="1073"/>
                  </a:cubicBezTo>
                  <a:cubicBezTo>
                    <a:pt x="0" y="1651"/>
                    <a:pt x="381" y="2156"/>
                    <a:pt x="934" y="2315"/>
                  </a:cubicBezTo>
                  <a:cubicBezTo>
                    <a:pt x="746" y="2089"/>
                    <a:pt x="645" y="1800"/>
                    <a:pt x="645" y="1507"/>
                  </a:cubicBezTo>
                  <a:lnTo>
                    <a:pt x="645" y="1078"/>
                  </a:lnTo>
                  <a:cubicBezTo>
                    <a:pt x="645" y="837"/>
                    <a:pt x="838" y="644"/>
                    <a:pt x="1077" y="644"/>
                  </a:cubicBezTo>
                  <a:cubicBezTo>
                    <a:pt x="1085" y="644"/>
                    <a:pt x="1094" y="645"/>
                    <a:pt x="1102" y="645"/>
                  </a:cubicBezTo>
                  <a:cubicBezTo>
                    <a:pt x="1535" y="674"/>
                    <a:pt x="2180" y="746"/>
                    <a:pt x="2579" y="939"/>
                  </a:cubicBezTo>
                  <a:cubicBezTo>
                    <a:pt x="2565" y="847"/>
                    <a:pt x="2527" y="563"/>
                    <a:pt x="2459" y="496"/>
                  </a:cubicBezTo>
                  <a:cubicBezTo>
                    <a:pt x="2122" y="174"/>
                    <a:pt x="1516" y="24"/>
                    <a:pt x="828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4" name="Google Shape;12882;p90">
              <a:extLst>
                <a:ext uri="{FF2B5EF4-FFF2-40B4-BE49-F238E27FC236}">
                  <a16:creationId xmlns:a16="http://schemas.microsoft.com/office/drawing/2014/main" id="{683B0059-B74F-4E1D-ACFC-FD4F6A297732}"/>
                </a:ext>
              </a:extLst>
            </p:cNvPr>
            <p:cNvSpPr/>
            <p:nvPr/>
          </p:nvSpPr>
          <p:spPr>
            <a:xfrm>
              <a:off x="859546" y="3175576"/>
              <a:ext cx="22608" cy="60717"/>
            </a:xfrm>
            <a:custGeom>
              <a:avLst/>
              <a:gdLst/>
              <a:ahLst/>
              <a:cxnLst/>
              <a:rect l="l" t="t" r="r" b="b"/>
              <a:pathLst>
                <a:path w="862" h="2315" extrusionOk="0">
                  <a:moveTo>
                    <a:pt x="173" y="0"/>
                  </a:moveTo>
                  <a:cubicBezTo>
                    <a:pt x="63" y="116"/>
                    <a:pt x="0" y="274"/>
                    <a:pt x="0" y="433"/>
                  </a:cubicBezTo>
                  <a:lnTo>
                    <a:pt x="0" y="2315"/>
                  </a:lnTo>
                  <a:lnTo>
                    <a:pt x="861" y="2315"/>
                  </a:lnTo>
                  <a:lnTo>
                    <a:pt x="861" y="953"/>
                  </a:lnTo>
                  <a:cubicBezTo>
                    <a:pt x="861" y="785"/>
                    <a:pt x="789" y="621"/>
                    <a:pt x="674" y="50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5" name="Google Shape;12883;p90">
              <a:extLst>
                <a:ext uri="{FF2B5EF4-FFF2-40B4-BE49-F238E27FC236}">
                  <a16:creationId xmlns:a16="http://schemas.microsoft.com/office/drawing/2014/main" id="{7A03F601-0758-4762-BFE8-F4B6CF058B20}"/>
                </a:ext>
              </a:extLst>
            </p:cNvPr>
            <p:cNvSpPr/>
            <p:nvPr/>
          </p:nvSpPr>
          <p:spPr>
            <a:xfrm>
              <a:off x="949900" y="3067046"/>
              <a:ext cx="106667" cy="139216"/>
            </a:xfrm>
            <a:custGeom>
              <a:avLst/>
              <a:gdLst/>
              <a:ahLst/>
              <a:cxnLst/>
              <a:rect l="l" t="t" r="r" b="b"/>
              <a:pathLst>
                <a:path w="4067" h="5308" extrusionOk="0">
                  <a:moveTo>
                    <a:pt x="3874" y="0"/>
                  </a:moveTo>
                  <a:lnTo>
                    <a:pt x="279" y="3392"/>
                  </a:lnTo>
                  <a:cubicBezTo>
                    <a:pt x="174" y="3493"/>
                    <a:pt x="106" y="3623"/>
                    <a:pt x="82" y="3763"/>
                  </a:cubicBezTo>
                  <a:cubicBezTo>
                    <a:pt x="10" y="4290"/>
                    <a:pt x="2" y="5079"/>
                    <a:pt x="0" y="5266"/>
                  </a:cubicBezTo>
                  <a:lnTo>
                    <a:pt x="0" y="5266"/>
                  </a:lnTo>
                  <a:cubicBezTo>
                    <a:pt x="7" y="5051"/>
                    <a:pt x="97" y="4850"/>
                    <a:pt x="251" y="4696"/>
                  </a:cubicBezTo>
                  <a:lnTo>
                    <a:pt x="3912" y="1035"/>
                  </a:lnTo>
                  <a:cubicBezTo>
                    <a:pt x="4023" y="929"/>
                    <a:pt x="4066" y="770"/>
                    <a:pt x="4028" y="626"/>
                  </a:cubicBezTo>
                  <a:lnTo>
                    <a:pt x="3874" y="0"/>
                  </a:lnTo>
                  <a:close/>
                  <a:moveTo>
                    <a:pt x="0" y="5266"/>
                  </a:moveTo>
                  <a:cubicBezTo>
                    <a:pt x="0" y="5280"/>
                    <a:pt x="0" y="5294"/>
                    <a:pt x="0" y="5307"/>
                  </a:cubicBezTo>
                  <a:cubicBezTo>
                    <a:pt x="0" y="5307"/>
                    <a:pt x="0" y="5293"/>
                    <a:pt x="0" y="5266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6" name="Google Shape;12884;p90">
              <a:extLst>
                <a:ext uri="{FF2B5EF4-FFF2-40B4-BE49-F238E27FC236}">
                  <a16:creationId xmlns:a16="http://schemas.microsoft.com/office/drawing/2014/main" id="{D31B84DE-14EB-44B3-B120-23EA63B86284}"/>
                </a:ext>
              </a:extLst>
            </p:cNvPr>
            <p:cNvSpPr/>
            <p:nvPr/>
          </p:nvSpPr>
          <p:spPr>
            <a:xfrm>
              <a:off x="1031179" y="3067046"/>
              <a:ext cx="25388" cy="33833"/>
            </a:xfrm>
            <a:custGeom>
              <a:avLst/>
              <a:gdLst/>
              <a:ahLst/>
              <a:cxnLst/>
              <a:rect l="l" t="t" r="r" b="b"/>
              <a:pathLst>
                <a:path w="968" h="1290" extrusionOk="0">
                  <a:moveTo>
                    <a:pt x="775" y="0"/>
                  </a:moveTo>
                  <a:lnTo>
                    <a:pt x="0" y="732"/>
                  </a:lnTo>
                  <a:lnTo>
                    <a:pt x="558" y="1290"/>
                  </a:lnTo>
                  <a:lnTo>
                    <a:pt x="813" y="1035"/>
                  </a:lnTo>
                  <a:cubicBezTo>
                    <a:pt x="924" y="924"/>
                    <a:pt x="967" y="770"/>
                    <a:pt x="929" y="626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7" name="Google Shape;12885;p90">
              <a:extLst>
                <a:ext uri="{FF2B5EF4-FFF2-40B4-BE49-F238E27FC236}">
                  <a16:creationId xmlns:a16="http://schemas.microsoft.com/office/drawing/2014/main" id="{11B962F7-5E1D-433F-80F9-D903EF837593}"/>
                </a:ext>
              </a:extLst>
            </p:cNvPr>
            <p:cNvSpPr/>
            <p:nvPr/>
          </p:nvSpPr>
          <p:spPr>
            <a:xfrm>
              <a:off x="891963" y="3084330"/>
              <a:ext cx="48757" cy="16314"/>
            </a:xfrm>
            <a:custGeom>
              <a:avLst/>
              <a:gdLst/>
              <a:ahLst/>
              <a:cxnLst/>
              <a:rect l="l" t="t" r="r" b="b"/>
              <a:pathLst>
                <a:path w="1859" h="622" extrusionOk="0">
                  <a:moveTo>
                    <a:pt x="270" y="0"/>
                  </a:moveTo>
                  <a:cubicBezTo>
                    <a:pt x="1" y="0"/>
                    <a:pt x="1" y="405"/>
                    <a:pt x="270" y="405"/>
                  </a:cubicBezTo>
                  <a:cubicBezTo>
                    <a:pt x="496" y="405"/>
                    <a:pt x="1156" y="438"/>
                    <a:pt x="1473" y="597"/>
                  </a:cubicBezTo>
                  <a:cubicBezTo>
                    <a:pt x="1506" y="614"/>
                    <a:pt x="1538" y="621"/>
                    <a:pt x="1568" y="621"/>
                  </a:cubicBezTo>
                  <a:cubicBezTo>
                    <a:pt x="1752" y="621"/>
                    <a:pt x="1858" y="340"/>
                    <a:pt x="1651" y="236"/>
                  </a:cubicBezTo>
                  <a:cubicBezTo>
                    <a:pt x="1184" y="0"/>
                    <a:pt x="309" y="0"/>
                    <a:pt x="2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8" name="Google Shape;12886;p90">
              <a:extLst>
                <a:ext uri="{FF2B5EF4-FFF2-40B4-BE49-F238E27FC236}">
                  <a16:creationId xmlns:a16="http://schemas.microsoft.com/office/drawing/2014/main" id="{6867F160-F210-449D-8994-BDC1197938FE}"/>
                </a:ext>
              </a:extLst>
            </p:cNvPr>
            <p:cNvSpPr/>
            <p:nvPr/>
          </p:nvSpPr>
          <p:spPr>
            <a:xfrm>
              <a:off x="876830" y="3191601"/>
              <a:ext cx="10622" cy="49990"/>
            </a:xfrm>
            <a:custGeom>
              <a:avLst/>
              <a:gdLst/>
              <a:ahLst/>
              <a:cxnLst/>
              <a:rect l="l" t="t" r="r" b="b"/>
              <a:pathLst>
                <a:path w="405" h="1906" extrusionOk="0">
                  <a:moveTo>
                    <a:pt x="202" y="0"/>
                  </a:moveTo>
                  <a:cubicBezTo>
                    <a:pt x="92" y="0"/>
                    <a:pt x="0" y="92"/>
                    <a:pt x="0" y="202"/>
                  </a:cubicBezTo>
                  <a:lnTo>
                    <a:pt x="0" y="1704"/>
                  </a:lnTo>
                  <a:cubicBezTo>
                    <a:pt x="0" y="1838"/>
                    <a:pt x="101" y="1906"/>
                    <a:pt x="202" y="1906"/>
                  </a:cubicBezTo>
                  <a:cubicBezTo>
                    <a:pt x="303" y="1906"/>
                    <a:pt x="404" y="1838"/>
                    <a:pt x="404" y="1704"/>
                  </a:cubicBezTo>
                  <a:lnTo>
                    <a:pt x="404" y="202"/>
                  </a:lnTo>
                  <a:cubicBezTo>
                    <a:pt x="404" y="92"/>
                    <a:pt x="313" y="0"/>
                    <a:pt x="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9" name="Google Shape;12887;p90">
              <a:extLst>
                <a:ext uri="{FF2B5EF4-FFF2-40B4-BE49-F238E27FC236}">
                  <a16:creationId xmlns:a16="http://schemas.microsoft.com/office/drawing/2014/main" id="{5915CE93-7912-4AC4-B653-5D16B1997446}"/>
                </a:ext>
              </a:extLst>
            </p:cNvPr>
            <p:cNvSpPr/>
            <p:nvPr/>
          </p:nvSpPr>
          <p:spPr>
            <a:xfrm>
              <a:off x="854248" y="3056057"/>
              <a:ext cx="208614" cy="185664"/>
            </a:xfrm>
            <a:custGeom>
              <a:avLst/>
              <a:gdLst/>
              <a:ahLst/>
              <a:cxnLst/>
              <a:rect l="l" t="t" r="r" b="b"/>
              <a:pathLst>
                <a:path w="7954" h="7079" extrusionOk="0">
                  <a:moveTo>
                    <a:pt x="7405" y="794"/>
                  </a:moveTo>
                  <a:lnTo>
                    <a:pt x="7477" y="1093"/>
                  </a:lnTo>
                  <a:cubicBezTo>
                    <a:pt x="7497" y="1170"/>
                    <a:pt x="7477" y="1252"/>
                    <a:pt x="7420" y="1309"/>
                  </a:cubicBezTo>
                  <a:lnTo>
                    <a:pt x="7304" y="1425"/>
                  </a:lnTo>
                  <a:lnTo>
                    <a:pt x="7030" y="1151"/>
                  </a:lnTo>
                  <a:lnTo>
                    <a:pt x="7405" y="794"/>
                  </a:lnTo>
                  <a:close/>
                  <a:moveTo>
                    <a:pt x="3657" y="405"/>
                  </a:moveTo>
                  <a:lnTo>
                    <a:pt x="3657" y="1242"/>
                  </a:lnTo>
                  <a:cubicBezTo>
                    <a:pt x="3657" y="1377"/>
                    <a:pt x="3628" y="1511"/>
                    <a:pt x="3565" y="1632"/>
                  </a:cubicBezTo>
                  <a:lnTo>
                    <a:pt x="3464" y="1834"/>
                  </a:lnTo>
                  <a:cubicBezTo>
                    <a:pt x="3450" y="1863"/>
                    <a:pt x="3445" y="1892"/>
                    <a:pt x="3445" y="1925"/>
                  </a:cubicBezTo>
                  <a:lnTo>
                    <a:pt x="3445" y="2358"/>
                  </a:lnTo>
                  <a:cubicBezTo>
                    <a:pt x="3445" y="2958"/>
                    <a:pt x="2954" y="3446"/>
                    <a:pt x="2354" y="3446"/>
                  </a:cubicBezTo>
                  <a:cubicBezTo>
                    <a:pt x="2342" y="3446"/>
                    <a:pt x="2331" y="3446"/>
                    <a:pt x="2319" y="3446"/>
                  </a:cubicBezTo>
                  <a:cubicBezTo>
                    <a:pt x="1737" y="3426"/>
                    <a:pt x="1265" y="2916"/>
                    <a:pt x="1265" y="2301"/>
                  </a:cubicBezTo>
                  <a:lnTo>
                    <a:pt x="1265" y="1925"/>
                  </a:lnTo>
                  <a:cubicBezTo>
                    <a:pt x="1265" y="1892"/>
                    <a:pt x="1256" y="1863"/>
                    <a:pt x="1241" y="1834"/>
                  </a:cubicBezTo>
                  <a:lnTo>
                    <a:pt x="1116" y="1588"/>
                  </a:lnTo>
                  <a:cubicBezTo>
                    <a:pt x="1073" y="1497"/>
                    <a:pt x="1049" y="1396"/>
                    <a:pt x="1049" y="1290"/>
                  </a:cubicBezTo>
                  <a:lnTo>
                    <a:pt x="1049" y="1280"/>
                  </a:lnTo>
                  <a:cubicBezTo>
                    <a:pt x="1049" y="794"/>
                    <a:pt x="1439" y="405"/>
                    <a:pt x="1925" y="405"/>
                  </a:cubicBezTo>
                  <a:close/>
                  <a:moveTo>
                    <a:pt x="2810" y="3778"/>
                  </a:moveTo>
                  <a:cubicBezTo>
                    <a:pt x="2820" y="3831"/>
                    <a:pt x="2839" y="3884"/>
                    <a:pt x="2863" y="3927"/>
                  </a:cubicBezTo>
                  <a:lnTo>
                    <a:pt x="2858" y="3937"/>
                  </a:lnTo>
                  <a:lnTo>
                    <a:pt x="2666" y="4124"/>
                  </a:lnTo>
                  <a:cubicBezTo>
                    <a:pt x="2579" y="4211"/>
                    <a:pt x="2466" y="4254"/>
                    <a:pt x="2353" y="4254"/>
                  </a:cubicBezTo>
                  <a:cubicBezTo>
                    <a:pt x="2240" y="4254"/>
                    <a:pt x="2127" y="4211"/>
                    <a:pt x="2040" y="4124"/>
                  </a:cubicBezTo>
                  <a:lnTo>
                    <a:pt x="1872" y="3961"/>
                  </a:lnTo>
                  <a:cubicBezTo>
                    <a:pt x="1891" y="3903"/>
                    <a:pt x="1905" y="3840"/>
                    <a:pt x="1905" y="3778"/>
                  </a:cubicBezTo>
                  <a:cubicBezTo>
                    <a:pt x="2035" y="3821"/>
                    <a:pt x="2170" y="3845"/>
                    <a:pt x="2305" y="3850"/>
                  </a:cubicBezTo>
                  <a:lnTo>
                    <a:pt x="2353" y="3850"/>
                  </a:lnTo>
                  <a:cubicBezTo>
                    <a:pt x="2507" y="3850"/>
                    <a:pt x="2661" y="3826"/>
                    <a:pt x="2810" y="3778"/>
                  </a:cubicBezTo>
                  <a:close/>
                  <a:moveTo>
                    <a:pt x="1925" y="1"/>
                  </a:moveTo>
                  <a:cubicBezTo>
                    <a:pt x="1217" y="5"/>
                    <a:pt x="650" y="573"/>
                    <a:pt x="650" y="1280"/>
                  </a:cubicBezTo>
                  <a:lnTo>
                    <a:pt x="650" y="1290"/>
                  </a:lnTo>
                  <a:cubicBezTo>
                    <a:pt x="650" y="1458"/>
                    <a:pt x="683" y="1617"/>
                    <a:pt x="760" y="1766"/>
                  </a:cubicBezTo>
                  <a:lnTo>
                    <a:pt x="861" y="1973"/>
                  </a:lnTo>
                  <a:lnTo>
                    <a:pt x="861" y="2301"/>
                  </a:lnTo>
                  <a:cubicBezTo>
                    <a:pt x="861" y="2806"/>
                    <a:pt x="1102" y="3277"/>
                    <a:pt x="1506" y="3571"/>
                  </a:cubicBezTo>
                  <a:lnTo>
                    <a:pt x="1506" y="3754"/>
                  </a:lnTo>
                  <a:cubicBezTo>
                    <a:pt x="1501" y="3855"/>
                    <a:pt x="1434" y="3941"/>
                    <a:pt x="1338" y="3970"/>
                  </a:cubicBezTo>
                  <a:lnTo>
                    <a:pt x="611" y="4182"/>
                  </a:lnTo>
                  <a:cubicBezTo>
                    <a:pt x="250" y="4288"/>
                    <a:pt x="0" y="4620"/>
                    <a:pt x="0" y="4995"/>
                  </a:cubicBezTo>
                  <a:lnTo>
                    <a:pt x="0" y="6876"/>
                  </a:lnTo>
                  <a:cubicBezTo>
                    <a:pt x="0" y="7011"/>
                    <a:pt x="101" y="7079"/>
                    <a:pt x="202" y="7079"/>
                  </a:cubicBezTo>
                  <a:cubicBezTo>
                    <a:pt x="303" y="7079"/>
                    <a:pt x="404" y="7011"/>
                    <a:pt x="404" y="6876"/>
                  </a:cubicBezTo>
                  <a:lnTo>
                    <a:pt x="404" y="4995"/>
                  </a:lnTo>
                  <a:cubicBezTo>
                    <a:pt x="404" y="4798"/>
                    <a:pt x="534" y="4625"/>
                    <a:pt x="727" y="4567"/>
                  </a:cubicBezTo>
                  <a:lnTo>
                    <a:pt x="1453" y="4360"/>
                  </a:lnTo>
                  <a:cubicBezTo>
                    <a:pt x="1511" y="4341"/>
                    <a:pt x="1573" y="4317"/>
                    <a:pt x="1626" y="4278"/>
                  </a:cubicBezTo>
                  <a:lnTo>
                    <a:pt x="1756" y="4408"/>
                  </a:lnTo>
                  <a:cubicBezTo>
                    <a:pt x="1920" y="4574"/>
                    <a:pt x="2136" y="4657"/>
                    <a:pt x="2354" y="4657"/>
                  </a:cubicBezTo>
                  <a:cubicBezTo>
                    <a:pt x="2571" y="4657"/>
                    <a:pt x="2788" y="4574"/>
                    <a:pt x="2954" y="4408"/>
                  </a:cubicBezTo>
                  <a:lnTo>
                    <a:pt x="3142" y="4220"/>
                  </a:lnTo>
                  <a:lnTo>
                    <a:pt x="3147" y="4216"/>
                  </a:lnTo>
                  <a:cubicBezTo>
                    <a:pt x="3233" y="4259"/>
                    <a:pt x="3330" y="4278"/>
                    <a:pt x="3431" y="4278"/>
                  </a:cubicBezTo>
                  <a:lnTo>
                    <a:pt x="3474" y="4278"/>
                  </a:lnTo>
                  <a:cubicBezTo>
                    <a:pt x="3633" y="4278"/>
                    <a:pt x="3792" y="4216"/>
                    <a:pt x="3907" y="4105"/>
                  </a:cubicBezTo>
                  <a:lnTo>
                    <a:pt x="6736" y="1430"/>
                  </a:lnTo>
                  <a:lnTo>
                    <a:pt x="7020" y="1709"/>
                  </a:lnTo>
                  <a:lnTo>
                    <a:pt x="3753" y="4976"/>
                  </a:lnTo>
                  <a:cubicBezTo>
                    <a:pt x="3556" y="5173"/>
                    <a:pt x="3440" y="5447"/>
                    <a:pt x="3445" y="5726"/>
                  </a:cubicBezTo>
                  <a:lnTo>
                    <a:pt x="3445" y="6876"/>
                  </a:lnTo>
                  <a:cubicBezTo>
                    <a:pt x="3445" y="7011"/>
                    <a:pt x="3545" y="7079"/>
                    <a:pt x="3645" y="7079"/>
                  </a:cubicBezTo>
                  <a:cubicBezTo>
                    <a:pt x="3745" y="7079"/>
                    <a:pt x="3845" y="7011"/>
                    <a:pt x="3845" y="6876"/>
                  </a:cubicBezTo>
                  <a:lnTo>
                    <a:pt x="3845" y="5726"/>
                  </a:lnTo>
                  <a:cubicBezTo>
                    <a:pt x="3845" y="5553"/>
                    <a:pt x="3917" y="5385"/>
                    <a:pt x="4042" y="5260"/>
                  </a:cubicBezTo>
                  <a:lnTo>
                    <a:pt x="7704" y="1598"/>
                  </a:lnTo>
                  <a:cubicBezTo>
                    <a:pt x="7862" y="1439"/>
                    <a:pt x="7925" y="1208"/>
                    <a:pt x="7867" y="997"/>
                  </a:cubicBezTo>
                  <a:lnTo>
                    <a:pt x="7737" y="477"/>
                  </a:lnTo>
                  <a:lnTo>
                    <a:pt x="7872" y="352"/>
                  </a:lnTo>
                  <a:cubicBezTo>
                    <a:pt x="7954" y="275"/>
                    <a:pt x="7954" y="145"/>
                    <a:pt x="7882" y="68"/>
                  </a:cubicBezTo>
                  <a:cubicBezTo>
                    <a:pt x="7841" y="25"/>
                    <a:pt x="7787" y="3"/>
                    <a:pt x="7732" y="3"/>
                  </a:cubicBezTo>
                  <a:cubicBezTo>
                    <a:pt x="7682" y="3"/>
                    <a:pt x="7632" y="22"/>
                    <a:pt x="7593" y="58"/>
                  </a:cubicBezTo>
                  <a:lnTo>
                    <a:pt x="3633" y="3811"/>
                  </a:lnTo>
                  <a:cubicBezTo>
                    <a:pt x="3590" y="3855"/>
                    <a:pt x="3532" y="3874"/>
                    <a:pt x="3474" y="3874"/>
                  </a:cubicBezTo>
                  <a:lnTo>
                    <a:pt x="3431" y="3874"/>
                  </a:lnTo>
                  <a:cubicBezTo>
                    <a:pt x="3301" y="3874"/>
                    <a:pt x="3200" y="3773"/>
                    <a:pt x="3200" y="3643"/>
                  </a:cubicBezTo>
                  <a:lnTo>
                    <a:pt x="3200" y="3585"/>
                  </a:lnTo>
                  <a:cubicBezTo>
                    <a:pt x="3267" y="3537"/>
                    <a:pt x="3330" y="3484"/>
                    <a:pt x="3392" y="3426"/>
                  </a:cubicBezTo>
                  <a:cubicBezTo>
                    <a:pt x="3681" y="3147"/>
                    <a:pt x="3845" y="2758"/>
                    <a:pt x="3845" y="2353"/>
                  </a:cubicBezTo>
                  <a:lnTo>
                    <a:pt x="3845" y="1973"/>
                  </a:lnTo>
                  <a:lnTo>
                    <a:pt x="3926" y="1810"/>
                  </a:lnTo>
                  <a:cubicBezTo>
                    <a:pt x="4013" y="1632"/>
                    <a:pt x="4061" y="1439"/>
                    <a:pt x="4061" y="1242"/>
                  </a:cubicBezTo>
                  <a:lnTo>
                    <a:pt x="4061" y="203"/>
                  </a:lnTo>
                  <a:cubicBezTo>
                    <a:pt x="4061" y="92"/>
                    <a:pt x="3970" y="1"/>
                    <a:pt x="38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0" name="Google Shape;12888;p90">
              <a:extLst>
                <a:ext uri="{FF2B5EF4-FFF2-40B4-BE49-F238E27FC236}">
                  <a16:creationId xmlns:a16="http://schemas.microsoft.com/office/drawing/2014/main" id="{9EA1B6E3-C9BD-4D55-B3DA-9120BDF342B6}"/>
                </a:ext>
              </a:extLst>
            </p:cNvPr>
            <p:cNvSpPr/>
            <p:nvPr/>
          </p:nvSpPr>
          <p:spPr>
            <a:xfrm>
              <a:off x="1000938" y="2920644"/>
              <a:ext cx="213754" cy="179868"/>
            </a:xfrm>
            <a:custGeom>
              <a:avLst/>
              <a:gdLst/>
              <a:ahLst/>
              <a:cxnLst/>
              <a:rect l="l" t="t" r="r" b="b"/>
              <a:pathLst>
                <a:path w="8150" h="6858" extrusionOk="0">
                  <a:moveTo>
                    <a:pt x="633" y="1"/>
                  </a:moveTo>
                  <a:cubicBezTo>
                    <a:pt x="282" y="1"/>
                    <a:pt x="3" y="284"/>
                    <a:pt x="3" y="631"/>
                  </a:cubicBezTo>
                  <a:lnTo>
                    <a:pt x="3" y="6092"/>
                  </a:lnTo>
                  <a:cubicBezTo>
                    <a:pt x="1" y="6227"/>
                    <a:pt x="100" y="6294"/>
                    <a:pt x="201" y="6294"/>
                  </a:cubicBezTo>
                  <a:cubicBezTo>
                    <a:pt x="301" y="6294"/>
                    <a:pt x="402" y="6227"/>
                    <a:pt x="402" y="6092"/>
                  </a:cubicBezTo>
                  <a:lnTo>
                    <a:pt x="402" y="631"/>
                  </a:lnTo>
                  <a:cubicBezTo>
                    <a:pt x="402" y="506"/>
                    <a:pt x="508" y="405"/>
                    <a:pt x="633" y="405"/>
                  </a:cubicBezTo>
                  <a:lnTo>
                    <a:pt x="7519" y="405"/>
                  </a:lnTo>
                  <a:cubicBezTo>
                    <a:pt x="7644" y="405"/>
                    <a:pt x="7750" y="506"/>
                    <a:pt x="7750" y="631"/>
                  </a:cubicBezTo>
                  <a:lnTo>
                    <a:pt x="7750" y="6227"/>
                  </a:lnTo>
                  <a:cubicBezTo>
                    <a:pt x="7750" y="6352"/>
                    <a:pt x="7644" y="6458"/>
                    <a:pt x="7519" y="6458"/>
                  </a:cubicBezTo>
                  <a:lnTo>
                    <a:pt x="2919" y="6458"/>
                  </a:lnTo>
                  <a:cubicBezTo>
                    <a:pt x="2650" y="6458"/>
                    <a:pt x="2650" y="6857"/>
                    <a:pt x="2919" y="6857"/>
                  </a:cubicBezTo>
                  <a:lnTo>
                    <a:pt x="7519" y="6857"/>
                  </a:lnTo>
                  <a:cubicBezTo>
                    <a:pt x="7865" y="6857"/>
                    <a:pt x="8149" y="6573"/>
                    <a:pt x="8149" y="6227"/>
                  </a:cubicBezTo>
                  <a:lnTo>
                    <a:pt x="8149" y="636"/>
                  </a:lnTo>
                  <a:cubicBezTo>
                    <a:pt x="8149" y="284"/>
                    <a:pt x="7870" y="1"/>
                    <a:pt x="75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1" name="Google Shape;12889;p90">
              <a:extLst>
                <a:ext uri="{FF2B5EF4-FFF2-40B4-BE49-F238E27FC236}">
                  <a16:creationId xmlns:a16="http://schemas.microsoft.com/office/drawing/2014/main" id="{3FCA867E-55B2-49E7-8F6A-7FA60C6B5FD9}"/>
                </a:ext>
              </a:extLst>
            </p:cNvPr>
            <p:cNvSpPr/>
            <p:nvPr/>
          </p:nvSpPr>
          <p:spPr>
            <a:xfrm>
              <a:off x="1027376" y="2954478"/>
              <a:ext cx="159044" cy="100819"/>
            </a:xfrm>
            <a:custGeom>
              <a:avLst/>
              <a:gdLst/>
              <a:ahLst/>
              <a:cxnLst/>
              <a:rect l="l" t="t" r="r" b="b"/>
              <a:pathLst>
                <a:path w="6064" h="3844" extrusionOk="0">
                  <a:moveTo>
                    <a:pt x="4793" y="0"/>
                  </a:moveTo>
                  <a:cubicBezTo>
                    <a:pt x="4524" y="0"/>
                    <a:pt x="4524" y="404"/>
                    <a:pt x="4793" y="404"/>
                  </a:cubicBezTo>
                  <a:lnTo>
                    <a:pt x="5380" y="404"/>
                  </a:lnTo>
                  <a:lnTo>
                    <a:pt x="3176" y="2608"/>
                  </a:lnTo>
                  <a:lnTo>
                    <a:pt x="2243" y="1675"/>
                  </a:lnTo>
                  <a:cubicBezTo>
                    <a:pt x="2202" y="1636"/>
                    <a:pt x="2150" y="1617"/>
                    <a:pt x="2099" y="1617"/>
                  </a:cubicBezTo>
                  <a:cubicBezTo>
                    <a:pt x="2047" y="1617"/>
                    <a:pt x="1995" y="1636"/>
                    <a:pt x="1954" y="1675"/>
                  </a:cubicBezTo>
                  <a:lnTo>
                    <a:pt x="131" y="3503"/>
                  </a:lnTo>
                  <a:cubicBezTo>
                    <a:pt x="1" y="3652"/>
                    <a:pt x="129" y="3843"/>
                    <a:pt x="280" y="3843"/>
                  </a:cubicBezTo>
                  <a:cubicBezTo>
                    <a:pt x="325" y="3843"/>
                    <a:pt x="372" y="3826"/>
                    <a:pt x="415" y="3787"/>
                  </a:cubicBezTo>
                  <a:lnTo>
                    <a:pt x="2099" y="2103"/>
                  </a:lnTo>
                  <a:lnTo>
                    <a:pt x="3032" y="3036"/>
                  </a:lnTo>
                  <a:cubicBezTo>
                    <a:pt x="3071" y="3077"/>
                    <a:pt x="3122" y="3098"/>
                    <a:pt x="3174" y="3098"/>
                  </a:cubicBezTo>
                  <a:cubicBezTo>
                    <a:pt x="3226" y="3098"/>
                    <a:pt x="3278" y="3077"/>
                    <a:pt x="3316" y="3036"/>
                  </a:cubicBezTo>
                  <a:lnTo>
                    <a:pt x="5664" y="693"/>
                  </a:lnTo>
                  <a:lnTo>
                    <a:pt x="5664" y="1285"/>
                  </a:lnTo>
                  <a:cubicBezTo>
                    <a:pt x="5664" y="1417"/>
                    <a:pt x="5764" y="1483"/>
                    <a:pt x="5864" y="1483"/>
                  </a:cubicBezTo>
                  <a:cubicBezTo>
                    <a:pt x="5964" y="1483"/>
                    <a:pt x="6064" y="1417"/>
                    <a:pt x="6064" y="1285"/>
                  </a:cubicBezTo>
                  <a:lnTo>
                    <a:pt x="6064" y="202"/>
                  </a:lnTo>
                  <a:cubicBezTo>
                    <a:pt x="6064" y="91"/>
                    <a:pt x="5977" y="0"/>
                    <a:pt x="58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92" name="Google Shape;12890;p90">
            <a:extLst>
              <a:ext uri="{FF2B5EF4-FFF2-40B4-BE49-F238E27FC236}">
                <a16:creationId xmlns:a16="http://schemas.microsoft.com/office/drawing/2014/main" id="{DBF7B9BA-E8FF-4846-BADF-40DB588ED75F}"/>
              </a:ext>
            </a:extLst>
          </p:cNvPr>
          <p:cNvGrpSpPr/>
          <p:nvPr/>
        </p:nvGrpSpPr>
        <p:grpSpPr>
          <a:xfrm>
            <a:off x="1699811" y="3660368"/>
            <a:ext cx="549588" cy="403553"/>
            <a:chOff x="1274858" y="2929850"/>
            <a:chExt cx="412191" cy="302665"/>
          </a:xfrm>
        </p:grpSpPr>
        <p:sp>
          <p:nvSpPr>
            <p:cNvPr id="593" name="Google Shape;12891;p90">
              <a:extLst>
                <a:ext uri="{FF2B5EF4-FFF2-40B4-BE49-F238E27FC236}">
                  <a16:creationId xmlns:a16="http://schemas.microsoft.com/office/drawing/2014/main" id="{B88FFD14-A10D-401D-8E23-3312CE270441}"/>
                </a:ext>
              </a:extLst>
            </p:cNvPr>
            <p:cNvSpPr/>
            <p:nvPr/>
          </p:nvSpPr>
          <p:spPr>
            <a:xfrm>
              <a:off x="1300220" y="2935909"/>
              <a:ext cx="361467" cy="264662"/>
            </a:xfrm>
            <a:custGeom>
              <a:avLst/>
              <a:gdLst/>
              <a:ahLst/>
              <a:cxnLst/>
              <a:rect l="l" t="t" r="r" b="b"/>
              <a:pathLst>
                <a:path w="13782" h="10091" extrusionOk="0">
                  <a:moveTo>
                    <a:pt x="491" y="1"/>
                  </a:moveTo>
                  <a:cubicBezTo>
                    <a:pt x="222" y="1"/>
                    <a:pt x="1" y="222"/>
                    <a:pt x="1" y="492"/>
                  </a:cubicBezTo>
                  <a:lnTo>
                    <a:pt x="1" y="10091"/>
                  </a:lnTo>
                  <a:lnTo>
                    <a:pt x="13782" y="10091"/>
                  </a:lnTo>
                  <a:lnTo>
                    <a:pt x="13782" y="492"/>
                  </a:lnTo>
                  <a:cubicBezTo>
                    <a:pt x="13782" y="222"/>
                    <a:pt x="13560" y="1"/>
                    <a:pt x="13291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4" name="Google Shape;12892;p90">
              <a:extLst>
                <a:ext uri="{FF2B5EF4-FFF2-40B4-BE49-F238E27FC236}">
                  <a16:creationId xmlns:a16="http://schemas.microsoft.com/office/drawing/2014/main" id="{E7AD0144-D051-40A1-B3E1-2323183FF137}"/>
                </a:ext>
              </a:extLst>
            </p:cNvPr>
            <p:cNvSpPr/>
            <p:nvPr/>
          </p:nvSpPr>
          <p:spPr>
            <a:xfrm>
              <a:off x="1325976" y="2961795"/>
              <a:ext cx="309852" cy="206489"/>
            </a:xfrm>
            <a:custGeom>
              <a:avLst/>
              <a:gdLst/>
              <a:ahLst/>
              <a:cxnLst/>
              <a:rect l="l" t="t" r="r" b="b"/>
              <a:pathLst>
                <a:path w="11814" h="7873" extrusionOk="0">
                  <a:moveTo>
                    <a:pt x="0" y="0"/>
                  </a:moveTo>
                  <a:lnTo>
                    <a:pt x="0" y="7872"/>
                  </a:lnTo>
                  <a:lnTo>
                    <a:pt x="11813" y="7872"/>
                  </a:lnTo>
                  <a:lnTo>
                    <a:pt x="11813" y="0"/>
                  </a:ln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5" name="Google Shape;12893;p90">
              <a:extLst>
                <a:ext uri="{FF2B5EF4-FFF2-40B4-BE49-F238E27FC236}">
                  <a16:creationId xmlns:a16="http://schemas.microsoft.com/office/drawing/2014/main" id="{FF029AC5-0740-4D7B-A197-65D4D9010AA1}"/>
                </a:ext>
              </a:extLst>
            </p:cNvPr>
            <p:cNvSpPr/>
            <p:nvPr/>
          </p:nvSpPr>
          <p:spPr>
            <a:xfrm>
              <a:off x="1325976" y="3129494"/>
              <a:ext cx="180865" cy="38790"/>
            </a:xfrm>
            <a:custGeom>
              <a:avLst/>
              <a:gdLst/>
              <a:ahLst/>
              <a:cxnLst/>
              <a:rect l="l" t="t" r="r" b="b"/>
              <a:pathLst>
                <a:path w="6896" h="1479" extrusionOk="0">
                  <a:moveTo>
                    <a:pt x="0" y="1"/>
                  </a:moveTo>
                  <a:lnTo>
                    <a:pt x="0" y="1478"/>
                  </a:lnTo>
                  <a:lnTo>
                    <a:pt x="6896" y="1478"/>
                  </a:lnTo>
                  <a:lnTo>
                    <a:pt x="6896" y="1"/>
                  </a:ln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6" name="Google Shape;12894;p90">
              <a:extLst>
                <a:ext uri="{FF2B5EF4-FFF2-40B4-BE49-F238E27FC236}">
                  <a16:creationId xmlns:a16="http://schemas.microsoft.com/office/drawing/2014/main" id="{0C20F7FC-10B6-46C8-B6BB-94E0DBD5B519}"/>
                </a:ext>
              </a:extLst>
            </p:cNvPr>
            <p:cNvSpPr/>
            <p:nvPr/>
          </p:nvSpPr>
          <p:spPr>
            <a:xfrm>
              <a:off x="1371140" y="3052149"/>
              <a:ext cx="90511" cy="90380"/>
            </a:xfrm>
            <a:custGeom>
              <a:avLst/>
              <a:gdLst/>
              <a:ahLst/>
              <a:cxnLst/>
              <a:rect l="l" t="t" r="r" b="b"/>
              <a:pathLst>
                <a:path w="3451" h="3446" extrusionOk="0">
                  <a:moveTo>
                    <a:pt x="1233" y="0"/>
                  </a:moveTo>
                  <a:lnTo>
                    <a:pt x="1233" y="337"/>
                  </a:lnTo>
                  <a:cubicBezTo>
                    <a:pt x="1233" y="433"/>
                    <a:pt x="1180" y="515"/>
                    <a:pt x="1098" y="559"/>
                  </a:cubicBezTo>
                  <a:lnTo>
                    <a:pt x="477" y="799"/>
                  </a:lnTo>
                  <a:cubicBezTo>
                    <a:pt x="189" y="910"/>
                    <a:pt x="1" y="1184"/>
                    <a:pt x="6" y="1487"/>
                  </a:cubicBezTo>
                  <a:lnTo>
                    <a:pt x="6" y="2950"/>
                  </a:lnTo>
                  <a:cubicBezTo>
                    <a:pt x="1" y="3224"/>
                    <a:pt x="222" y="3446"/>
                    <a:pt x="496" y="3446"/>
                  </a:cubicBezTo>
                  <a:lnTo>
                    <a:pt x="2955" y="3446"/>
                  </a:lnTo>
                  <a:cubicBezTo>
                    <a:pt x="3230" y="3446"/>
                    <a:pt x="3451" y="3224"/>
                    <a:pt x="3451" y="2950"/>
                  </a:cubicBezTo>
                  <a:lnTo>
                    <a:pt x="3451" y="1487"/>
                  </a:lnTo>
                  <a:cubicBezTo>
                    <a:pt x="3451" y="1184"/>
                    <a:pt x="3263" y="910"/>
                    <a:pt x="2979" y="799"/>
                  </a:cubicBezTo>
                  <a:lnTo>
                    <a:pt x="2354" y="559"/>
                  </a:lnTo>
                  <a:cubicBezTo>
                    <a:pt x="2272" y="515"/>
                    <a:pt x="2219" y="433"/>
                    <a:pt x="2219" y="337"/>
                  </a:cubicBezTo>
                  <a:lnTo>
                    <a:pt x="2219" y="0"/>
                  </a:ln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7" name="Google Shape;12895;p90">
              <a:extLst>
                <a:ext uri="{FF2B5EF4-FFF2-40B4-BE49-F238E27FC236}">
                  <a16:creationId xmlns:a16="http://schemas.microsoft.com/office/drawing/2014/main" id="{C7266BF8-9E14-4EFA-8E59-4FB52381E355}"/>
                </a:ext>
              </a:extLst>
            </p:cNvPr>
            <p:cNvSpPr/>
            <p:nvPr/>
          </p:nvSpPr>
          <p:spPr>
            <a:xfrm>
              <a:off x="1506814" y="2961795"/>
              <a:ext cx="129013" cy="103258"/>
            </a:xfrm>
            <a:custGeom>
              <a:avLst/>
              <a:gdLst/>
              <a:ahLst/>
              <a:cxnLst/>
              <a:rect l="l" t="t" r="r" b="b"/>
              <a:pathLst>
                <a:path w="4919" h="3937" extrusionOk="0">
                  <a:moveTo>
                    <a:pt x="1" y="0"/>
                  </a:moveTo>
                  <a:lnTo>
                    <a:pt x="1" y="3936"/>
                  </a:lnTo>
                  <a:lnTo>
                    <a:pt x="4918" y="3936"/>
                  </a:lnTo>
                  <a:lnTo>
                    <a:pt x="4918" y="0"/>
                  </a:ln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8" name="Google Shape;12896;p90">
              <a:extLst>
                <a:ext uri="{FF2B5EF4-FFF2-40B4-BE49-F238E27FC236}">
                  <a16:creationId xmlns:a16="http://schemas.microsoft.com/office/drawing/2014/main" id="{84CD0BB9-99CE-4821-9C1D-175DCB83A53D}"/>
                </a:ext>
              </a:extLst>
            </p:cNvPr>
            <p:cNvSpPr/>
            <p:nvPr/>
          </p:nvSpPr>
          <p:spPr>
            <a:xfrm>
              <a:off x="1506814" y="3065027"/>
              <a:ext cx="129013" cy="103258"/>
            </a:xfrm>
            <a:custGeom>
              <a:avLst/>
              <a:gdLst/>
              <a:ahLst/>
              <a:cxnLst/>
              <a:rect l="l" t="t" r="r" b="b"/>
              <a:pathLst>
                <a:path w="4919" h="3937" extrusionOk="0">
                  <a:moveTo>
                    <a:pt x="1" y="0"/>
                  </a:moveTo>
                  <a:lnTo>
                    <a:pt x="1" y="3936"/>
                  </a:lnTo>
                  <a:lnTo>
                    <a:pt x="4918" y="3936"/>
                  </a:lnTo>
                  <a:lnTo>
                    <a:pt x="4918" y="0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9" name="Google Shape;12897;p90">
              <a:extLst>
                <a:ext uri="{FF2B5EF4-FFF2-40B4-BE49-F238E27FC236}">
                  <a16:creationId xmlns:a16="http://schemas.microsoft.com/office/drawing/2014/main" id="{11D36B53-5F19-4A69-A13D-6417614A7514}"/>
                </a:ext>
              </a:extLst>
            </p:cNvPr>
            <p:cNvSpPr/>
            <p:nvPr/>
          </p:nvSpPr>
          <p:spPr>
            <a:xfrm>
              <a:off x="1280786" y="3194119"/>
              <a:ext cx="400337" cy="32339"/>
            </a:xfrm>
            <a:custGeom>
              <a:avLst/>
              <a:gdLst/>
              <a:ahLst/>
              <a:cxnLst/>
              <a:rect l="l" t="t" r="r" b="b"/>
              <a:pathLst>
                <a:path w="15264" h="1233" extrusionOk="0">
                  <a:moveTo>
                    <a:pt x="251" y="1"/>
                  </a:moveTo>
                  <a:cubicBezTo>
                    <a:pt x="111" y="1"/>
                    <a:pt x="5" y="111"/>
                    <a:pt x="5" y="246"/>
                  </a:cubicBezTo>
                  <a:lnTo>
                    <a:pt x="5" y="737"/>
                  </a:lnTo>
                  <a:cubicBezTo>
                    <a:pt x="1" y="1011"/>
                    <a:pt x="222" y="1232"/>
                    <a:pt x="496" y="1232"/>
                  </a:cubicBezTo>
                  <a:lnTo>
                    <a:pt x="14768" y="1232"/>
                  </a:lnTo>
                  <a:cubicBezTo>
                    <a:pt x="15042" y="1232"/>
                    <a:pt x="15264" y="1011"/>
                    <a:pt x="15264" y="737"/>
                  </a:cubicBezTo>
                  <a:lnTo>
                    <a:pt x="15264" y="246"/>
                  </a:lnTo>
                  <a:cubicBezTo>
                    <a:pt x="15264" y="111"/>
                    <a:pt x="15148" y="1"/>
                    <a:pt x="1501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0" name="Google Shape;12898;p90">
              <a:extLst>
                <a:ext uri="{FF2B5EF4-FFF2-40B4-BE49-F238E27FC236}">
                  <a16:creationId xmlns:a16="http://schemas.microsoft.com/office/drawing/2014/main" id="{B41E8DFB-F3F8-43F5-A237-06A7B43EB125}"/>
                </a:ext>
              </a:extLst>
            </p:cNvPr>
            <p:cNvSpPr/>
            <p:nvPr/>
          </p:nvSpPr>
          <p:spPr>
            <a:xfrm>
              <a:off x="1442190" y="3194119"/>
              <a:ext cx="77528" cy="19330"/>
            </a:xfrm>
            <a:custGeom>
              <a:avLst/>
              <a:gdLst/>
              <a:ahLst/>
              <a:cxnLst/>
              <a:rect l="l" t="t" r="r" b="b"/>
              <a:pathLst>
                <a:path w="2956" h="737" extrusionOk="0">
                  <a:moveTo>
                    <a:pt x="1" y="1"/>
                  </a:moveTo>
                  <a:lnTo>
                    <a:pt x="347" y="520"/>
                  </a:lnTo>
                  <a:cubicBezTo>
                    <a:pt x="439" y="655"/>
                    <a:pt x="593" y="737"/>
                    <a:pt x="756" y="737"/>
                  </a:cubicBezTo>
                  <a:lnTo>
                    <a:pt x="2200" y="737"/>
                  </a:lnTo>
                  <a:cubicBezTo>
                    <a:pt x="2363" y="737"/>
                    <a:pt x="2517" y="655"/>
                    <a:pt x="2609" y="520"/>
                  </a:cubicBezTo>
                  <a:lnTo>
                    <a:pt x="2955" y="1"/>
                  </a:ln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1" name="Google Shape;12899;p90">
              <a:extLst>
                <a:ext uri="{FF2B5EF4-FFF2-40B4-BE49-F238E27FC236}">
                  <a16:creationId xmlns:a16="http://schemas.microsoft.com/office/drawing/2014/main" id="{988EAD39-7E39-45F4-8203-E0315A8693BE}"/>
                </a:ext>
              </a:extLst>
            </p:cNvPr>
            <p:cNvSpPr/>
            <p:nvPr/>
          </p:nvSpPr>
          <p:spPr>
            <a:xfrm>
              <a:off x="1532570" y="3039140"/>
              <a:ext cx="77502" cy="26018"/>
            </a:xfrm>
            <a:custGeom>
              <a:avLst/>
              <a:gdLst/>
              <a:ahLst/>
              <a:cxnLst/>
              <a:rect l="l" t="t" r="r" b="b"/>
              <a:pathLst>
                <a:path w="2955" h="992" extrusionOk="0">
                  <a:moveTo>
                    <a:pt x="885" y="1"/>
                  </a:moveTo>
                  <a:lnTo>
                    <a:pt x="404" y="135"/>
                  </a:lnTo>
                  <a:cubicBezTo>
                    <a:pt x="164" y="203"/>
                    <a:pt x="0" y="390"/>
                    <a:pt x="0" y="602"/>
                  </a:cubicBezTo>
                  <a:lnTo>
                    <a:pt x="0" y="992"/>
                  </a:lnTo>
                  <a:lnTo>
                    <a:pt x="2955" y="992"/>
                  </a:lnTo>
                  <a:lnTo>
                    <a:pt x="2955" y="607"/>
                  </a:lnTo>
                  <a:cubicBezTo>
                    <a:pt x="2955" y="395"/>
                    <a:pt x="2791" y="208"/>
                    <a:pt x="2550" y="140"/>
                  </a:cubicBezTo>
                  <a:lnTo>
                    <a:pt x="2069" y="6"/>
                  </a:lnTo>
                  <a:lnTo>
                    <a:pt x="885" y="1"/>
                  </a:ln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2" name="Google Shape;12900;p90">
              <a:extLst>
                <a:ext uri="{FF2B5EF4-FFF2-40B4-BE49-F238E27FC236}">
                  <a16:creationId xmlns:a16="http://schemas.microsoft.com/office/drawing/2014/main" id="{3C7D6513-2993-4FF4-ADDF-8D31E7C170C7}"/>
                </a:ext>
              </a:extLst>
            </p:cNvPr>
            <p:cNvSpPr/>
            <p:nvPr/>
          </p:nvSpPr>
          <p:spPr>
            <a:xfrm>
              <a:off x="1558430" y="3019837"/>
              <a:ext cx="25782" cy="32339"/>
            </a:xfrm>
            <a:custGeom>
              <a:avLst/>
              <a:gdLst/>
              <a:ahLst/>
              <a:cxnLst/>
              <a:rect l="l" t="t" r="r" b="b"/>
              <a:pathLst>
                <a:path w="983" h="1233" extrusionOk="0">
                  <a:moveTo>
                    <a:pt x="1" y="1"/>
                  </a:moveTo>
                  <a:lnTo>
                    <a:pt x="1" y="737"/>
                  </a:lnTo>
                  <a:cubicBezTo>
                    <a:pt x="1" y="1011"/>
                    <a:pt x="222" y="1232"/>
                    <a:pt x="491" y="1232"/>
                  </a:cubicBezTo>
                  <a:cubicBezTo>
                    <a:pt x="766" y="1232"/>
                    <a:pt x="982" y="1011"/>
                    <a:pt x="982" y="737"/>
                  </a:cubicBezTo>
                  <a:lnTo>
                    <a:pt x="982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3" name="Google Shape;12901;p90">
              <a:extLst>
                <a:ext uri="{FF2B5EF4-FFF2-40B4-BE49-F238E27FC236}">
                  <a16:creationId xmlns:a16="http://schemas.microsoft.com/office/drawing/2014/main" id="{794E9BFF-2B84-4471-8288-99966A0EC70B}"/>
                </a:ext>
              </a:extLst>
            </p:cNvPr>
            <p:cNvSpPr/>
            <p:nvPr/>
          </p:nvSpPr>
          <p:spPr>
            <a:xfrm>
              <a:off x="1552004" y="2987525"/>
              <a:ext cx="38764" cy="45216"/>
            </a:xfrm>
            <a:custGeom>
              <a:avLst/>
              <a:gdLst/>
              <a:ahLst/>
              <a:cxnLst/>
              <a:rect l="l" t="t" r="r" b="b"/>
              <a:pathLst>
                <a:path w="1478" h="1724" extrusionOk="0">
                  <a:moveTo>
                    <a:pt x="491" y="1"/>
                  </a:moveTo>
                  <a:cubicBezTo>
                    <a:pt x="217" y="1"/>
                    <a:pt x="0" y="222"/>
                    <a:pt x="0" y="492"/>
                  </a:cubicBezTo>
                  <a:lnTo>
                    <a:pt x="0" y="987"/>
                  </a:lnTo>
                  <a:cubicBezTo>
                    <a:pt x="0" y="1396"/>
                    <a:pt x="327" y="1723"/>
                    <a:pt x="736" y="1723"/>
                  </a:cubicBezTo>
                  <a:cubicBezTo>
                    <a:pt x="1145" y="1723"/>
                    <a:pt x="1477" y="1391"/>
                    <a:pt x="1473" y="982"/>
                  </a:cubicBezTo>
                  <a:lnTo>
                    <a:pt x="1473" y="492"/>
                  </a:lnTo>
                  <a:cubicBezTo>
                    <a:pt x="1473" y="222"/>
                    <a:pt x="1251" y="1"/>
                    <a:pt x="982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4" name="Google Shape;12902;p90">
              <a:extLst>
                <a:ext uri="{FF2B5EF4-FFF2-40B4-BE49-F238E27FC236}">
                  <a16:creationId xmlns:a16="http://schemas.microsoft.com/office/drawing/2014/main" id="{F789529E-48B0-4367-B887-243AAD32B14F}"/>
                </a:ext>
              </a:extLst>
            </p:cNvPr>
            <p:cNvSpPr/>
            <p:nvPr/>
          </p:nvSpPr>
          <p:spPr>
            <a:xfrm>
              <a:off x="1551900" y="2987525"/>
              <a:ext cx="25860" cy="45164"/>
            </a:xfrm>
            <a:custGeom>
              <a:avLst/>
              <a:gdLst/>
              <a:ahLst/>
              <a:cxnLst/>
              <a:rect l="l" t="t" r="r" b="b"/>
              <a:pathLst>
                <a:path w="986" h="1722" extrusionOk="0">
                  <a:moveTo>
                    <a:pt x="495" y="1"/>
                  </a:moveTo>
                  <a:cubicBezTo>
                    <a:pt x="221" y="1"/>
                    <a:pt x="4" y="222"/>
                    <a:pt x="4" y="492"/>
                  </a:cubicBezTo>
                  <a:lnTo>
                    <a:pt x="4" y="982"/>
                  </a:lnTo>
                  <a:cubicBezTo>
                    <a:pt x="0" y="1406"/>
                    <a:pt x="341" y="1722"/>
                    <a:pt x="730" y="1722"/>
                  </a:cubicBezTo>
                  <a:cubicBezTo>
                    <a:pt x="814" y="1722"/>
                    <a:pt x="900" y="1707"/>
                    <a:pt x="986" y="1675"/>
                  </a:cubicBezTo>
                  <a:cubicBezTo>
                    <a:pt x="692" y="1574"/>
                    <a:pt x="495" y="1295"/>
                    <a:pt x="495" y="987"/>
                  </a:cubicBezTo>
                  <a:lnTo>
                    <a:pt x="495" y="492"/>
                  </a:lnTo>
                  <a:cubicBezTo>
                    <a:pt x="495" y="222"/>
                    <a:pt x="716" y="1"/>
                    <a:pt x="986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5" name="Google Shape;12903;p90">
              <a:extLst>
                <a:ext uri="{FF2B5EF4-FFF2-40B4-BE49-F238E27FC236}">
                  <a16:creationId xmlns:a16="http://schemas.microsoft.com/office/drawing/2014/main" id="{D12CB98C-EEB4-43F5-8998-D6AF925D29DF}"/>
                </a:ext>
              </a:extLst>
            </p:cNvPr>
            <p:cNvSpPr/>
            <p:nvPr/>
          </p:nvSpPr>
          <p:spPr>
            <a:xfrm>
              <a:off x="1552004" y="2987525"/>
              <a:ext cx="38764" cy="19225"/>
            </a:xfrm>
            <a:custGeom>
              <a:avLst/>
              <a:gdLst/>
              <a:ahLst/>
              <a:cxnLst/>
              <a:rect l="l" t="t" r="r" b="b"/>
              <a:pathLst>
                <a:path w="1478" h="733" extrusionOk="0">
                  <a:moveTo>
                    <a:pt x="491" y="1"/>
                  </a:moveTo>
                  <a:cubicBezTo>
                    <a:pt x="221" y="1"/>
                    <a:pt x="0" y="222"/>
                    <a:pt x="0" y="492"/>
                  </a:cubicBezTo>
                  <a:cubicBezTo>
                    <a:pt x="481" y="636"/>
                    <a:pt x="977" y="718"/>
                    <a:pt x="1477" y="732"/>
                  </a:cubicBezTo>
                  <a:lnTo>
                    <a:pt x="1477" y="492"/>
                  </a:lnTo>
                  <a:cubicBezTo>
                    <a:pt x="1477" y="222"/>
                    <a:pt x="1256" y="1"/>
                    <a:pt x="982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6" name="Google Shape;12904;p90">
              <a:extLst>
                <a:ext uri="{FF2B5EF4-FFF2-40B4-BE49-F238E27FC236}">
                  <a16:creationId xmlns:a16="http://schemas.microsoft.com/office/drawing/2014/main" id="{8D7BDAF7-F1D2-4D25-A6A0-02C36B22F409}"/>
                </a:ext>
              </a:extLst>
            </p:cNvPr>
            <p:cNvSpPr/>
            <p:nvPr/>
          </p:nvSpPr>
          <p:spPr>
            <a:xfrm>
              <a:off x="1552004" y="2987525"/>
              <a:ext cx="25755" cy="16051"/>
            </a:xfrm>
            <a:custGeom>
              <a:avLst/>
              <a:gdLst/>
              <a:ahLst/>
              <a:cxnLst/>
              <a:rect l="l" t="t" r="r" b="b"/>
              <a:pathLst>
                <a:path w="982" h="612" extrusionOk="0">
                  <a:moveTo>
                    <a:pt x="491" y="1"/>
                  </a:moveTo>
                  <a:cubicBezTo>
                    <a:pt x="217" y="1"/>
                    <a:pt x="0" y="222"/>
                    <a:pt x="0" y="492"/>
                  </a:cubicBezTo>
                  <a:cubicBezTo>
                    <a:pt x="159" y="540"/>
                    <a:pt x="322" y="583"/>
                    <a:pt x="491" y="612"/>
                  </a:cubicBezTo>
                  <a:lnTo>
                    <a:pt x="491" y="492"/>
                  </a:lnTo>
                  <a:cubicBezTo>
                    <a:pt x="491" y="222"/>
                    <a:pt x="712" y="1"/>
                    <a:pt x="982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7" name="Google Shape;12905;p90">
              <a:extLst>
                <a:ext uri="{FF2B5EF4-FFF2-40B4-BE49-F238E27FC236}">
                  <a16:creationId xmlns:a16="http://schemas.microsoft.com/office/drawing/2014/main" id="{B791BA3A-D057-4FC7-A59A-3F187879751D}"/>
                </a:ext>
              </a:extLst>
            </p:cNvPr>
            <p:cNvSpPr/>
            <p:nvPr/>
          </p:nvSpPr>
          <p:spPr>
            <a:xfrm>
              <a:off x="1532570" y="3142372"/>
              <a:ext cx="77502" cy="25913"/>
            </a:xfrm>
            <a:custGeom>
              <a:avLst/>
              <a:gdLst/>
              <a:ahLst/>
              <a:cxnLst/>
              <a:rect l="l" t="t" r="r" b="b"/>
              <a:pathLst>
                <a:path w="2955" h="988" extrusionOk="0">
                  <a:moveTo>
                    <a:pt x="2069" y="1"/>
                  </a:moveTo>
                  <a:lnTo>
                    <a:pt x="885" y="6"/>
                  </a:lnTo>
                  <a:lnTo>
                    <a:pt x="404" y="140"/>
                  </a:lnTo>
                  <a:cubicBezTo>
                    <a:pt x="164" y="203"/>
                    <a:pt x="0" y="395"/>
                    <a:pt x="0" y="607"/>
                  </a:cubicBezTo>
                  <a:lnTo>
                    <a:pt x="0" y="987"/>
                  </a:lnTo>
                  <a:lnTo>
                    <a:pt x="2955" y="987"/>
                  </a:lnTo>
                  <a:lnTo>
                    <a:pt x="2955" y="602"/>
                  </a:lnTo>
                  <a:cubicBezTo>
                    <a:pt x="2955" y="390"/>
                    <a:pt x="2791" y="203"/>
                    <a:pt x="2550" y="135"/>
                  </a:cubicBezTo>
                  <a:lnTo>
                    <a:pt x="2069" y="1"/>
                  </a:ln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8" name="Google Shape;12906;p90">
              <a:extLst>
                <a:ext uri="{FF2B5EF4-FFF2-40B4-BE49-F238E27FC236}">
                  <a16:creationId xmlns:a16="http://schemas.microsoft.com/office/drawing/2014/main" id="{F2BE3589-7947-4501-A62C-27DC74CEFA48}"/>
                </a:ext>
              </a:extLst>
            </p:cNvPr>
            <p:cNvSpPr/>
            <p:nvPr/>
          </p:nvSpPr>
          <p:spPr>
            <a:xfrm>
              <a:off x="1558430" y="3123068"/>
              <a:ext cx="25782" cy="32339"/>
            </a:xfrm>
            <a:custGeom>
              <a:avLst/>
              <a:gdLst/>
              <a:ahLst/>
              <a:cxnLst/>
              <a:rect l="l" t="t" r="r" b="b"/>
              <a:pathLst>
                <a:path w="983" h="1233" extrusionOk="0">
                  <a:moveTo>
                    <a:pt x="1" y="1"/>
                  </a:moveTo>
                  <a:lnTo>
                    <a:pt x="1" y="742"/>
                  </a:lnTo>
                  <a:cubicBezTo>
                    <a:pt x="1" y="1011"/>
                    <a:pt x="222" y="1232"/>
                    <a:pt x="491" y="1232"/>
                  </a:cubicBezTo>
                  <a:cubicBezTo>
                    <a:pt x="766" y="1232"/>
                    <a:pt x="982" y="1011"/>
                    <a:pt x="982" y="742"/>
                  </a:cubicBezTo>
                  <a:lnTo>
                    <a:pt x="982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9" name="Google Shape;12907;p90">
              <a:extLst>
                <a:ext uri="{FF2B5EF4-FFF2-40B4-BE49-F238E27FC236}">
                  <a16:creationId xmlns:a16="http://schemas.microsoft.com/office/drawing/2014/main" id="{CDD0B3A5-0C05-4A83-8B5C-50754525597D}"/>
                </a:ext>
              </a:extLst>
            </p:cNvPr>
            <p:cNvSpPr/>
            <p:nvPr/>
          </p:nvSpPr>
          <p:spPr>
            <a:xfrm>
              <a:off x="1552004" y="3090887"/>
              <a:ext cx="38633" cy="45216"/>
            </a:xfrm>
            <a:custGeom>
              <a:avLst/>
              <a:gdLst/>
              <a:ahLst/>
              <a:cxnLst/>
              <a:rect l="l" t="t" r="r" b="b"/>
              <a:pathLst>
                <a:path w="1473" h="1724" extrusionOk="0">
                  <a:moveTo>
                    <a:pt x="491" y="1"/>
                  </a:moveTo>
                  <a:cubicBezTo>
                    <a:pt x="217" y="1"/>
                    <a:pt x="0" y="222"/>
                    <a:pt x="0" y="491"/>
                  </a:cubicBezTo>
                  <a:lnTo>
                    <a:pt x="0" y="987"/>
                  </a:lnTo>
                  <a:cubicBezTo>
                    <a:pt x="0" y="1391"/>
                    <a:pt x="327" y="1723"/>
                    <a:pt x="736" y="1723"/>
                  </a:cubicBezTo>
                  <a:cubicBezTo>
                    <a:pt x="1145" y="1723"/>
                    <a:pt x="1473" y="1391"/>
                    <a:pt x="1473" y="987"/>
                  </a:cubicBezTo>
                  <a:lnTo>
                    <a:pt x="1473" y="491"/>
                  </a:lnTo>
                  <a:cubicBezTo>
                    <a:pt x="1473" y="222"/>
                    <a:pt x="1251" y="1"/>
                    <a:pt x="982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0" name="Google Shape;12908;p90">
              <a:extLst>
                <a:ext uri="{FF2B5EF4-FFF2-40B4-BE49-F238E27FC236}">
                  <a16:creationId xmlns:a16="http://schemas.microsoft.com/office/drawing/2014/main" id="{332C3114-4818-4C75-B310-C6FABBC84847}"/>
                </a:ext>
              </a:extLst>
            </p:cNvPr>
            <p:cNvSpPr/>
            <p:nvPr/>
          </p:nvSpPr>
          <p:spPr>
            <a:xfrm>
              <a:off x="1551900" y="3090887"/>
              <a:ext cx="25860" cy="45164"/>
            </a:xfrm>
            <a:custGeom>
              <a:avLst/>
              <a:gdLst/>
              <a:ahLst/>
              <a:cxnLst/>
              <a:rect l="l" t="t" r="r" b="b"/>
              <a:pathLst>
                <a:path w="986" h="1722" extrusionOk="0">
                  <a:moveTo>
                    <a:pt x="495" y="1"/>
                  </a:moveTo>
                  <a:cubicBezTo>
                    <a:pt x="221" y="1"/>
                    <a:pt x="4" y="217"/>
                    <a:pt x="4" y="491"/>
                  </a:cubicBezTo>
                  <a:lnTo>
                    <a:pt x="4" y="982"/>
                  </a:lnTo>
                  <a:cubicBezTo>
                    <a:pt x="0" y="1405"/>
                    <a:pt x="341" y="1721"/>
                    <a:pt x="730" y="1721"/>
                  </a:cubicBezTo>
                  <a:cubicBezTo>
                    <a:pt x="814" y="1721"/>
                    <a:pt x="900" y="1707"/>
                    <a:pt x="986" y="1675"/>
                  </a:cubicBezTo>
                  <a:cubicBezTo>
                    <a:pt x="692" y="1574"/>
                    <a:pt x="495" y="1295"/>
                    <a:pt x="495" y="982"/>
                  </a:cubicBezTo>
                  <a:lnTo>
                    <a:pt x="495" y="491"/>
                  </a:lnTo>
                  <a:cubicBezTo>
                    <a:pt x="495" y="217"/>
                    <a:pt x="716" y="1"/>
                    <a:pt x="986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1" name="Google Shape;12909;p90">
              <a:extLst>
                <a:ext uri="{FF2B5EF4-FFF2-40B4-BE49-F238E27FC236}">
                  <a16:creationId xmlns:a16="http://schemas.microsoft.com/office/drawing/2014/main" id="{82BFDA43-3BF4-4797-BD72-C2388199321C}"/>
                </a:ext>
              </a:extLst>
            </p:cNvPr>
            <p:cNvSpPr/>
            <p:nvPr/>
          </p:nvSpPr>
          <p:spPr>
            <a:xfrm>
              <a:off x="1552004" y="3090887"/>
              <a:ext cx="38764" cy="19199"/>
            </a:xfrm>
            <a:custGeom>
              <a:avLst/>
              <a:gdLst/>
              <a:ahLst/>
              <a:cxnLst/>
              <a:rect l="l" t="t" r="r" b="b"/>
              <a:pathLst>
                <a:path w="1478" h="732" extrusionOk="0">
                  <a:moveTo>
                    <a:pt x="990" y="0"/>
                  </a:moveTo>
                  <a:cubicBezTo>
                    <a:pt x="988" y="0"/>
                    <a:pt x="985" y="1"/>
                    <a:pt x="982" y="1"/>
                  </a:cubicBezTo>
                  <a:lnTo>
                    <a:pt x="491" y="1"/>
                  </a:lnTo>
                  <a:cubicBezTo>
                    <a:pt x="221" y="1"/>
                    <a:pt x="0" y="217"/>
                    <a:pt x="0" y="491"/>
                  </a:cubicBezTo>
                  <a:cubicBezTo>
                    <a:pt x="481" y="631"/>
                    <a:pt x="977" y="713"/>
                    <a:pt x="1477" y="732"/>
                  </a:cubicBezTo>
                  <a:lnTo>
                    <a:pt x="1477" y="491"/>
                  </a:lnTo>
                  <a:cubicBezTo>
                    <a:pt x="1477" y="220"/>
                    <a:pt x="1261" y="0"/>
                    <a:pt x="990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2" name="Google Shape;12910;p90">
              <a:extLst>
                <a:ext uri="{FF2B5EF4-FFF2-40B4-BE49-F238E27FC236}">
                  <a16:creationId xmlns:a16="http://schemas.microsoft.com/office/drawing/2014/main" id="{960E2493-464D-42B2-83A7-FE53EE2DEB08}"/>
                </a:ext>
              </a:extLst>
            </p:cNvPr>
            <p:cNvSpPr/>
            <p:nvPr/>
          </p:nvSpPr>
          <p:spPr>
            <a:xfrm>
              <a:off x="1552004" y="3090887"/>
              <a:ext cx="25755" cy="16051"/>
            </a:xfrm>
            <a:custGeom>
              <a:avLst/>
              <a:gdLst/>
              <a:ahLst/>
              <a:cxnLst/>
              <a:rect l="l" t="t" r="r" b="b"/>
              <a:pathLst>
                <a:path w="982" h="612" extrusionOk="0">
                  <a:moveTo>
                    <a:pt x="491" y="1"/>
                  </a:moveTo>
                  <a:cubicBezTo>
                    <a:pt x="217" y="1"/>
                    <a:pt x="0" y="217"/>
                    <a:pt x="0" y="491"/>
                  </a:cubicBezTo>
                  <a:cubicBezTo>
                    <a:pt x="159" y="539"/>
                    <a:pt x="322" y="578"/>
                    <a:pt x="491" y="612"/>
                  </a:cubicBezTo>
                  <a:lnTo>
                    <a:pt x="491" y="491"/>
                  </a:lnTo>
                  <a:cubicBezTo>
                    <a:pt x="491" y="217"/>
                    <a:pt x="712" y="1"/>
                    <a:pt x="982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3" name="Google Shape;12911;p90">
              <a:extLst>
                <a:ext uri="{FF2B5EF4-FFF2-40B4-BE49-F238E27FC236}">
                  <a16:creationId xmlns:a16="http://schemas.microsoft.com/office/drawing/2014/main" id="{5547868D-47C7-4CEA-A48C-E9CB1CB922A0}"/>
                </a:ext>
              </a:extLst>
            </p:cNvPr>
            <p:cNvSpPr/>
            <p:nvPr/>
          </p:nvSpPr>
          <p:spPr>
            <a:xfrm>
              <a:off x="1403452" y="3045697"/>
              <a:ext cx="25913" cy="38659"/>
            </a:xfrm>
            <a:custGeom>
              <a:avLst/>
              <a:gdLst/>
              <a:ahLst/>
              <a:cxnLst/>
              <a:rect l="l" t="t" r="r" b="b"/>
              <a:pathLst>
                <a:path w="988" h="1474" extrusionOk="0">
                  <a:moveTo>
                    <a:pt x="1" y="1"/>
                  </a:moveTo>
                  <a:lnTo>
                    <a:pt x="1" y="983"/>
                  </a:lnTo>
                  <a:cubicBezTo>
                    <a:pt x="1" y="1257"/>
                    <a:pt x="222" y="1473"/>
                    <a:pt x="496" y="1473"/>
                  </a:cubicBezTo>
                  <a:cubicBezTo>
                    <a:pt x="766" y="1473"/>
                    <a:pt x="987" y="1252"/>
                    <a:pt x="987" y="983"/>
                  </a:cubicBezTo>
                  <a:lnTo>
                    <a:pt x="987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4" name="Google Shape;12912;p90">
              <a:extLst>
                <a:ext uri="{FF2B5EF4-FFF2-40B4-BE49-F238E27FC236}">
                  <a16:creationId xmlns:a16="http://schemas.microsoft.com/office/drawing/2014/main" id="{BF5D6832-48AF-4572-AF10-24CB650A09BB}"/>
                </a:ext>
              </a:extLst>
            </p:cNvPr>
            <p:cNvSpPr/>
            <p:nvPr/>
          </p:nvSpPr>
          <p:spPr>
            <a:xfrm>
              <a:off x="1390574" y="2993977"/>
              <a:ext cx="51642" cy="58199"/>
            </a:xfrm>
            <a:custGeom>
              <a:avLst/>
              <a:gdLst/>
              <a:ahLst/>
              <a:cxnLst/>
              <a:rect l="l" t="t" r="r" b="b"/>
              <a:pathLst>
                <a:path w="1969" h="2219" extrusionOk="0">
                  <a:moveTo>
                    <a:pt x="742" y="0"/>
                  </a:moveTo>
                  <a:cubicBezTo>
                    <a:pt x="333" y="0"/>
                    <a:pt x="1" y="332"/>
                    <a:pt x="1" y="741"/>
                  </a:cubicBezTo>
                  <a:lnTo>
                    <a:pt x="1" y="1232"/>
                  </a:lnTo>
                  <a:cubicBezTo>
                    <a:pt x="1" y="1776"/>
                    <a:pt x="444" y="2218"/>
                    <a:pt x="987" y="2218"/>
                  </a:cubicBezTo>
                  <a:cubicBezTo>
                    <a:pt x="1531" y="2218"/>
                    <a:pt x="1969" y="1776"/>
                    <a:pt x="1969" y="1232"/>
                  </a:cubicBezTo>
                  <a:lnTo>
                    <a:pt x="1969" y="741"/>
                  </a:lnTo>
                  <a:cubicBezTo>
                    <a:pt x="1969" y="332"/>
                    <a:pt x="1642" y="0"/>
                    <a:pt x="1233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5" name="Google Shape;12913;p90">
              <a:extLst>
                <a:ext uri="{FF2B5EF4-FFF2-40B4-BE49-F238E27FC236}">
                  <a16:creationId xmlns:a16="http://schemas.microsoft.com/office/drawing/2014/main" id="{D800A2CC-F143-4FF2-82AB-85C7026C0F75}"/>
                </a:ext>
              </a:extLst>
            </p:cNvPr>
            <p:cNvSpPr/>
            <p:nvPr/>
          </p:nvSpPr>
          <p:spPr>
            <a:xfrm>
              <a:off x="1390574" y="2993977"/>
              <a:ext cx="35486" cy="58120"/>
            </a:xfrm>
            <a:custGeom>
              <a:avLst/>
              <a:gdLst/>
              <a:ahLst/>
              <a:cxnLst/>
              <a:rect l="l" t="t" r="r" b="b"/>
              <a:pathLst>
                <a:path w="1353" h="2216" extrusionOk="0">
                  <a:moveTo>
                    <a:pt x="742" y="0"/>
                  </a:moveTo>
                  <a:cubicBezTo>
                    <a:pt x="333" y="0"/>
                    <a:pt x="1" y="332"/>
                    <a:pt x="1" y="741"/>
                  </a:cubicBezTo>
                  <a:lnTo>
                    <a:pt x="1" y="1232"/>
                  </a:lnTo>
                  <a:cubicBezTo>
                    <a:pt x="1" y="1796"/>
                    <a:pt x="463" y="2216"/>
                    <a:pt x="981" y="2216"/>
                  </a:cubicBezTo>
                  <a:cubicBezTo>
                    <a:pt x="1104" y="2216"/>
                    <a:pt x="1230" y="2192"/>
                    <a:pt x="1353" y="2141"/>
                  </a:cubicBezTo>
                  <a:cubicBezTo>
                    <a:pt x="982" y="1992"/>
                    <a:pt x="737" y="1631"/>
                    <a:pt x="737" y="1232"/>
                  </a:cubicBezTo>
                  <a:lnTo>
                    <a:pt x="737" y="741"/>
                  </a:lnTo>
                  <a:cubicBezTo>
                    <a:pt x="737" y="380"/>
                    <a:pt x="1002" y="72"/>
                    <a:pt x="1353" y="15"/>
                  </a:cubicBezTo>
                  <a:cubicBezTo>
                    <a:pt x="1315" y="5"/>
                    <a:pt x="1276" y="5"/>
                    <a:pt x="1233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6" name="Google Shape;12914;p90">
              <a:extLst>
                <a:ext uri="{FF2B5EF4-FFF2-40B4-BE49-F238E27FC236}">
                  <a16:creationId xmlns:a16="http://schemas.microsoft.com/office/drawing/2014/main" id="{7B0DCA21-3A87-4FAE-ACCE-19A491A12A04}"/>
                </a:ext>
              </a:extLst>
            </p:cNvPr>
            <p:cNvSpPr/>
            <p:nvPr/>
          </p:nvSpPr>
          <p:spPr>
            <a:xfrm>
              <a:off x="1390574" y="2993977"/>
              <a:ext cx="51642" cy="25887"/>
            </a:xfrm>
            <a:custGeom>
              <a:avLst/>
              <a:gdLst/>
              <a:ahLst/>
              <a:cxnLst/>
              <a:rect l="l" t="t" r="r" b="b"/>
              <a:pathLst>
                <a:path w="1969" h="987" extrusionOk="0">
                  <a:moveTo>
                    <a:pt x="737" y="0"/>
                  </a:moveTo>
                  <a:cubicBezTo>
                    <a:pt x="333" y="0"/>
                    <a:pt x="1" y="332"/>
                    <a:pt x="1" y="741"/>
                  </a:cubicBezTo>
                  <a:cubicBezTo>
                    <a:pt x="1" y="741"/>
                    <a:pt x="742" y="987"/>
                    <a:pt x="1969" y="987"/>
                  </a:cubicBezTo>
                  <a:lnTo>
                    <a:pt x="1969" y="741"/>
                  </a:lnTo>
                  <a:cubicBezTo>
                    <a:pt x="1969" y="332"/>
                    <a:pt x="1637" y="0"/>
                    <a:pt x="1233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7" name="Google Shape;12915;p90">
              <a:extLst>
                <a:ext uri="{FF2B5EF4-FFF2-40B4-BE49-F238E27FC236}">
                  <a16:creationId xmlns:a16="http://schemas.microsoft.com/office/drawing/2014/main" id="{0BB4ED3E-C2B5-419C-B81D-A4B834C7E149}"/>
                </a:ext>
              </a:extLst>
            </p:cNvPr>
            <p:cNvSpPr/>
            <p:nvPr/>
          </p:nvSpPr>
          <p:spPr>
            <a:xfrm>
              <a:off x="1390574" y="2993977"/>
              <a:ext cx="35486" cy="23605"/>
            </a:xfrm>
            <a:custGeom>
              <a:avLst/>
              <a:gdLst/>
              <a:ahLst/>
              <a:cxnLst/>
              <a:rect l="l" t="t" r="r" b="b"/>
              <a:pathLst>
                <a:path w="1353" h="900" extrusionOk="0">
                  <a:moveTo>
                    <a:pt x="742" y="0"/>
                  </a:moveTo>
                  <a:cubicBezTo>
                    <a:pt x="333" y="0"/>
                    <a:pt x="1" y="332"/>
                    <a:pt x="1" y="741"/>
                  </a:cubicBezTo>
                  <a:cubicBezTo>
                    <a:pt x="241" y="813"/>
                    <a:pt x="492" y="866"/>
                    <a:pt x="742" y="900"/>
                  </a:cubicBezTo>
                  <a:lnTo>
                    <a:pt x="742" y="741"/>
                  </a:lnTo>
                  <a:lnTo>
                    <a:pt x="737" y="741"/>
                  </a:lnTo>
                  <a:cubicBezTo>
                    <a:pt x="737" y="380"/>
                    <a:pt x="1002" y="72"/>
                    <a:pt x="1353" y="15"/>
                  </a:cubicBezTo>
                  <a:cubicBezTo>
                    <a:pt x="1315" y="5"/>
                    <a:pt x="1276" y="0"/>
                    <a:pt x="1233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" name="Google Shape;12916;p90">
              <a:extLst>
                <a:ext uri="{FF2B5EF4-FFF2-40B4-BE49-F238E27FC236}">
                  <a16:creationId xmlns:a16="http://schemas.microsoft.com/office/drawing/2014/main" id="{89493973-7F32-4F1E-8294-DF0EBC922386}"/>
                </a:ext>
              </a:extLst>
            </p:cNvPr>
            <p:cNvSpPr/>
            <p:nvPr/>
          </p:nvSpPr>
          <p:spPr>
            <a:xfrm>
              <a:off x="1371140" y="3079662"/>
              <a:ext cx="90511" cy="62867"/>
            </a:xfrm>
            <a:custGeom>
              <a:avLst/>
              <a:gdLst/>
              <a:ahLst/>
              <a:cxnLst/>
              <a:rect l="l" t="t" r="r" b="b"/>
              <a:pathLst>
                <a:path w="3451" h="2397" extrusionOk="0">
                  <a:moveTo>
                    <a:pt x="150" y="0"/>
                  </a:moveTo>
                  <a:cubicBezTo>
                    <a:pt x="54" y="130"/>
                    <a:pt x="6" y="279"/>
                    <a:pt x="6" y="438"/>
                  </a:cubicBezTo>
                  <a:lnTo>
                    <a:pt x="6" y="1901"/>
                  </a:lnTo>
                  <a:cubicBezTo>
                    <a:pt x="1" y="2175"/>
                    <a:pt x="222" y="2397"/>
                    <a:pt x="496" y="2397"/>
                  </a:cubicBezTo>
                  <a:lnTo>
                    <a:pt x="2955" y="2397"/>
                  </a:lnTo>
                  <a:cubicBezTo>
                    <a:pt x="3230" y="2397"/>
                    <a:pt x="3451" y="2175"/>
                    <a:pt x="3451" y="1901"/>
                  </a:cubicBezTo>
                  <a:lnTo>
                    <a:pt x="3451" y="438"/>
                  </a:lnTo>
                  <a:cubicBezTo>
                    <a:pt x="3446" y="279"/>
                    <a:pt x="3398" y="130"/>
                    <a:pt x="3302" y="0"/>
                  </a:cubicBezTo>
                  <a:lnTo>
                    <a:pt x="2464" y="674"/>
                  </a:lnTo>
                  <a:lnTo>
                    <a:pt x="2464" y="1656"/>
                  </a:lnTo>
                  <a:lnTo>
                    <a:pt x="987" y="1656"/>
                  </a:lnTo>
                  <a:lnTo>
                    <a:pt x="987" y="67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9" name="Google Shape;12917;p90">
              <a:extLst>
                <a:ext uri="{FF2B5EF4-FFF2-40B4-BE49-F238E27FC236}">
                  <a16:creationId xmlns:a16="http://schemas.microsoft.com/office/drawing/2014/main" id="{6000A28B-5519-4B09-95E2-3706C604A3C9}"/>
                </a:ext>
              </a:extLst>
            </p:cNvPr>
            <p:cNvSpPr/>
            <p:nvPr/>
          </p:nvSpPr>
          <p:spPr>
            <a:xfrm>
              <a:off x="1320048" y="2955737"/>
              <a:ext cx="321838" cy="218606"/>
            </a:xfrm>
            <a:custGeom>
              <a:avLst/>
              <a:gdLst/>
              <a:ahLst/>
              <a:cxnLst/>
              <a:rect l="l" t="t" r="r" b="b"/>
              <a:pathLst>
                <a:path w="12271" h="8335" extrusionOk="0">
                  <a:moveTo>
                    <a:pt x="3922" y="1689"/>
                  </a:moveTo>
                  <a:cubicBezTo>
                    <a:pt x="4201" y="1689"/>
                    <a:pt x="4427" y="1915"/>
                    <a:pt x="4427" y="2199"/>
                  </a:cubicBezTo>
                  <a:lnTo>
                    <a:pt x="4427" y="2690"/>
                  </a:lnTo>
                  <a:cubicBezTo>
                    <a:pt x="4427" y="3109"/>
                    <a:pt x="4090" y="3445"/>
                    <a:pt x="3671" y="3445"/>
                  </a:cubicBezTo>
                  <a:cubicBezTo>
                    <a:pt x="3258" y="3445"/>
                    <a:pt x="2921" y="3109"/>
                    <a:pt x="2921" y="2690"/>
                  </a:cubicBezTo>
                  <a:lnTo>
                    <a:pt x="2921" y="2199"/>
                  </a:lnTo>
                  <a:cubicBezTo>
                    <a:pt x="2921" y="1915"/>
                    <a:pt x="3147" y="1689"/>
                    <a:pt x="3426" y="1689"/>
                  </a:cubicBezTo>
                  <a:close/>
                  <a:moveTo>
                    <a:pt x="9826" y="1444"/>
                  </a:moveTo>
                  <a:cubicBezTo>
                    <a:pt x="9970" y="1444"/>
                    <a:pt x="10090" y="1559"/>
                    <a:pt x="10090" y="1704"/>
                  </a:cubicBezTo>
                  <a:lnTo>
                    <a:pt x="10090" y="2445"/>
                  </a:lnTo>
                  <a:cubicBezTo>
                    <a:pt x="10086" y="2536"/>
                    <a:pt x="10037" y="2623"/>
                    <a:pt x="9956" y="2666"/>
                  </a:cubicBezTo>
                  <a:cubicBezTo>
                    <a:pt x="9883" y="2709"/>
                    <a:pt x="9840" y="2786"/>
                    <a:pt x="9840" y="2868"/>
                  </a:cubicBezTo>
                  <a:lnTo>
                    <a:pt x="9840" y="3234"/>
                  </a:lnTo>
                  <a:cubicBezTo>
                    <a:pt x="9840" y="3340"/>
                    <a:pt x="9912" y="3431"/>
                    <a:pt x="10018" y="3460"/>
                  </a:cubicBezTo>
                  <a:lnTo>
                    <a:pt x="10629" y="3614"/>
                  </a:lnTo>
                  <a:cubicBezTo>
                    <a:pt x="10745" y="3643"/>
                    <a:pt x="10827" y="3749"/>
                    <a:pt x="10827" y="3869"/>
                  </a:cubicBezTo>
                  <a:lnTo>
                    <a:pt x="10827" y="3936"/>
                  </a:lnTo>
                  <a:lnTo>
                    <a:pt x="8334" y="3936"/>
                  </a:lnTo>
                  <a:lnTo>
                    <a:pt x="8334" y="3869"/>
                  </a:lnTo>
                  <a:cubicBezTo>
                    <a:pt x="8334" y="3749"/>
                    <a:pt x="8416" y="3643"/>
                    <a:pt x="8531" y="3614"/>
                  </a:cubicBezTo>
                  <a:lnTo>
                    <a:pt x="9142" y="3465"/>
                  </a:lnTo>
                  <a:cubicBezTo>
                    <a:pt x="9248" y="3436"/>
                    <a:pt x="9320" y="3344"/>
                    <a:pt x="9320" y="3238"/>
                  </a:cubicBezTo>
                  <a:lnTo>
                    <a:pt x="9320" y="2873"/>
                  </a:lnTo>
                  <a:cubicBezTo>
                    <a:pt x="9320" y="2786"/>
                    <a:pt x="9277" y="2709"/>
                    <a:pt x="9205" y="2671"/>
                  </a:cubicBezTo>
                  <a:cubicBezTo>
                    <a:pt x="9123" y="2623"/>
                    <a:pt x="9070" y="2536"/>
                    <a:pt x="9070" y="2445"/>
                  </a:cubicBezTo>
                  <a:lnTo>
                    <a:pt x="9070" y="1704"/>
                  </a:lnTo>
                  <a:cubicBezTo>
                    <a:pt x="9070" y="1559"/>
                    <a:pt x="9191" y="1444"/>
                    <a:pt x="9335" y="1444"/>
                  </a:cubicBezTo>
                  <a:close/>
                  <a:moveTo>
                    <a:pt x="11813" y="457"/>
                  </a:moveTo>
                  <a:lnTo>
                    <a:pt x="11813" y="3936"/>
                  </a:lnTo>
                  <a:lnTo>
                    <a:pt x="11288" y="3936"/>
                  </a:lnTo>
                  <a:lnTo>
                    <a:pt x="11288" y="3869"/>
                  </a:lnTo>
                  <a:cubicBezTo>
                    <a:pt x="11288" y="3537"/>
                    <a:pt x="11062" y="3248"/>
                    <a:pt x="10740" y="3166"/>
                  </a:cubicBezTo>
                  <a:lnTo>
                    <a:pt x="10302" y="3060"/>
                  </a:lnTo>
                  <a:lnTo>
                    <a:pt x="10302" y="2988"/>
                  </a:lnTo>
                  <a:cubicBezTo>
                    <a:pt x="10461" y="2849"/>
                    <a:pt x="10547" y="2651"/>
                    <a:pt x="10547" y="2445"/>
                  </a:cubicBezTo>
                  <a:lnTo>
                    <a:pt x="10547" y="1704"/>
                  </a:lnTo>
                  <a:cubicBezTo>
                    <a:pt x="10547" y="1304"/>
                    <a:pt x="10225" y="982"/>
                    <a:pt x="9826" y="982"/>
                  </a:cubicBezTo>
                  <a:lnTo>
                    <a:pt x="9335" y="982"/>
                  </a:lnTo>
                  <a:cubicBezTo>
                    <a:pt x="8936" y="982"/>
                    <a:pt x="8613" y="1304"/>
                    <a:pt x="8613" y="1704"/>
                  </a:cubicBezTo>
                  <a:lnTo>
                    <a:pt x="8613" y="2445"/>
                  </a:lnTo>
                  <a:cubicBezTo>
                    <a:pt x="8613" y="2651"/>
                    <a:pt x="8705" y="2849"/>
                    <a:pt x="8859" y="2983"/>
                  </a:cubicBezTo>
                  <a:lnTo>
                    <a:pt x="8859" y="3056"/>
                  </a:lnTo>
                  <a:lnTo>
                    <a:pt x="8421" y="3166"/>
                  </a:lnTo>
                  <a:cubicBezTo>
                    <a:pt x="8098" y="3243"/>
                    <a:pt x="7872" y="3532"/>
                    <a:pt x="7872" y="3864"/>
                  </a:cubicBezTo>
                  <a:lnTo>
                    <a:pt x="7872" y="3936"/>
                  </a:lnTo>
                  <a:lnTo>
                    <a:pt x="7352" y="3936"/>
                  </a:lnTo>
                  <a:lnTo>
                    <a:pt x="7352" y="462"/>
                  </a:lnTo>
                  <a:lnTo>
                    <a:pt x="11813" y="457"/>
                  </a:lnTo>
                  <a:close/>
                  <a:moveTo>
                    <a:pt x="3936" y="3907"/>
                  </a:moveTo>
                  <a:lnTo>
                    <a:pt x="3936" y="4013"/>
                  </a:lnTo>
                  <a:cubicBezTo>
                    <a:pt x="3936" y="4100"/>
                    <a:pt x="3955" y="4182"/>
                    <a:pt x="3999" y="4254"/>
                  </a:cubicBezTo>
                  <a:lnTo>
                    <a:pt x="3686" y="4571"/>
                  </a:lnTo>
                  <a:cubicBezTo>
                    <a:pt x="3681" y="4574"/>
                    <a:pt x="3676" y="4575"/>
                    <a:pt x="3672" y="4575"/>
                  </a:cubicBezTo>
                  <a:cubicBezTo>
                    <a:pt x="3668" y="4575"/>
                    <a:pt x="3664" y="4574"/>
                    <a:pt x="3662" y="4571"/>
                  </a:cubicBezTo>
                  <a:lnTo>
                    <a:pt x="3349" y="4254"/>
                  </a:lnTo>
                  <a:cubicBezTo>
                    <a:pt x="3392" y="4182"/>
                    <a:pt x="3412" y="4100"/>
                    <a:pt x="3412" y="4013"/>
                  </a:cubicBezTo>
                  <a:lnTo>
                    <a:pt x="3412" y="3907"/>
                  </a:lnTo>
                  <a:close/>
                  <a:moveTo>
                    <a:pt x="4388" y="4514"/>
                  </a:moveTo>
                  <a:lnTo>
                    <a:pt x="4841" y="4692"/>
                  </a:lnTo>
                  <a:cubicBezTo>
                    <a:pt x="5038" y="4769"/>
                    <a:pt x="5163" y="4956"/>
                    <a:pt x="5163" y="5163"/>
                  </a:cubicBezTo>
                  <a:lnTo>
                    <a:pt x="5163" y="6631"/>
                  </a:lnTo>
                  <a:cubicBezTo>
                    <a:pt x="5163" y="6775"/>
                    <a:pt x="5048" y="6891"/>
                    <a:pt x="4903" y="6891"/>
                  </a:cubicBezTo>
                  <a:lnTo>
                    <a:pt x="3902" y="6891"/>
                  </a:lnTo>
                  <a:lnTo>
                    <a:pt x="3902" y="6612"/>
                  </a:lnTo>
                  <a:lnTo>
                    <a:pt x="4412" y="6612"/>
                  </a:lnTo>
                  <a:cubicBezTo>
                    <a:pt x="4538" y="6612"/>
                    <a:pt x="4643" y="6510"/>
                    <a:pt x="4643" y="6381"/>
                  </a:cubicBezTo>
                  <a:lnTo>
                    <a:pt x="4643" y="5644"/>
                  </a:lnTo>
                  <a:cubicBezTo>
                    <a:pt x="4643" y="5490"/>
                    <a:pt x="4528" y="5413"/>
                    <a:pt x="4412" y="5413"/>
                  </a:cubicBezTo>
                  <a:cubicBezTo>
                    <a:pt x="4297" y="5413"/>
                    <a:pt x="4182" y="5490"/>
                    <a:pt x="4182" y="5644"/>
                  </a:cubicBezTo>
                  <a:lnTo>
                    <a:pt x="4182" y="6154"/>
                  </a:lnTo>
                  <a:lnTo>
                    <a:pt x="3166" y="6154"/>
                  </a:lnTo>
                  <a:lnTo>
                    <a:pt x="3166" y="5644"/>
                  </a:lnTo>
                  <a:cubicBezTo>
                    <a:pt x="3166" y="5493"/>
                    <a:pt x="3051" y="5417"/>
                    <a:pt x="2935" y="5417"/>
                  </a:cubicBezTo>
                  <a:cubicBezTo>
                    <a:pt x="2820" y="5417"/>
                    <a:pt x="2704" y="5493"/>
                    <a:pt x="2704" y="5644"/>
                  </a:cubicBezTo>
                  <a:lnTo>
                    <a:pt x="2704" y="6385"/>
                  </a:lnTo>
                  <a:cubicBezTo>
                    <a:pt x="2704" y="6510"/>
                    <a:pt x="2810" y="6616"/>
                    <a:pt x="2935" y="6616"/>
                  </a:cubicBezTo>
                  <a:lnTo>
                    <a:pt x="3445" y="6616"/>
                  </a:lnTo>
                  <a:lnTo>
                    <a:pt x="3445" y="6891"/>
                  </a:lnTo>
                  <a:lnTo>
                    <a:pt x="2444" y="6891"/>
                  </a:lnTo>
                  <a:cubicBezTo>
                    <a:pt x="2300" y="6891"/>
                    <a:pt x="2180" y="6775"/>
                    <a:pt x="2180" y="6631"/>
                  </a:cubicBezTo>
                  <a:lnTo>
                    <a:pt x="2180" y="5168"/>
                  </a:lnTo>
                  <a:lnTo>
                    <a:pt x="2180" y="5163"/>
                  </a:lnTo>
                  <a:cubicBezTo>
                    <a:pt x="2180" y="4956"/>
                    <a:pt x="2310" y="4769"/>
                    <a:pt x="2507" y="4692"/>
                  </a:cubicBezTo>
                  <a:lnTo>
                    <a:pt x="2959" y="4514"/>
                  </a:lnTo>
                  <a:lnTo>
                    <a:pt x="3335" y="4894"/>
                  </a:lnTo>
                  <a:cubicBezTo>
                    <a:pt x="3428" y="4988"/>
                    <a:pt x="3551" y="5034"/>
                    <a:pt x="3673" y="5034"/>
                  </a:cubicBezTo>
                  <a:cubicBezTo>
                    <a:pt x="3795" y="5034"/>
                    <a:pt x="3917" y="4988"/>
                    <a:pt x="4008" y="4894"/>
                  </a:cubicBezTo>
                  <a:lnTo>
                    <a:pt x="4388" y="4514"/>
                  </a:lnTo>
                  <a:close/>
                  <a:moveTo>
                    <a:pt x="6886" y="6857"/>
                  </a:moveTo>
                  <a:lnTo>
                    <a:pt x="6886" y="7872"/>
                  </a:lnTo>
                  <a:lnTo>
                    <a:pt x="457" y="7872"/>
                  </a:lnTo>
                  <a:lnTo>
                    <a:pt x="457" y="6857"/>
                  </a:lnTo>
                  <a:lnTo>
                    <a:pt x="1756" y="6857"/>
                  </a:lnTo>
                  <a:cubicBezTo>
                    <a:pt x="1857" y="7150"/>
                    <a:pt x="2132" y="7353"/>
                    <a:pt x="2444" y="7353"/>
                  </a:cubicBezTo>
                  <a:lnTo>
                    <a:pt x="4903" y="7353"/>
                  </a:lnTo>
                  <a:cubicBezTo>
                    <a:pt x="5216" y="7353"/>
                    <a:pt x="5490" y="7150"/>
                    <a:pt x="5587" y="6857"/>
                  </a:cubicBezTo>
                  <a:close/>
                  <a:moveTo>
                    <a:pt x="11813" y="4398"/>
                  </a:moveTo>
                  <a:lnTo>
                    <a:pt x="11813" y="7872"/>
                  </a:lnTo>
                  <a:lnTo>
                    <a:pt x="11288" y="7872"/>
                  </a:lnTo>
                  <a:lnTo>
                    <a:pt x="11288" y="7805"/>
                  </a:lnTo>
                  <a:cubicBezTo>
                    <a:pt x="11288" y="7473"/>
                    <a:pt x="11062" y="7184"/>
                    <a:pt x="10740" y="7102"/>
                  </a:cubicBezTo>
                  <a:lnTo>
                    <a:pt x="10302" y="6996"/>
                  </a:lnTo>
                  <a:lnTo>
                    <a:pt x="10302" y="6924"/>
                  </a:lnTo>
                  <a:cubicBezTo>
                    <a:pt x="10461" y="6785"/>
                    <a:pt x="10547" y="6587"/>
                    <a:pt x="10547" y="6381"/>
                  </a:cubicBezTo>
                  <a:lnTo>
                    <a:pt x="10547" y="5644"/>
                  </a:lnTo>
                  <a:cubicBezTo>
                    <a:pt x="10547" y="5245"/>
                    <a:pt x="10225" y="4923"/>
                    <a:pt x="9826" y="4923"/>
                  </a:cubicBezTo>
                  <a:lnTo>
                    <a:pt x="9335" y="4923"/>
                  </a:lnTo>
                  <a:cubicBezTo>
                    <a:pt x="8936" y="4923"/>
                    <a:pt x="8613" y="5245"/>
                    <a:pt x="8613" y="5644"/>
                  </a:cubicBezTo>
                  <a:lnTo>
                    <a:pt x="8613" y="6381"/>
                  </a:lnTo>
                  <a:cubicBezTo>
                    <a:pt x="8613" y="6587"/>
                    <a:pt x="8705" y="6785"/>
                    <a:pt x="8859" y="6924"/>
                  </a:cubicBezTo>
                  <a:lnTo>
                    <a:pt x="8859" y="6996"/>
                  </a:lnTo>
                  <a:lnTo>
                    <a:pt x="8421" y="7102"/>
                  </a:lnTo>
                  <a:cubicBezTo>
                    <a:pt x="8098" y="7184"/>
                    <a:pt x="7872" y="7473"/>
                    <a:pt x="7872" y="7805"/>
                  </a:cubicBezTo>
                  <a:lnTo>
                    <a:pt x="7872" y="7872"/>
                  </a:lnTo>
                  <a:lnTo>
                    <a:pt x="7352" y="7872"/>
                  </a:lnTo>
                  <a:lnTo>
                    <a:pt x="7352" y="4398"/>
                  </a:lnTo>
                  <a:close/>
                  <a:moveTo>
                    <a:pt x="9826" y="5380"/>
                  </a:moveTo>
                  <a:cubicBezTo>
                    <a:pt x="9970" y="5380"/>
                    <a:pt x="10090" y="5500"/>
                    <a:pt x="10090" y="5644"/>
                  </a:cubicBezTo>
                  <a:lnTo>
                    <a:pt x="10090" y="6381"/>
                  </a:lnTo>
                  <a:cubicBezTo>
                    <a:pt x="10090" y="6477"/>
                    <a:pt x="10037" y="6559"/>
                    <a:pt x="9956" y="6607"/>
                  </a:cubicBezTo>
                  <a:cubicBezTo>
                    <a:pt x="9888" y="6650"/>
                    <a:pt x="9845" y="6722"/>
                    <a:pt x="9845" y="6804"/>
                  </a:cubicBezTo>
                  <a:lnTo>
                    <a:pt x="9845" y="7179"/>
                  </a:lnTo>
                  <a:cubicBezTo>
                    <a:pt x="9845" y="7280"/>
                    <a:pt x="9917" y="7377"/>
                    <a:pt x="10018" y="7401"/>
                  </a:cubicBezTo>
                  <a:lnTo>
                    <a:pt x="10629" y="7555"/>
                  </a:lnTo>
                  <a:cubicBezTo>
                    <a:pt x="10745" y="7583"/>
                    <a:pt x="10827" y="7685"/>
                    <a:pt x="10827" y="7810"/>
                  </a:cubicBezTo>
                  <a:lnTo>
                    <a:pt x="10827" y="7877"/>
                  </a:lnTo>
                  <a:lnTo>
                    <a:pt x="8334" y="7877"/>
                  </a:lnTo>
                  <a:lnTo>
                    <a:pt x="8334" y="7872"/>
                  </a:lnTo>
                  <a:lnTo>
                    <a:pt x="8334" y="7805"/>
                  </a:lnTo>
                  <a:cubicBezTo>
                    <a:pt x="8334" y="7685"/>
                    <a:pt x="8416" y="7579"/>
                    <a:pt x="8531" y="7550"/>
                  </a:cubicBezTo>
                  <a:lnTo>
                    <a:pt x="9142" y="7396"/>
                  </a:lnTo>
                  <a:cubicBezTo>
                    <a:pt x="9248" y="7372"/>
                    <a:pt x="9320" y="7280"/>
                    <a:pt x="9320" y="7174"/>
                  </a:cubicBezTo>
                  <a:lnTo>
                    <a:pt x="9320" y="6804"/>
                  </a:lnTo>
                  <a:cubicBezTo>
                    <a:pt x="9320" y="6722"/>
                    <a:pt x="9277" y="6650"/>
                    <a:pt x="9205" y="6607"/>
                  </a:cubicBezTo>
                  <a:cubicBezTo>
                    <a:pt x="9123" y="6559"/>
                    <a:pt x="9075" y="6477"/>
                    <a:pt x="9070" y="6381"/>
                  </a:cubicBezTo>
                  <a:lnTo>
                    <a:pt x="9070" y="5644"/>
                  </a:lnTo>
                  <a:cubicBezTo>
                    <a:pt x="9070" y="5500"/>
                    <a:pt x="9191" y="5380"/>
                    <a:pt x="9335" y="5380"/>
                  </a:cubicBezTo>
                  <a:close/>
                  <a:moveTo>
                    <a:pt x="231" y="0"/>
                  </a:moveTo>
                  <a:cubicBezTo>
                    <a:pt x="101" y="0"/>
                    <a:pt x="0" y="101"/>
                    <a:pt x="0" y="231"/>
                  </a:cubicBezTo>
                  <a:lnTo>
                    <a:pt x="0" y="8103"/>
                  </a:lnTo>
                  <a:cubicBezTo>
                    <a:pt x="0" y="8233"/>
                    <a:pt x="101" y="8334"/>
                    <a:pt x="231" y="8334"/>
                  </a:cubicBezTo>
                  <a:lnTo>
                    <a:pt x="12044" y="8334"/>
                  </a:lnTo>
                  <a:cubicBezTo>
                    <a:pt x="12169" y="8334"/>
                    <a:pt x="12270" y="8233"/>
                    <a:pt x="12270" y="8103"/>
                  </a:cubicBezTo>
                  <a:lnTo>
                    <a:pt x="12270" y="231"/>
                  </a:lnTo>
                  <a:cubicBezTo>
                    <a:pt x="12270" y="101"/>
                    <a:pt x="12169" y="0"/>
                    <a:pt x="12044" y="0"/>
                  </a:cubicBezTo>
                  <a:lnTo>
                    <a:pt x="1954" y="0"/>
                  </a:lnTo>
                  <a:cubicBezTo>
                    <a:pt x="1646" y="0"/>
                    <a:pt x="1646" y="462"/>
                    <a:pt x="1954" y="462"/>
                  </a:cubicBezTo>
                  <a:lnTo>
                    <a:pt x="6891" y="462"/>
                  </a:lnTo>
                  <a:lnTo>
                    <a:pt x="6891" y="6395"/>
                  </a:lnTo>
                  <a:lnTo>
                    <a:pt x="5625" y="6395"/>
                  </a:lnTo>
                  <a:lnTo>
                    <a:pt x="5625" y="5163"/>
                  </a:lnTo>
                  <a:cubicBezTo>
                    <a:pt x="5625" y="4764"/>
                    <a:pt x="5380" y="4408"/>
                    <a:pt x="5009" y="4259"/>
                  </a:cubicBezTo>
                  <a:lnTo>
                    <a:pt x="4403" y="4023"/>
                  </a:lnTo>
                  <a:cubicBezTo>
                    <a:pt x="4398" y="4023"/>
                    <a:pt x="4398" y="4018"/>
                    <a:pt x="4398" y="4013"/>
                  </a:cubicBezTo>
                  <a:lnTo>
                    <a:pt x="4398" y="3672"/>
                  </a:lnTo>
                  <a:lnTo>
                    <a:pt x="4398" y="3667"/>
                  </a:lnTo>
                  <a:cubicBezTo>
                    <a:pt x="4706" y="3436"/>
                    <a:pt x="4889" y="3075"/>
                    <a:pt x="4889" y="2690"/>
                  </a:cubicBezTo>
                  <a:lnTo>
                    <a:pt x="4889" y="2199"/>
                  </a:lnTo>
                  <a:cubicBezTo>
                    <a:pt x="4889" y="1660"/>
                    <a:pt x="4456" y="1227"/>
                    <a:pt x="3922" y="1227"/>
                  </a:cubicBezTo>
                  <a:lnTo>
                    <a:pt x="3426" y="1227"/>
                  </a:lnTo>
                  <a:cubicBezTo>
                    <a:pt x="2892" y="1227"/>
                    <a:pt x="2459" y="1660"/>
                    <a:pt x="2459" y="2199"/>
                  </a:cubicBezTo>
                  <a:lnTo>
                    <a:pt x="2459" y="2690"/>
                  </a:lnTo>
                  <a:cubicBezTo>
                    <a:pt x="2459" y="3075"/>
                    <a:pt x="2642" y="3436"/>
                    <a:pt x="2955" y="3667"/>
                  </a:cubicBezTo>
                  <a:lnTo>
                    <a:pt x="2955" y="3672"/>
                  </a:lnTo>
                  <a:lnTo>
                    <a:pt x="2955" y="4013"/>
                  </a:lnTo>
                  <a:cubicBezTo>
                    <a:pt x="2950" y="4018"/>
                    <a:pt x="2950" y="4023"/>
                    <a:pt x="2945" y="4023"/>
                  </a:cubicBezTo>
                  <a:lnTo>
                    <a:pt x="2339" y="4259"/>
                  </a:lnTo>
                  <a:cubicBezTo>
                    <a:pt x="1968" y="4408"/>
                    <a:pt x="1723" y="4764"/>
                    <a:pt x="1723" y="5163"/>
                  </a:cubicBezTo>
                  <a:lnTo>
                    <a:pt x="1723" y="6395"/>
                  </a:lnTo>
                  <a:lnTo>
                    <a:pt x="457" y="6395"/>
                  </a:lnTo>
                  <a:lnTo>
                    <a:pt x="457" y="462"/>
                  </a:lnTo>
                  <a:lnTo>
                    <a:pt x="967" y="462"/>
                  </a:lnTo>
                  <a:cubicBezTo>
                    <a:pt x="1275" y="462"/>
                    <a:pt x="1275" y="0"/>
                    <a:pt x="9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0" name="Google Shape;12918;p90">
              <a:extLst>
                <a:ext uri="{FF2B5EF4-FFF2-40B4-BE49-F238E27FC236}">
                  <a16:creationId xmlns:a16="http://schemas.microsoft.com/office/drawing/2014/main" id="{A4538087-756E-4E44-AF9C-B62C87E90685}"/>
                </a:ext>
              </a:extLst>
            </p:cNvPr>
            <p:cNvSpPr/>
            <p:nvPr/>
          </p:nvSpPr>
          <p:spPr>
            <a:xfrm>
              <a:off x="1274858" y="2929850"/>
              <a:ext cx="412191" cy="302665"/>
            </a:xfrm>
            <a:custGeom>
              <a:avLst/>
              <a:gdLst/>
              <a:ahLst/>
              <a:cxnLst/>
              <a:rect l="l" t="t" r="r" b="b"/>
              <a:pathLst>
                <a:path w="15716" h="11540" extrusionOk="0">
                  <a:moveTo>
                    <a:pt x="14258" y="463"/>
                  </a:moveTo>
                  <a:cubicBezTo>
                    <a:pt x="14402" y="463"/>
                    <a:pt x="14518" y="578"/>
                    <a:pt x="14518" y="723"/>
                  </a:cubicBezTo>
                  <a:lnTo>
                    <a:pt x="14518" y="9850"/>
                  </a:lnTo>
                  <a:lnTo>
                    <a:pt x="14012" y="9850"/>
                  </a:lnTo>
                  <a:cubicBezTo>
                    <a:pt x="13704" y="9850"/>
                    <a:pt x="13704" y="10308"/>
                    <a:pt x="14012" y="10308"/>
                  </a:cubicBezTo>
                  <a:lnTo>
                    <a:pt x="15239" y="10308"/>
                  </a:lnTo>
                  <a:cubicBezTo>
                    <a:pt x="15249" y="10308"/>
                    <a:pt x="15254" y="10317"/>
                    <a:pt x="15254" y="10327"/>
                  </a:cubicBezTo>
                  <a:lnTo>
                    <a:pt x="15254" y="10818"/>
                  </a:lnTo>
                  <a:cubicBezTo>
                    <a:pt x="15254" y="10962"/>
                    <a:pt x="15138" y="11077"/>
                    <a:pt x="14994" y="11077"/>
                  </a:cubicBezTo>
                  <a:lnTo>
                    <a:pt x="722" y="11077"/>
                  </a:lnTo>
                  <a:cubicBezTo>
                    <a:pt x="578" y="11077"/>
                    <a:pt x="458" y="10962"/>
                    <a:pt x="458" y="10818"/>
                  </a:cubicBezTo>
                  <a:lnTo>
                    <a:pt x="458" y="10322"/>
                  </a:lnTo>
                  <a:cubicBezTo>
                    <a:pt x="458" y="10317"/>
                    <a:pt x="467" y="10308"/>
                    <a:pt x="477" y="10308"/>
                  </a:cubicBezTo>
                  <a:lnTo>
                    <a:pt x="13026" y="10308"/>
                  </a:lnTo>
                  <a:cubicBezTo>
                    <a:pt x="13334" y="10308"/>
                    <a:pt x="13334" y="9850"/>
                    <a:pt x="13026" y="9846"/>
                  </a:cubicBezTo>
                  <a:lnTo>
                    <a:pt x="1199" y="9846"/>
                  </a:lnTo>
                  <a:lnTo>
                    <a:pt x="1199" y="723"/>
                  </a:lnTo>
                  <a:cubicBezTo>
                    <a:pt x="1199" y="578"/>
                    <a:pt x="1314" y="463"/>
                    <a:pt x="1458" y="463"/>
                  </a:cubicBezTo>
                  <a:close/>
                  <a:moveTo>
                    <a:pt x="1458" y="1"/>
                  </a:moveTo>
                  <a:cubicBezTo>
                    <a:pt x="1059" y="1"/>
                    <a:pt x="737" y="323"/>
                    <a:pt x="737" y="723"/>
                  </a:cubicBezTo>
                  <a:lnTo>
                    <a:pt x="737" y="9850"/>
                  </a:lnTo>
                  <a:lnTo>
                    <a:pt x="477" y="9850"/>
                  </a:lnTo>
                  <a:cubicBezTo>
                    <a:pt x="212" y="9850"/>
                    <a:pt x="1" y="10062"/>
                    <a:pt x="1" y="10327"/>
                  </a:cubicBezTo>
                  <a:lnTo>
                    <a:pt x="1" y="10818"/>
                  </a:lnTo>
                  <a:cubicBezTo>
                    <a:pt x="1" y="11217"/>
                    <a:pt x="323" y="11539"/>
                    <a:pt x="722" y="11539"/>
                  </a:cubicBezTo>
                  <a:lnTo>
                    <a:pt x="14994" y="11539"/>
                  </a:lnTo>
                  <a:cubicBezTo>
                    <a:pt x="15393" y="11539"/>
                    <a:pt x="15716" y="11217"/>
                    <a:pt x="15716" y="10818"/>
                  </a:cubicBezTo>
                  <a:lnTo>
                    <a:pt x="15716" y="10327"/>
                  </a:lnTo>
                  <a:cubicBezTo>
                    <a:pt x="15716" y="10065"/>
                    <a:pt x="15509" y="9850"/>
                    <a:pt x="15248" y="9850"/>
                  </a:cubicBezTo>
                  <a:cubicBezTo>
                    <a:pt x="15245" y="9850"/>
                    <a:pt x="15242" y="9850"/>
                    <a:pt x="15239" y="9850"/>
                  </a:cubicBezTo>
                  <a:lnTo>
                    <a:pt x="14979" y="9850"/>
                  </a:lnTo>
                  <a:lnTo>
                    <a:pt x="14979" y="723"/>
                  </a:lnTo>
                  <a:cubicBezTo>
                    <a:pt x="14979" y="323"/>
                    <a:pt x="14652" y="1"/>
                    <a:pt x="142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1" name="Google Shape;12919;p90">
            <a:extLst>
              <a:ext uri="{FF2B5EF4-FFF2-40B4-BE49-F238E27FC236}">
                <a16:creationId xmlns:a16="http://schemas.microsoft.com/office/drawing/2014/main" id="{46B80D75-7169-42EF-B84A-0817DB382094}"/>
              </a:ext>
            </a:extLst>
          </p:cNvPr>
          <p:cNvGrpSpPr/>
          <p:nvPr/>
        </p:nvGrpSpPr>
        <p:grpSpPr>
          <a:xfrm>
            <a:off x="2304724" y="3613437"/>
            <a:ext cx="530425" cy="497379"/>
            <a:chOff x="1728542" y="2894653"/>
            <a:chExt cx="397819" cy="373034"/>
          </a:xfrm>
        </p:grpSpPr>
        <p:sp>
          <p:nvSpPr>
            <p:cNvPr id="622" name="Google Shape;12920;p90">
              <a:extLst>
                <a:ext uri="{FF2B5EF4-FFF2-40B4-BE49-F238E27FC236}">
                  <a16:creationId xmlns:a16="http://schemas.microsoft.com/office/drawing/2014/main" id="{0EDE59C3-1680-44CD-85B9-5060621A3F8F}"/>
                </a:ext>
              </a:extLst>
            </p:cNvPr>
            <p:cNvSpPr/>
            <p:nvPr/>
          </p:nvSpPr>
          <p:spPr>
            <a:xfrm>
              <a:off x="1946125" y="2937928"/>
              <a:ext cx="174308" cy="182334"/>
            </a:xfrm>
            <a:custGeom>
              <a:avLst/>
              <a:gdLst/>
              <a:ahLst/>
              <a:cxnLst/>
              <a:rect l="l" t="t" r="r" b="b"/>
              <a:pathLst>
                <a:path w="6646" h="6952" extrusionOk="0">
                  <a:moveTo>
                    <a:pt x="712" y="1"/>
                  </a:moveTo>
                  <a:cubicBezTo>
                    <a:pt x="318" y="1"/>
                    <a:pt x="0" y="318"/>
                    <a:pt x="0" y="713"/>
                  </a:cubicBezTo>
                  <a:lnTo>
                    <a:pt x="0" y="4514"/>
                  </a:lnTo>
                  <a:cubicBezTo>
                    <a:pt x="0" y="4904"/>
                    <a:pt x="318" y="5226"/>
                    <a:pt x="712" y="5226"/>
                  </a:cubicBezTo>
                  <a:lnTo>
                    <a:pt x="1424" y="5226"/>
                  </a:lnTo>
                  <a:lnTo>
                    <a:pt x="1030" y="6805"/>
                  </a:lnTo>
                  <a:cubicBezTo>
                    <a:pt x="1012" y="6885"/>
                    <a:pt x="1077" y="6951"/>
                    <a:pt x="1147" y="6951"/>
                  </a:cubicBezTo>
                  <a:cubicBezTo>
                    <a:pt x="1169" y="6951"/>
                    <a:pt x="1192" y="6945"/>
                    <a:pt x="1213" y="6930"/>
                  </a:cubicBezTo>
                  <a:lnTo>
                    <a:pt x="3561" y="5226"/>
                  </a:lnTo>
                  <a:lnTo>
                    <a:pt x="5933" y="5226"/>
                  </a:lnTo>
                  <a:cubicBezTo>
                    <a:pt x="6328" y="5226"/>
                    <a:pt x="6645" y="4904"/>
                    <a:pt x="6645" y="4514"/>
                  </a:cubicBezTo>
                  <a:lnTo>
                    <a:pt x="6645" y="713"/>
                  </a:lnTo>
                  <a:cubicBezTo>
                    <a:pt x="6645" y="318"/>
                    <a:pt x="6328" y="1"/>
                    <a:pt x="5933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3" name="Google Shape;12921;p90">
              <a:extLst>
                <a:ext uri="{FF2B5EF4-FFF2-40B4-BE49-F238E27FC236}">
                  <a16:creationId xmlns:a16="http://schemas.microsoft.com/office/drawing/2014/main" id="{9DF40E78-9D22-4BB6-A903-E893D64D4584}"/>
                </a:ext>
              </a:extLst>
            </p:cNvPr>
            <p:cNvSpPr/>
            <p:nvPr/>
          </p:nvSpPr>
          <p:spPr>
            <a:xfrm>
              <a:off x="2002147" y="2937928"/>
              <a:ext cx="62238" cy="124581"/>
            </a:xfrm>
            <a:custGeom>
              <a:avLst/>
              <a:gdLst/>
              <a:ahLst/>
              <a:cxnLst/>
              <a:rect l="l" t="t" r="r" b="b"/>
              <a:pathLst>
                <a:path w="2373" h="4750" extrusionOk="0">
                  <a:moveTo>
                    <a:pt x="1" y="1"/>
                  </a:moveTo>
                  <a:lnTo>
                    <a:pt x="1" y="3797"/>
                  </a:lnTo>
                  <a:cubicBezTo>
                    <a:pt x="1" y="4322"/>
                    <a:pt x="424" y="4750"/>
                    <a:pt x="949" y="4750"/>
                  </a:cubicBezTo>
                  <a:lnTo>
                    <a:pt x="1425" y="4750"/>
                  </a:lnTo>
                  <a:cubicBezTo>
                    <a:pt x="1949" y="4750"/>
                    <a:pt x="2373" y="4322"/>
                    <a:pt x="2373" y="3802"/>
                  </a:cubicBezTo>
                  <a:lnTo>
                    <a:pt x="237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4" name="Google Shape;12922;p90">
              <a:extLst>
                <a:ext uri="{FF2B5EF4-FFF2-40B4-BE49-F238E27FC236}">
                  <a16:creationId xmlns:a16="http://schemas.microsoft.com/office/drawing/2014/main" id="{2291F02C-8B9C-4DC0-9CCA-0F6E60E5585B}"/>
                </a:ext>
              </a:extLst>
            </p:cNvPr>
            <p:cNvSpPr/>
            <p:nvPr/>
          </p:nvSpPr>
          <p:spPr>
            <a:xfrm>
              <a:off x="2020821" y="2900580"/>
              <a:ext cx="24890" cy="99586"/>
            </a:xfrm>
            <a:custGeom>
              <a:avLst/>
              <a:gdLst/>
              <a:ahLst/>
              <a:cxnLst/>
              <a:rect l="l" t="t" r="r" b="b"/>
              <a:pathLst>
                <a:path w="949" h="3797" extrusionOk="0">
                  <a:moveTo>
                    <a:pt x="1" y="0"/>
                  </a:moveTo>
                  <a:lnTo>
                    <a:pt x="237" y="3797"/>
                  </a:lnTo>
                  <a:lnTo>
                    <a:pt x="713" y="3797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5" name="Google Shape;12923;p90">
              <a:extLst>
                <a:ext uri="{FF2B5EF4-FFF2-40B4-BE49-F238E27FC236}">
                  <a16:creationId xmlns:a16="http://schemas.microsoft.com/office/drawing/2014/main" id="{3661279D-FE4E-4CAB-9612-4D231FE25743}"/>
                </a:ext>
              </a:extLst>
            </p:cNvPr>
            <p:cNvSpPr/>
            <p:nvPr/>
          </p:nvSpPr>
          <p:spPr>
            <a:xfrm>
              <a:off x="2020821" y="3018840"/>
              <a:ext cx="24890" cy="24995"/>
            </a:xfrm>
            <a:custGeom>
              <a:avLst/>
              <a:gdLst/>
              <a:ahLst/>
              <a:cxnLst/>
              <a:rect l="l" t="t" r="r" b="b"/>
              <a:pathLst>
                <a:path w="949" h="953" extrusionOk="0">
                  <a:moveTo>
                    <a:pt x="472" y="0"/>
                  </a:moveTo>
                  <a:cubicBezTo>
                    <a:pt x="212" y="0"/>
                    <a:pt x="1" y="217"/>
                    <a:pt x="1" y="476"/>
                  </a:cubicBezTo>
                  <a:cubicBezTo>
                    <a:pt x="1" y="741"/>
                    <a:pt x="212" y="953"/>
                    <a:pt x="472" y="953"/>
                  </a:cubicBezTo>
                  <a:cubicBezTo>
                    <a:pt x="737" y="953"/>
                    <a:pt x="949" y="741"/>
                    <a:pt x="949" y="476"/>
                  </a:cubicBezTo>
                  <a:cubicBezTo>
                    <a:pt x="949" y="217"/>
                    <a:pt x="737" y="0"/>
                    <a:pt x="472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6" name="Google Shape;12924;p90">
              <a:extLst>
                <a:ext uri="{FF2B5EF4-FFF2-40B4-BE49-F238E27FC236}">
                  <a16:creationId xmlns:a16="http://schemas.microsoft.com/office/drawing/2014/main" id="{931788E5-94F1-4E5F-9BE6-867288922064}"/>
                </a:ext>
              </a:extLst>
            </p:cNvPr>
            <p:cNvSpPr/>
            <p:nvPr/>
          </p:nvSpPr>
          <p:spPr>
            <a:xfrm>
              <a:off x="1734364" y="3174553"/>
              <a:ext cx="211787" cy="87233"/>
            </a:xfrm>
            <a:custGeom>
              <a:avLst/>
              <a:gdLst/>
              <a:ahLst/>
              <a:cxnLst/>
              <a:rect l="l" t="t" r="r" b="b"/>
              <a:pathLst>
                <a:path w="8075" h="3326" extrusionOk="0">
                  <a:moveTo>
                    <a:pt x="2613" y="1"/>
                  </a:moveTo>
                  <a:lnTo>
                    <a:pt x="626" y="722"/>
                  </a:lnTo>
                  <a:cubicBezTo>
                    <a:pt x="250" y="857"/>
                    <a:pt x="0" y="1218"/>
                    <a:pt x="0" y="1613"/>
                  </a:cubicBezTo>
                  <a:lnTo>
                    <a:pt x="0" y="3326"/>
                  </a:lnTo>
                  <a:lnTo>
                    <a:pt x="8074" y="3326"/>
                  </a:lnTo>
                  <a:lnTo>
                    <a:pt x="8074" y="1613"/>
                  </a:lnTo>
                  <a:cubicBezTo>
                    <a:pt x="8074" y="1218"/>
                    <a:pt x="7824" y="857"/>
                    <a:pt x="7449" y="722"/>
                  </a:cubicBezTo>
                  <a:lnTo>
                    <a:pt x="5461" y="1"/>
                  </a:lnTo>
                  <a:lnTo>
                    <a:pt x="4037" y="477"/>
                  </a:lnTo>
                  <a:lnTo>
                    <a:pt x="2613" y="1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" name="Google Shape;12925;p90">
              <a:extLst>
                <a:ext uri="{FF2B5EF4-FFF2-40B4-BE49-F238E27FC236}">
                  <a16:creationId xmlns:a16="http://schemas.microsoft.com/office/drawing/2014/main" id="{B2EE6C5A-A96A-4960-82BE-13AEB3DF6383}"/>
                </a:ext>
              </a:extLst>
            </p:cNvPr>
            <p:cNvSpPr/>
            <p:nvPr/>
          </p:nvSpPr>
          <p:spPr>
            <a:xfrm>
              <a:off x="1908751" y="3199915"/>
              <a:ext cx="37400" cy="61871"/>
            </a:xfrm>
            <a:custGeom>
              <a:avLst/>
              <a:gdLst/>
              <a:ahLst/>
              <a:cxnLst/>
              <a:rect l="l" t="t" r="r" b="b"/>
              <a:pathLst>
                <a:path w="1426" h="2359" extrusionOk="0">
                  <a:moveTo>
                    <a:pt x="1170" y="1"/>
                  </a:moveTo>
                  <a:lnTo>
                    <a:pt x="275" y="891"/>
                  </a:lnTo>
                  <a:cubicBezTo>
                    <a:pt x="97" y="1069"/>
                    <a:pt x="1" y="1310"/>
                    <a:pt x="1" y="1565"/>
                  </a:cubicBezTo>
                  <a:lnTo>
                    <a:pt x="1" y="2359"/>
                  </a:lnTo>
                  <a:lnTo>
                    <a:pt x="1425" y="2359"/>
                  </a:lnTo>
                  <a:lnTo>
                    <a:pt x="1425" y="650"/>
                  </a:lnTo>
                  <a:cubicBezTo>
                    <a:pt x="1425" y="410"/>
                    <a:pt x="1334" y="174"/>
                    <a:pt x="1170" y="1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8" name="Google Shape;12926;p90">
              <a:extLst>
                <a:ext uri="{FF2B5EF4-FFF2-40B4-BE49-F238E27FC236}">
                  <a16:creationId xmlns:a16="http://schemas.microsoft.com/office/drawing/2014/main" id="{AD9ADA35-581F-4A93-A6A5-96AFF9881F24}"/>
                </a:ext>
              </a:extLst>
            </p:cNvPr>
            <p:cNvSpPr/>
            <p:nvPr/>
          </p:nvSpPr>
          <p:spPr>
            <a:xfrm>
              <a:off x="1771712" y="2981466"/>
              <a:ext cx="137065" cy="99743"/>
            </a:xfrm>
            <a:custGeom>
              <a:avLst/>
              <a:gdLst/>
              <a:ahLst/>
              <a:cxnLst/>
              <a:rect l="l" t="t" r="r" b="b"/>
              <a:pathLst>
                <a:path w="5226" h="3803" extrusionOk="0">
                  <a:moveTo>
                    <a:pt x="1901" y="1"/>
                  </a:moveTo>
                  <a:cubicBezTo>
                    <a:pt x="852" y="1"/>
                    <a:pt x="0" y="852"/>
                    <a:pt x="0" y="1901"/>
                  </a:cubicBezTo>
                  <a:lnTo>
                    <a:pt x="0" y="2469"/>
                  </a:lnTo>
                  <a:cubicBezTo>
                    <a:pt x="0" y="2724"/>
                    <a:pt x="39" y="2974"/>
                    <a:pt x="121" y="3220"/>
                  </a:cubicBezTo>
                  <a:lnTo>
                    <a:pt x="198" y="3456"/>
                  </a:lnTo>
                  <a:cubicBezTo>
                    <a:pt x="227" y="3528"/>
                    <a:pt x="236" y="3605"/>
                    <a:pt x="236" y="3682"/>
                  </a:cubicBezTo>
                  <a:lnTo>
                    <a:pt x="236" y="3802"/>
                  </a:lnTo>
                  <a:lnTo>
                    <a:pt x="4985" y="3802"/>
                  </a:lnTo>
                  <a:lnTo>
                    <a:pt x="4985" y="3682"/>
                  </a:lnTo>
                  <a:cubicBezTo>
                    <a:pt x="4985" y="3605"/>
                    <a:pt x="5000" y="3528"/>
                    <a:pt x="5024" y="3456"/>
                  </a:cubicBezTo>
                  <a:lnTo>
                    <a:pt x="5101" y="3220"/>
                  </a:lnTo>
                  <a:cubicBezTo>
                    <a:pt x="5183" y="2974"/>
                    <a:pt x="5226" y="2724"/>
                    <a:pt x="5226" y="2469"/>
                  </a:cubicBezTo>
                  <a:lnTo>
                    <a:pt x="5226" y="477"/>
                  </a:lnTo>
                  <a:cubicBezTo>
                    <a:pt x="5226" y="217"/>
                    <a:pt x="5009" y="1"/>
                    <a:pt x="4750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" name="Google Shape;12927;p90">
              <a:extLst>
                <a:ext uri="{FF2B5EF4-FFF2-40B4-BE49-F238E27FC236}">
                  <a16:creationId xmlns:a16="http://schemas.microsoft.com/office/drawing/2014/main" id="{08CCEAEE-6368-4D0F-B49E-B5A348514CB1}"/>
                </a:ext>
              </a:extLst>
            </p:cNvPr>
            <p:cNvSpPr/>
            <p:nvPr/>
          </p:nvSpPr>
          <p:spPr>
            <a:xfrm>
              <a:off x="1802870" y="2981466"/>
              <a:ext cx="105802" cy="99612"/>
            </a:xfrm>
            <a:custGeom>
              <a:avLst/>
              <a:gdLst/>
              <a:ahLst/>
              <a:cxnLst/>
              <a:rect l="l" t="t" r="r" b="b"/>
              <a:pathLst>
                <a:path w="4034" h="3798" extrusionOk="0">
                  <a:moveTo>
                    <a:pt x="963" y="1"/>
                  </a:moveTo>
                  <a:cubicBezTo>
                    <a:pt x="429" y="1"/>
                    <a:pt x="1" y="434"/>
                    <a:pt x="1" y="968"/>
                  </a:cubicBezTo>
                  <a:cubicBezTo>
                    <a:pt x="1" y="1497"/>
                    <a:pt x="429" y="1930"/>
                    <a:pt x="963" y="1930"/>
                  </a:cubicBezTo>
                  <a:lnTo>
                    <a:pt x="1098" y="1930"/>
                  </a:lnTo>
                  <a:lnTo>
                    <a:pt x="1160" y="3797"/>
                  </a:lnTo>
                  <a:lnTo>
                    <a:pt x="3797" y="3797"/>
                  </a:lnTo>
                  <a:lnTo>
                    <a:pt x="3797" y="3677"/>
                  </a:lnTo>
                  <a:cubicBezTo>
                    <a:pt x="3797" y="3600"/>
                    <a:pt x="3812" y="3528"/>
                    <a:pt x="3836" y="3456"/>
                  </a:cubicBezTo>
                  <a:lnTo>
                    <a:pt x="3913" y="3215"/>
                  </a:lnTo>
                  <a:cubicBezTo>
                    <a:pt x="3995" y="2974"/>
                    <a:pt x="4033" y="2719"/>
                    <a:pt x="4033" y="2464"/>
                  </a:cubicBezTo>
                  <a:lnTo>
                    <a:pt x="4033" y="477"/>
                  </a:lnTo>
                  <a:cubicBezTo>
                    <a:pt x="4033" y="217"/>
                    <a:pt x="3821" y="1"/>
                    <a:pt x="3562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0" name="Google Shape;12928;p90">
              <a:extLst>
                <a:ext uri="{FF2B5EF4-FFF2-40B4-BE49-F238E27FC236}">
                  <a16:creationId xmlns:a16="http://schemas.microsoft.com/office/drawing/2014/main" id="{513CC454-1508-4CF8-9777-6B5816A5433E}"/>
                </a:ext>
              </a:extLst>
            </p:cNvPr>
            <p:cNvSpPr/>
            <p:nvPr/>
          </p:nvSpPr>
          <p:spPr>
            <a:xfrm>
              <a:off x="1802870" y="3131015"/>
              <a:ext cx="74748" cy="56074"/>
            </a:xfrm>
            <a:custGeom>
              <a:avLst/>
              <a:gdLst/>
              <a:ahLst/>
              <a:cxnLst/>
              <a:rect l="l" t="t" r="r" b="b"/>
              <a:pathLst>
                <a:path w="2850" h="2138" extrusionOk="0">
                  <a:moveTo>
                    <a:pt x="1" y="1"/>
                  </a:moveTo>
                  <a:lnTo>
                    <a:pt x="1" y="2137"/>
                  </a:lnTo>
                  <a:lnTo>
                    <a:pt x="2849" y="2137"/>
                  </a:lnTo>
                  <a:lnTo>
                    <a:pt x="2849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1" name="Google Shape;12929;p90">
              <a:extLst>
                <a:ext uri="{FF2B5EF4-FFF2-40B4-BE49-F238E27FC236}">
                  <a16:creationId xmlns:a16="http://schemas.microsoft.com/office/drawing/2014/main" id="{B0E2A453-795C-4191-B7D4-921D2E074C85}"/>
                </a:ext>
              </a:extLst>
            </p:cNvPr>
            <p:cNvSpPr/>
            <p:nvPr/>
          </p:nvSpPr>
          <p:spPr>
            <a:xfrm>
              <a:off x="1802870" y="3131015"/>
              <a:ext cx="74748" cy="37348"/>
            </a:xfrm>
            <a:custGeom>
              <a:avLst/>
              <a:gdLst/>
              <a:ahLst/>
              <a:cxnLst/>
              <a:rect l="l" t="t" r="r" b="b"/>
              <a:pathLst>
                <a:path w="2850" h="1424" extrusionOk="0">
                  <a:moveTo>
                    <a:pt x="1" y="1"/>
                  </a:moveTo>
                  <a:lnTo>
                    <a:pt x="1" y="1074"/>
                  </a:lnTo>
                  <a:cubicBezTo>
                    <a:pt x="446" y="1307"/>
                    <a:pt x="936" y="1424"/>
                    <a:pt x="1425" y="1424"/>
                  </a:cubicBezTo>
                  <a:cubicBezTo>
                    <a:pt x="1915" y="1424"/>
                    <a:pt x="2404" y="1307"/>
                    <a:pt x="2849" y="1074"/>
                  </a:cubicBezTo>
                  <a:lnTo>
                    <a:pt x="2849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2" name="Google Shape;12930;p90">
              <a:extLst>
                <a:ext uri="{FF2B5EF4-FFF2-40B4-BE49-F238E27FC236}">
                  <a16:creationId xmlns:a16="http://schemas.microsoft.com/office/drawing/2014/main" id="{0B96F759-2266-490C-9CF0-24BED59A87A8}"/>
                </a:ext>
              </a:extLst>
            </p:cNvPr>
            <p:cNvSpPr/>
            <p:nvPr/>
          </p:nvSpPr>
          <p:spPr>
            <a:xfrm>
              <a:off x="1790386" y="3164219"/>
              <a:ext cx="49885" cy="44456"/>
            </a:xfrm>
            <a:custGeom>
              <a:avLst/>
              <a:gdLst/>
              <a:ahLst/>
              <a:cxnLst/>
              <a:rect l="l" t="t" r="r" b="b"/>
              <a:pathLst>
                <a:path w="1902" h="1695" extrusionOk="0">
                  <a:moveTo>
                    <a:pt x="422" y="0"/>
                  </a:moveTo>
                  <a:cubicBezTo>
                    <a:pt x="333" y="0"/>
                    <a:pt x="245" y="50"/>
                    <a:pt x="203" y="135"/>
                  </a:cubicBezTo>
                  <a:lnTo>
                    <a:pt x="0" y="568"/>
                  </a:lnTo>
                  <a:lnTo>
                    <a:pt x="785" y="1602"/>
                  </a:lnTo>
                  <a:cubicBezTo>
                    <a:pt x="832" y="1663"/>
                    <a:pt x="904" y="1695"/>
                    <a:pt x="975" y="1695"/>
                  </a:cubicBezTo>
                  <a:cubicBezTo>
                    <a:pt x="1035" y="1695"/>
                    <a:pt x="1095" y="1672"/>
                    <a:pt x="1141" y="1627"/>
                  </a:cubicBezTo>
                  <a:lnTo>
                    <a:pt x="1901" y="871"/>
                  </a:lnTo>
                  <a:lnTo>
                    <a:pt x="544" y="34"/>
                  </a:lnTo>
                  <a:cubicBezTo>
                    <a:pt x="506" y="11"/>
                    <a:pt x="464" y="0"/>
                    <a:pt x="422" y="0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3" name="Google Shape;12931;p90">
              <a:extLst>
                <a:ext uri="{FF2B5EF4-FFF2-40B4-BE49-F238E27FC236}">
                  <a16:creationId xmlns:a16="http://schemas.microsoft.com/office/drawing/2014/main" id="{FD66425E-F289-4EE2-9A5C-B30C52F67386}"/>
                </a:ext>
              </a:extLst>
            </p:cNvPr>
            <p:cNvSpPr/>
            <p:nvPr/>
          </p:nvSpPr>
          <p:spPr>
            <a:xfrm>
              <a:off x="1840245" y="3164219"/>
              <a:ext cx="49727" cy="44456"/>
            </a:xfrm>
            <a:custGeom>
              <a:avLst/>
              <a:gdLst/>
              <a:ahLst/>
              <a:cxnLst/>
              <a:rect l="l" t="t" r="r" b="b"/>
              <a:pathLst>
                <a:path w="1896" h="1695" extrusionOk="0">
                  <a:moveTo>
                    <a:pt x="1474" y="0"/>
                  </a:moveTo>
                  <a:cubicBezTo>
                    <a:pt x="1433" y="0"/>
                    <a:pt x="1391" y="11"/>
                    <a:pt x="1352" y="34"/>
                  </a:cubicBezTo>
                  <a:lnTo>
                    <a:pt x="0" y="871"/>
                  </a:lnTo>
                  <a:lnTo>
                    <a:pt x="756" y="1627"/>
                  </a:lnTo>
                  <a:cubicBezTo>
                    <a:pt x="802" y="1672"/>
                    <a:pt x="861" y="1695"/>
                    <a:pt x="921" y="1695"/>
                  </a:cubicBezTo>
                  <a:cubicBezTo>
                    <a:pt x="993" y="1695"/>
                    <a:pt x="1064" y="1663"/>
                    <a:pt x="1112" y="1602"/>
                  </a:cubicBezTo>
                  <a:lnTo>
                    <a:pt x="1896" y="568"/>
                  </a:lnTo>
                  <a:lnTo>
                    <a:pt x="1694" y="135"/>
                  </a:lnTo>
                  <a:cubicBezTo>
                    <a:pt x="1651" y="50"/>
                    <a:pt x="1564" y="0"/>
                    <a:pt x="1474" y="0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4" name="Google Shape;12932;p90">
              <a:extLst>
                <a:ext uri="{FF2B5EF4-FFF2-40B4-BE49-F238E27FC236}">
                  <a16:creationId xmlns:a16="http://schemas.microsoft.com/office/drawing/2014/main" id="{1E383C35-B613-4725-8BC1-E3E9F79E1741}"/>
                </a:ext>
              </a:extLst>
            </p:cNvPr>
            <p:cNvSpPr/>
            <p:nvPr/>
          </p:nvSpPr>
          <p:spPr>
            <a:xfrm>
              <a:off x="1777902" y="3032085"/>
              <a:ext cx="124581" cy="117525"/>
            </a:xfrm>
            <a:custGeom>
              <a:avLst/>
              <a:gdLst/>
              <a:ahLst/>
              <a:cxnLst/>
              <a:rect l="l" t="t" r="r" b="b"/>
              <a:pathLst>
                <a:path w="4750" h="4481" extrusionOk="0">
                  <a:moveTo>
                    <a:pt x="2024" y="0"/>
                  </a:moveTo>
                  <a:cubicBezTo>
                    <a:pt x="1280" y="0"/>
                    <a:pt x="717" y="212"/>
                    <a:pt x="717" y="212"/>
                  </a:cubicBezTo>
                  <a:lnTo>
                    <a:pt x="717" y="1020"/>
                  </a:lnTo>
                  <a:cubicBezTo>
                    <a:pt x="712" y="1256"/>
                    <a:pt x="592" y="1477"/>
                    <a:pt x="395" y="1607"/>
                  </a:cubicBezTo>
                  <a:lnTo>
                    <a:pt x="0" y="1872"/>
                  </a:lnTo>
                  <a:lnTo>
                    <a:pt x="0" y="2108"/>
                  </a:lnTo>
                  <a:cubicBezTo>
                    <a:pt x="0" y="3421"/>
                    <a:pt x="1064" y="4480"/>
                    <a:pt x="2377" y="4480"/>
                  </a:cubicBezTo>
                  <a:cubicBezTo>
                    <a:pt x="2380" y="4480"/>
                    <a:pt x="2383" y="4480"/>
                    <a:pt x="2386" y="4480"/>
                  </a:cubicBezTo>
                  <a:cubicBezTo>
                    <a:pt x="3691" y="4480"/>
                    <a:pt x="4749" y="3418"/>
                    <a:pt x="4749" y="2113"/>
                  </a:cubicBezTo>
                  <a:lnTo>
                    <a:pt x="4749" y="1877"/>
                  </a:lnTo>
                  <a:lnTo>
                    <a:pt x="4355" y="1612"/>
                  </a:lnTo>
                  <a:cubicBezTo>
                    <a:pt x="4157" y="1477"/>
                    <a:pt x="4037" y="1256"/>
                    <a:pt x="4037" y="1020"/>
                  </a:cubicBezTo>
                  <a:lnTo>
                    <a:pt x="4037" y="688"/>
                  </a:lnTo>
                  <a:cubicBezTo>
                    <a:pt x="3389" y="148"/>
                    <a:pt x="2644" y="0"/>
                    <a:pt x="2024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5" name="Google Shape;12933;p90">
              <a:extLst>
                <a:ext uri="{FF2B5EF4-FFF2-40B4-BE49-F238E27FC236}">
                  <a16:creationId xmlns:a16="http://schemas.microsoft.com/office/drawing/2014/main" id="{2060B352-3343-440F-86EF-4D90FB8D7980}"/>
                </a:ext>
              </a:extLst>
            </p:cNvPr>
            <p:cNvSpPr/>
            <p:nvPr/>
          </p:nvSpPr>
          <p:spPr>
            <a:xfrm>
              <a:off x="1734364" y="3199915"/>
              <a:ext cx="37374" cy="61871"/>
            </a:xfrm>
            <a:custGeom>
              <a:avLst/>
              <a:gdLst/>
              <a:ahLst/>
              <a:cxnLst/>
              <a:rect l="l" t="t" r="r" b="b"/>
              <a:pathLst>
                <a:path w="1425" h="2359" extrusionOk="0">
                  <a:moveTo>
                    <a:pt x="255" y="1"/>
                  </a:moveTo>
                  <a:cubicBezTo>
                    <a:pt x="92" y="174"/>
                    <a:pt x="0" y="410"/>
                    <a:pt x="0" y="650"/>
                  </a:cubicBezTo>
                  <a:lnTo>
                    <a:pt x="0" y="2359"/>
                  </a:lnTo>
                  <a:lnTo>
                    <a:pt x="1424" y="2359"/>
                  </a:lnTo>
                  <a:lnTo>
                    <a:pt x="1424" y="1565"/>
                  </a:lnTo>
                  <a:cubicBezTo>
                    <a:pt x="1424" y="1310"/>
                    <a:pt x="1323" y="1069"/>
                    <a:pt x="1150" y="891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6" name="Google Shape;12934;p90">
              <a:extLst>
                <a:ext uri="{FF2B5EF4-FFF2-40B4-BE49-F238E27FC236}">
                  <a16:creationId xmlns:a16="http://schemas.microsoft.com/office/drawing/2014/main" id="{26A311DB-B219-490B-A0F2-19C3894CAB6A}"/>
                </a:ext>
              </a:extLst>
            </p:cNvPr>
            <p:cNvSpPr/>
            <p:nvPr/>
          </p:nvSpPr>
          <p:spPr>
            <a:xfrm>
              <a:off x="1778007" y="3031954"/>
              <a:ext cx="105802" cy="117263"/>
            </a:xfrm>
            <a:custGeom>
              <a:avLst/>
              <a:gdLst/>
              <a:ahLst/>
              <a:cxnLst/>
              <a:rect l="l" t="t" r="r" b="b"/>
              <a:pathLst>
                <a:path w="4034" h="4471" extrusionOk="0">
                  <a:moveTo>
                    <a:pt x="2020" y="1"/>
                  </a:moveTo>
                  <a:cubicBezTo>
                    <a:pt x="1276" y="1"/>
                    <a:pt x="713" y="212"/>
                    <a:pt x="713" y="212"/>
                  </a:cubicBezTo>
                  <a:lnTo>
                    <a:pt x="713" y="1025"/>
                  </a:lnTo>
                  <a:cubicBezTo>
                    <a:pt x="713" y="1261"/>
                    <a:pt x="593" y="1482"/>
                    <a:pt x="396" y="1617"/>
                  </a:cubicBezTo>
                  <a:lnTo>
                    <a:pt x="1" y="1877"/>
                  </a:lnTo>
                  <a:lnTo>
                    <a:pt x="1" y="2118"/>
                  </a:lnTo>
                  <a:cubicBezTo>
                    <a:pt x="1" y="3316"/>
                    <a:pt x="896" y="4326"/>
                    <a:pt x="2084" y="4471"/>
                  </a:cubicBezTo>
                  <a:cubicBezTo>
                    <a:pt x="1661" y="4033"/>
                    <a:pt x="1425" y="3441"/>
                    <a:pt x="1425" y="2830"/>
                  </a:cubicBezTo>
                  <a:lnTo>
                    <a:pt x="1425" y="1256"/>
                  </a:lnTo>
                  <a:cubicBezTo>
                    <a:pt x="1425" y="1016"/>
                    <a:pt x="1603" y="814"/>
                    <a:pt x="1839" y="785"/>
                  </a:cubicBezTo>
                  <a:cubicBezTo>
                    <a:pt x="2029" y="760"/>
                    <a:pt x="2270" y="739"/>
                    <a:pt x="2538" y="739"/>
                  </a:cubicBezTo>
                  <a:cubicBezTo>
                    <a:pt x="3002" y="739"/>
                    <a:pt x="3545" y="802"/>
                    <a:pt x="4033" y="1016"/>
                  </a:cubicBezTo>
                  <a:lnTo>
                    <a:pt x="4033" y="689"/>
                  </a:lnTo>
                  <a:cubicBezTo>
                    <a:pt x="3385" y="148"/>
                    <a:pt x="2640" y="1"/>
                    <a:pt x="2020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7" name="Google Shape;12935;p90">
              <a:extLst>
                <a:ext uri="{FF2B5EF4-FFF2-40B4-BE49-F238E27FC236}">
                  <a16:creationId xmlns:a16="http://schemas.microsoft.com/office/drawing/2014/main" id="{01617884-48A1-436D-953A-C10D9D5F895F}"/>
                </a:ext>
              </a:extLst>
            </p:cNvPr>
            <p:cNvSpPr/>
            <p:nvPr/>
          </p:nvSpPr>
          <p:spPr>
            <a:xfrm>
              <a:off x="1790753" y="3028544"/>
              <a:ext cx="101474" cy="33545"/>
            </a:xfrm>
            <a:custGeom>
              <a:avLst/>
              <a:gdLst/>
              <a:ahLst/>
              <a:cxnLst/>
              <a:rect l="l" t="t" r="r" b="b"/>
              <a:pathLst>
                <a:path w="3869" h="1279" extrusionOk="0">
                  <a:moveTo>
                    <a:pt x="1544" y="1"/>
                  </a:moveTo>
                  <a:cubicBezTo>
                    <a:pt x="1083" y="1"/>
                    <a:pt x="666" y="50"/>
                    <a:pt x="395" y="92"/>
                  </a:cubicBezTo>
                  <a:cubicBezTo>
                    <a:pt x="169" y="121"/>
                    <a:pt x="1" y="318"/>
                    <a:pt x="6" y="544"/>
                  </a:cubicBezTo>
                  <a:lnTo>
                    <a:pt x="6" y="1054"/>
                  </a:lnTo>
                  <a:cubicBezTo>
                    <a:pt x="6" y="1203"/>
                    <a:pt x="116" y="1278"/>
                    <a:pt x="227" y="1278"/>
                  </a:cubicBezTo>
                  <a:cubicBezTo>
                    <a:pt x="338" y="1278"/>
                    <a:pt x="448" y="1203"/>
                    <a:pt x="448" y="1054"/>
                  </a:cubicBezTo>
                  <a:lnTo>
                    <a:pt x="448" y="544"/>
                  </a:lnTo>
                  <a:cubicBezTo>
                    <a:pt x="448" y="539"/>
                    <a:pt x="453" y="530"/>
                    <a:pt x="458" y="530"/>
                  </a:cubicBezTo>
                  <a:cubicBezTo>
                    <a:pt x="815" y="476"/>
                    <a:pt x="1178" y="449"/>
                    <a:pt x="1540" y="449"/>
                  </a:cubicBezTo>
                  <a:cubicBezTo>
                    <a:pt x="1661" y="449"/>
                    <a:pt x="1781" y="452"/>
                    <a:pt x="1902" y="458"/>
                  </a:cubicBezTo>
                  <a:cubicBezTo>
                    <a:pt x="2594" y="506"/>
                    <a:pt x="3100" y="679"/>
                    <a:pt x="3393" y="977"/>
                  </a:cubicBezTo>
                  <a:cubicBezTo>
                    <a:pt x="3442" y="1025"/>
                    <a:pt x="3496" y="1045"/>
                    <a:pt x="3548" y="1045"/>
                  </a:cubicBezTo>
                  <a:cubicBezTo>
                    <a:pt x="3721" y="1045"/>
                    <a:pt x="3869" y="823"/>
                    <a:pt x="3706" y="660"/>
                  </a:cubicBezTo>
                  <a:cubicBezTo>
                    <a:pt x="3182" y="135"/>
                    <a:pt x="2304" y="1"/>
                    <a:pt x="15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8" name="Google Shape;12936;p90">
              <a:extLst>
                <a:ext uri="{FF2B5EF4-FFF2-40B4-BE49-F238E27FC236}">
                  <a16:creationId xmlns:a16="http://schemas.microsoft.com/office/drawing/2014/main" id="{1A00E8E4-F861-466F-B7FC-82541490D318}"/>
                </a:ext>
              </a:extLst>
            </p:cNvPr>
            <p:cNvSpPr/>
            <p:nvPr/>
          </p:nvSpPr>
          <p:spPr>
            <a:xfrm>
              <a:off x="1728542" y="2975670"/>
              <a:ext cx="223773" cy="292017"/>
            </a:xfrm>
            <a:custGeom>
              <a:avLst/>
              <a:gdLst/>
              <a:ahLst/>
              <a:cxnLst/>
              <a:rect l="l" t="t" r="r" b="b"/>
              <a:pathLst>
                <a:path w="8532" h="11134" extrusionOk="0">
                  <a:moveTo>
                    <a:pt x="6651" y="448"/>
                  </a:moveTo>
                  <a:lnTo>
                    <a:pt x="6651" y="2599"/>
                  </a:lnTo>
                  <a:cubicBezTo>
                    <a:pt x="6651" y="2921"/>
                    <a:pt x="6578" y="3239"/>
                    <a:pt x="6434" y="3532"/>
                  </a:cubicBezTo>
                  <a:cubicBezTo>
                    <a:pt x="6420" y="3561"/>
                    <a:pt x="6415" y="3595"/>
                    <a:pt x="6415" y="3628"/>
                  </a:cubicBezTo>
                  <a:lnTo>
                    <a:pt x="6415" y="4259"/>
                  </a:lnTo>
                  <a:cubicBezTo>
                    <a:pt x="6415" y="5457"/>
                    <a:pt x="5441" y="6414"/>
                    <a:pt x="4259" y="6414"/>
                  </a:cubicBezTo>
                  <a:cubicBezTo>
                    <a:pt x="4211" y="6414"/>
                    <a:pt x="4163" y="6413"/>
                    <a:pt x="4115" y="6410"/>
                  </a:cubicBezTo>
                  <a:cubicBezTo>
                    <a:pt x="2989" y="6337"/>
                    <a:pt x="2108" y="5356"/>
                    <a:pt x="2108" y="4177"/>
                  </a:cubicBezTo>
                  <a:lnTo>
                    <a:pt x="2108" y="3628"/>
                  </a:lnTo>
                  <a:cubicBezTo>
                    <a:pt x="2108" y="3595"/>
                    <a:pt x="2099" y="3561"/>
                    <a:pt x="2084" y="3532"/>
                  </a:cubicBezTo>
                  <a:cubicBezTo>
                    <a:pt x="1945" y="3244"/>
                    <a:pt x="1868" y="2921"/>
                    <a:pt x="1868" y="2599"/>
                  </a:cubicBezTo>
                  <a:lnTo>
                    <a:pt x="1868" y="2122"/>
                  </a:lnTo>
                  <a:cubicBezTo>
                    <a:pt x="1873" y="1199"/>
                    <a:pt x="2623" y="448"/>
                    <a:pt x="3547" y="448"/>
                  </a:cubicBezTo>
                  <a:close/>
                  <a:moveTo>
                    <a:pt x="3061" y="6554"/>
                  </a:moveTo>
                  <a:cubicBezTo>
                    <a:pt x="3379" y="6727"/>
                    <a:pt x="3730" y="6828"/>
                    <a:pt x="4086" y="6852"/>
                  </a:cubicBezTo>
                  <a:cubicBezTo>
                    <a:pt x="4148" y="6857"/>
                    <a:pt x="4206" y="6857"/>
                    <a:pt x="4264" y="6857"/>
                  </a:cubicBezTo>
                  <a:cubicBezTo>
                    <a:pt x="4273" y="6857"/>
                    <a:pt x="4283" y="6857"/>
                    <a:pt x="4293" y="6857"/>
                  </a:cubicBezTo>
                  <a:cubicBezTo>
                    <a:pt x="4701" y="6857"/>
                    <a:pt x="5105" y="6756"/>
                    <a:pt x="5467" y="6564"/>
                  </a:cubicBezTo>
                  <a:lnTo>
                    <a:pt x="5467" y="6973"/>
                  </a:lnTo>
                  <a:lnTo>
                    <a:pt x="4264" y="7791"/>
                  </a:lnTo>
                  <a:lnTo>
                    <a:pt x="3061" y="6973"/>
                  </a:lnTo>
                  <a:lnTo>
                    <a:pt x="3061" y="6554"/>
                  </a:lnTo>
                  <a:close/>
                  <a:moveTo>
                    <a:pt x="2864" y="7377"/>
                  </a:moveTo>
                  <a:lnTo>
                    <a:pt x="3913" y="8094"/>
                  </a:lnTo>
                  <a:lnTo>
                    <a:pt x="3359" y="8652"/>
                  </a:lnTo>
                  <a:cubicBezTo>
                    <a:pt x="3356" y="8652"/>
                    <a:pt x="3353" y="8654"/>
                    <a:pt x="3350" y="8654"/>
                  </a:cubicBezTo>
                  <a:cubicBezTo>
                    <a:pt x="3348" y="8654"/>
                    <a:pt x="3347" y="8654"/>
                    <a:pt x="3345" y="8652"/>
                  </a:cubicBezTo>
                  <a:cubicBezTo>
                    <a:pt x="3340" y="8652"/>
                    <a:pt x="3335" y="8652"/>
                    <a:pt x="3335" y="8647"/>
                  </a:cubicBezTo>
                  <a:lnTo>
                    <a:pt x="2642" y="7613"/>
                  </a:lnTo>
                  <a:lnTo>
                    <a:pt x="2864" y="7377"/>
                  </a:lnTo>
                  <a:close/>
                  <a:moveTo>
                    <a:pt x="5655" y="7382"/>
                  </a:moveTo>
                  <a:lnTo>
                    <a:pt x="5876" y="7613"/>
                  </a:lnTo>
                  <a:lnTo>
                    <a:pt x="5188" y="8652"/>
                  </a:lnTo>
                  <a:cubicBezTo>
                    <a:pt x="5183" y="8652"/>
                    <a:pt x="5178" y="8657"/>
                    <a:pt x="5173" y="8657"/>
                  </a:cubicBezTo>
                  <a:cubicBezTo>
                    <a:pt x="5169" y="8657"/>
                    <a:pt x="5164" y="8657"/>
                    <a:pt x="5164" y="8652"/>
                  </a:cubicBezTo>
                  <a:lnTo>
                    <a:pt x="4606" y="8099"/>
                  </a:lnTo>
                  <a:lnTo>
                    <a:pt x="5655" y="7382"/>
                  </a:lnTo>
                  <a:close/>
                  <a:moveTo>
                    <a:pt x="3547" y="0"/>
                  </a:moveTo>
                  <a:cubicBezTo>
                    <a:pt x="2378" y="0"/>
                    <a:pt x="1425" y="948"/>
                    <a:pt x="1425" y="2122"/>
                  </a:cubicBezTo>
                  <a:lnTo>
                    <a:pt x="1425" y="2599"/>
                  </a:lnTo>
                  <a:cubicBezTo>
                    <a:pt x="1425" y="2969"/>
                    <a:pt x="1507" y="3340"/>
                    <a:pt x="1666" y="3681"/>
                  </a:cubicBezTo>
                  <a:lnTo>
                    <a:pt x="1666" y="4182"/>
                  </a:lnTo>
                  <a:cubicBezTo>
                    <a:pt x="1661" y="4976"/>
                    <a:pt x="2007" y="5736"/>
                    <a:pt x="2614" y="6251"/>
                  </a:cubicBezTo>
                  <a:lnTo>
                    <a:pt x="2614" y="7002"/>
                  </a:lnTo>
                  <a:lnTo>
                    <a:pt x="2200" y="7435"/>
                  </a:lnTo>
                  <a:cubicBezTo>
                    <a:pt x="2156" y="7478"/>
                    <a:pt x="2132" y="7540"/>
                    <a:pt x="2142" y="7603"/>
                  </a:cubicBezTo>
                  <a:lnTo>
                    <a:pt x="771" y="8103"/>
                  </a:lnTo>
                  <a:cubicBezTo>
                    <a:pt x="309" y="8272"/>
                    <a:pt x="1" y="8710"/>
                    <a:pt x="1" y="9200"/>
                  </a:cubicBezTo>
                  <a:lnTo>
                    <a:pt x="1" y="10913"/>
                  </a:lnTo>
                  <a:cubicBezTo>
                    <a:pt x="1" y="11060"/>
                    <a:pt x="111" y="11134"/>
                    <a:pt x="222" y="11134"/>
                  </a:cubicBezTo>
                  <a:cubicBezTo>
                    <a:pt x="333" y="11134"/>
                    <a:pt x="443" y="11060"/>
                    <a:pt x="443" y="10913"/>
                  </a:cubicBezTo>
                  <a:lnTo>
                    <a:pt x="443" y="9200"/>
                  </a:lnTo>
                  <a:cubicBezTo>
                    <a:pt x="443" y="8897"/>
                    <a:pt x="636" y="8623"/>
                    <a:pt x="925" y="8517"/>
                  </a:cubicBezTo>
                  <a:lnTo>
                    <a:pt x="2368" y="7993"/>
                  </a:lnTo>
                  <a:lnTo>
                    <a:pt x="2970" y="8897"/>
                  </a:lnTo>
                  <a:cubicBezTo>
                    <a:pt x="3047" y="9013"/>
                    <a:pt x="3172" y="9085"/>
                    <a:pt x="3306" y="9099"/>
                  </a:cubicBezTo>
                  <a:lnTo>
                    <a:pt x="3355" y="9099"/>
                  </a:lnTo>
                  <a:cubicBezTo>
                    <a:pt x="3475" y="9099"/>
                    <a:pt x="3595" y="9051"/>
                    <a:pt x="3677" y="8965"/>
                  </a:cubicBezTo>
                  <a:lnTo>
                    <a:pt x="4043" y="8599"/>
                  </a:lnTo>
                  <a:lnTo>
                    <a:pt x="4043" y="10913"/>
                  </a:lnTo>
                  <a:cubicBezTo>
                    <a:pt x="4043" y="11060"/>
                    <a:pt x="4154" y="11134"/>
                    <a:pt x="4266" y="11134"/>
                  </a:cubicBezTo>
                  <a:cubicBezTo>
                    <a:pt x="4378" y="11134"/>
                    <a:pt x="4490" y="11060"/>
                    <a:pt x="4490" y="10913"/>
                  </a:cubicBezTo>
                  <a:lnTo>
                    <a:pt x="4490" y="8599"/>
                  </a:lnTo>
                  <a:lnTo>
                    <a:pt x="4856" y="8965"/>
                  </a:lnTo>
                  <a:cubicBezTo>
                    <a:pt x="4945" y="9056"/>
                    <a:pt x="5062" y="9101"/>
                    <a:pt x="5178" y="9101"/>
                  </a:cubicBezTo>
                  <a:cubicBezTo>
                    <a:pt x="5325" y="9101"/>
                    <a:pt x="5472" y="9030"/>
                    <a:pt x="5563" y="8893"/>
                  </a:cubicBezTo>
                  <a:lnTo>
                    <a:pt x="6165" y="7993"/>
                  </a:lnTo>
                  <a:lnTo>
                    <a:pt x="7608" y="8517"/>
                  </a:lnTo>
                  <a:cubicBezTo>
                    <a:pt x="7897" y="8618"/>
                    <a:pt x="8089" y="8893"/>
                    <a:pt x="8089" y="9200"/>
                  </a:cubicBezTo>
                  <a:lnTo>
                    <a:pt x="8089" y="10909"/>
                  </a:lnTo>
                  <a:cubicBezTo>
                    <a:pt x="8089" y="11058"/>
                    <a:pt x="8200" y="11132"/>
                    <a:pt x="8311" y="11132"/>
                  </a:cubicBezTo>
                  <a:cubicBezTo>
                    <a:pt x="8421" y="11132"/>
                    <a:pt x="8532" y="11058"/>
                    <a:pt x="8532" y="10909"/>
                  </a:cubicBezTo>
                  <a:lnTo>
                    <a:pt x="8532" y="9200"/>
                  </a:lnTo>
                  <a:cubicBezTo>
                    <a:pt x="8527" y="8705"/>
                    <a:pt x="8214" y="8267"/>
                    <a:pt x="7748" y="8103"/>
                  </a:cubicBezTo>
                  <a:lnTo>
                    <a:pt x="6381" y="7603"/>
                  </a:lnTo>
                  <a:cubicBezTo>
                    <a:pt x="6386" y="7540"/>
                    <a:pt x="6367" y="7478"/>
                    <a:pt x="6323" y="7435"/>
                  </a:cubicBezTo>
                  <a:lnTo>
                    <a:pt x="5910" y="7002"/>
                  </a:lnTo>
                  <a:lnTo>
                    <a:pt x="5910" y="6270"/>
                  </a:lnTo>
                  <a:cubicBezTo>
                    <a:pt x="5953" y="6232"/>
                    <a:pt x="5996" y="6198"/>
                    <a:pt x="6035" y="6159"/>
                  </a:cubicBezTo>
                  <a:cubicBezTo>
                    <a:pt x="6559" y="5664"/>
                    <a:pt x="6857" y="4981"/>
                    <a:pt x="6857" y="4264"/>
                  </a:cubicBezTo>
                  <a:lnTo>
                    <a:pt x="6857" y="3681"/>
                  </a:lnTo>
                  <a:cubicBezTo>
                    <a:pt x="7016" y="3340"/>
                    <a:pt x="7098" y="2969"/>
                    <a:pt x="7098" y="2599"/>
                  </a:cubicBezTo>
                  <a:lnTo>
                    <a:pt x="7098" y="222"/>
                  </a:lnTo>
                  <a:cubicBezTo>
                    <a:pt x="7098" y="101"/>
                    <a:pt x="6997" y="0"/>
                    <a:pt x="68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9" name="Google Shape;12937;p90">
              <a:extLst>
                <a:ext uri="{FF2B5EF4-FFF2-40B4-BE49-F238E27FC236}">
                  <a16:creationId xmlns:a16="http://schemas.microsoft.com/office/drawing/2014/main" id="{AC687848-572E-4342-A29E-AC0CBEE6414B}"/>
                </a:ext>
              </a:extLst>
            </p:cNvPr>
            <p:cNvSpPr/>
            <p:nvPr/>
          </p:nvSpPr>
          <p:spPr>
            <a:xfrm>
              <a:off x="1765916" y="3231099"/>
              <a:ext cx="11750" cy="36561"/>
            </a:xfrm>
            <a:custGeom>
              <a:avLst/>
              <a:gdLst/>
              <a:ahLst/>
              <a:cxnLst/>
              <a:rect l="l" t="t" r="r" b="b"/>
              <a:pathLst>
                <a:path w="448" h="1394" extrusionOk="0">
                  <a:moveTo>
                    <a:pt x="221" y="0"/>
                  </a:moveTo>
                  <a:cubicBezTo>
                    <a:pt x="101" y="0"/>
                    <a:pt x="0" y="97"/>
                    <a:pt x="0" y="222"/>
                  </a:cubicBezTo>
                  <a:lnTo>
                    <a:pt x="0" y="1170"/>
                  </a:lnTo>
                  <a:cubicBezTo>
                    <a:pt x="0" y="1319"/>
                    <a:pt x="111" y="1393"/>
                    <a:pt x="221" y="1393"/>
                  </a:cubicBezTo>
                  <a:cubicBezTo>
                    <a:pt x="332" y="1393"/>
                    <a:pt x="443" y="1319"/>
                    <a:pt x="443" y="1170"/>
                  </a:cubicBezTo>
                  <a:lnTo>
                    <a:pt x="443" y="222"/>
                  </a:lnTo>
                  <a:cubicBezTo>
                    <a:pt x="448" y="97"/>
                    <a:pt x="346" y="0"/>
                    <a:pt x="2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0" name="Google Shape;12938;p90">
              <a:extLst>
                <a:ext uri="{FF2B5EF4-FFF2-40B4-BE49-F238E27FC236}">
                  <a16:creationId xmlns:a16="http://schemas.microsoft.com/office/drawing/2014/main" id="{64E0AA62-232A-4908-AEF5-E8235D7DB988}"/>
                </a:ext>
              </a:extLst>
            </p:cNvPr>
            <p:cNvSpPr/>
            <p:nvPr/>
          </p:nvSpPr>
          <p:spPr>
            <a:xfrm>
              <a:off x="1902955" y="3231099"/>
              <a:ext cx="11645" cy="36561"/>
            </a:xfrm>
            <a:custGeom>
              <a:avLst/>
              <a:gdLst/>
              <a:ahLst/>
              <a:cxnLst/>
              <a:rect l="l" t="t" r="r" b="b"/>
              <a:pathLst>
                <a:path w="444" h="1394" extrusionOk="0">
                  <a:moveTo>
                    <a:pt x="222" y="0"/>
                  </a:moveTo>
                  <a:cubicBezTo>
                    <a:pt x="102" y="0"/>
                    <a:pt x="1" y="97"/>
                    <a:pt x="1" y="222"/>
                  </a:cubicBezTo>
                  <a:lnTo>
                    <a:pt x="1" y="1170"/>
                  </a:lnTo>
                  <a:cubicBezTo>
                    <a:pt x="1" y="1319"/>
                    <a:pt x="111" y="1393"/>
                    <a:pt x="222" y="1393"/>
                  </a:cubicBezTo>
                  <a:cubicBezTo>
                    <a:pt x="333" y="1393"/>
                    <a:pt x="443" y="1319"/>
                    <a:pt x="443" y="1170"/>
                  </a:cubicBezTo>
                  <a:lnTo>
                    <a:pt x="443" y="222"/>
                  </a:lnTo>
                  <a:cubicBezTo>
                    <a:pt x="443" y="97"/>
                    <a:pt x="347" y="0"/>
                    <a:pt x="2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1" name="Google Shape;12939;p90">
              <a:extLst>
                <a:ext uri="{FF2B5EF4-FFF2-40B4-BE49-F238E27FC236}">
                  <a16:creationId xmlns:a16="http://schemas.microsoft.com/office/drawing/2014/main" id="{4B4B9883-5D9C-4502-BBFC-3BC1DEC3002D}"/>
                </a:ext>
              </a:extLst>
            </p:cNvPr>
            <p:cNvSpPr/>
            <p:nvPr/>
          </p:nvSpPr>
          <p:spPr>
            <a:xfrm>
              <a:off x="1940198" y="2932001"/>
              <a:ext cx="186163" cy="194293"/>
            </a:xfrm>
            <a:custGeom>
              <a:avLst/>
              <a:gdLst/>
              <a:ahLst/>
              <a:cxnLst/>
              <a:rect l="l" t="t" r="r" b="b"/>
              <a:pathLst>
                <a:path w="7098" h="7408" extrusionOk="0">
                  <a:moveTo>
                    <a:pt x="934" y="1"/>
                  </a:moveTo>
                  <a:cubicBezTo>
                    <a:pt x="419" y="5"/>
                    <a:pt x="0" y="419"/>
                    <a:pt x="0" y="939"/>
                  </a:cubicBezTo>
                  <a:lnTo>
                    <a:pt x="0" y="4735"/>
                  </a:lnTo>
                  <a:cubicBezTo>
                    <a:pt x="0" y="5255"/>
                    <a:pt x="419" y="5669"/>
                    <a:pt x="934" y="5674"/>
                  </a:cubicBezTo>
                  <a:lnTo>
                    <a:pt x="1362" y="5674"/>
                  </a:lnTo>
                  <a:lnTo>
                    <a:pt x="1035" y="6978"/>
                  </a:lnTo>
                  <a:cubicBezTo>
                    <a:pt x="973" y="7213"/>
                    <a:pt x="1159" y="7407"/>
                    <a:pt x="1366" y="7407"/>
                  </a:cubicBezTo>
                  <a:cubicBezTo>
                    <a:pt x="1434" y="7407"/>
                    <a:pt x="1504" y="7386"/>
                    <a:pt x="1569" y="7338"/>
                  </a:cubicBezTo>
                  <a:lnTo>
                    <a:pt x="3859" y="5674"/>
                  </a:lnTo>
                  <a:lnTo>
                    <a:pt x="6159" y="5674"/>
                  </a:lnTo>
                  <a:cubicBezTo>
                    <a:pt x="6674" y="5674"/>
                    <a:pt x="7093" y="5255"/>
                    <a:pt x="7097" y="4740"/>
                  </a:cubicBezTo>
                  <a:lnTo>
                    <a:pt x="7097" y="939"/>
                  </a:lnTo>
                  <a:cubicBezTo>
                    <a:pt x="7093" y="419"/>
                    <a:pt x="6674" y="1"/>
                    <a:pt x="6159" y="1"/>
                  </a:cubicBezTo>
                  <a:lnTo>
                    <a:pt x="4971" y="1"/>
                  </a:lnTo>
                  <a:cubicBezTo>
                    <a:pt x="4677" y="1"/>
                    <a:pt x="4677" y="448"/>
                    <a:pt x="4971" y="448"/>
                  </a:cubicBezTo>
                  <a:lnTo>
                    <a:pt x="6159" y="448"/>
                  </a:lnTo>
                  <a:cubicBezTo>
                    <a:pt x="6429" y="448"/>
                    <a:pt x="6650" y="665"/>
                    <a:pt x="6650" y="939"/>
                  </a:cubicBezTo>
                  <a:lnTo>
                    <a:pt x="6650" y="4735"/>
                  </a:lnTo>
                  <a:cubicBezTo>
                    <a:pt x="6650" y="5010"/>
                    <a:pt x="6429" y="5226"/>
                    <a:pt x="6159" y="5226"/>
                  </a:cubicBezTo>
                  <a:lnTo>
                    <a:pt x="3787" y="5226"/>
                  </a:lnTo>
                  <a:cubicBezTo>
                    <a:pt x="3739" y="5226"/>
                    <a:pt x="3691" y="5241"/>
                    <a:pt x="3652" y="5269"/>
                  </a:cubicBezTo>
                  <a:lnTo>
                    <a:pt x="1535" y="6809"/>
                  </a:lnTo>
                  <a:lnTo>
                    <a:pt x="1862" y="5505"/>
                  </a:lnTo>
                  <a:cubicBezTo>
                    <a:pt x="1896" y="5361"/>
                    <a:pt x="1790" y="5226"/>
                    <a:pt x="1646" y="5226"/>
                  </a:cubicBezTo>
                  <a:lnTo>
                    <a:pt x="934" y="5226"/>
                  </a:lnTo>
                  <a:cubicBezTo>
                    <a:pt x="664" y="5226"/>
                    <a:pt x="443" y="5010"/>
                    <a:pt x="443" y="4735"/>
                  </a:cubicBezTo>
                  <a:lnTo>
                    <a:pt x="443" y="939"/>
                  </a:lnTo>
                  <a:cubicBezTo>
                    <a:pt x="443" y="665"/>
                    <a:pt x="664" y="448"/>
                    <a:pt x="934" y="448"/>
                  </a:cubicBezTo>
                  <a:lnTo>
                    <a:pt x="2122" y="448"/>
                  </a:lnTo>
                  <a:cubicBezTo>
                    <a:pt x="2420" y="448"/>
                    <a:pt x="2420" y="1"/>
                    <a:pt x="21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2" name="Google Shape;12940;p90">
              <a:extLst>
                <a:ext uri="{FF2B5EF4-FFF2-40B4-BE49-F238E27FC236}">
                  <a16:creationId xmlns:a16="http://schemas.microsoft.com/office/drawing/2014/main" id="{CA6366CB-7B29-46E5-A904-E2D29B8DD6D0}"/>
                </a:ext>
              </a:extLst>
            </p:cNvPr>
            <p:cNvSpPr/>
            <p:nvPr/>
          </p:nvSpPr>
          <p:spPr>
            <a:xfrm>
              <a:off x="2014762" y="2894653"/>
              <a:ext cx="37007" cy="111336"/>
            </a:xfrm>
            <a:custGeom>
              <a:avLst/>
              <a:gdLst/>
              <a:ahLst/>
              <a:cxnLst/>
              <a:rect l="l" t="t" r="r" b="b"/>
              <a:pathLst>
                <a:path w="1411" h="4245" extrusionOk="0">
                  <a:moveTo>
                    <a:pt x="944" y="448"/>
                  </a:moveTo>
                  <a:lnTo>
                    <a:pt x="732" y="3802"/>
                  </a:lnTo>
                  <a:lnTo>
                    <a:pt x="674" y="3802"/>
                  </a:lnTo>
                  <a:lnTo>
                    <a:pt x="463" y="448"/>
                  </a:lnTo>
                  <a:close/>
                  <a:moveTo>
                    <a:pt x="232" y="0"/>
                  </a:moveTo>
                  <a:cubicBezTo>
                    <a:pt x="102" y="0"/>
                    <a:pt x="1" y="111"/>
                    <a:pt x="10" y="236"/>
                  </a:cubicBezTo>
                  <a:lnTo>
                    <a:pt x="246" y="4037"/>
                  </a:lnTo>
                  <a:cubicBezTo>
                    <a:pt x="251" y="4153"/>
                    <a:pt x="347" y="4244"/>
                    <a:pt x="468" y="4244"/>
                  </a:cubicBezTo>
                  <a:lnTo>
                    <a:pt x="944" y="4244"/>
                  </a:lnTo>
                  <a:cubicBezTo>
                    <a:pt x="1059" y="4244"/>
                    <a:pt x="1156" y="4153"/>
                    <a:pt x="1165" y="4037"/>
                  </a:cubicBezTo>
                  <a:lnTo>
                    <a:pt x="1406" y="236"/>
                  </a:lnTo>
                  <a:cubicBezTo>
                    <a:pt x="1411" y="111"/>
                    <a:pt x="1310" y="0"/>
                    <a:pt x="1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3" name="Google Shape;12941;p90">
              <a:extLst>
                <a:ext uri="{FF2B5EF4-FFF2-40B4-BE49-F238E27FC236}">
                  <a16:creationId xmlns:a16="http://schemas.microsoft.com/office/drawing/2014/main" id="{544C5408-85F2-45D8-8B1B-EAF27220D22B}"/>
                </a:ext>
              </a:extLst>
            </p:cNvPr>
            <p:cNvSpPr/>
            <p:nvPr/>
          </p:nvSpPr>
          <p:spPr>
            <a:xfrm>
              <a:off x="2014894" y="3013018"/>
              <a:ext cx="42803" cy="36640"/>
            </a:xfrm>
            <a:custGeom>
              <a:avLst/>
              <a:gdLst/>
              <a:ahLst/>
              <a:cxnLst/>
              <a:rect l="l" t="t" r="r" b="b"/>
              <a:pathLst>
                <a:path w="1632" h="1397" extrusionOk="0">
                  <a:moveTo>
                    <a:pt x="698" y="443"/>
                  </a:moveTo>
                  <a:cubicBezTo>
                    <a:pt x="924" y="443"/>
                    <a:pt x="1035" y="718"/>
                    <a:pt x="876" y="876"/>
                  </a:cubicBezTo>
                  <a:cubicBezTo>
                    <a:pt x="825" y="928"/>
                    <a:pt x="761" y="951"/>
                    <a:pt x="700" y="951"/>
                  </a:cubicBezTo>
                  <a:cubicBezTo>
                    <a:pt x="571" y="951"/>
                    <a:pt x="448" y="851"/>
                    <a:pt x="448" y="698"/>
                  </a:cubicBezTo>
                  <a:cubicBezTo>
                    <a:pt x="448" y="559"/>
                    <a:pt x="559" y="443"/>
                    <a:pt x="698" y="443"/>
                  </a:cubicBezTo>
                  <a:close/>
                  <a:moveTo>
                    <a:pt x="702" y="0"/>
                  </a:moveTo>
                  <a:cubicBezTo>
                    <a:pt x="343" y="0"/>
                    <a:pt x="1" y="279"/>
                    <a:pt x="1" y="698"/>
                  </a:cubicBezTo>
                  <a:cubicBezTo>
                    <a:pt x="1" y="1083"/>
                    <a:pt x="313" y="1396"/>
                    <a:pt x="698" y="1396"/>
                  </a:cubicBezTo>
                  <a:cubicBezTo>
                    <a:pt x="1319" y="1396"/>
                    <a:pt x="1632" y="645"/>
                    <a:pt x="1194" y="208"/>
                  </a:cubicBezTo>
                  <a:cubicBezTo>
                    <a:pt x="1050" y="64"/>
                    <a:pt x="875" y="0"/>
                    <a:pt x="7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4" name="Google Shape;12942;p90">
            <a:extLst>
              <a:ext uri="{FF2B5EF4-FFF2-40B4-BE49-F238E27FC236}">
                <a16:creationId xmlns:a16="http://schemas.microsoft.com/office/drawing/2014/main" id="{BE2740A0-ADA9-4269-B452-F07606511612}"/>
              </a:ext>
            </a:extLst>
          </p:cNvPr>
          <p:cNvGrpSpPr/>
          <p:nvPr/>
        </p:nvGrpSpPr>
        <p:grpSpPr>
          <a:xfrm>
            <a:off x="2905124" y="3621725"/>
            <a:ext cx="500945" cy="481187"/>
            <a:chOff x="2178842" y="2900869"/>
            <a:chExt cx="375709" cy="360890"/>
          </a:xfrm>
        </p:grpSpPr>
        <p:sp>
          <p:nvSpPr>
            <p:cNvPr id="645" name="Google Shape;12943;p90">
              <a:extLst>
                <a:ext uri="{FF2B5EF4-FFF2-40B4-BE49-F238E27FC236}">
                  <a16:creationId xmlns:a16="http://schemas.microsoft.com/office/drawing/2014/main" id="{D032529C-DDB0-4708-A605-88E5BBD13A56}"/>
                </a:ext>
              </a:extLst>
            </p:cNvPr>
            <p:cNvSpPr/>
            <p:nvPr/>
          </p:nvSpPr>
          <p:spPr>
            <a:xfrm>
              <a:off x="2198906" y="2973913"/>
              <a:ext cx="282208" cy="282208"/>
            </a:xfrm>
            <a:custGeom>
              <a:avLst/>
              <a:gdLst/>
              <a:ahLst/>
              <a:cxnLst/>
              <a:rect l="l" t="t" r="r" b="b"/>
              <a:pathLst>
                <a:path w="10760" h="10760" extrusionOk="0">
                  <a:moveTo>
                    <a:pt x="5380" y="0"/>
                  </a:moveTo>
                  <a:cubicBezTo>
                    <a:pt x="2406" y="0"/>
                    <a:pt x="0" y="2411"/>
                    <a:pt x="0" y="5380"/>
                  </a:cubicBezTo>
                  <a:cubicBezTo>
                    <a:pt x="0" y="8353"/>
                    <a:pt x="2406" y="10759"/>
                    <a:pt x="5380" y="10759"/>
                  </a:cubicBezTo>
                  <a:cubicBezTo>
                    <a:pt x="8353" y="10759"/>
                    <a:pt x="10759" y="8353"/>
                    <a:pt x="10759" y="5380"/>
                  </a:cubicBezTo>
                  <a:cubicBezTo>
                    <a:pt x="10759" y="2411"/>
                    <a:pt x="8353" y="0"/>
                    <a:pt x="5380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6" name="Google Shape;12944;p90">
              <a:extLst>
                <a:ext uri="{FF2B5EF4-FFF2-40B4-BE49-F238E27FC236}">
                  <a16:creationId xmlns:a16="http://schemas.microsoft.com/office/drawing/2014/main" id="{ECC624F4-7CD9-4D16-A020-46058CFAEB62}"/>
                </a:ext>
              </a:extLst>
            </p:cNvPr>
            <p:cNvSpPr/>
            <p:nvPr/>
          </p:nvSpPr>
          <p:spPr>
            <a:xfrm>
              <a:off x="2339983" y="3109325"/>
              <a:ext cx="141130" cy="11383"/>
            </a:xfrm>
            <a:custGeom>
              <a:avLst/>
              <a:gdLst/>
              <a:ahLst/>
              <a:cxnLst/>
              <a:rect l="l" t="t" r="r" b="b"/>
              <a:pathLst>
                <a:path w="5381" h="434" extrusionOk="0">
                  <a:moveTo>
                    <a:pt x="1" y="0"/>
                  </a:moveTo>
                  <a:lnTo>
                    <a:pt x="1" y="433"/>
                  </a:lnTo>
                  <a:lnTo>
                    <a:pt x="5375" y="433"/>
                  </a:lnTo>
                  <a:cubicBezTo>
                    <a:pt x="5375" y="361"/>
                    <a:pt x="5380" y="289"/>
                    <a:pt x="5380" y="217"/>
                  </a:cubicBezTo>
                  <a:cubicBezTo>
                    <a:pt x="5380" y="144"/>
                    <a:pt x="5380" y="72"/>
                    <a:pt x="5375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7" name="Google Shape;12945;p90">
              <a:extLst>
                <a:ext uri="{FF2B5EF4-FFF2-40B4-BE49-F238E27FC236}">
                  <a16:creationId xmlns:a16="http://schemas.microsoft.com/office/drawing/2014/main" id="{ABE5FB5B-F7D7-4C29-A669-F3EBA76614BC}"/>
                </a:ext>
              </a:extLst>
            </p:cNvPr>
            <p:cNvSpPr/>
            <p:nvPr/>
          </p:nvSpPr>
          <p:spPr>
            <a:xfrm>
              <a:off x="2458479" y="2906141"/>
              <a:ext cx="90406" cy="90380"/>
            </a:xfrm>
            <a:custGeom>
              <a:avLst/>
              <a:gdLst/>
              <a:ahLst/>
              <a:cxnLst/>
              <a:rect l="l" t="t" r="r" b="b"/>
              <a:pathLst>
                <a:path w="3447" h="3446" extrusionOk="0">
                  <a:moveTo>
                    <a:pt x="2157" y="0"/>
                  </a:moveTo>
                  <a:lnTo>
                    <a:pt x="1" y="2156"/>
                  </a:lnTo>
                  <a:lnTo>
                    <a:pt x="1" y="3445"/>
                  </a:lnTo>
                  <a:lnTo>
                    <a:pt x="1295" y="3445"/>
                  </a:lnTo>
                  <a:lnTo>
                    <a:pt x="3446" y="1295"/>
                  </a:lnTo>
                  <a:lnTo>
                    <a:pt x="2157" y="1295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8" name="Google Shape;12946;p90">
              <a:extLst>
                <a:ext uri="{FF2B5EF4-FFF2-40B4-BE49-F238E27FC236}">
                  <a16:creationId xmlns:a16="http://schemas.microsoft.com/office/drawing/2014/main" id="{4F012A2C-74A2-465E-9C24-0C23BB71B270}"/>
                </a:ext>
              </a:extLst>
            </p:cNvPr>
            <p:cNvSpPr/>
            <p:nvPr/>
          </p:nvSpPr>
          <p:spPr>
            <a:xfrm>
              <a:off x="2458479" y="2906141"/>
              <a:ext cx="56573" cy="90380"/>
            </a:xfrm>
            <a:custGeom>
              <a:avLst/>
              <a:gdLst/>
              <a:ahLst/>
              <a:cxnLst/>
              <a:rect l="l" t="t" r="r" b="b"/>
              <a:pathLst>
                <a:path w="2157" h="3446" extrusionOk="0">
                  <a:moveTo>
                    <a:pt x="2157" y="0"/>
                  </a:moveTo>
                  <a:lnTo>
                    <a:pt x="1" y="2156"/>
                  </a:lnTo>
                  <a:lnTo>
                    <a:pt x="1" y="3445"/>
                  </a:lnTo>
                  <a:lnTo>
                    <a:pt x="2157" y="1295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9" name="Google Shape;12947;p90">
              <a:extLst>
                <a:ext uri="{FF2B5EF4-FFF2-40B4-BE49-F238E27FC236}">
                  <a16:creationId xmlns:a16="http://schemas.microsoft.com/office/drawing/2014/main" id="{AFC03709-C55E-42CB-B0DF-AF11A09F1B63}"/>
                </a:ext>
              </a:extLst>
            </p:cNvPr>
            <p:cNvSpPr/>
            <p:nvPr/>
          </p:nvSpPr>
          <p:spPr>
            <a:xfrm>
              <a:off x="2232713" y="3007720"/>
              <a:ext cx="214567" cy="214567"/>
            </a:xfrm>
            <a:custGeom>
              <a:avLst/>
              <a:gdLst/>
              <a:ahLst/>
              <a:cxnLst/>
              <a:rect l="l" t="t" r="r" b="b"/>
              <a:pathLst>
                <a:path w="8181" h="8181" extrusionOk="0">
                  <a:moveTo>
                    <a:pt x="4091" y="1"/>
                  </a:moveTo>
                  <a:cubicBezTo>
                    <a:pt x="1834" y="1"/>
                    <a:pt x="1" y="1834"/>
                    <a:pt x="1" y="4091"/>
                  </a:cubicBezTo>
                  <a:cubicBezTo>
                    <a:pt x="1" y="6347"/>
                    <a:pt x="1834" y="8181"/>
                    <a:pt x="4091" y="8181"/>
                  </a:cubicBezTo>
                  <a:cubicBezTo>
                    <a:pt x="6347" y="8181"/>
                    <a:pt x="8181" y="6347"/>
                    <a:pt x="8181" y="4091"/>
                  </a:cubicBezTo>
                  <a:cubicBezTo>
                    <a:pt x="8181" y="1834"/>
                    <a:pt x="6347" y="1"/>
                    <a:pt x="40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0" name="Google Shape;12948;p90">
              <a:extLst>
                <a:ext uri="{FF2B5EF4-FFF2-40B4-BE49-F238E27FC236}">
                  <a16:creationId xmlns:a16="http://schemas.microsoft.com/office/drawing/2014/main" id="{FF98325E-0DFE-4432-B315-CDBC45E333C1}"/>
                </a:ext>
              </a:extLst>
            </p:cNvPr>
            <p:cNvSpPr/>
            <p:nvPr/>
          </p:nvSpPr>
          <p:spPr>
            <a:xfrm>
              <a:off x="2339983" y="3109325"/>
              <a:ext cx="107297" cy="11383"/>
            </a:xfrm>
            <a:custGeom>
              <a:avLst/>
              <a:gdLst/>
              <a:ahLst/>
              <a:cxnLst/>
              <a:rect l="l" t="t" r="r" b="b"/>
              <a:pathLst>
                <a:path w="4091" h="434" extrusionOk="0">
                  <a:moveTo>
                    <a:pt x="1" y="0"/>
                  </a:moveTo>
                  <a:lnTo>
                    <a:pt x="1" y="433"/>
                  </a:lnTo>
                  <a:lnTo>
                    <a:pt x="4081" y="433"/>
                  </a:lnTo>
                  <a:cubicBezTo>
                    <a:pt x="4081" y="361"/>
                    <a:pt x="4091" y="289"/>
                    <a:pt x="4091" y="217"/>
                  </a:cubicBezTo>
                  <a:cubicBezTo>
                    <a:pt x="4091" y="144"/>
                    <a:pt x="4081" y="72"/>
                    <a:pt x="4081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1" name="Google Shape;12949;p90">
              <a:extLst>
                <a:ext uri="{FF2B5EF4-FFF2-40B4-BE49-F238E27FC236}">
                  <a16:creationId xmlns:a16="http://schemas.microsoft.com/office/drawing/2014/main" id="{8EB7DADA-AA39-4A99-9782-492F9775A126}"/>
                </a:ext>
              </a:extLst>
            </p:cNvPr>
            <p:cNvSpPr/>
            <p:nvPr/>
          </p:nvSpPr>
          <p:spPr>
            <a:xfrm>
              <a:off x="2266782" y="3041789"/>
              <a:ext cx="146428" cy="146428"/>
            </a:xfrm>
            <a:custGeom>
              <a:avLst/>
              <a:gdLst/>
              <a:ahLst/>
              <a:cxnLst/>
              <a:rect l="l" t="t" r="r" b="b"/>
              <a:pathLst>
                <a:path w="5583" h="5583" extrusionOk="0">
                  <a:moveTo>
                    <a:pt x="2792" y="1"/>
                  </a:moveTo>
                  <a:cubicBezTo>
                    <a:pt x="1252" y="1"/>
                    <a:pt x="1" y="1252"/>
                    <a:pt x="1" y="2792"/>
                  </a:cubicBezTo>
                  <a:cubicBezTo>
                    <a:pt x="1" y="4336"/>
                    <a:pt x="1252" y="5582"/>
                    <a:pt x="2792" y="5582"/>
                  </a:cubicBezTo>
                  <a:cubicBezTo>
                    <a:pt x="4331" y="5582"/>
                    <a:pt x="5582" y="4336"/>
                    <a:pt x="5582" y="2792"/>
                  </a:cubicBezTo>
                  <a:cubicBezTo>
                    <a:pt x="5582" y="1252"/>
                    <a:pt x="4331" y="1"/>
                    <a:pt x="2792" y="1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2" name="Google Shape;12950;p90">
              <a:extLst>
                <a:ext uri="{FF2B5EF4-FFF2-40B4-BE49-F238E27FC236}">
                  <a16:creationId xmlns:a16="http://schemas.microsoft.com/office/drawing/2014/main" id="{B8E2E239-574E-4016-AAFC-A855B1DB135B}"/>
                </a:ext>
              </a:extLst>
            </p:cNvPr>
            <p:cNvSpPr/>
            <p:nvPr/>
          </p:nvSpPr>
          <p:spPr>
            <a:xfrm>
              <a:off x="2339983" y="3109325"/>
              <a:ext cx="73227" cy="11383"/>
            </a:xfrm>
            <a:custGeom>
              <a:avLst/>
              <a:gdLst/>
              <a:ahLst/>
              <a:cxnLst/>
              <a:rect l="l" t="t" r="r" b="b"/>
              <a:pathLst>
                <a:path w="2792" h="434" extrusionOk="0">
                  <a:moveTo>
                    <a:pt x="1" y="0"/>
                  </a:moveTo>
                  <a:lnTo>
                    <a:pt x="1" y="433"/>
                  </a:lnTo>
                  <a:lnTo>
                    <a:pt x="2787" y="433"/>
                  </a:lnTo>
                  <a:cubicBezTo>
                    <a:pt x="2791" y="361"/>
                    <a:pt x="2791" y="289"/>
                    <a:pt x="2791" y="217"/>
                  </a:cubicBezTo>
                  <a:cubicBezTo>
                    <a:pt x="2791" y="144"/>
                    <a:pt x="2791" y="72"/>
                    <a:pt x="2787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3" name="Google Shape;12951;p90">
              <a:extLst>
                <a:ext uri="{FF2B5EF4-FFF2-40B4-BE49-F238E27FC236}">
                  <a16:creationId xmlns:a16="http://schemas.microsoft.com/office/drawing/2014/main" id="{AEF3FE2F-B472-4229-850E-8CD0693EB65D}"/>
                </a:ext>
              </a:extLst>
            </p:cNvPr>
            <p:cNvSpPr/>
            <p:nvPr/>
          </p:nvSpPr>
          <p:spPr>
            <a:xfrm>
              <a:off x="2300118" y="3075124"/>
              <a:ext cx="79784" cy="79784"/>
            </a:xfrm>
            <a:custGeom>
              <a:avLst/>
              <a:gdLst/>
              <a:ahLst/>
              <a:cxnLst/>
              <a:rect l="l" t="t" r="r" b="b"/>
              <a:pathLst>
                <a:path w="3042" h="3042" extrusionOk="0">
                  <a:moveTo>
                    <a:pt x="1521" y="0"/>
                  </a:moveTo>
                  <a:cubicBezTo>
                    <a:pt x="683" y="0"/>
                    <a:pt x="0" y="683"/>
                    <a:pt x="0" y="1521"/>
                  </a:cubicBezTo>
                  <a:cubicBezTo>
                    <a:pt x="0" y="2363"/>
                    <a:pt x="683" y="3041"/>
                    <a:pt x="1521" y="3041"/>
                  </a:cubicBezTo>
                  <a:cubicBezTo>
                    <a:pt x="2358" y="3041"/>
                    <a:pt x="3041" y="2363"/>
                    <a:pt x="3041" y="1521"/>
                  </a:cubicBezTo>
                  <a:cubicBezTo>
                    <a:pt x="3041" y="683"/>
                    <a:pt x="2358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4" name="Google Shape;12952;p90">
              <a:extLst>
                <a:ext uri="{FF2B5EF4-FFF2-40B4-BE49-F238E27FC236}">
                  <a16:creationId xmlns:a16="http://schemas.microsoft.com/office/drawing/2014/main" id="{FD22E955-113B-4AD7-BC6A-EBAE6ED945A7}"/>
                </a:ext>
              </a:extLst>
            </p:cNvPr>
            <p:cNvSpPr/>
            <p:nvPr/>
          </p:nvSpPr>
          <p:spPr>
            <a:xfrm>
              <a:off x="2339983" y="3109325"/>
              <a:ext cx="40023" cy="11383"/>
            </a:xfrm>
            <a:custGeom>
              <a:avLst/>
              <a:gdLst/>
              <a:ahLst/>
              <a:cxnLst/>
              <a:rect l="l" t="t" r="r" b="b"/>
              <a:pathLst>
                <a:path w="1526" h="434" extrusionOk="0">
                  <a:moveTo>
                    <a:pt x="1" y="0"/>
                  </a:moveTo>
                  <a:lnTo>
                    <a:pt x="1" y="433"/>
                  </a:lnTo>
                  <a:lnTo>
                    <a:pt x="1507" y="433"/>
                  </a:lnTo>
                  <a:cubicBezTo>
                    <a:pt x="1526" y="289"/>
                    <a:pt x="1526" y="144"/>
                    <a:pt x="1507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5" name="Google Shape;12953;p90">
              <a:extLst>
                <a:ext uri="{FF2B5EF4-FFF2-40B4-BE49-F238E27FC236}">
                  <a16:creationId xmlns:a16="http://schemas.microsoft.com/office/drawing/2014/main" id="{72C23BEF-C784-4F85-B4B0-EA62B6C7A531}"/>
                </a:ext>
              </a:extLst>
            </p:cNvPr>
            <p:cNvSpPr/>
            <p:nvPr/>
          </p:nvSpPr>
          <p:spPr>
            <a:xfrm>
              <a:off x="2323067" y="3098074"/>
              <a:ext cx="33860" cy="33860"/>
            </a:xfrm>
            <a:custGeom>
              <a:avLst/>
              <a:gdLst/>
              <a:ahLst/>
              <a:cxnLst/>
              <a:rect l="l" t="t" r="r" b="b"/>
              <a:pathLst>
                <a:path w="1291" h="1291" extrusionOk="0">
                  <a:moveTo>
                    <a:pt x="646" y="1"/>
                  </a:moveTo>
                  <a:cubicBezTo>
                    <a:pt x="290" y="1"/>
                    <a:pt x="1" y="290"/>
                    <a:pt x="1" y="646"/>
                  </a:cubicBezTo>
                  <a:cubicBezTo>
                    <a:pt x="1" y="1002"/>
                    <a:pt x="290" y="1290"/>
                    <a:pt x="646" y="1290"/>
                  </a:cubicBezTo>
                  <a:cubicBezTo>
                    <a:pt x="1002" y="1290"/>
                    <a:pt x="1290" y="1002"/>
                    <a:pt x="1290" y="646"/>
                  </a:cubicBezTo>
                  <a:cubicBezTo>
                    <a:pt x="1290" y="290"/>
                    <a:pt x="1002" y="1"/>
                    <a:pt x="646" y="1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6" name="Google Shape;12954;p90">
              <a:extLst>
                <a:ext uri="{FF2B5EF4-FFF2-40B4-BE49-F238E27FC236}">
                  <a16:creationId xmlns:a16="http://schemas.microsoft.com/office/drawing/2014/main" id="{95227E39-747C-4718-BB40-3726A114A4FA}"/>
                </a:ext>
              </a:extLst>
            </p:cNvPr>
            <p:cNvSpPr/>
            <p:nvPr/>
          </p:nvSpPr>
          <p:spPr>
            <a:xfrm>
              <a:off x="2339983" y="3109325"/>
              <a:ext cx="17310" cy="11383"/>
            </a:xfrm>
            <a:custGeom>
              <a:avLst/>
              <a:gdLst/>
              <a:ahLst/>
              <a:cxnLst/>
              <a:rect l="l" t="t" r="r" b="b"/>
              <a:pathLst>
                <a:path w="660" h="434" extrusionOk="0">
                  <a:moveTo>
                    <a:pt x="1" y="0"/>
                  </a:moveTo>
                  <a:lnTo>
                    <a:pt x="1" y="433"/>
                  </a:lnTo>
                  <a:lnTo>
                    <a:pt x="607" y="433"/>
                  </a:lnTo>
                  <a:cubicBezTo>
                    <a:pt x="660" y="294"/>
                    <a:pt x="660" y="140"/>
                    <a:pt x="607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7" name="Google Shape;12955;p90">
              <a:extLst>
                <a:ext uri="{FF2B5EF4-FFF2-40B4-BE49-F238E27FC236}">
                  <a16:creationId xmlns:a16="http://schemas.microsoft.com/office/drawing/2014/main" id="{C3E8A6F1-A82A-4CCF-92D7-CEC142573A3C}"/>
                </a:ext>
              </a:extLst>
            </p:cNvPr>
            <p:cNvSpPr/>
            <p:nvPr/>
          </p:nvSpPr>
          <p:spPr>
            <a:xfrm>
              <a:off x="2178842" y="2900869"/>
              <a:ext cx="375709" cy="360890"/>
            </a:xfrm>
            <a:custGeom>
              <a:avLst/>
              <a:gdLst/>
              <a:ahLst/>
              <a:cxnLst/>
              <a:rect l="l" t="t" r="r" b="b"/>
              <a:pathLst>
                <a:path w="14325" h="13760" extrusionOk="0">
                  <a:moveTo>
                    <a:pt x="12616" y="687"/>
                  </a:moveTo>
                  <a:lnTo>
                    <a:pt x="12616" y="1496"/>
                  </a:lnTo>
                  <a:cubicBezTo>
                    <a:pt x="12616" y="1606"/>
                    <a:pt x="12703" y="1698"/>
                    <a:pt x="12814" y="1698"/>
                  </a:cubicBezTo>
                  <a:lnTo>
                    <a:pt x="13622" y="1698"/>
                  </a:lnTo>
                  <a:lnTo>
                    <a:pt x="11871" y="3444"/>
                  </a:lnTo>
                  <a:lnTo>
                    <a:pt x="11149" y="3444"/>
                  </a:lnTo>
                  <a:lnTo>
                    <a:pt x="12313" y="2280"/>
                  </a:lnTo>
                  <a:cubicBezTo>
                    <a:pt x="12474" y="2137"/>
                    <a:pt x="12334" y="1924"/>
                    <a:pt x="12176" y="1924"/>
                  </a:cubicBezTo>
                  <a:cubicBezTo>
                    <a:pt x="12126" y="1924"/>
                    <a:pt x="12074" y="1945"/>
                    <a:pt x="12029" y="1996"/>
                  </a:cubicBezTo>
                  <a:lnTo>
                    <a:pt x="10865" y="3160"/>
                  </a:lnTo>
                  <a:lnTo>
                    <a:pt x="10865" y="2439"/>
                  </a:lnTo>
                  <a:lnTo>
                    <a:pt x="12616" y="687"/>
                  </a:lnTo>
                  <a:close/>
                  <a:moveTo>
                    <a:pt x="6136" y="2987"/>
                  </a:moveTo>
                  <a:cubicBezTo>
                    <a:pt x="7406" y="2987"/>
                    <a:pt x="8671" y="3453"/>
                    <a:pt x="9657" y="4368"/>
                  </a:cubicBezTo>
                  <a:lnTo>
                    <a:pt x="6000" y="8025"/>
                  </a:lnTo>
                  <a:cubicBezTo>
                    <a:pt x="5870" y="8171"/>
                    <a:pt x="6000" y="8363"/>
                    <a:pt x="6152" y="8363"/>
                  </a:cubicBezTo>
                  <a:cubicBezTo>
                    <a:pt x="6196" y="8363"/>
                    <a:pt x="6242" y="8347"/>
                    <a:pt x="6284" y="8309"/>
                  </a:cubicBezTo>
                  <a:lnTo>
                    <a:pt x="7198" y="7395"/>
                  </a:lnTo>
                  <a:lnTo>
                    <a:pt x="7198" y="7395"/>
                  </a:lnTo>
                  <a:cubicBezTo>
                    <a:pt x="7554" y="7886"/>
                    <a:pt x="7530" y="8550"/>
                    <a:pt x="7141" y="9011"/>
                  </a:cubicBezTo>
                  <a:cubicBezTo>
                    <a:pt x="6884" y="9312"/>
                    <a:pt x="6518" y="9472"/>
                    <a:pt x="6145" y="9472"/>
                  </a:cubicBezTo>
                  <a:cubicBezTo>
                    <a:pt x="5944" y="9472"/>
                    <a:pt x="5742" y="9425"/>
                    <a:pt x="5553" y="9329"/>
                  </a:cubicBezTo>
                  <a:cubicBezTo>
                    <a:pt x="5014" y="9055"/>
                    <a:pt x="4735" y="8448"/>
                    <a:pt x="4874" y="7861"/>
                  </a:cubicBezTo>
                  <a:cubicBezTo>
                    <a:pt x="5014" y="7274"/>
                    <a:pt x="5538" y="6861"/>
                    <a:pt x="6145" y="6861"/>
                  </a:cubicBezTo>
                  <a:cubicBezTo>
                    <a:pt x="6226" y="6861"/>
                    <a:pt x="6303" y="6870"/>
                    <a:pt x="6385" y="6885"/>
                  </a:cubicBezTo>
                  <a:cubicBezTo>
                    <a:pt x="6403" y="6888"/>
                    <a:pt x="6419" y="6890"/>
                    <a:pt x="6435" y="6890"/>
                  </a:cubicBezTo>
                  <a:cubicBezTo>
                    <a:pt x="6664" y="6890"/>
                    <a:pt x="6718" y="6526"/>
                    <a:pt x="6457" y="6485"/>
                  </a:cubicBezTo>
                  <a:cubicBezTo>
                    <a:pt x="6353" y="6466"/>
                    <a:pt x="6249" y="6457"/>
                    <a:pt x="6146" y="6457"/>
                  </a:cubicBezTo>
                  <a:cubicBezTo>
                    <a:pt x="5548" y="6457"/>
                    <a:pt x="4984" y="6769"/>
                    <a:pt x="4672" y="7298"/>
                  </a:cubicBezTo>
                  <a:cubicBezTo>
                    <a:pt x="4307" y="7919"/>
                    <a:pt x="4369" y="8699"/>
                    <a:pt x="4826" y="9257"/>
                  </a:cubicBezTo>
                  <a:cubicBezTo>
                    <a:pt x="5159" y="9655"/>
                    <a:pt x="5643" y="9874"/>
                    <a:pt x="6141" y="9874"/>
                  </a:cubicBezTo>
                  <a:cubicBezTo>
                    <a:pt x="6335" y="9874"/>
                    <a:pt x="6532" y="9841"/>
                    <a:pt x="6722" y="9772"/>
                  </a:cubicBezTo>
                  <a:cubicBezTo>
                    <a:pt x="7400" y="9526"/>
                    <a:pt x="7848" y="8886"/>
                    <a:pt x="7848" y="8165"/>
                  </a:cubicBezTo>
                  <a:cubicBezTo>
                    <a:pt x="7853" y="7780"/>
                    <a:pt x="7723" y="7409"/>
                    <a:pt x="7482" y="7111"/>
                  </a:cubicBezTo>
                  <a:lnTo>
                    <a:pt x="8113" y="6476"/>
                  </a:lnTo>
                  <a:lnTo>
                    <a:pt x="8113" y="6476"/>
                  </a:lnTo>
                  <a:cubicBezTo>
                    <a:pt x="8984" y="7496"/>
                    <a:pt x="8931" y="9007"/>
                    <a:pt x="8002" y="9964"/>
                  </a:cubicBezTo>
                  <a:cubicBezTo>
                    <a:pt x="7497" y="10483"/>
                    <a:pt x="6822" y="10747"/>
                    <a:pt x="6145" y="10747"/>
                  </a:cubicBezTo>
                  <a:cubicBezTo>
                    <a:pt x="5571" y="10747"/>
                    <a:pt x="4995" y="10557"/>
                    <a:pt x="4518" y="10171"/>
                  </a:cubicBezTo>
                  <a:cubicBezTo>
                    <a:pt x="3479" y="9329"/>
                    <a:pt x="3248" y="7837"/>
                    <a:pt x="3989" y="6721"/>
                  </a:cubicBezTo>
                  <a:cubicBezTo>
                    <a:pt x="4484" y="5978"/>
                    <a:pt x="5305" y="5568"/>
                    <a:pt x="6147" y="5568"/>
                  </a:cubicBezTo>
                  <a:cubicBezTo>
                    <a:pt x="6564" y="5568"/>
                    <a:pt x="6986" y="5669"/>
                    <a:pt x="7376" y="5879"/>
                  </a:cubicBezTo>
                  <a:cubicBezTo>
                    <a:pt x="7410" y="5897"/>
                    <a:pt x="7443" y="5904"/>
                    <a:pt x="7473" y="5904"/>
                  </a:cubicBezTo>
                  <a:cubicBezTo>
                    <a:pt x="7653" y="5904"/>
                    <a:pt x="7762" y="5639"/>
                    <a:pt x="7569" y="5528"/>
                  </a:cubicBezTo>
                  <a:cubicBezTo>
                    <a:pt x="7115" y="5282"/>
                    <a:pt x="6624" y="5164"/>
                    <a:pt x="6139" y="5164"/>
                  </a:cubicBezTo>
                  <a:cubicBezTo>
                    <a:pt x="5162" y="5164"/>
                    <a:pt x="4210" y="5641"/>
                    <a:pt x="3638" y="6509"/>
                  </a:cubicBezTo>
                  <a:cubicBezTo>
                    <a:pt x="2776" y="7804"/>
                    <a:pt x="3051" y="9541"/>
                    <a:pt x="4263" y="10508"/>
                  </a:cubicBezTo>
                  <a:cubicBezTo>
                    <a:pt x="4815" y="10950"/>
                    <a:pt x="5478" y="11167"/>
                    <a:pt x="6139" y="11167"/>
                  </a:cubicBezTo>
                  <a:cubicBezTo>
                    <a:pt x="6932" y="11167"/>
                    <a:pt x="7720" y="10855"/>
                    <a:pt x="8305" y="10243"/>
                  </a:cubicBezTo>
                  <a:cubicBezTo>
                    <a:pt x="9383" y="9122"/>
                    <a:pt x="9421" y="7361"/>
                    <a:pt x="8401" y="6192"/>
                  </a:cubicBezTo>
                  <a:lnTo>
                    <a:pt x="9032" y="5561"/>
                  </a:lnTo>
                  <a:lnTo>
                    <a:pt x="9032" y="5561"/>
                  </a:lnTo>
                  <a:cubicBezTo>
                    <a:pt x="10393" y="7082"/>
                    <a:pt x="10350" y="9401"/>
                    <a:pt x="8926" y="10864"/>
                  </a:cubicBezTo>
                  <a:cubicBezTo>
                    <a:pt x="8170" y="11643"/>
                    <a:pt x="7161" y="12038"/>
                    <a:pt x="6147" y="12038"/>
                  </a:cubicBezTo>
                  <a:cubicBezTo>
                    <a:pt x="5256" y="12038"/>
                    <a:pt x="4362" y="11733"/>
                    <a:pt x="3633" y="11114"/>
                  </a:cubicBezTo>
                  <a:cubicBezTo>
                    <a:pt x="2079" y="9791"/>
                    <a:pt x="1809" y="7491"/>
                    <a:pt x="3027" y="5850"/>
                  </a:cubicBezTo>
                  <a:cubicBezTo>
                    <a:pt x="3783" y="4827"/>
                    <a:pt x="4955" y="4279"/>
                    <a:pt x="6147" y="4279"/>
                  </a:cubicBezTo>
                  <a:cubicBezTo>
                    <a:pt x="6865" y="4279"/>
                    <a:pt x="7591" y="4478"/>
                    <a:pt x="8238" y="4893"/>
                  </a:cubicBezTo>
                  <a:cubicBezTo>
                    <a:pt x="8278" y="4921"/>
                    <a:pt x="8319" y="4933"/>
                    <a:pt x="8357" y="4933"/>
                  </a:cubicBezTo>
                  <a:cubicBezTo>
                    <a:pt x="8535" y="4933"/>
                    <a:pt x="8657" y="4670"/>
                    <a:pt x="8459" y="4551"/>
                  </a:cubicBezTo>
                  <a:cubicBezTo>
                    <a:pt x="7743" y="4092"/>
                    <a:pt x="6939" y="3871"/>
                    <a:pt x="6143" y="3871"/>
                  </a:cubicBezTo>
                  <a:cubicBezTo>
                    <a:pt x="4821" y="3871"/>
                    <a:pt x="3521" y="4479"/>
                    <a:pt x="2680" y="5614"/>
                  </a:cubicBezTo>
                  <a:cubicBezTo>
                    <a:pt x="1338" y="7433"/>
                    <a:pt x="1636" y="9983"/>
                    <a:pt x="3363" y="11446"/>
                  </a:cubicBezTo>
                  <a:cubicBezTo>
                    <a:pt x="4168" y="12127"/>
                    <a:pt x="5154" y="12463"/>
                    <a:pt x="6137" y="12463"/>
                  </a:cubicBezTo>
                  <a:cubicBezTo>
                    <a:pt x="7265" y="12463"/>
                    <a:pt x="8388" y="12022"/>
                    <a:pt x="9229" y="11153"/>
                  </a:cubicBezTo>
                  <a:cubicBezTo>
                    <a:pt x="10798" y="9521"/>
                    <a:pt x="10836" y="6952"/>
                    <a:pt x="9316" y="5278"/>
                  </a:cubicBezTo>
                  <a:lnTo>
                    <a:pt x="9946" y="4652"/>
                  </a:lnTo>
                  <a:cubicBezTo>
                    <a:pt x="10831" y="5605"/>
                    <a:pt x="11322" y="6861"/>
                    <a:pt x="11322" y="8165"/>
                  </a:cubicBezTo>
                  <a:cubicBezTo>
                    <a:pt x="11327" y="10619"/>
                    <a:pt x="9604" y="12741"/>
                    <a:pt x="7203" y="13246"/>
                  </a:cubicBezTo>
                  <a:cubicBezTo>
                    <a:pt x="6846" y="13321"/>
                    <a:pt x="6489" y="13357"/>
                    <a:pt x="6136" y="13357"/>
                  </a:cubicBezTo>
                  <a:cubicBezTo>
                    <a:pt x="4112" y="13357"/>
                    <a:pt x="2226" y="12166"/>
                    <a:pt x="1391" y="10253"/>
                  </a:cubicBezTo>
                  <a:cubicBezTo>
                    <a:pt x="404" y="8001"/>
                    <a:pt x="1131" y="5369"/>
                    <a:pt x="3132" y="3945"/>
                  </a:cubicBezTo>
                  <a:cubicBezTo>
                    <a:pt x="4037" y="3303"/>
                    <a:pt x="5088" y="2987"/>
                    <a:pt x="6136" y="2987"/>
                  </a:cubicBezTo>
                  <a:close/>
                  <a:moveTo>
                    <a:pt x="12815" y="0"/>
                  </a:moveTo>
                  <a:cubicBezTo>
                    <a:pt x="12765" y="0"/>
                    <a:pt x="12715" y="19"/>
                    <a:pt x="12674" y="62"/>
                  </a:cubicBezTo>
                  <a:lnTo>
                    <a:pt x="10518" y="2212"/>
                  </a:lnTo>
                  <a:cubicBezTo>
                    <a:pt x="10485" y="2251"/>
                    <a:pt x="10461" y="2299"/>
                    <a:pt x="10461" y="2357"/>
                  </a:cubicBezTo>
                  <a:lnTo>
                    <a:pt x="10461" y="3565"/>
                  </a:lnTo>
                  <a:lnTo>
                    <a:pt x="9941" y="4079"/>
                  </a:lnTo>
                  <a:cubicBezTo>
                    <a:pt x="8867" y="3079"/>
                    <a:pt x="7500" y="2583"/>
                    <a:pt x="6136" y="2583"/>
                  </a:cubicBezTo>
                  <a:cubicBezTo>
                    <a:pt x="4671" y="2583"/>
                    <a:pt x="3209" y="3155"/>
                    <a:pt x="2112" y="4291"/>
                  </a:cubicBezTo>
                  <a:cubicBezTo>
                    <a:pt x="0" y="6485"/>
                    <a:pt x="34" y="9964"/>
                    <a:pt x="2189" y="12120"/>
                  </a:cubicBezTo>
                  <a:cubicBezTo>
                    <a:pt x="3279" y="13212"/>
                    <a:pt x="4710" y="13759"/>
                    <a:pt x="6142" y="13759"/>
                  </a:cubicBezTo>
                  <a:cubicBezTo>
                    <a:pt x="7538" y="13759"/>
                    <a:pt x="8935" y="13239"/>
                    <a:pt x="10018" y="12197"/>
                  </a:cubicBezTo>
                  <a:cubicBezTo>
                    <a:pt x="12207" y="10080"/>
                    <a:pt x="12304" y="6596"/>
                    <a:pt x="10225" y="4368"/>
                  </a:cubicBezTo>
                  <a:lnTo>
                    <a:pt x="10745" y="3848"/>
                  </a:lnTo>
                  <a:lnTo>
                    <a:pt x="11952" y="3848"/>
                  </a:lnTo>
                  <a:cubicBezTo>
                    <a:pt x="12005" y="3848"/>
                    <a:pt x="12058" y="3824"/>
                    <a:pt x="12097" y="3786"/>
                  </a:cubicBezTo>
                  <a:lnTo>
                    <a:pt x="14248" y="1635"/>
                  </a:lnTo>
                  <a:cubicBezTo>
                    <a:pt x="14305" y="1577"/>
                    <a:pt x="14325" y="1491"/>
                    <a:pt x="14296" y="1419"/>
                  </a:cubicBezTo>
                  <a:cubicBezTo>
                    <a:pt x="14262" y="1342"/>
                    <a:pt x="14190" y="1293"/>
                    <a:pt x="14108" y="1293"/>
                  </a:cubicBezTo>
                  <a:lnTo>
                    <a:pt x="13016" y="1293"/>
                  </a:lnTo>
                  <a:lnTo>
                    <a:pt x="13016" y="201"/>
                  </a:lnTo>
                  <a:cubicBezTo>
                    <a:pt x="13016" y="81"/>
                    <a:pt x="12917" y="0"/>
                    <a:pt x="128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58" name="Google Shape;12956;p90">
            <a:extLst>
              <a:ext uri="{FF2B5EF4-FFF2-40B4-BE49-F238E27FC236}">
                <a16:creationId xmlns:a16="http://schemas.microsoft.com/office/drawing/2014/main" id="{17F60FBC-286C-4C1C-95C0-F0841A1BD501}"/>
              </a:ext>
            </a:extLst>
          </p:cNvPr>
          <p:cNvGrpSpPr/>
          <p:nvPr/>
        </p:nvGrpSpPr>
        <p:grpSpPr>
          <a:xfrm>
            <a:off x="3606271" y="3621795"/>
            <a:ext cx="307981" cy="480663"/>
            <a:chOff x="2704703" y="2900921"/>
            <a:chExt cx="230986" cy="360497"/>
          </a:xfrm>
        </p:grpSpPr>
        <p:sp>
          <p:nvSpPr>
            <p:cNvPr id="659" name="Google Shape;12957;p90">
              <a:extLst>
                <a:ext uri="{FF2B5EF4-FFF2-40B4-BE49-F238E27FC236}">
                  <a16:creationId xmlns:a16="http://schemas.microsoft.com/office/drawing/2014/main" id="{0D7FF456-CE60-478C-9917-C48BA54C86E5}"/>
                </a:ext>
              </a:extLst>
            </p:cNvPr>
            <p:cNvSpPr/>
            <p:nvPr/>
          </p:nvSpPr>
          <p:spPr>
            <a:xfrm>
              <a:off x="2817534" y="2906193"/>
              <a:ext cx="28299" cy="33545"/>
            </a:xfrm>
            <a:custGeom>
              <a:avLst/>
              <a:gdLst/>
              <a:ahLst/>
              <a:cxnLst/>
              <a:rect l="l" t="t" r="r" b="b"/>
              <a:pathLst>
                <a:path w="1079" h="1279" extrusionOk="0">
                  <a:moveTo>
                    <a:pt x="127" y="1"/>
                  </a:moveTo>
                  <a:cubicBezTo>
                    <a:pt x="59" y="1"/>
                    <a:pt x="0" y="59"/>
                    <a:pt x="0" y="128"/>
                  </a:cubicBezTo>
                  <a:lnTo>
                    <a:pt x="0" y="1062"/>
                  </a:lnTo>
                  <a:lnTo>
                    <a:pt x="1078" y="1278"/>
                  </a:lnTo>
                  <a:cubicBezTo>
                    <a:pt x="1078" y="292"/>
                    <a:pt x="448" y="56"/>
                    <a:pt x="149" y="3"/>
                  </a:cubicBezTo>
                  <a:cubicBezTo>
                    <a:pt x="142" y="2"/>
                    <a:pt x="134" y="1"/>
                    <a:pt x="127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0" name="Google Shape;12958;p90">
              <a:extLst>
                <a:ext uri="{FF2B5EF4-FFF2-40B4-BE49-F238E27FC236}">
                  <a16:creationId xmlns:a16="http://schemas.microsoft.com/office/drawing/2014/main" id="{D8FEF1C4-52BD-4911-8ED3-F38DA6FBD7CB}"/>
                </a:ext>
              </a:extLst>
            </p:cNvPr>
            <p:cNvSpPr/>
            <p:nvPr/>
          </p:nvSpPr>
          <p:spPr>
            <a:xfrm>
              <a:off x="2794926" y="2928460"/>
              <a:ext cx="129905" cy="248637"/>
            </a:xfrm>
            <a:custGeom>
              <a:avLst/>
              <a:gdLst/>
              <a:ahLst/>
              <a:cxnLst/>
              <a:rect l="l" t="t" r="r" b="b"/>
              <a:pathLst>
                <a:path w="4953" h="9480" extrusionOk="0">
                  <a:moveTo>
                    <a:pt x="382" y="1"/>
                  </a:moveTo>
                  <a:cubicBezTo>
                    <a:pt x="284" y="1"/>
                    <a:pt x="198" y="76"/>
                    <a:pt x="179" y="174"/>
                  </a:cubicBezTo>
                  <a:lnTo>
                    <a:pt x="1" y="1079"/>
                  </a:lnTo>
                  <a:lnTo>
                    <a:pt x="2585" y="5385"/>
                  </a:lnTo>
                  <a:lnTo>
                    <a:pt x="2801" y="9480"/>
                  </a:lnTo>
                  <a:lnTo>
                    <a:pt x="3879" y="9480"/>
                  </a:lnTo>
                  <a:cubicBezTo>
                    <a:pt x="3879" y="6896"/>
                    <a:pt x="4952" y="6256"/>
                    <a:pt x="4952" y="3879"/>
                  </a:cubicBezTo>
                  <a:cubicBezTo>
                    <a:pt x="4952" y="261"/>
                    <a:pt x="1257" y="10"/>
                    <a:pt x="391" y="1"/>
                  </a:cubicBezTo>
                  <a:cubicBezTo>
                    <a:pt x="388" y="1"/>
                    <a:pt x="385" y="1"/>
                    <a:pt x="382" y="1"/>
                  </a:cubicBez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1" name="Google Shape;12959;p90">
              <a:extLst>
                <a:ext uri="{FF2B5EF4-FFF2-40B4-BE49-F238E27FC236}">
                  <a16:creationId xmlns:a16="http://schemas.microsoft.com/office/drawing/2014/main" id="{FC984D4B-D58C-4546-AD48-93B2DEA3C8A6}"/>
                </a:ext>
              </a:extLst>
            </p:cNvPr>
            <p:cNvSpPr/>
            <p:nvPr/>
          </p:nvSpPr>
          <p:spPr>
            <a:xfrm>
              <a:off x="2710499" y="2949075"/>
              <a:ext cx="209033" cy="239405"/>
            </a:xfrm>
            <a:custGeom>
              <a:avLst/>
              <a:gdLst/>
              <a:ahLst/>
              <a:cxnLst/>
              <a:rect l="l" t="t" r="r" b="b"/>
              <a:pathLst>
                <a:path w="7970" h="9128" extrusionOk="0">
                  <a:moveTo>
                    <a:pt x="3174" y="1"/>
                  </a:moveTo>
                  <a:cubicBezTo>
                    <a:pt x="2898" y="1"/>
                    <a:pt x="2673" y="15"/>
                    <a:pt x="2532" y="28"/>
                  </a:cubicBezTo>
                  <a:cubicBezTo>
                    <a:pt x="2311" y="47"/>
                    <a:pt x="2142" y="235"/>
                    <a:pt x="2142" y="456"/>
                  </a:cubicBezTo>
                  <a:lnTo>
                    <a:pt x="2142" y="721"/>
                  </a:lnTo>
                  <a:lnTo>
                    <a:pt x="150" y="2713"/>
                  </a:lnTo>
                  <a:cubicBezTo>
                    <a:pt x="49" y="2814"/>
                    <a:pt x="1" y="2963"/>
                    <a:pt x="30" y="3103"/>
                  </a:cubicBezTo>
                  <a:lnTo>
                    <a:pt x="174" y="3815"/>
                  </a:lnTo>
                  <a:cubicBezTo>
                    <a:pt x="189" y="3901"/>
                    <a:pt x="256" y="3969"/>
                    <a:pt x="338" y="3988"/>
                  </a:cubicBezTo>
                  <a:cubicBezTo>
                    <a:pt x="571" y="4037"/>
                    <a:pt x="787" y="4057"/>
                    <a:pt x="987" y="4057"/>
                  </a:cubicBezTo>
                  <a:cubicBezTo>
                    <a:pt x="1755" y="4057"/>
                    <a:pt x="2276" y="3749"/>
                    <a:pt x="2551" y="3531"/>
                  </a:cubicBezTo>
                  <a:cubicBezTo>
                    <a:pt x="2633" y="3460"/>
                    <a:pt x="2733" y="3425"/>
                    <a:pt x="2834" y="3425"/>
                  </a:cubicBezTo>
                  <a:cubicBezTo>
                    <a:pt x="2905" y="3425"/>
                    <a:pt x="2976" y="3442"/>
                    <a:pt x="3042" y="3478"/>
                  </a:cubicBezTo>
                  <a:cubicBezTo>
                    <a:pt x="3470" y="3719"/>
                    <a:pt x="3875" y="3772"/>
                    <a:pt x="4151" y="3772"/>
                  </a:cubicBezTo>
                  <a:cubicBezTo>
                    <a:pt x="4372" y="3772"/>
                    <a:pt x="4509" y="3738"/>
                    <a:pt x="4509" y="3738"/>
                  </a:cubicBezTo>
                  <a:lnTo>
                    <a:pt x="4509" y="3738"/>
                  </a:lnTo>
                  <a:cubicBezTo>
                    <a:pt x="2537" y="5711"/>
                    <a:pt x="1921" y="7048"/>
                    <a:pt x="1921" y="7833"/>
                  </a:cubicBezTo>
                  <a:cubicBezTo>
                    <a:pt x="1921" y="8343"/>
                    <a:pt x="2161" y="8819"/>
                    <a:pt x="2570" y="9127"/>
                  </a:cubicBezTo>
                  <a:lnTo>
                    <a:pt x="7310" y="9127"/>
                  </a:lnTo>
                  <a:cubicBezTo>
                    <a:pt x="7310" y="9127"/>
                    <a:pt x="6607" y="8059"/>
                    <a:pt x="7377" y="4493"/>
                  </a:cubicBezTo>
                  <a:cubicBezTo>
                    <a:pt x="7969" y="1736"/>
                    <a:pt x="6627" y="755"/>
                    <a:pt x="5121" y="273"/>
                  </a:cubicBezTo>
                  <a:cubicBezTo>
                    <a:pt x="4441" y="54"/>
                    <a:pt x="3711" y="1"/>
                    <a:pt x="3174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2" name="Google Shape;12960;p90">
              <a:extLst>
                <a:ext uri="{FF2B5EF4-FFF2-40B4-BE49-F238E27FC236}">
                  <a16:creationId xmlns:a16="http://schemas.microsoft.com/office/drawing/2014/main" id="{55AD6228-2145-451F-AAD7-B12806C2C67A}"/>
                </a:ext>
              </a:extLst>
            </p:cNvPr>
            <p:cNvSpPr/>
            <p:nvPr/>
          </p:nvSpPr>
          <p:spPr>
            <a:xfrm>
              <a:off x="2712152" y="3008375"/>
              <a:ext cx="145536" cy="174282"/>
            </a:xfrm>
            <a:custGeom>
              <a:avLst/>
              <a:gdLst/>
              <a:ahLst/>
              <a:cxnLst/>
              <a:rect l="l" t="t" r="r" b="b"/>
              <a:pathLst>
                <a:path w="5549" h="6645" extrusionOk="0">
                  <a:moveTo>
                    <a:pt x="2940" y="1"/>
                  </a:moveTo>
                  <a:cubicBezTo>
                    <a:pt x="2785" y="1"/>
                    <a:pt x="2642" y="52"/>
                    <a:pt x="2507" y="187"/>
                  </a:cubicBezTo>
                  <a:cubicBezTo>
                    <a:pt x="2097" y="598"/>
                    <a:pt x="1289" y="1013"/>
                    <a:pt x="151" y="1013"/>
                  </a:cubicBezTo>
                  <a:cubicBezTo>
                    <a:pt x="101" y="1013"/>
                    <a:pt x="51" y="1012"/>
                    <a:pt x="0" y="1010"/>
                  </a:cubicBezTo>
                  <a:lnTo>
                    <a:pt x="0" y="1010"/>
                  </a:lnTo>
                  <a:lnTo>
                    <a:pt x="111" y="1554"/>
                  </a:lnTo>
                  <a:cubicBezTo>
                    <a:pt x="126" y="1636"/>
                    <a:pt x="193" y="1703"/>
                    <a:pt x="275" y="1722"/>
                  </a:cubicBezTo>
                  <a:cubicBezTo>
                    <a:pt x="509" y="1771"/>
                    <a:pt x="727" y="1792"/>
                    <a:pt x="928" y="1792"/>
                  </a:cubicBezTo>
                  <a:cubicBezTo>
                    <a:pt x="1694" y="1792"/>
                    <a:pt x="2215" y="1486"/>
                    <a:pt x="2493" y="1265"/>
                  </a:cubicBezTo>
                  <a:cubicBezTo>
                    <a:pt x="2573" y="1197"/>
                    <a:pt x="2674" y="1162"/>
                    <a:pt x="2777" y="1162"/>
                  </a:cubicBezTo>
                  <a:cubicBezTo>
                    <a:pt x="2847" y="1162"/>
                    <a:pt x="2919" y="1179"/>
                    <a:pt x="2984" y="1212"/>
                  </a:cubicBezTo>
                  <a:cubicBezTo>
                    <a:pt x="3411" y="1457"/>
                    <a:pt x="3817" y="1511"/>
                    <a:pt x="4092" y="1511"/>
                  </a:cubicBezTo>
                  <a:cubicBezTo>
                    <a:pt x="4310" y="1511"/>
                    <a:pt x="4446" y="1477"/>
                    <a:pt x="4446" y="1477"/>
                  </a:cubicBezTo>
                  <a:lnTo>
                    <a:pt x="4446" y="1477"/>
                  </a:lnTo>
                  <a:cubicBezTo>
                    <a:pt x="2474" y="3450"/>
                    <a:pt x="1863" y="4783"/>
                    <a:pt x="1863" y="5567"/>
                  </a:cubicBezTo>
                  <a:cubicBezTo>
                    <a:pt x="1858" y="5966"/>
                    <a:pt x="2007" y="6351"/>
                    <a:pt x="2272" y="6645"/>
                  </a:cubicBezTo>
                  <a:lnTo>
                    <a:pt x="3585" y="6645"/>
                  </a:lnTo>
                  <a:lnTo>
                    <a:pt x="3585" y="6433"/>
                  </a:lnTo>
                  <a:cubicBezTo>
                    <a:pt x="3585" y="6433"/>
                    <a:pt x="2724" y="4927"/>
                    <a:pt x="4230" y="3199"/>
                  </a:cubicBezTo>
                  <a:cubicBezTo>
                    <a:pt x="5548" y="1698"/>
                    <a:pt x="5524" y="904"/>
                    <a:pt x="5409" y="577"/>
                  </a:cubicBezTo>
                  <a:cubicBezTo>
                    <a:pt x="5380" y="491"/>
                    <a:pt x="5300" y="437"/>
                    <a:pt x="5212" y="437"/>
                  </a:cubicBezTo>
                  <a:cubicBezTo>
                    <a:pt x="5196" y="437"/>
                    <a:pt x="5180" y="439"/>
                    <a:pt x="5163" y="442"/>
                  </a:cubicBezTo>
                  <a:cubicBezTo>
                    <a:pt x="5024" y="476"/>
                    <a:pt x="4891" y="490"/>
                    <a:pt x="4762" y="490"/>
                  </a:cubicBezTo>
                  <a:cubicBezTo>
                    <a:pt x="4008" y="490"/>
                    <a:pt x="3420" y="1"/>
                    <a:pt x="2940" y="1"/>
                  </a:cubicBez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3" name="Google Shape;12961;p90">
              <a:extLst>
                <a:ext uri="{FF2B5EF4-FFF2-40B4-BE49-F238E27FC236}">
                  <a16:creationId xmlns:a16="http://schemas.microsoft.com/office/drawing/2014/main" id="{F9A4F671-F857-4508-AE70-10CB34C5D2AB}"/>
                </a:ext>
              </a:extLst>
            </p:cNvPr>
            <p:cNvSpPr/>
            <p:nvPr/>
          </p:nvSpPr>
          <p:spPr>
            <a:xfrm>
              <a:off x="2749631" y="3176966"/>
              <a:ext cx="169508" cy="28273"/>
            </a:xfrm>
            <a:custGeom>
              <a:avLst/>
              <a:gdLst/>
              <a:ahLst/>
              <a:cxnLst/>
              <a:rect l="l" t="t" r="r" b="b"/>
              <a:pathLst>
                <a:path w="6463" h="1078" extrusionOk="0">
                  <a:moveTo>
                    <a:pt x="434" y="0"/>
                  </a:moveTo>
                  <a:cubicBezTo>
                    <a:pt x="193" y="0"/>
                    <a:pt x="1" y="197"/>
                    <a:pt x="1" y="433"/>
                  </a:cubicBezTo>
                  <a:lnTo>
                    <a:pt x="1" y="1078"/>
                  </a:lnTo>
                  <a:lnTo>
                    <a:pt x="6463" y="1078"/>
                  </a:lnTo>
                  <a:lnTo>
                    <a:pt x="6463" y="433"/>
                  </a:lnTo>
                  <a:cubicBezTo>
                    <a:pt x="6463" y="197"/>
                    <a:pt x="6270" y="5"/>
                    <a:pt x="6034" y="0"/>
                  </a:cubicBez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4" name="Google Shape;12962;p90">
              <a:extLst>
                <a:ext uri="{FF2B5EF4-FFF2-40B4-BE49-F238E27FC236}">
                  <a16:creationId xmlns:a16="http://schemas.microsoft.com/office/drawing/2014/main" id="{1B0C1276-041F-49D8-B7BF-678FF108EC72}"/>
                </a:ext>
              </a:extLst>
            </p:cNvPr>
            <p:cNvSpPr/>
            <p:nvPr/>
          </p:nvSpPr>
          <p:spPr>
            <a:xfrm>
              <a:off x="2749631" y="3176966"/>
              <a:ext cx="56573" cy="28273"/>
            </a:xfrm>
            <a:custGeom>
              <a:avLst/>
              <a:gdLst/>
              <a:ahLst/>
              <a:cxnLst/>
              <a:rect l="l" t="t" r="r" b="b"/>
              <a:pathLst>
                <a:path w="2157" h="1078" extrusionOk="0">
                  <a:moveTo>
                    <a:pt x="434" y="0"/>
                  </a:moveTo>
                  <a:cubicBezTo>
                    <a:pt x="193" y="0"/>
                    <a:pt x="1" y="197"/>
                    <a:pt x="1" y="433"/>
                  </a:cubicBezTo>
                  <a:lnTo>
                    <a:pt x="1" y="1078"/>
                  </a:lnTo>
                  <a:lnTo>
                    <a:pt x="1728" y="1078"/>
                  </a:lnTo>
                  <a:lnTo>
                    <a:pt x="1728" y="433"/>
                  </a:lnTo>
                  <a:cubicBezTo>
                    <a:pt x="1728" y="197"/>
                    <a:pt x="1920" y="0"/>
                    <a:pt x="2156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5" name="Google Shape;12963;p90">
              <a:extLst>
                <a:ext uri="{FF2B5EF4-FFF2-40B4-BE49-F238E27FC236}">
                  <a16:creationId xmlns:a16="http://schemas.microsoft.com/office/drawing/2014/main" id="{BC70648D-9512-4B6F-9F0F-B5BE35276EC7}"/>
                </a:ext>
              </a:extLst>
            </p:cNvPr>
            <p:cNvSpPr/>
            <p:nvPr/>
          </p:nvSpPr>
          <p:spPr>
            <a:xfrm>
              <a:off x="2738405" y="3199679"/>
              <a:ext cx="192090" cy="56442"/>
            </a:xfrm>
            <a:custGeom>
              <a:avLst/>
              <a:gdLst/>
              <a:ahLst/>
              <a:cxnLst/>
              <a:rect l="l" t="t" r="r" b="b"/>
              <a:pathLst>
                <a:path w="7324" h="2152" extrusionOk="0">
                  <a:moveTo>
                    <a:pt x="429" y="0"/>
                  </a:moveTo>
                  <a:cubicBezTo>
                    <a:pt x="193" y="0"/>
                    <a:pt x="0" y="193"/>
                    <a:pt x="0" y="429"/>
                  </a:cubicBezTo>
                  <a:lnTo>
                    <a:pt x="0" y="1723"/>
                  </a:lnTo>
                  <a:cubicBezTo>
                    <a:pt x="0" y="1959"/>
                    <a:pt x="193" y="2151"/>
                    <a:pt x="429" y="2151"/>
                  </a:cubicBezTo>
                  <a:lnTo>
                    <a:pt x="6896" y="2151"/>
                  </a:lnTo>
                  <a:cubicBezTo>
                    <a:pt x="7131" y="2151"/>
                    <a:pt x="7324" y="1959"/>
                    <a:pt x="7324" y="1723"/>
                  </a:cubicBezTo>
                  <a:lnTo>
                    <a:pt x="7324" y="429"/>
                  </a:lnTo>
                  <a:cubicBezTo>
                    <a:pt x="7324" y="193"/>
                    <a:pt x="7131" y="0"/>
                    <a:pt x="6896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6" name="Google Shape;12964;p90">
              <a:extLst>
                <a:ext uri="{FF2B5EF4-FFF2-40B4-BE49-F238E27FC236}">
                  <a16:creationId xmlns:a16="http://schemas.microsoft.com/office/drawing/2014/main" id="{F6640C63-6F7B-4C12-94C9-46977BC6BBB7}"/>
                </a:ext>
              </a:extLst>
            </p:cNvPr>
            <p:cNvSpPr/>
            <p:nvPr/>
          </p:nvSpPr>
          <p:spPr>
            <a:xfrm>
              <a:off x="2738405" y="3199679"/>
              <a:ext cx="73463" cy="56442"/>
            </a:xfrm>
            <a:custGeom>
              <a:avLst/>
              <a:gdLst/>
              <a:ahLst/>
              <a:cxnLst/>
              <a:rect l="l" t="t" r="r" b="b"/>
              <a:pathLst>
                <a:path w="2801" h="2152" extrusionOk="0">
                  <a:moveTo>
                    <a:pt x="429" y="0"/>
                  </a:moveTo>
                  <a:cubicBezTo>
                    <a:pt x="193" y="0"/>
                    <a:pt x="0" y="193"/>
                    <a:pt x="0" y="429"/>
                  </a:cubicBezTo>
                  <a:lnTo>
                    <a:pt x="0" y="1723"/>
                  </a:lnTo>
                  <a:cubicBezTo>
                    <a:pt x="0" y="1959"/>
                    <a:pt x="193" y="2151"/>
                    <a:pt x="429" y="2151"/>
                  </a:cubicBezTo>
                  <a:lnTo>
                    <a:pt x="2801" y="2151"/>
                  </a:lnTo>
                  <a:cubicBezTo>
                    <a:pt x="2560" y="2151"/>
                    <a:pt x="2368" y="1959"/>
                    <a:pt x="2368" y="1723"/>
                  </a:cubicBezTo>
                  <a:lnTo>
                    <a:pt x="2368" y="429"/>
                  </a:lnTo>
                  <a:cubicBezTo>
                    <a:pt x="2368" y="193"/>
                    <a:pt x="2560" y="0"/>
                    <a:pt x="2801" y="0"/>
                  </a:cubicBez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7" name="Google Shape;12965;p90">
              <a:extLst>
                <a:ext uri="{FF2B5EF4-FFF2-40B4-BE49-F238E27FC236}">
                  <a16:creationId xmlns:a16="http://schemas.microsoft.com/office/drawing/2014/main" id="{44A778C6-2C11-4873-93DC-3169E7C19F16}"/>
                </a:ext>
              </a:extLst>
            </p:cNvPr>
            <p:cNvSpPr/>
            <p:nvPr/>
          </p:nvSpPr>
          <p:spPr>
            <a:xfrm>
              <a:off x="2704703" y="2900921"/>
              <a:ext cx="230986" cy="360497"/>
            </a:xfrm>
            <a:custGeom>
              <a:avLst/>
              <a:gdLst/>
              <a:ahLst/>
              <a:cxnLst/>
              <a:rect l="l" t="t" r="r" b="b"/>
              <a:pathLst>
                <a:path w="8807" h="13745" extrusionOk="0">
                  <a:moveTo>
                    <a:pt x="4504" y="425"/>
                  </a:moveTo>
                  <a:cubicBezTo>
                    <a:pt x="4557" y="440"/>
                    <a:pt x="4615" y="459"/>
                    <a:pt x="4668" y="488"/>
                  </a:cubicBezTo>
                  <a:cubicBezTo>
                    <a:pt x="4860" y="579"/>
                    <a:pt x="5005" y="753"/>
                    <a:pt x="5101" y="993"/>
                  </a:cubicBezTo>
                  <a:cubicBezTo>
                    <a:pt x="4884" y="955"/>
                    <a:pt x="4682" y="926"/>
                    <a:pt x="4504" y="902"/>
                  </a:cubicBezTo>
                  <a:lnTo>
                    <a:pt x="4504" y="425"/>
                  </a:lnTo>
                  <a:close/>
                  <a:moveTo>
                    <a:pt x="7743" y="10737"/>
                  </a:moveTo>
                  <a:cubicBezTo>
                    <a:pt x="7868" y="10737"/>
                    <a:pt x="7974" y="10838"/>
                    <a:pt x="7974" y="10963"/>
                  </a:cubicBezTo>
                  <a:lnTo>
                    <a:pt x="7974" y="11194"/>
                  </a:lnTo>
                  <a:lnTo>
                    <a:pt x="7743" y="11194"/>
                  </a:lnTo>
                  <a:cubicBezTo>
                    <a:pt x="7741" y="11194"/>
                    <a:pt x="7739" y="11194"/>
                    <a:pt x="7738" y="11194"/>
                  </a:cubicBezTo>
                  <a:cubicBezTo>
                    <a:pt x="7473" y="11194"/>
                    <a:pt x="7475" y="11593"/>
                    <a:pt x="7743" y="11593"/>
                  </a:cubicBezTo>
                  <a:lnTo>
                    <a:pt x="8171" y="11593"/>
                  </a:lnTo>
                  <a:cubicBezTo>
                    <a:pt x="8301" y="11593"/>
                    <a:pt x="8402" y="11699"/>
                    <a:pt x="8402" y="11824"/>
                  </a:cubicBezTo>
                  <a:lnTo>
                    <a:pt x="8402" y="13114"/>
                  </a:lnTo>
                  <a:lnTo>
                    <a:pt x="8402" y="13119"/>
                  </a:lnTo>
                  <a:cubicBezTo>
                    <a:pt x="8402" y="13244"/>
                    <a:pt x="8301" y="13345"/>
                    <a:pt x="8176" y="13345"/>
                  </a:cubicBezTo>
                  <a:lnTo>
                    <a:pt x="1718" y="13345"/>
                  </a:lnTo>
                  <a:cubicBezTo>
                    <a:pt x="1593" y="13345"/>
                    <a:pt x="1487" y="13244"/>
                    <a:pt x="1487" y="13119"/>
                  </a:cubicBezTo>
                  <a:lnTo>
                    <a:pt x="1487" y="11824"/>
                  </a:lnTo>
                  <a:cubicBezTo>
                    <a:pt x="1487" y="11699"/>
                    <a:pt x="1593" y="11598"/>
                    <a:pt x="1718" y="11598"/>
                  </a:cubicBezTo>
                  <a:lnTo>
                    <a:pt x="6881" y="11598"/>
                  </a:lnTo>
                  <a:cubicBezTo>
                    <a:pt x="7151" y="11598"/>
                    <a:pt x="7151" y="11194"/>
                    <a:pt x="6881" y="11194"/>
                  </a:cubicBezTo>
                  <a:lnTo>
                    <a:pt x="1920" y="11194"/>
                  </a:lnTo>
                  <a:lnTo>
                    <a:pt x="1920" y="10963"/>
                  </a:lnTo>
                  <a:cubicBezTo>
                    <a:pt x="1920" y="10838"/>
                    <a:pt x="2021" y="10737"/>
                    <a:pt x="2147" y="10737"/>
                  </a:cubicBezTo>
                  <a:close/>
                  <a:moveTo>
                    <a:pt x="4336" y="1"/>
                  </a:moveTo>
                  <a:cubicBezTo>
                    <a:pt x="4318" y="1"/>
                    <a:pt x="4301" y="1"/>
                    <a:pt x="4283" y="2"/>
                  </a:cubicBezTo>
                  <a:cubicBezTo>
                    <a:pt x="4177" y="7"/>
                    <a:pt x="4100" y="93"/>
                    <a:pt x="4100" y="199"/>
                  </a:cubicBezTo>
                  <a:lnTo>
                    <a:pt x="4100" y="868"/>
                  </a:lnTo>
                  <a:cubicBezTo>
                    <a:pt x="3944" y="859"/>
                    <a:pt x="3821" y="858"/>
                    <a:pt x="3742" y="858"/>
                  </a:cubicBezTo>
                  <a:cubicBezTo>
                    <a:pt x="3688" y="858"/>
                    <a:pt x="3655" y="858"/>
                    <a:pt x="3643" y="858"/>
                  </a:cubicBezTo>
                  <a:cubicBezTo>
                    <a:pt x="3390" y="878"/>
                    <a:pt x="3402" y="1263"/>
                    <a:pt x="3658" y="1263"/>
                  </a:cubicBezTo>
                  <a:cubicBezTo>
                    <a:pt x="3659" y="1263"/>
                    <a:pt x="3661" y="1263"/>
                    <a:pt x="3662" y="1263"/>
                  </a:cubicBezTo>
                  <a:cubicBezTo>
                    <a:pt x="3665" y="1263"/>
                    <a:pt x="3700" y="1261"/>
                    <a:pt x="3762" y="1261"/>
                  </a:cubicBezTo>
                  <a:cubicBezTo>
                    <a:pt x="4211" y="1261"/>
                    <a:pt x="6064" y="1328"/>
                    <a:pt x="7218" y="2432"/>
                  </a:cubicBezTo>
                  <a:cubicBezTo>
                    <a:pt x="7863" y="3048"/>
                    <a:pt x="8185" y="3890"/>
                    <a:pt x="8185" y="4934"/>
                  </a:cubicBezTo>
                  <a:cubicBezTo>
                    <a:pt x="8185" y="6065"/>
                    <a:pt x="7940" y="6782"/>
                    <a:pt x="7675" y="7542"/>
                  </a:cubicBezTo>
                  <a:cubicBezTo>
                    <a:pt x="7415" y="8302"/>
                    <a:pt x="7141" y="9096"/>
                    <a:pt x="7112" y="10328"/>
                  </a:cubicBezTo>
                  <a:lnTo>
                    <a:pt x="2479" y="10328"/>
                  </a:lnTo>
                  <a:cubicBezTo>
                    <a:pt x="2387" y="10121"/>
                    <a:pt x="2344" y="9895"/>
                    <a:pt x="2349" y="9669"/>
                  </a:cubicBezTo>
                  <a:cubicBezTo>
                    <a:pt x="2349" y="9135"/>
                    <a:pt x="2676" y="7917"/>
                    <a:pt x="4875" y="5723"/>
                  </a:cubicBezTo>
                  <a:cubicBezTo>
                    <a:pt x="5006" y="5587"/>
                    <a:pt x="4906" y="5375"/>
                    <a:pt x="4734" y="5375"/>
                  </a:cubicBezTo>
                  <a:cubicBezTo>
                    <a:pt x="4718" y="5375"/>
                    <a:pt x="4700" y="5377"/>
                    <a:pt x="4682" y="5381"/>
                  </a:cubicBezTo>
                  <a:cubicBezTo>
                    <a:pt x="4680" y="5381"/>
                    <a:pt x="4560" y="5411"/>
                    <a:pt x="4367" y="5411"/>
                  </a:cubicBezTo>
                  <a:cubicBezTo>
                    <a:pt x="4120" y="5411"/>
                    <a:pt x="3755" y="5362"/>
                    <a:pt x="3369" y="5141"/>
                  </a:cubicBezTo>
                  <a:cubicBezTo>
                    <a:pt x="3273" y="5089"/>
                    <a:pt x="3168" y="5064"/>
                    <a:pt x="3064" y="5064"/>
                  </a:cubicBezTo>
                  <a:cubicBezTo>
                    <a:pt x="2917" y="5064"/>
                    <a:pt x="2770" y="5114"/>
                    <a:pt x="2652" y="5213"/>
                  </a:cubicBezTo>
                  <a:cubicBezTo>
                    <a:pt x="2401" y="5414"/>
                    <a:pt x="1923" y="5693"/>
                    <a:pt x="1217" y="5693"/>
                  </a:cubicBezTo>
                  <a:cubicBezTo>
                    <a:pt x="1028" y="5693"/>
                    <a:pt x="823" y="5673"/>
                    <a:pt x="602" y="5627"/>
                  </a:cubicBezTo>
                  <a:lnTo>
                    <a:pt x="434" y="4785"/>
                  </a:lnTo>
                  <a:lnTo>
                    <a:pt x="2507" y="2711"/>
                  </a:lnTo>
                  <a:cubicBezTo>
                    <a:pt x="2546" y="2672"/>
                    <a:pt x="2565" y="2624"/>
                    <a:pt x="2565" y="2567"/>
                  </a:cubicBezTo>
                  <a:lnTo>
                    <a:pt x="2565" y="2302"/>
                  </a:lnTo>
                  <a:cubicBezTo>
                    <a:pt x="2565" y="2182"/>
                    <a:pt x="2657" y="2085"/>
                    <a:pt x="2772" y="2076"/>
                  </a:cubicBezTo>
                  <a:cubicBezTo>
                    <a:pt x="2915" y="2062"/>
                    <a:pt x="3136" y="2047"/>
                    <a:pt x="3407" y="2047"/>
                  </a:cubicBezTo>
                  <a:cubicBezTo>
                    <a:pt x="3915" y="2047"/>
                    <a:pt x="4599" y="2100"/>
                    <a:pt x="5279" y="2316"/>
                  </a:cubicBezTo>
                  <a:cubicBezTo>
                    <a:pt x="5306" y="2326"/>
                    <a:pt x="5331" y="2330"/>
                    <a:pt x="5354" y="2330"/>
                  </a:cubicBezTo>
                  <a:cubicBezTo>
                    <a:pt x="5565" y="2330"/>
                    <a:pt x="5642" y="1996"/>
                    <a:pt x="5399" y="1931"/>
                  </a:cubicBezTo>
                  <a:cubicBezTo>
                    <a:pt x="4672" y="1702"/>
                    <a:pt x="3944" y="1647"/>
                    <a:pt x="3405" y="1647"/>
                  </a:cubicBezTo>
                  <a:cubicBezTo>
                    <a:pt x="3118" y="1647"/>
                    <a:pt x="2884" y="1663"/>
                    <a:pt x="2734" y="1676"/>
                  </a:cubicBezTo>
                  <a:cubicBezTo>
                    <a:pt x="2411" y="1705"/>
                    <a:pt x="2161" y="1980"/>
                    <a:pt x="2161" y="2307"/>
                  </a:cubicBezTo>
                  <a:lnTo>
                    <a:pt x="2161" y="2485"/>
                  </a:lnTo>
                  <a:lnTo>
                    <a:pt x="68" y="4578"/>
                  </a:lnTo>
                  <a:cubicBezTo>
                    <a:pt x="25" y="4626"/>
                    <a:pt x="1" y="4693"/>
                    <a:pt x="15" y="4761"/>
                  </a:cubicBezTo>
                  <a:lnTo>
                    <a:pt x="232" y="5834"/>
                  </a:lnTo>
                  <a:cubicBezTo>
                    <a:pt x="246" y="5911"/>
                    <a:pt x="304" y="5973"/>
                    <a:pt x="381" y="5993"/>
                  </a:cubicBezTo>
                  <a:cubicBezTo>
                    <a:pt x="684" y="6068"/>
                    <a:pt x="962" y="6100"/>
                    <a:pt x="1216" y="6100"/>
                  </a:cubicBezTo>
                  <a:cubicBezTo>
                    <a:pt x="2041" y="6100"/>
                    <a:pt x="2605" y="5765"/>
                    <a:pt x="2907" y="5526"/>
                  </a:cubicBezTo>
                  <a:cubicBezTo>
                    <a:pt x="2951" y="5487"/>
                    <a:pt x="3006" y="5467"/>
                    <a:pt x="3063" y="5467"/>
                  </a:cubicBezTo>
                  <a:cubicBezTo>
                    <a:pt x="3099" y="5467"/>
                    <a:pt x="3136" y="5475"/>
                    <a:pt x="3171" y="5492"/>
                  </a:cubicBezTo>
                  <a:cubicBezTo>
                    <a:pt x="3494" y="5680"/>
                    <a:pt x="3855" y="5786"/>
                    <a:pt x="4225" y="5810"/>
                  </a:cubicBezTo>
                  <a:cubicBezTo>
                    <a:pt x="2353" y="7773"/>
                    <a:pt x="1949" y="8985"/>
                    <a:pt x="1949" y="9669"/>
                  </a:cubicBezTo>
                  <a:cubicBezTo>
                    <a:pt x="1944" y="9895"/>
                    <a:pt x="1978" y="10121"/>
                    <a:pt x="2050" y="10337"/>
                  </a:cubicBezTo>
                  <a:cubicBezTo>
                    <a:pt x="1742" y="10386"/>
                    <a:pt x="1521" y="10650"/>
                    <a:pt x="1521" y="10958"/>
                  </a:cubicBezTo>
                  <a:lnTo>
                    <a:pt x="1521" y="11223"/>
                  </a:lnTo>
                  <a:cubicBezTo>
                    <a:pt x="1261" y="11309"/>
                    <a:pt x="1088" y="11550"/>
                    <a:pt x="1088" y="11824"/>
                  </a:cubicBezTo>
                  <a:lnTo>
                    <a:pt x="1088" y="13114"/>
                  </a:lnTo>
                  <a:cubicBezTo>
                    <a:pt x="1088" y="13465"/>
                    <a:pt x="1372" y="13744"/>
                    <a:pt x="1718" y="13744"/>
                  </a:cubicBezTo>
                  <a:lnTo>
                    <a:pt x="8176" y="13744"/>
                  </a:lnTo>
                  <a:cubicBezTo>
                    <a:pt x="8522" y="13744"/>
                    <a:pt x="8806" y="13465"/>
                    <a:pt x="8806" y="13114"/>
                  </a:cubicBezTo>
                  <a:lnTo>
                    <a:pt x="8806" y="11824"/>
                  </a:lnTo>
                  <a:cubicBezTo>
                    <a:pt x="8806" y="11550"/>
                    <a:pt x="8633" y="11309"/>
                    <a:pt x="8378" y="11223"/>
                  </a:cubicBezTo>
                  <a:lnTo>
                    <a:pt x="8378" y="10963"/>
                  </a:lnTo>
                  <a:cubicBezTo>
                    <a:pt x="8373" y="10612"/>
                    <a:pt x="8094" y="10328"/>
                    <a:pt x="7743" y="10328"/>
                  </a:cubicBezTo>
                  <a:lnTo>
                    <a:pt x="7516" y="10328"/>
                  </a:lnTo>
                  <a:cubicBezTo>
                    <a:pt x="7545" y="9163"/>
                    <a:pt x="7805" y="8403"/>
                    <a:pt x="8060" y="7677"/>
                  </a:cubicBezTo>
                  <a:cubicBezTo>
                    <a:pt x="8320" y="6916"/>
                    <a:pt x="8590" y="6132"/>
                    <a:pt x="8590" y="4939"/>
                  </a:cubicBezTo>
                  <a:cubicBezTo>
                    <a:pt x="8590" y="3774"/>
                    <a:pt x="8224" y="2836"/>
                    <a:pt x="7497" y="2143"/>
                  </a:cubicBezTo>
                  <a:cubicBezTo>
                    <a:pt x="6920" y="1595"/>
                    <a:pt x="6208" y="1277"/>
                    <a:pt x="5548" y="1099"/>
                  </a:cubicBezTo>
                  <a:cubicBezTo>
                    <a:pt x="5414" y="512"/>
                    <a:pt x="5091" y="242"/>
                    <a:pt x="4841" y="122"/>
                  </a:cubicBezTo>
                  <a:cubicBezTo>
                    <a:pt x="4684" y="44"/>
                    <a:pt x="4511" y="1"/>
                    <a:pt x="43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8" name="Google Shape;12966;p90">
              <a:extLst>
                <a:ext uri="{FF2B5EF4-FFF2-40B4-BE49-F238E27FC236}">
                  <a16:creationId xmlns:a16="http://schemas.microsoft.com/office/drawing/2014/main" id="{3C1B93B1-2FDA-4726-BC0B-F349E3D0DFDE}"/>
                </a:ext>
              </a:extLst>
            </p:cNvPr>
            <p:cNvSpPr/>
            <p:nvPr/>
          </p:nvSpPr>
          <p:spPr>
            <a:xfrm>
              <a:off x="2857400" y="2959723"/>
              <a:ext cx="24995" cy="16261"/>
            </a:xfrm>
            <a:custGeom>
              <a:avLst/>
              <a:gdLst/>
              <a:ahLst/>
              <a:cxnLst/>
              <a:rect l="l" t="t" r="r" b="b"/>
              <a:pathLst>
                <a:path w="953" h="620" extrusionOk="0">
                  <a:moveTo>
                    <a:pt x="293" y="0"/>
                  </a:moveTo>
                  <a:cubicBezTo>
                    <a:pt x="109" y="0"/>
                    <a:pt x="1" y="281"/>
                    <a:pt x="212" y="382"/>
                  </a:cubicBezTo>
                  <a:cubicBezTo>
                    <a:pt x="323" y="445"/>
                    <a:pt x="434" y="507"/>
                    <a:pt x="530" y="575"/>
                  </a:cubicBezTo>
                  <a:cubicBezTo>
                    <a:pt x="573" y="606"/>
                    <a:pt x="615" y="619"/>
                    <a:pt x="655" y="619"/>
                  </a:cubicBezTo>
                  <a:cubicBezTo>
                    <a:pt x="832" y="619"/>
                    <a:pt x="952" y="360"/>
                    <a:pt x="756" y="243"/>
                  </a:cubicBezTo>
                  <a:cubicBezTo>
                    <a:pt x="641" y="166"/>
                    <a:pt x="525" y="94"/>
                    <a:pt x="400" y="31"/>
                  </a:cubicBezTo>
                  <a:cubicBezTo>
                    <a:pt x="363" y="9"/>
                    <a:pt x="327" y="0"/>
                    <a:pt x="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9" name="Google Shape;12967;p90">
              <a:extLst>
                <a:ext uri="{FF2B5EF4-FFF2-40B4-BE49-F238E27FC236}">
                  <a16:creationId xmlns:a16="http://schemas.microsoft.com/office/drawing/2014/main" id="{063EF6ED-C853-4484-BFE4-0B33FC1C48CF}"/>
                </a:ext>
              </a:extLst>
            </p:cNvPr>
            <p:cNvSpPr/>
            <p:nvPr/>
          </p:nvSpPr>
          <p:spPr>
            <a:xfrm>
              <a:off x="2783963" y="2968588"/>
              <a:ext cx="10622" cy="16314"/>
            </a:xfrm>
            <a:custGeom>
              <a:avLst/>
              <a:gdLst/>
              <a:ahLst/>
              <a:cxnLst/>
              <a:rect l="l" t="t" r="r" b="b"/>
              <a:pathLst>
                <a:path w="405" h="622" extrusionOk="0">
                  <a:moveTo>
                    <a:pt x="202" y="1"/>
                  </a:moveTo>
                  <a:cubicBezTo>
                    <a:pt x="92" y="1"/>
                    <a:pt x="0" y="92"/>
                    <a:pt x="0" y="203"/>
                  </a:cubicBezTo>
                  <a:lnTo>
                    <a:pt x="0" y="420"/>
                  </a:lnTo>
                  <a:cubicBezTo>
                    <a:pt x="0" y="554"/>
                    <a:pt x="101" y="622"/>
                    <a:pt x="202" y="622"/>
                  </a:cubicBezTo>
                  <a:cubicBezTo>
                    <a:pt x="303" y="622"/>
                    <a:pt x="405" y="554"/>
                    <a:pt x="405" y="420"/>
                  </a:cubicBezTo>
                  <a:lnTo>
                    <a:pt x="405" y="203"/>
                  </a:lnTo>
                  <a:cubicBezTo>
                    <a:pt x="405" y="92"/>
                    <a:pt x="313" y="1"/>
                    <a:pt x="2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70" name="Google Shape;12968;p90">
            <a:extLst>
              <a:ext uri="{FF2B5EF4-FFF2-40B4-BE49-F238E27FC236}">
                <a16:creationId xmlns:a16="http://schemas.microsoft.com/office/drawing/2014/main" id="{F8DF6FF6-BD5B-461D-A95C-0AB78134A4BC}"/>
              </a:ext>
            </a:extLst>
          </p:cNvPr>
          <p:cNvGrpSpPr/>
          <p:nvPr/>
        </p:nvGrpSpPr>
        <p:grpSpPr>
          <a:xfrm>
            <a:off x="4097285" y="3625467"/>
            <a:ext cx="516263" cy="473459"/>
            <a:chOff x="3072963" y="2903675"/>
            <a:chExt cx="387197" cy="355094"/>
          </a:xfrm>
        </p:grpSpPr>
        <p:sp>
          <p:nvSpPr>
            <p:cNvPr id="671" name="Google Shape;12969;p90">
              <a:extLst>
                <a:ext uri="{FF2B5EF4-FFF2-40B4-BE49-F238E27FC236}">
                  <a16:creationId xmlns:a16="http://schemas.microsoft.com/office/drawing/2014/main" id="{28E0D70B-6247-44B0-BBED-47AF13AF3CAB}"/>
                </a:ext>
              </a:extLst>
            </p:cNvPr>
            <p:cNvSpPr/>
            <p:nvPr/>
          </p:nvSpPr>
          <p:spPr>
            <a:xfrm>
              <a:off x="3120540" y="3017949"/>
              <a:ext cx="79260" cy="87469"/>
            </a:xfrm>
            <a:custGeom>
              <a:avLst/>
              <a:gdLst/>
              <a:ahLst/>
              <a:cxnLst/>
              <a:rect l="l" t="t" r="r" b="b"/>
              <a:pathLst>
                <a:path w="3022" h="3335" extrusionOk="0">
                  <a:moveTo>
                    <a:pt x="530" y="0"/>
                  </a:moveTo>
                  <a:lnTo>
                    <a:pt x="539" y="169"/>
                  </a:lnTo>
                  <a:cubicBezTo>
                    <a:pt x="578" y="640"/>
                    <a:pt x="568" y="1656"/>
                    <a:pt x="68" y="3128"/>
                  </a:cubicBezTo>
                  <a:lnTo>
                    <a:pt x="0" y="3335"/>
                  </a:lnTo>
                  <a:lnTo>
                    <a:pt x="3022" y="3335"/>
                  </a:lnTo>
                  <a:lnTo>
                    <a:pt x="2950" y="3128"/>
                  </a:lnTo>
                  <a:cubicBezTo>
                    <a:pt x="2454" y="1656"/>
                    <a:pt x="2440" y="645"/>
                    <a:pt x="2478" y="169"/>
                  </a:cubicBezTo>
                  <a:lnTo>
                    <a:pt x="2493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2" name="Google Shape;12970;p90">
              <a:extLst>
                <a:ext uri="{FF2B5EF4-FFF2-40B4-BE49-F238E27FC236}">
                  <a16:creationId xmlns:a16="http://schemas.microsoft.com/office/drawing/2014/main" id="{FE6BA25C-D7CD-46DA-84AE-876AFEC9C139}"/>
                </a:ext>
              </a:extLst>
            </p:cNvPr>
            <p:cNvSpPr/>
            <p:nvPr/>
          </p:nvSpPr>
          <p:spPr>
            <a:xfrm>
              <a:off x="3114482" y="3109430"/>
              <a:ext cx="91272" cy="19356"/>
            </a:xfrm>
            <a:custGeom>
              <a:avLst/>
              <a:gdLst/>
              <a:ahLst/>
              <a:cxnLst/>
              <a:rect l="l" t="t" r="r" b="b"/>
              <a:pathLst>
                <a:path w="3480" h="738" extrusionOk="0">
                  <a:moveTo>
                    <a:pt x="130" y="1"/>
                  </a:moveTo>
                  <a:lnTo>
                    <a:pt x="0" y="737"/>
                  </a:lnTo>
                  <a:lnTo>
                    <a:pt x="3479" y="737"/>
                  </a:lnTo>
                  <a:lnTo>
                    <a:pt x="3349" y="1"/>
                  </a:ln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3" name="Google Shape;12971;p90">
              <a:extLst>
                <a:ext uri="{FF2B5EF4-FFF2-40B4-BE49-F238E27FC236}">
                  <a16:creationId xmlns:a16="http://schemas.microsoft.com/office/drawing/2014/main" id="{34071938-9B46-4877-8DAF-5FBF5B06404D}"/>
                </a:ext>
              </a:extLst>
            </p:cNvPr>
            <p:cNvSpPr/>
            <p:nvPr/>
          </p:nvSpPr>
          <p:spPr>
            <a:xfrm>
              <a:off x="3081409" y="3178985"/>
              <a:ext cx="125971" cy="19330"/>
            </a:xfrm>
            <a:custGeom>
              <a:avLst/>
              <a:gdLst/>
              <a:ahLst/>
              <a:cxnLst/>
              <a:rect l="l" t="t" r="r" b="b"/>
              <a:pathLst>
                <a:path w="4803" h="737" extrusionOk="0">
                  <a:moveTo>
                    <a:pt x="1" y="0"/>
                  </a:moveTo>
                  <a:lnTo>
                    <a:pt x="1" y="736"/>
                  </a:lnTo>
                  <a:lnTo>
                    <a:pt x="4605" y="736"/>
                  </a:lnTo>
                  <a:lnTo>
                    <a:pt x="4803" y="0"/>
                  </a:ln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4" name="Google Shape;12972;p90">
              <a:extLst>
                <a:ext uri="{FF2B5EF4-FFF2-40B4-BE49-F238E27FC236}">
                  <a16:creationId xmlns:a16="http://schemas.microsoft.com/office/drawing/2014/main" id="{4FAB09A5-B231-4958-87D1-DE06DDF84C00}"/>
                </a:ext>
              </a:extLst>
            </p:cNvPr>
            <p:cNvSpPr/>
            <p:nvPr/>
          </p:nvSpPr>
          <p:spPr>
            <a:xfrm>
              <a:off x="3091873" y="3132799"/>
              <a:ext cx="131531" cy="42043"/>
            </a:xfrm>
            <a:custGeom>
              <a:avLst/>
              <a:gdLst/>
              <a:ahLst/>
              <a:cxnLst/>
              <a:rect l="l" t="t" r="r" b="b"/>
              <a:pathLst>
                <a:path w="5015" h="1603" extrusionOk="0">
                  <a:moveTo>
                    <a:pt x="439" y="0"/>
                  </a:moveTo>
                  <a:lnTo>
                    <a:pt x="1" y="1602"/>
                  </a:lnTo>
                  <a:lnTo>
                    <a:pt x="4813" y="1602"/>
                  </a:lnTo>
                  <a:lnTo>
                    <a:pt x="4919" y="1011"/>
                  </a:lnTo>
                  <a:cubicBezTo>
                    <a:pt x="4919" y="996"/>
                    <a:pt x="4928" y="977"/>
                    <a:pt x="4943" y="967"/>
                  </a:cubicBezTo>
                  <a:lnTo>
                    <a:pt x="5015" y="900"/>
                  </a:lnTo>
                  <a:lnTo>
                    <a:pt x="4986" y="808"/>
                  </a:lnTo>
                  <a:lnTo>
                    <a:pt x="4769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5" name="Google Shape;12973;p90">
              <a:extLst>
                <a:ext uri="{FF2B5EF4-FFF2-40B4-BE49-F238E27FC236}">
                  <a16:creationId xmlns:a16="http://schemas.microsoft.com/office/drawing/2014/main" id="{99A6C55D-611E-4E84-893E-92573D2C383D}"/>
                </a:ext>
              </a:extLst>
            </p:cNvPr>
            <p:cNvSpPr/>
            <p:nvPr/>
          </p:nvSpPr>
          <p:spPr>
            <a:xfrm>
              <a:off x="3326111" y="3178985"/>
              <a:ext cx="125971" cy="19330"/>
            </a:xfrm>
            <a:custGeom>
              <a:avLst/>
              <a:gdLst/>
              <a:ahLst/>
              <a:cxnLst/>
              <a:rect l="l" t="t" r="r" b="b"/>
              <a:pathLst>
                <a:path w="4803" h="737" extrusionOk="0">
                  <a:moveTo>
                    <a:pt x="1" y="0"/>
                  </a:moveTo>
                  <a:lnTo>
                    <a:pt x="203" y="736"/>
                  </a:lnTo>
                  <a:lnTo>
                    <a:pt x="4803" y="736"/>
                  </a:lnTo>
                  <a:lnTo>
                    <a:pt x="4803" y="0"/>
                  </a:ln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6" name="Google Shape;12974;p90">
              <a:extLst>
                <a:ext uri="{FF2B5EF4-FFF2-40B4-BE49-F238E27FC236}">
                  <a16:creationId xmlns:a16="http://schemas.microsoft.com/office/drawing/2014/main" id="{9CC58541-C6C2-4705-AD9B-70AF8B0F0C03}"/>
                </a:ext>
              </a:extLst>
            </p:cNvPr>
            <p:cNvSpPr/>
            <p:nvPr/>
          </p:nvSpPr>
          <p:spPr>
            <a:xfrm>
              <a:off x="3188050" y="3231231"/>
              <a:ext cx="157522" cy="19199"/>
            </a:xfrm>
            <a:custGeom>
              <a:avLst/>
              <a:gdLst/>
              <a:ahLst/>
              <a:cxnLst/>
              <a:rect l="l" t="t" r="r" b="b"/>
              <a:pathLst>
                <a:path w="6006" h="732" extrusionOk="0">
                  <a:moveTo>
                    <a:pt x="1" y="0"/>
                  </a:moveTo>
                  <a:lnTo>
                    <a:pt x="1" y="732"/>
                  </a:lnTo>
                  <a:lnTo>
                    <a:pt x="6006" y="732"/>
                  </a:lnTo>
                  <a:lnTo>
                    <a:pt x="6006" y="0"/>
                  </a:ln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7" name="Google Shape;12975;p90">
              <a:extLst>
                <a:ext uri="{FF2B5EF4-FFF2-40B4-BE49-F238E27FC236}">
                  <a16:creationId xmlns:a16="http://schemas.microsoft.com/office/drawing/2014/main" id="{BCA26398-9CEF-4678-B340-1AFA1F40A574}"/>
                </a:ext>
              </a:extLst>
            </p:cNvPr>
            <p:cNvSpPr/>
            <p:nvPr/>
          </p:nvSpPr>
          <p:spPr>
            <a:xfrm>
              <a:off x="3325744" y="2930322"/>
              <a:ext cx="95547" cy="83482"/>
            </a:xfrm>
            <a:custGeom>
              <a:avLst/>
              <a:gdLst/>
              <a:ahLst/>
              <a:cxnLst/>
              <a:rect l="l" t="t" r="r" b="b"/>
              <a:pathLst>
                <a:path w="3643" h="3183" extrusionOk="0">
                  <a:moveTo>
                    <a:pt x="1814" y="1"/>
                  </a:moveTo>
                  <a:cubicBezTo>
                    <a:pt x="692" y="1"/>
                    <a:pt x="12" y="1266"/>
                    <a:pt x="659" y="2206"/>
                  </a:cubicBezTo>
                  <a:lnTo>
                    <a:pt x="707" y="2273"/>
                  </a:lnTo>
                  <a:lnTo>
                    <a:pt x="2238" y="2273"/>
                  </a:lnTo>
                  <a:cubicBezTo>
                    <a:pt x="2339" y="2273"/>
                    <a:pt x="2339" y="2432"/>
                    <a:pt x="2238" y="2432"/>
                  </a:cubicBezTo>
                  <a:lnTo>
                    <a:pt x="231" y="2432"/>
                  </a:lnTo>
                  <a:cubicBezTo>
                    <a:pt x="101" y="2432"/>
                    <a:pt x="0" y="2533"/>
                    <a:pt x="0" y="2658"/>
                  </a:cubicBezTo>
                  <a:lnTo>
                    <a:pt x="0" y="2956"/>
                  </a:lnTo>
                  <a:cubicBezTo>
                    <a:pt x="0" y="3082"/>
                    <a:pt x="101" y="3183"/>
                    <a:pt x="231" y="3183"/>
                  </a:cubicBezTo>
                  <a:lnTo>
                    <a:pt x="3407" y="3183"/>
                  </a:lnTo>
                  <a:cubicBezTo>
                    <a:pt x="3532" y="3183"/>
                    <a:pt x="3633" y="3082"/>
                    <a:pt x="3633" y="2956"/>
                  </a:cubicBezTo>
                  <a:lnTo>
                    <a:pt x="3633" y="2658"/>
                  </a:lnTo>
                  <a:cubicBezTo>
                    <a:pt x="3633" y="2533"/>
                    <a:pt x="3532" y="2432"/>
                    <a:pt x="3407" y="2432"/>
                  </a:cubicBezTo>
                  <a:lnTo>
                    <a:pt x="2964" y="2432"/>
                  </a:lnTo>
                  <a:cubicBezTo>
                    <a:pt x="2897" y="2432"/>
                    <a:pt x="2863" y="2355"/>
                    <a:pt x="2906" y="2302"/>
                  </a:cubicBezTo>
                  <a:cubicBezTo>
                    <a:pt x="3643" y="1407"/>
                    <a:pt x="3036" y="50"/>
                    <a:pt x="1877" y="2"/>
                  </a:cubicBezTo>
                  <a:cubicBezTo>
                    <a:pt x="1856" y="1"/>
                    <a:pt x="1835" y="1"/>
                    <a:pt x="1814" y="1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8" name="Google Shape;12976;p90">
              <a:extLst>
                <a:ext uri="{FF2B5EF4-FFF2-40B4-BE49-F238E27FC236}">
                  <a16:creationId xmlns:a16="http://schemas.microsoft.com/office/drawing/2014/main" id="{979F148B-D52D-474F-B0A2-15944FE1CD54}"/>
                </a:ext>
              </a:extLst>
            </p:cNvPr>
            <p:cNvSpPr/>
            <p:nvPr/>
          </p:nvSpPr>
          <p:spPr>
            <a:xfrm>
              <a:off x="3227181" y="3070194"/>
              <a:ext cx="79260" cy="87469"/>
            </a:xfrm>
            <a:custGeom>
              <a:avLst/>
              <a:gdLst/>
              <a:ahLst/>
              <a:cxnLst/>
              <a:rect l="l" t="t" r="r" b="b"/>
              <a:pathLst>
                <a:path w="3022" h="3335" extrusionOk="0">
                  <a:moveTo>
                    <a:pt x="529" y="0"/>
                  </a:moveTo>
                  <a:lnTo>
                    <a:pt x="539" y="169"/>
                  </a:lnTo>
                  <a:cubicBezTo>
                    <a:pt x="578" y="640"/>
                    <a:pt x="568" y="1656"/>
                    <a:pt x="68" y="3128"/>
                  </a:cubicBezTo>
                  <a:lnTo>
                    <a:pt x="0" y="3335"/>
                  </a:lnTo>
                  <a:lnTo>
                    <a:pt x="3022" y="3335"/>
                  </a:lnTo>
                  <a:lnTo>
                    <a:pt x="2950" y="3128"/>
                  </a:lnTo>
                  <a:cubicBezTo>
                    <a:pt x="2454" y="1656"/>
                    <a:pt x="2440" y="640"/>
                    <a:pt x="2478" y="169"/>
                  </a:cubicBezTo>
                  <a:lnTo>
                    <a:pt x="2493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9" name="Google Shape;12977;p90">
              <a:extLst>
                <a:ext uri="{FF2B5EF4-FFF2-40B4-BE49-F238E27FC236}">
                  <a16:creationId xmlns:a16="http://schemas.microsoft.com/office/drawing/2014/main" id="{D278BD22-6434-4A9D-8C61-C6F1F9903F1C}"/>
                </a:ext>
              </a:extLst>
            </p:cNvPr>
            <p:cNvSpPr/>
            <p:nvPr/>
          </p:nvSpPr>
          <p:spPr>
            <a:xfrm>
              <a:off x="3112462" y="2930322"/>
              <a:ext cx="95547" cy="83482"/>
            </a:xfrm>
            <a:custGeom>
              <a:avLst/>
              <a:gdLst/>
              <a:ahLst/>
              <a:cxnLst/>
              <a:rect l="l" t="t" r="r" b="b"/>
              <a:pathLst>
                <a:path w="3643" h="3183" extrusionOk="0">
                  <a:moveTo>
                    <a:pt x="1814" y="1"/>
                  </a:moveTo>
                  <a:cubicBezTo>
                    <a:pt x="692" y="1"/>
                    <a:pt x="12" y="1266"/>
                    <a:pt x="659" y="2206"/>
                  </a:cubicBezTo>
                  <a:lnTo>
                    <a:pt x="708" y="2273"/>
                  </a:lnTo>
                  <a:lnTo>
                    <a:pt x="2238" y="2273"/>
                  </a:lnTo>
                  <a:cubicBezTo>
                    <a:pt x="2339" y="2273"/>
                    <a:pt x="2339" y="2432"/>
                    <a:pt x="2238" y="2432"/>
                  </a:cubicBezTo>
                  <a:lnTo>
                    <a:pt x="231" y="2432"/>
                  </a:lnTo>
                  <a:cubicBezTo>
                    <a:pt x="101" y="2432"/>
                    <a:pt x="0" y="2533"/>
                    <a:pt x="0" y="2658"/>
                  </a:cubicBezTo>
                  <a:lnTo>
                    <a:pt x="0" y="2956"/>
                  </a:lnTo>
                  <a:cubicBezTo>
                    <a:pt x="0" y="3082"/>
                    <a:pt x="101" y="3183"/>
                    <a:pt x="231" y="3183"/>
                  </a:cubicBezTo>
                  <a:lnTo>
                    <a:pt x="3407" y="3183"/>
                  </a:lnTo>
                  <a:cubicBezTo>
                    <a:pt x="3532" y="3183"/>
                    <a:pt x="3633" y="3082"/>
                    <a:pt x="3633" y="2956"/>
                  </a:cubicBezTo>
                  <a:lnTo>
                    <a:pt x="3633" y="2658"/>
                  </a:lnTo>
                  <a:cubicBezTo>
                    <a:pt x="3633" y="2533"/>
                    <a:pt x="3532" y="2432"/>
                    <a:pt x="3407" y="2432"/>
                  </a:cubicBezTo>
                  <a:lnTo>
                    <a:pt x="2964" y="2432"/>
                  </a:lnTo>
                  <a:cubicBezTo>
                    <a:pt x="2897" y="2432"/>
                    <a:pt x="2863" y="2355"/>
                    <a:pt x="2907" y="2302"/>
                  </a:cubicBezTo>
                  <a:cubicBezTo>
                    <a:pt x="3643" y="1407"/>
                    <a:pt x="3036" y="50"/>
                    <a:pt x="1877" y="2"/>
                  </a:cubicBezTo>
                  <a:cubicBezTo>
                    <a:pt x="1856" y="1"/>
                    <a:pt x="1835" y="1"/>
                    <a:pt x="1814" y="1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0" name="Google Shape;12978;p90">
              <a:extLst>
                <a:ext uri="{FF2B5EF4-FFF2-40B4-BE49-F238E27FC236}">
                  <a16:creationId xmlns:a16="http://schemas.microsoft.com/office/drawing/2014/main" id="{25A25B84-287F-4B9D-A19D-68AEC0003626}"/>
                </a:ext>
              </a:extLst>
            </p:cNvPr>
            <p:cNvSpPr/>
            <p:nvPr/>
          </p:nvSpPr>
          <p:spPr>
            <a:xfrm>
              <a:off x="3310086" y="3132799"/>
              <a:ext cx="131400" cy="42043"/>
            </a:xfrm>
            <a:custGeom>
              <a:avLst/>
              <a:gdLst/>
              <a:ahLst/>
              <a:cxnLst/>
              <a:rect l="l" t="t" r="r" b="b"/>
              <a:pathLst>
                <a:path w="5010" h="1603" extrusionOk="0">
                  <a:moveTo>
                    <a:pt x="246" y="0"/>
                  </a:moveTo>
                  <a:lnTo>
                    <a:pt x="29" y="794"/>
                  </a:lnTo>
                  <a:lnTo>
                    <a:pt x="0" y="900"/>
                  </a:lnTo>
                  <a:lnTo>
                    <a:pt x="73" y="967"/>
                  </a:lnTo>
                  <a:cubicBezTo>
                    <a:pt x="87" y="977"/>
                    <a:pt x="97" y="996"/>
                    <a:pt x="97" y="1011"/>
                  </a:cubicBezTo>
                  <a:lnTo>
                    <a:pt x="203" y="1602"/>
                  </a:lnTo>
                  <a:lnTo>
                    <a:pt x="5009" y="1602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1" name="Google Shape;12979;p90">
              <a:extLst>
                <a:ext uri="{FF2B5EF4-FFF2-40B4-BE49-F238E27FC236}">
                  <a16:creationId xmlns:a16="http://schemas.microsoft.com/office/drawing/2014/main" id="{25B6E12E-F4EF-4E31-A502-3E393D68E81A}"/>
                </a:ext>
              </a:extLst>
            </p:cNvPr>
            <p:cNvSpPr/>
            <p:nvPr/>
          </p:nvSpPr>
          <p:spPr>
            <a:xfrm>
              <a:off x="3327764" y="3109430"/>
              <a:ext cx="91245" cy="19356"/>
            </a:xfrm>
            <a:custGeom>
              <a:avLst/>
              <a:gdLst/>
              <a:ahLst/>
              <a:cxnLst/>
              <a:rect l="l" t="t" r="r" b="b"/>
              <a:pathLst>
                <a:path w="3479" h="738" extrusionOk="0">
                  <a:moveTo>
                    <a:pt x="130" y="1"/>
                  </a:moveTo>
                  <a:lnTo>
                    <a:pt x="0" y="737"/>
                  </a:lnTo>
                  <a:lnTo>
                    <a:pt x="3479" y="737"/>
                  </a:lnTo>
                  <a:lnTo>
                    <a:pt x="3349" y="1"/>
                  </a:ln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2" name="Google Shape;12980;p90">
              <a:extLst>
                <a:ext uri="{FF2B5EF4-FFF2-40B4-BE49-F238E27FC236}">
                  <a16:creationId xmlns:a16="http://schemas.microsoft.com/office/drawing/2014/main" id="{BD87DFCF-BD3F-4FD9-A92F-BCAA2AC863B3}"/>
                </a:ext>
              </a:extLst>
            </p:cNvPr>
            <p:cNvSpPr/>
            <p:nvPr/>
          </p:nvSpPr>
          <p:spPr>
            <a:xfrm>
              <a:off x="3221123" y="3161675"/>
              <a:ext cx="91272" cy="19356"/>
            </a:xfrm>
            <a:custGeom>
              <a:avLst/>
              <a:gdLst/>
              <a:ahLst/>
              <a:cxnLst/>
              <a:rect l="l" t="t" r="r" b="b"/>
              <a:pathLst>
                <a:path w="3480" h="738" extrusionOk="0">
                  <a:moveTo>
                    <a:pt x="130" y="1"/>
                  </a:moveTo>
                  <a:lnTo>
                    <a:pt x="0" y="737"/>
                  </a:lnTo>
                  <a:lnTo>
                    <a:pt x="3479" y="737"/>
                  </a:lnTo>
                  <a:lnTo>
                    <a:pt x="3349" y="1"/>
                  </a:ln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3" name="Google Shape;12981;p90">
              <a:extLst>
                <a:ext uri="{FF2B5EF4-FFF2-40B4-BE49-F238E27FC236}">
                  <a16:creationId xmlns:a16="http://schemas.microsoft.com/office/drawing/2014/main" id="{818D8F3D-82DD-4763-A659-BD42671E0BDD}"/>
                </a:ext>
              </a:extLst>
            </p:cNvPr>
            <p:cNvSpPr/>
            <p:nvPr/>
          </p:nvSpPr>
          <p:spPr>
            <a:xfrm>
              <a:off x="3219103" y="2982568"/>
              <a:ext cx="95547" cy="83482"/>
            </a:xfrm>
            <a:custGeom>
              <a:avLst/>
              <a:gdLst/>
              <a:ahLst/>
              <a:cxnLst/>
              <a:rect l="l" t="t" r="r" b="b"/>
              <a:pathLst>
                <a:path w="3643" h="3183" extrusionOk="0">
                  <a:moveTo>
                    <a:pt x="1808" y="1"/>
                  </a:moveTo>
                  <a:cubicBezTo>
                    <a:pt x="689" y="1"/>
                    <a:pt x="13" y="1267"/>
                    <a:pt x="659" y="2206"/>
                  </a:cubicBezTo>
                  <a:lnTo>
                    <a:pt x="708" y="2273"/>
                  </a:lnTo>
                  <a:lnTo>
                    <a:pt x="2238" y="2273"/>
                  </a:lnTo>
                  <a:cubicBezTo>
                    <a:pt x="2339" y="2273"/>
                    <a:pt x="2339" y="2432"/>
                    <a:pt x="2238" y="2432"/>
                  </a:cubicBezTo>
                  <a:lnTo>
                    <a:pt x="231" y="2432"/>
                  </a:lnTo>
                  <a:cubicBezTo>
                    <a:pt x="101" y="2432"/>
                    <a:pt x="0" y="2533"/>
                    <a:pt x="0" y="2658"/>
                  </a:cubicBezTo>
                  <a:lnTo>
                    <a:pt x="0" y="2956"/>
                  </a:lnTo>
                  <a:cubicBezTo>
                    <a:pt x="0" y="3082"/>
                    <a:pt x="101" y="3183"/>
                    <a:pt x="231" y="3183"/>
                  </a:cubicBezTo>
                  <a:lnTo>
                    <a:pt x="3407" y="3183"/>
                  </a:lnTo>
                  <a:cubicBezTo>
                    <a:pt x="3532" y="3183"/>
                    <a:pt x="3633" y="3082"/>
                    <a:pt x="3633" y="2956"/>
                  </a:cubicBezTo>
                  <a:lnTo>
                    <a:pt x="3633" y="2658"/>
                  </a:lnTo>
                  <a:cubicBezTo>
                    <a:pt x="3633" y="2533"/>
                    <a:pt x="3532" y="2432"/>
                    <a:pt x="3407" y="2432"/>
                  </a:cubicBezTo>
                  <a:lnTo>
                    <a:pt x="2964" y="2432"/>
                  </a:lnTo>
                  <a:cubicBezTo>
                    <a:pt x="2897" y="2427"/>
                    <a:pt x="2863" y="2350"/>
                    <a:pt x="2906" y="2302"/>
                  </a:cubicBezTo>
                  <a:cubicBezTo>
                    <a:pt x="3643" y="1407"/>
                    <a:pt x="3036" y="50"/>
                    <a:pt x="1877" y="2"/>
                  </a:cubicBezTo>
                  <a:cubicBezTo>
                    <a:pt x="1854" y="1"/>
                    <a:pt x="1831" y="1"/>
                    <a:pt x="1808" y="1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4" name="Google Shape;12982;p90">
              <a:extLst>
                <a:ext uri="{FF2B5EF4-FFF2-40B4-BE49-F238E27FC236}">
                  <a16:creationId xmlns:a16="http://schemas.microsoft.com/office/drawing/2014/main" id="{232CDC54-2929-40D9-8796-4D46FAB9C0DE}"/>
                </a:ext>
              </a:extLst>
            </p:cNvPr>
            <p:cNvSpPr/>
            <p:nvPr/>
          </p:nvSpPr>
          <p:spPr>
            <a:xfrm>
              <a:off x="3333822" y="3017949"/>
              <a:ext cx="79155" cy="87469"/>
            </a:xfrm>
            <a:custGeom>
              <a:avLst/>
              <a:gdLst/>
              <a:ahLst/>
              <a:cxnLst/>
              <a:rect l="l" t="t" r="r" b="b"/>
              <a:pathLst>
                <a:path w="3018" h="3335" extrusionOk="0">
                  <a:moveTo>
                    <a:pt x="525" y="0"/>
                  </a:moveTo>
                  <a:lnTo>
                    <a:pt x="539" y="169"/>
                  </a:lnTo>
                  <a:cubicBezTo>
                    <a:pt x="573" y="640"/>
                    <a:pt x="563" y="1656"/>
                    <a:pt x="67" y="3128"/>
                  </a:cubicBezTo>
                  <a:lnTo>
                    <a:pt x="0" y="3335"/>
                  </a:lnTo>
                  <a:lnTo>
                    <a:pt x="3017" y="3335"/>
                  </a:lnTo>
                  <a:lnTo>
                    <a:pt x="2945" y="3128"/>
                  </a:lnTo>
                  <a:cubicBezTo>
                    <a:pt x="2449" y="1656"/>
                    <a:pt x="2440" y="645"/>
                    <a:pt x="2473" y="169"/>
                  </a:cubicBezTo>
                  <a:lnTo>
                    <a:pt x="2488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5" name="Google Shape;12983;p90">
              <a:extLst>
                <a:ext uri="{FF2B5EF4-FFF2-40B4-BE49-F238E27FC236}">
                  <a16:creationId xmlns:a16="http://schemas.microsoft.com/office/drawing/2014/main" id="{3FFA3A08-56B9-437E-92E8-CC4B74834F94}"/>
                </a:ext>
              </a:extLst>
            </p:cNvPr>
            <p:cNvSpPr/>
            <p:nvPr/>
          </p:nvSpPr>
          <p:spPr>
            <a:xfrm>
              <a:off x="3201295" y="3187168"/>
              <a:ext cx="131033" cy="37899"/>
            </a:xfrm>
            <a:custGeom>
              <a:avLst/>
              <a:gdLst/>
              <a:ahLst/>
              <a:cxnLst/>
              <a:rect l="l" t="t" r="r" b="b"/>
              <a:pathLst>
                <a:path w="4996" h="1445" extrusionOk="0">
                  <a:moveTo>
                    <a:pt x="390" y="1"/>
                  </a:moveTo>
                  <a:lnTo>
                    <a:pt x="1" y="1444"/>
                  </a:lnTo>
                  <a:lnTo>
                    <a:pt x="4995" y="1444"/>
                  </a:lnTo>
                  <a:lnTo>
                    <a:pt x="4601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6" name="Google Shape;12984;p90">
              <a:extLst>
                <a:ext uri="{FF2B5EF4-FFF2-40B4-BE49-F238E27FC236}">
                  <a16:creationId xmlns:a16="http://schemas.microsoft.com/office/drawing/2014/main" id="{4D060788-082D-4094-B696-AE4E2551C555}"/>
                </a:ext>
              </a:extLst>
            </p:cNvPr>
            <p:cNvSpPr/>
            <p:nvPr/>
          </p:nvSpPr>
          <p:spPr>
            <a:xfrm>
              <a:off x="3326111" y="3178985"/>
              <a:ext cx="17572" cy="19330"/>
            </a:xfrm>
            <a:custGeom>
              <a:avLst/>
              <a:gdLst/>
              <a:ahLst/>
              <a:cxnLst/>
              <a:rect l="l" t="t" r="r" b="b"/>
              <a:pathLst>
                <a:path w="670" h="737" extrusionOk="0">
                  <a:moveTo>
                    <a:pt x="1" y="0"/>
                  </a:moveTo>
                  <a:lnTo>
                    <a:pt x="203" y="736"/>
                  </a:lnTo>
                  <a:lnTo>
                    <a:pt x="669" y="736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7" name="Google Shape;12985;p90">
              <a:extLst>
                <a:ext uri="{FF2B5EF4-FFF2-40B4-BE49-F238E27FC236}">
                  <a16:creationId xmlns:a16="http://schemas.microsoft.com/office/drawing/2014/main" id="{E37FA645-480E-4A5A-8FBA-7EFAC98550AD}"/>
                </a:ext>
              </a:extLst>
            </p:cNvPr>
            <p:cNvSpPr/>
            <p:nvPr/>
          </p:nvSpPr>
          <p:spPr>
            <a:xfrm>
              <a:off x="3188050" y="3231231"/>
              <a:ext cx="12406" cy="19199"/>
            </a:xfrm>
            <a:custGeom>
              <a:avLst/>
              <a:gdLst/>
              <a:ahLst/>
              <a:cxnLst/>
              <a:rect l="l" t="t" r="r" b="b"/>
              <a:pathLst>
                <a:path w="473" h="732" extrusionOk="0">
                  <a:moveTo>
                    <a:pt x="1" y="0"/>
                  </a:moveTo>
                  <a:lnTo>
                    <a:pt x="1" y="732"/>
                  </a:lnTo>
                  <a:lnTo>
                    <a:pt x="472" y="732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8" name="Google Shape;12986;p90">
              <a:extLst>
                <a:ext uri="{FF2B5EF4-FFF2-40B4-BE49-F238E27FC236}">
                  <a16:creationId xmlns:a16="http://schemas.microsoft.com/office/drawing/2014/main" id="{2192E3F4-8861-426E-B338-F0C9A944F67D}"/>
                </a:ext>
              </a:extLst>
            </p:cNvPr>
            <p:cNvSpPr/>
            <p:nvPr/>
          </p:nvSpPr>
          <p:spPr>
            <a:xfrm>
              <a:off x="3325744" y="2930322"/>
              <a:ext cx="53766" cy="59641"/>
            </a:xfrm>
            <a:custGeom>
              <a:avLst/>
              <a:gdLst/>
              <a:ahLst/>
              <a:cxnLst/>
              <a:rect l="l" t="t" r="r" b="b"/>
              <a:pathLst>
                <a:path w="2050" h="2274" extrusionOk="0">
                  <a:moveTo>
                    <a:pt x="1803" y="0"/>
                  </a:moveTo>
                  <a:cubicBezTo>
                    <a:pt x="711" y="0"/>
                    <a:pt x="1" y="1251"/>
                    <a:pt x="659" y="2206"/>
                  </a:cubicBezTo>
                  <a:lnTo>
                    <a:pt x="703" y="2273"/>
                  </a:lnTo>
                  <a:lnTo>
                    <a:pt x="1174" y="2273"/>
                  </a:lnTo>
                  <a:lnTo>
                    <a:pt x="1126" y="2206"/>
                  </a:lnTo>
                  <a:cubicBezTo>
                    <a:pt x="544" y="1359"/>
                    <a:pt x="1039" y="195"/>
                    <a:pt x="2050" y="21"/>
                  </a:cubicBezTo>
                  <a:cubicBezTo>
                    <a:pt x="1966" y="7"/>
                    <a:pt x="1883" y="0"/>
                    <a:pt x="1803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9" name="Google Shape;12987;p90">
              <a:extLst>
                <a:ext uri="{FF2B5EF4-FFF2-40B4-BE49-F238E27FC236}">
                  <a16:creationId xmlns:a16="http://schemas.microsoft.com/office/drawing/2014/main" id="{386182FE-F163-4E16-A509-DCB5047F8CAE}"/>
                </a:ext>
              </a:extLst>
            </p:cNvPr>
            <p:cNvSpPr/>
            <p:nvPr/>
          </p:nvSpPr>
          <p:spPr>
            <a:xfrm>
              <a:off x="3325744" y="2994081"/>
              <a:ext cx="18307" cy="19723"/>
            </a:xfrm>
            <a:custGeom>
              <a:avLst/>
              <a:gdLst/>
              <a:ahLst/>
              <a:cxnLst/>
              <a:rect l="l" t="t" r="r" b="b"/>
              <a:pathLst>
                <a:path w="698" h="752" extrusionOk="0">
                  <a:moveTo>
                    <a:pt x="231" y="1"/>
                  </a:moveTo>
                  <a:cubicBezTo>
                    <a:pt x="101" y="1"/>
                    <a:pt x="0" y="102"/>
                    <a:pt x="0" y="227"/>
                  </a:cubicBezTo>
                  <a:lnTo>
                    <a:pt x="0" y="525"/>
                  </a:lnTo>
                  <a:cubicBezTo>
                    <a:pt x="0" y="651"/>
                    <a:pt x="101" y="752"/>
                    <a:pt x="231" y="752"/>
                  </a:cubicBezTo>
                  <a:lnTo>
                    <a:pt x="698" y="752"/>
                  </a:lnTo>
                  <a:cubicBezTo>
                    <a:pt x="573" y="752"/>
                    <a:pt x="472" y="651"/>
                    <a:pt x="472" y="525"/>
                  </a:cubicBezTo>
                  <a:lnTo>
                    <a:pt x="472" y="227"/>
                  </a:lnTo>
                  <a:cubicBezTo>
                    <a:pt x="472" y="102"/>
                    <a:pt x="573" y="1"/>
                    <a:pt x="698" y="1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0" name="Google Shape;12988;p90">
              <a:extLst>
                <a:ext uri="{FF2B5EF4-FFF2-40B4-BE49-F238E27FC236}">
                  <a16:creationId xmlns:a16="http://schemas.microsoft.com/office/drawing/2014/main" id="{B4095A7A-7DF5-474B-A61B-FF0624E97CF9}"/>
                </a:ext>
              </a:extLst>
            </p:cNvPr>
            <p:cNvSpPr/>
            <p:nvPr/>
          </p:nvSpPr>
          <p:spPr>
            <a:xfrm>
              <a:off x="3227181" y="3070063"/>
              <a:ext cx="27539" cy="87495"/>
            </a:xfrm>
            <a:custGeom>
              <a:avLst/>
              <a:gdLst/>
              <a:ahLst/>
              <a:cxnLst/>
              <a:rect l="l" t="t" r="r" b="b"/>
              <a:pathLst>
                <a:path w="1050" h="3336" extrusionOk="0">
                  <a:moveTo>
                    <a:pt x="529" y="1"/>
                  </a:moveTo>
                  <a:lnTo>
                    <a:pt x="539" y="174"/>
                  </a:lnTo>
                  <a:cubicBezTo>
                    <a:pt x="578" y="645"/>
                    <a:pt x="568" y="1661"/>
                    <a:pt x="68" y="3128"/>
                  </a:cubicBezTo>
                  <a:lnTo>
                    <a:pt x="0" y="3335"/>
                  </a:lnTo>
                  <a:lnTo>
                    <a:pt x="467" y="3335"/>
                  </a:lnTo>
                  <a:lnTo>
                    <a:pt x="539" y="3128"/>
                  </a:lnTo>
                  <a:cubicBezTo>
                    <a:pt x="1039" y="1661"/>
                    <a:pt x="1049" y="645"/>
                    <a:pt x="1011" y="174"/>
                  </a:cubicBezTo>
                  <a:lnTo>
                    <a:pt x="996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1" name="Google Shape;12989;p90">
              <a:extLst>
                <a:ext uri="{FF2B5EF4-FFF2-40B4-BE49-F238E27FC236}">
                  <a16:creationId xmlns:a16="http://schemas.microsoft.com/office/drawing/2014/main" id="{5127D7EF-7041-45E5-9099-EBEDAF2B1C7B}"/>
                </a:ext>
              </a:extLst>
            </p:cNvPr>
            <p:cNvSpPr/>
            <p:nvPr/>
          </p:nvSpPr>
          <p:spPr>
            <a:xfrm>
              <a:off x="3120540" y="3017949"/>
              <a:ext cx="27539" cy="87469"/>
            </a:xfrm>
            <a:custGeom>
              <a:avLst/>
              <a:gdLst/>
              <a:ahLst/>
              <a:cxnLst/>
              <a:rect l="l" t="t" r="r" b="b"/>
              <a:pathLst>
                <a:path w="1050" h="3335" extrusionOk="0">
                  <a:moveTo>
                    <a:pt x="530" y="0"/>
                  </a:moveTo>
                  <a:lnTo>
                    <a:pt x="539" y="169"/>
                  </a:lnTo>
                  <a:cubicBezTo>
                    <a:pt x="578" y="645"/>
                    <a:pt x="568" y="1656"/>
                    <a:pt x="68" y="3128"/>
                  </a:cubicBezTo>
                  <a:lnTo>
                    <a:pt x="0" y="3335"/>
                  </a:lnTo>
                  <a:lnTo>
                    <a:pt x="467" y="3335"/>
                  </a:lnTo>
                  <a:lnTo>
                    <a:pt x="539" y="3128"/>
                  </a:lnTo>
                  <a:cubicBezTo>
                    <a:pt x="1040" y="1656"/>
                    <a:pt x="1049" y="640"/>
                    <a:pt x="1011" y="169"/>
                  </a:cubicBezTo>
                  <a:lnTo>
                    <a:pt x="996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2" name="Google Shape;12990;p90">
              <a:extLst>
                <a:ext uri="{FF2B5EF4-FFF2-40B4-BE49-F238E27FC236}">
                  <a16:creationId xmlns:a16="http://schemas.microsoft.com/office/drawing/2014/main" id="{72151DB5-2730-4AF9-A3D4-D3CFCE00E21C}"/>
                </a:ext>
              </a:extLst>
            </p:cNvPr>
            <p:cNvSpPr/>
            <p:nvPr/>
          </p:nvSpPr>
          <p:spPr>
            <a:xfrm>
              <a:off x="3114482" y="3109430"/>
              <a:ext cx="15789" cy="19356"/>
            </a:xfrm>
            <a:custGeom>
              <a:avLst/>
              <a:gdLst/>
              <a:ahLst/>
              <a:cxnLst/>
              <a:rect l="l" t="t" r="r" b="b"/>
              <a:pathLst>
                <a:path w="602" h="738" extrusionOk="0">
                  <a:moveTo>
                    <a:pt x="130" y="1"/>
                  </a:moveTo>
                  <a:lnTo>
                    <a:pt x="0" y="737"/>
                  </a:lnTo>
                  <a:lnTo>
                    <a:pt x="472" y="737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3" name="Google Shape;12991;p90">
              <a:extLst>
                <a:ext uri="{FF2B5EF4-FFF2-40B4-BE49-F238E27FC236}">
                  <a16:creationId xmlns:a16="http://schemas.microsoft.com/office/drawing/2014/main" id="{98D56381-31BE-4C34-B9A1-4D7B383E6E82}"/>
                </a:ext>
              </a:extLst>
            </p:cNvPr>
            <p:cNvSpPr/>
            <p:nvPr/>
          </p:nvSpPr>
          <p:spPr>
            <a:xfrm>
              <a:off x="3081409" y="3178985"/>
              <a:ext cx="12406" cy="19199"/>
            </a:xfrm>
            <a:custGeom>
              <a:avLst/>
              <a:gdLst/>
              <a:ahLst/>
              <a:cxnLst/>
              <a:rect l="l" t="t" r="r" b="b"/>
              <a:pathLst>
                <a:path w="473" h="732" extrusionOk="0">
                  <a:moveTo>
                    <a:pt x="1" y="0"/>
                  </a:moveTo>
                  <a:lnTo>
                    <a:pt x="1" y="732"/>
                  </a:lnTo>
                  <a:lnTo>
                    <a:pt x="472" y="732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4" name="Google Shape;12992;p90">
              <a:extLst>
                <a:ext uri="{FF2B5EF4-FFF2-40B4-BE49-F238E27FC236}">
                  <a16:creationId xmlns:a16="http://schemas.microsoft.com/office/drawing/2014/main" id="{C028C335-12F3-4309-B6F7-FB192681EAF3}"/>
                </a:ext>
              </a:extLst>
            </p:cNvPr>
            <p:cNvSpPr/>
            <p:nvPr/>
          </p:nvSpPr>
          <p:spPr>
            <a:xfrm>
              <a:off x="3091873" y="3132799"/>
              <a:ext cx="23762" cy="42043"/>
            </a:xfrm>
            <a:custGeom>
              <a:avLst/>
              <a:gdLst/>
              <a:ahLst/>
              <a:cxnLst/>
              <a:rect l="l" t="t" r="r" b="b"/>
              <a:pathLst>
                <a:path w="906" h="1603" extrusionOk="0">
                  <a:moveTo>
                    <a:pt x="439" y="0"/>
                  </a:moveTo>
                  <a:lnTo>
                    <a:pt x="1" y="1602"/>
                  </a:lnTo>
                  <a:lnTo>
                    <a:pt x="473" y="1602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5" name="Google Shape;12993;p90">
              <a:extLst>
                <a:ext uri="{FF2B5EF4-FFF2-40B4-BE49-F238E27FC236}">
                  <a16:creationId xmlns:a16="http://schemas.microsoft.com/office/drawing/2014/main" id="{D9A6E471-F14A-4238-B303-2E5E278EFDE4}"/>
                </a:ext>
              </a:extLst>
            </p:cNvPr>
            <p:cNvSpPr/>
            <p:nvPr/>
          </p:nvSpPr>
          <p:spPr>
            <a:xfrm>
              <a:off x="3112462" y="2994081"/>
              <a:ext cx="18307" cy="19723"/>
            </a:xfrm>
            <a:custGeom>
              <a:avLst/>
              <a:gdLst/>
              <a:ahLst/>
              <a:cxnLst/>
              <a:rect l="l" t="t" r="r" b="b"/>
              <a:pathLst>
                <a:path w="698" h="752" extrusionOk="0">
                  <a:moveTo>
                    <a:pt x="231" y="1"/>
                  </a:moveTo>
                  <a:cubicBezTo>
                    <a:pt x="101" y="1"/>
                    <a:pt x="0" y="102"/>
                    <a:pt x="0" y="227"/>
                  </a:cubicBezTo>
                  <a:lnTo>
                    <a:pt x="0" y="525"/>
                  </a:lnTo>
                  <a:cubicBezTo>
                    <a:pt x="0" y="651"/>
                    <a:pt x="101" y="752"/>
                    <a:pt x="231" y="752"/>
                  </a:cubicBezTo>
                  <a:lnTo>
                    <a:pt x="698" y="752"/>
                  </a:lnTo>
                  <a:cubicBezTo>
                    <a:pt x="573" y="752"/>
                    <a:pt x="472" y="651"/>
                    <a:pt x="472" y="525"/>
                  </a:cubicBezTo>
                  <a:lnTo>
                    <a:pt x="472" y="227"/>
                  </a:lnTo>
                  <a:cubicBezTo>
                    <a:pt x="472" y="102"/>
                    <a:pt x="573" y="1"/>
                    <a:pt x="698" y="1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6" name="Google Shape;12994;p90">
              <a:extLst>
                <a:ext uri="{FF2B5EF4-FFF2-40B4-BE49-F238E27FC236}">
                  <a16:creationId xmlns:a16="http://schemas.microsoft.com/office/drawing/2014/main" id="{9C9C858A-652D-497B-B6F2-F9B7FDC15911}"/>
                </a:ext>
              </a:extLst>
            </p:cNvPr>
            <p:cNvSpPr/>
            <p:nvPr/>
          </p:nvSpPr>
          <p:spPr>
            <a:xfrm>
              <a:off x="3112462" y="2930322"/>
              <a:ext cx="53898" cy="59641"/>
            </a:xfrm>
            <a:custGeom>
              <a:avLst/>
              <a:gdLst/>
              <a:ahLst/>
              <a:cxnLst/>
              <a:rect l="l" t="t" r="r" b="b"/>
              <a:pathLst>
                <a:path w="2055" h="2274" extrusionOk="0">
                  <a:moveTo>
                    <a:pt x="1808" y="0"/>
                  </a:moveTo>
                  <a:cubicBezTo>
                    <a:pt x="715" y="0"/>
                    <a:pt x="1" y="1251"/>
                    <a:pt x="659" y="2206"/>
                  </a:cubicBezTo>
                  <a:lnTo>
                    <a:pt x="708" y="2273"/>
                  </a:lnTo>
                  <a:lnTo>
                    <a:pt x="1174" y="2273"/>
                  </a:lnTo>
                  <a:lnTo>
                    <a:pt x="1131" y="2206"/>
                  </a:lnTo>
                  <a:cubicBezTo>
                    <a:pt x="544" y="1359"/>
                    <a:pt x="1040" y="195"/>
                    <a:pt x="2055" y="21"/>
                  </a:cubicBezTo>
                  <a:cubicBezTo>
                    <a:pt x="1971" y="7"/>
                    <a:pt x="1888" y="0"/>
                    <a:pt x="1808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7" name="Google Shape;12995;p90">
              <a:extLst>
                <a:ext uri="{FF2B5EF4-FFF2-40B4-BE49-F238E27FC236}">
                  <a16:creationId xmlns:a16="http://schemas.microsoft.com/office/drawing/2014/main" id="{E8DC1A4A-E7DF-4E2B-9E00-317717823AB4}"/>
                </a:ext>
              </a:extLst>
            </p:cNvPr>
            <p:cNvSpPr/>
            <p:nvPr/>
          </p:nvSpPr>
          <p:spPr>
            <a:xfrm>
              <a:off x="3310086" y="3132799"/>
              <a:ext cx="18831" cy="42043"/>
            </a:xfrm>
            <a:custGeom>
              <a:avLst/>
              <a:gdLst/>
              <a:ahLst/>
              <a:cxnLst/>
              <a:rect l="l" t="t" r="r" b="b"/>
              <a:pathLst>
                <a:path w="718" h="1603" extrusionOk="0">
                  <a:moveTo>
                    <a:pt x="246" y="0"/>
                  </a:moveTo>
                  <a:lnTo>
                    <a:pt x="34" y="794"/>
                  </a:lnTo>
                  <a:lnTo>
                    <a:pt x="0" y="900"/>
                  </a:lnTo>
                  <a:lnTo>
                    <a:pt x="73" y="967"/>
                  </a:lnTo>
                  <a:cubicBezTo>
                    <a:pt x="87" y="977"/>
                    <a:pt x="97" y="996"/>
                    <a:pt x="97" y="1011"/>
                  </a:cubicBezTo>
                  <a:lnTo>
                    <a:pt x="203" y="1602"/>
                  </a:lnTo>
                  <a:lnTo>
                    <a:pt x="674" y="1602"/>
                  </a:lnTo>
                  <a:lnTo>
                    <a:pt x="568" y="1011"/>
                  </a:lnTo>
                  <a:cubicBezTo>
                    <a:pt x="568" y="996"/>
                    <a:pt x="559" y="977"/>
                    <a:pt x="544" y="967"/>
                  </a:cubicBezTo>
                  <a:lnTo>
                    <a:pt x="467" y="900"/>
                  </a:lnTo>
                  <a:lnTo>
                    <a:pt x="506" y="794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8" name="Google Shape;12996;p90">
              <a:extLst>
                <a:ext uri="{FF2B5EF4-FFF2-40B4-BE49-F238E27FC236}">
                  <a16:creationId xmlns:a16="http://schemas.microsoft.com/office/drawing/2014/main" id="{C7DC3F9B-A2D5-4723-981B-C5B2DD33A94A}"/>
                </a:ext>
              </a:extLst>
            </p:cNvPr>
            <p:cNvSpPr/>
            <p:nvPr/>
          </p:nvSpPr>
          <p:spPr>
            <a:xfrm>
              <a:off x="3327764" y="3109430"/>
              <a:ext cx="15789" cy="19356"/>
            </a:xfrm>
            <a:custGeom>
              <a:avLst/>
              <a:gdLst/>
              <a:ahLst/>
              <a:cxnLst/>
              <a:rect l="l" t="t" r="r" b="b"/>
              <a:pathLst>
                <a:path w="602" h="738" extrusionOk="0">
                  <a:moveTo>
                    <a:pt x="130" y="1"/>
                  </a:moveTo>
                  <a:lnTo>
                    <a:pt x="0" y="737"/>
                  </a:lnTo>
                  <a:lnTo>
                    <a:pt x="472" y="737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9" name="Google Shape;12997;p90">
              <a:extLst>
                <a:ext uri="{FF2B5EF4-FFF2-40B4-BE49-F238E27FC236}">
                  <a16:creationId xmlns:a16="http://schemas.microsoft.com/office/drawing/2014/main" id="{45BF2463-611A-4725-AD9D-F6C1EEAC0BF2}"/>
                </a:ext>
              </a:extLst>
            </p:cNvPr>
            <p:cNvSpPr/>
            <p:nvPr/>
          </p:nvSpPr>
          <p:spPr>
            <a:xfrm>
              <a:off x="3221123" y="3161675"/>
              <a:ext cx="15789" cy="19356"/>
            </a:xfrm>
            <a:custGeom>
              <a:avLst/>
              <a:gdLst/>
              <a:ahLst/>
              <a:cxnLst/>
              <a:rect l="l" t="t" r="r" b="b"/>
              <a:pathLst>
                <a:path w="602" h="738" extrusionOk="0">
                  <a:moveTo>
                    <a:pt x="130" y="1"/>
                  </a:moveTo>
                  <a:lnTo>
                    <a:pt x="0" y="737"/>
                  </a:lnTo>
                  <a:lnTo>
                    <a:pt x="472" y="737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0" name="Google Shape;12998;p90">
              <a:extLst>
                <a:ext uri="{FF2B5EF4-FFF2-40B4-BE49-F238E27FC236}">
                  <a16:creationId xmlns:a16="http://schemas.microsoft.com/office/drawing/2014/main" id="{9D794A45-AD06-4074-9FC1-86E74DB06F75}"/>
                </a:ext>
              </a:extLst>
            </p:cNvPr>
            <p:cNvSpPr/>
            <p:nvPr/>
          </p:nvSpPr>
          <p:spPr>
            <a:xfrm>
              <a:off x="3219103" y="3046353"/>
              <a:ext cx="18307" cy="19697"/>
            </a:xfrm>
            <a:custGeom>
              <a:avLst/>
              <a:gdLst/>
              <a:ahLst/>
              <a:cxnLst/>
              <a:rect l="l" t="t" r="r" b="b"/>
              <a:pathLst>
                <a:path w="698" h="751" extrusionOk="0">
                  <a:moveTo>
                    <a:pt x="231" y="0"/>
                  </a:moveTo>
                  <a:cubicBezTo>
                    <a:pt x="101" y="0"/>
                    <a:pt x="0" y="101"/>
                    <a:pt x="0" y="226"/>
                  </a:cubicBezTo>
                  <a:lnTo>
                    <a:pt x="0" y="524"/>
                  </a:lnTo>
                  <a:cubicBezTo>
                    <a:pt x="0" y="650"/>
                    <a:pt x="101" y="751"/>
                    <a:pt x="231" y="751"/>
                  </a:cubicBezTo>
                  <a:lnTo>
                    <a:pt x="698" y="751"/>
                  </a:lnTo>
                  <a:cubicBezTo>
                    <a:pt x="573" y="751"/>
                    <a:pt x="472" y="650"/>
                    <a:pt x="472" y="524"/>
                  </a:cubicBezTo>
                  <a:lnTo>
                    <a:pt x="472" y="226"/>
                  </a:lnTo>
                  <a:cubicBezTo>
                    <a:pt x="472" y="101"/>
                    <a:pt x="573" y="0"/>
                    <a:pt x="698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1" name="Google Shape;12999;p90">
              <a:extLst>
                <a:ext uri="{FF2B5EF4-FFF2-40B4-BE49-F238E27FC236}">
                  <a16:creationId xmlns:a16="http://schemas.microsoft.com/office/drawing/2014/main" id="{4D3279D6-F86A-4DAF-9F0A-A8468C9E7F0C}"/>
                </a:ext>
              </a:extLst>
            </p:cNvPr>
            <p:cNvSpPr/>
            <p:nvPr/>
          </p:nvSpPr>
          <p:spPr>
            <a:xfrm>
              <a:off x="3219129" y="2982541"/>
              <a:ext cx="53871" cy="59668"/>
            </a:xfrm>
            <a:custGeom>
              <a:avLst/>
              <a:gdLst/>
              <a:ahLst/>
              <a:cxnLst/>
              <a:rect l="l" t="t" r="r" b="b"/>
              <a:pathLst>
                <a:path w="2054" h="2275" extrusionOk="0">
                  <a:moveTo>
                    <a:pt x="1802" y="0"/>
                  </a:moveTo>
                  <a:cubicBezTo>
                    <a:pt x="712" y="0"/>
                    <a:pt x="0" y="1254"/>
                    <a:pt x="658" y="2207"/>
                  </a:cubicBezTo>
                  <a:lnTo>
                    <a:pt x="707" y="2274"/>
                  </a:lnTo>
                  <a:lnTo>
                    <a:pt x="1173" y="2274"/>
                  </a:lnTo>
                  <a:lnTo>
                    <a:pt x="1130" y="2207"/>
                  </a:lnTo>
                  <a:cubicBezTo>
                    <a:pt x="543" y="1360"/>
                    <a:pt x="1039" y="191"/>
                    <a:pt x="2054" y="22"/>
                  </a:cubicBezTo>
                  <a:cubicBezTo>
                    <a:pt x="1968" y="8"/>
                    <a:pt x="1884" y="0"/>
                    <a:pt x="1802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2" name="Google Shape;13000;p90">
              <a:extLst>
                <a:ext uri="{FF2B5EF4-FFF2-40B4-BE49-F238E27FC236}">
                  <a16:creationId xmlns:a16="http://schemas.microsoft.com/office/drawing/2014/main" id="{B02CE040-5CA2-4606-B537-F48A96785784}"/>
                </a:ext>
              </a:extLst>
            </p:cNvPr>
            <p:cNvSpPr/>
            <p:nvPr/>
          </p:nvSpPr>
          <p:spPr>
            <a:xfrm>
              <a:off x="3333822" y="3017949"/>
              <a:ext cx="27539" cy="87469"/>
            </a:xfrm>
            <a:custGeom>
              <a:avLst/>
              <a:gdLst/>
              <a:ahLst/>
              <a:cxnLst/>
              <a:rect l="l" t="t" r="r" b="b"/>
              <a:pathLst>
                <a:path w="1050" h="3335" extrusionOk="0">
                  <a:moveTo>
                    <a:pt x="529" y="0"/>
                  </a:moveTo>
                  <a:lnTo>
                    <a:pt x="539" y="169"/>
                  </a:lnTo>
                  <a:cubicBezTo>
                    <a:pt x="577" y="640"/>
                    <a:pt x="568" y="1656"/>
                    <a:pt x="67" y="3128"/>
                  </a:cubicBezTo>
                  <a:lnTo>
                    <a:pt x="0" y="3335"/>
                  </a:lnTo>
                  <a:lnTo>
                    <a:pt x="467" y="3335"/>
                  </a:lnTo>
                  <a:lnTo>
                    <a:pt x="539" y="3128"/>
                  </a:lnTo>
                  <a:cubicBezTo>
                    <a:pt x="1039" y="1656"/>
                    <a:pt x="1049" y="640"/>
                    <a:pt x="1011" y="169"/>
                  </a:cubicBezTo>
                  <a:lnTo>
                    <a:pt x="996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3" name="Google Shape;13001;p90">
              <a:extLst>
                <a:ext uri="{FF2B5EF4-FFF2-40B4-BE49-F238E27FC236}">
                  <a16:creationId xmlns:a16="http://schemas.microsoft.com/office/drawing/2014/main" id="{A6114BC5-8EF3-4ACD-A8A5-0EB96DBC97E1}"/>
                </a:ext>
              </a:extLst>
            </p:cNvPr>
            <p:cNvSpPr/>
            <p:nvPr/>
          </p:nvSpPr>
          <p:spPr>
            <a:xfrm>
              <a:off x="3201295" y="3187168"/>
              <a:ext cx="22634" cy="37899"/>
            </a:xfrm>
            <a:custGeom>
              <a:avLst/>
              <a:gdLst/>
              <a:ahLst/>
              <a:cxnLst/>
              <a:rect l="l" t="t" r="r" b="b"/>
              <a:pathLst>
                <a:path w="863" h="1445" extrusionOk="0">
                  <a:moveTo>
                    <a:pt x="390" y="1"/>
                  </a:moveTo>
                  <a:lnTo>
                    <a:pt x="1" y="1444"/>
                  </a:lnTo>
                  <a:lnTo>
                    <a:pt x="467" y="1444"/>
                  </a:lnTo>
                  <a:lnTo>
                    <a:pt x="862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4" name="Google Shape;13002;p90">
              <a:extLst>
                <a:ext uri="{FF2B5EF4-FFF2-40B4-BE49-F238E27FC236}">
                  <a16:creationId xmlns:a16="http://schemas.microsoft.com/office/drawing/2014/main" id="{C113BD5A-86AF-4539-9FC1-A5656C70341D}"/>
                </a:ext>
              </a:extLst>
            </p:cNvPr>
            <p:cNvSpPr/>
            <p:nvPr/>
          </p:nvSpPr>
          <p:spPr>
            <a:xfrm>
              <a:off x="3072963" y="2903675"/>
              <a:ext cx="387197" cy="355094"/>
            </a:xfrm>
            <a:custGeom>
              <a:avLst/>
              <a:gdLst/>
              <a:ahLst/>
              <a:cxnLst/>
              <a:rect l="l" t="t" r="r" b="b"/>
              <a:pathLst>
                <a:path w="14763" h="13539" extrusionOk="0">
                  <a:moveTo>
                    <a:pt x="3322" y="1171"/>
                  </a:moveTo>
                  <a:cubicBezTo>
                    <a:pt x="3340" y="1171"/>
                    <a:pt x="3359" y="1171"/>
                    <a:pt x="3378" y="1172"/>
                  </a:cubicBezTo>
                  <a:cubicBezTo>
                    <a:pt x="4413" y="1215"/>
                    <a:pt x="4947" y="2418"/>
                    <a:pt x="4292" y="3217"/>
                  </a:cubicBezTo>
                  <a:cubicBezTo>
                    <a:pt x="4167" y="3371"/>
                    <a:pt x="4273" y="3602"/>
                    <a:pt x="4470" y="3602"/>
                  </a:cubicBezTo>
                  <a:lnTo>
                    <a:pt x="4913" y="3602"/>
                  </a:lnTo>
                  <a:cubicBezTo>
                    <a:pt x="4951" y="3602"/>
                    <a:pt x="4985" y="3631"/>
                    <a:pt x="4985" y="3674"/>
                  </a:cubicBezTo>
                  <a:lnTo>
                    <a:pt x="4985" y="3968"/>
                  </a:lnTo>
                  <a:cubicBezTo>
                    <a:pt x="4985" y="4006"/>
                    <a:pt x="4951" y="4040"/>
                    <a:pt x="4913" y="4040"/>
                  </a:cubicBezTo>
                  <a:lnTo>
                    <a:pt x="1737" y="4040"/>
                  </a:lnTo>
                  <a:cubicBezTo>
                    <a:pt x="1699" y="4040"/>
                    <a:pt x="1665" y="4011"/>
                    <a:pt x="1665" y="3972"/>
                  </a:cubicBezTo>
                  <a:lnTo>
                    <a:pt x="1665" y="3968"/>
                  </a:lnTo>
                  <a:lnTo>
                    <a:pt x="1665" y="3674"/>
                  </a:lnTo>
                  <a:cubicBezTo>
                    <a:pt x="1665" y="3636"/>
                    <a:pt x="1699" y="3602"/>
                    <a:pt x="1737" y="3602"/>
                  </a:cubicBezTo>
                  <a:lnTo>
                    <a:pt x="3744" y="3602"/>
                  </a:lnTo>
                  <a:cubicBezTo>
                    <a:pt x="4057" y="3602"/>
                    <a:pt x="4057" y="3130"/>
                    <a:pt x="3744" y="3130"/>
                  </a:cubicBezTo>
                  <a:lnTo>
                    <a:pt x="2295" y="3130"/>
                  </a:lnTo>
                  <a:cubicBezTo>
                    <a:pt x="1719" y="2294"/>
                    <a:pt x="2325" y="1171"/>
                    <a:pt x="3322" y="1171"/>
                  </a:cubicBezTo>
                  <a:close/>
                  <a:moveTo>
                    <a:pt x="11454" y="1171"/>
                  </a:moveTo>
                  <a:cubicBezTo>
                    <a:pt x="11472" y="1171"/>
                    <a:pt x="11491" y="1171"/>
                    <a:pt x="11510" y="1172"/>
                  </a:cubicBezTo>
                  <a:cubicBezTo>
                    <a:pt x="12540" y="1215"/>
                    <a:pt x="13079" y="2423"/>
                    <a:pt x="12419" y="3217"/>
                  </a:cubicBezTo>
                  <a:cubicBezTo>
                    <a:pt x="12294" y="3371"/>
                    <a:pt x="12405" y="3602"/>
                    <a:pt x="12602" y="3602"/>
                  </a:cubicBezTo>
                  <a:lnTo>
                    <a:pt x="13045" y="3602"/>
                  </a:lnTo>
                  <a:cubicBezTo>
                    <a:pt x="13083" y="3602"/>
                    <a:pt x="13117" y="3636"/>
                    <a:pt x="13117" y="3674"/>
                  </a:cubicBezTo>
                  <a:lnTo>
                    <a:pt x="13117" y="3972"/>
                  </a:lnTo>
                  <a:cubicBezTo>
                    <a:pt x="13117" y="4011"/>
                    <a:pt x="13083" y="4045"/>
                    <a:pt x="13045" y="4045"/>
                  </a:cubicBezTo>
                  <a:lnTo>
                    <a:pt x="9864" y="4045"/>
                  </a:lnTo>
                  <a:cubicBezTo>
                    <a:pt x="9826" y="4045"/>
                    <a:pt x="9792" y="4011"/>
                    <a:pt x="9797" y="3972"/>
                  </a:cubicBezTo>
                  <a:lnTo>
                    <a:pt x="9797" y="3674"/>
                  </a:lnTo>
                  <a:cubicBezTo>
                    <a:pt x="9797" y="3636"/>
                    <a:pt x="9826" y="3602"/>
                    <a:pt x="9869" y="3602"/>
                  </a:cubicBezTo>
                  <a:lnTo>
                    <a:pt x="11876" y="3602"/>
                  </a:lnTo>
                  <a:cubicBezTo>
                    <a:pt x="12188" y="3602"/>
                    <a:pt x="12188" y="3135"/>
                    <a:pt x="11876" y="3135"/>
                  </a:cubicBezTo>
                  <a:lnTo>
                    <a:pt x="10427" y="3135"/>
                  </a:lnTo>
                  <a:cubicBezTo>
                    <a:pt x="9851" y="2299"/>
                    <a:pt x="10453" y="1171"/>
                    <a:pt x="11454" y="1171"/>
                  </a:cubicBezTo>
                  <a:close/>
                  <a:moveTo>
                    <a:pt x="7388" y="3163"/>
                  </a:moveTo>
                  <a:cubicBezTo>
                    <a:pt x="7406" y="3163"/>
                    <a:pt x="7425" y="3163"/>
                    <a:pt x="7444" y="3164"/>
                  </a:cubicBezTo>
                  <a:cubicBezTo>
                    <a:pt x="8478" y="3207"/>
                    <a:pt x="9013" y="4410"/>
                    <a:pt x="8358" y="5209"/>
                  </a:cubicBezTo>
                  <a:cubicBezTo>
                    <a:pt x="8233" y="5363"/>
                    <a:pt x="8339" y="5594"/>
                    <a:pt x="8541" y="5594"/>
                  </a:cubicBezTo>
                  <a:lnTo>
                    <a:pt x="8979" y="5594"/>
                  </a:lnTo>
                  <a:cubicBezTo>
                    <a:pt x="9022" y="5594"/>
                    <a:pt x="9051" y="5628"/>
                    <a:pt x="9051" y="5666"/>
                  </a:cubicBezTo>
                  <a:lnTo>
                    <a:pt x="9051" y="5960"/>
                  </a:lnTo>
                  <a:cubicBezTo>
                    <a:pt x="9051" y="6003"/>
                    <a:pt x="9022" y="6032"/>
                    <a:pt x="8979" y="6032"/>
                  </a:cubicBezTo>
                  <a:lnTo>
                    <a:pt x="5803" y="6032"/>
                  </a:lnTo>
                  <a:cubicBezTo>
                    <a:pt x="5801" y="6032"/>
                    <a:pt x="5798" y="6032"/>
                    <a:pt x="5796" y="6032"/>
                  </a:cubicBezTo>
                  <a:cubicBezTo>
                    <a:pt x="5760" y="6032"/>
                    <a:pt x="5731" y="6001"/>
                    <a:pt x="5731" y="5964"/>
                  </a:cubicBezTo>
                  <a:lnTo>
                    <a:pt x="5731" y="5960"/>
                  </a:lnTo>
                  <a:lnTo>
                    <a:pt x="5731" y="5666"/>
                  </a:lnTo>
                  <a:cubicBezTo>
                    <a:pt x="5731" y="5628"/>
                    <a:pt x="5765" y="5594"/>
                    <a:pt x="5803" y="5594"/>
                  </a:cubicBezTo>
                  <a:lnTo>
                    <a:pt x="7810" y="5594"/>
                  </a:lnTo>
                  <a:cubicBezTo>
                    <a:pt x="8122" y="5594"/>
                    <a:pt x="8122" y="5122"/>
                    <a:pt x="7810" y="5122"/>
                  </a:cubicBezTo>
                  <a:lnTo>
                    <a:pt x="6361" y="5122"/>
                  </a:lnTo>
                  <a:cubicBezTo>
                    <a:pt x="5785" y="4291"/>
                    <a:pt x="6391" y="3163"/>
                    <a:pt x="7388" y="3163"/>
                  </a:cubicBezTo>
                  <a:close/>
                  <a:moveTo>
                    <a:pt x="4138" y="4511"/>
                  </a:moveTo>
                  <a:cubicBezTo>
                    <a:pt x="4100" y="4983"/>
                    <a:pt x="4109" y="6027"/>
                    <a:pt x="4619" y="7533"/>
                  </a:cubicBezTo>
                  <a:lnTo>
                    <a:pt x="2031" y="7533"/>
                  </a:lnTo>
                  <a:cubicBezTo>
                    <a:pt x="2541" y="6027"/>
                    <a:pt x="2550" y="4988"/>
                    <a:pt x="2512" y="4511"/>
                  </a:cubicBezTo>
                  <a:close/>
                  <a:moveTo>
                    <a:pt x="12265" y="4511"/>
                  </a:moveTo>
                  <a:cubicBezTo>
                    <a:pt x="12232" y="4988"/>
                    <a:pt x="12236" y="6027"/>
                    <a:pt x="12747" y="7533"/>
                  </a:cubicBezTo>
                  <a:lnTo>
                    <a:pt x="10163" y="7533"/>
                  </a:lnTo>
                  <a:cubicBezTo>
                    <a:pt x="10673" y="6027"/>
                    <a:pt x="10677" y="4988"/>
                    <a:pt x="10644" y="4511"/>
                  </a:cubicBezTo>
                  <a:close/>
                  <a:moveTo>
                    <a:pt x="4802" y="8000"/>
                  </a:moveTo>
                  <a:lnTo>
                    <a:pt x="4879" y="8423"/>
                  </a:lnTo>
                  <a:lnTo>
                    <a:pt x="1771" y="8423"/>
                  </a:lnTo>
                  <a:lnTo>
                    <a:pt x="1848" y="8000"/>
                  </a:lnTo>
                  <a:close/>
                  <a:moveTo>
                    <a:pt x="12934" y="8005"/>
                  </a:moveTo>
                  <a:lnTo>
                    <a:pt x="13006" y="8423"/>
                  </a:lnTo>
                  <a:lnTo>
                    <a:pt x="9903" y="8423"/>
                  </a:lnTo>
                  <a:lnTo>
                    <a:pt x="9980" y="8005"/>
                  </a:lnTo>
                  <a:close/>
                  <a:moveTo>
                    <a:pt x="8204" y="6503"/>
                  </a:moveTo>
                  <a:cubicBezTo>
                    <a:pt x="8166" y="6975"/>
                    <a:pt x="8175" y="8019"/>
                    <a:pt x="8685" y="9525"/>
                  </a:cubicBezTo>
                  <a:lnTo>
                    <a:pt x="6101" y="9525"/>
                  </a:lnTo>
                  <a:cubicBezTo>
                    <a:pt x="6607" y="8019"/>
                    <a:pt x="6616" y="6980"/>
                    <a:pt x="6578" y="6503"/>
                  </a:cubicBezTo>
                  <a:close/>
                  <a:moveTo>
                    <a:pt x="5370" y="8890"/>
                  </a:moveTo>
                  <a:lnTo>
                    <a:pt x="5553" y="9573"/>
                  </a:lnTo>
                  <a:cubicBezTo>
                    <a:pt x="5553" y="9578"/>
                    <a:pt x="5553" y="9578"/>
                    <a:pt x="5558" y="9583"/>
                  </a:cubicBezTo>
                  <a:cubicBezTo>
                    <a:pt x="5519" y="9621"/>
                    <a:pt x="5495" y="9665"/>
                    <a:pt x="5486" y="9718"/>
                  </a:cubicBezTo>
                  <a:lnTo>
                    <a:pt x="5404" y="10180"/>
                  </a:lnTo>
                  <a:lnTo>
                    <a:pt x="929" y="10180"/>
                  </a:lnTo>
                  <a:lnTo>
                    <a:pt x="1280" y="8890"/>
                  </a:lnTo>
                  <a:close/>
                  <a:moveTo>
                    <a:pt x="13502" y="8895"/>
                  </a:moveTo>
                  <a:lnTo>
                    <a:pt x="13848" y="10184"/>
                  </a:lnTo>
                  <a:lnTo>
                    <a:pt x="9378" y="10184"/>
                  </a:lnTo>
                  <a:lnTo>
                    <a:pt x="9296" y="9718"/>
                  </a:lnTo>
                  <a:cubicBezTo>
                    <a:pt x="9287" y="9670"/>
                    <a:pt x="9258" y="9621"/>
                    <a:pt x="9220" y="9588"/>
                  </a:cubicBezTo>
                  <a:cubicBezTo>
                    <a:pt x="9220" y="9583"/>
                    <a:pt x="9224" y="9578"/>
                    <a:pt x="9224" y="9573"/>
                  </a:cubicBezTo>
                  <a:lnTo>
                    <a:pt x="9412" y="8895"/>
                  </a:lnTo>
                  <a:close/>
                  <a:moveTo>
                    <a:pt x="8868" y="9997"/>
                  </a:moveTo>
                  <a:lnTo>
                    <a:pt x="8940" y="10415"/>
                  </a:lnTo>
                  <a:lnTo>
                    <a:pt x="5837" y="10415"/>
                  </a:lnTo>
                  <a:lnTo>
                    <a:pt x="5914" y="9997"/>
                  </a:lnTo>
                  <a:close/>
                  <a:moveTo>
                    <a:pt x="4923" y="10651"/>
                  </a:moveTo>
                  <a:lnTo>
                    <a:pt x="4807" y="11070"/>
                  </a:lnTo>
                  <a:lnTo>
                    <a:pt x="481" y="11070"/>
                  </a:lnTo>
                  <a:lnTo>
                    <a:pt x="481" y="10651"/>
                  </a:lnTo>
                  <a:close/>
                  <a:moveTo>
                    <a:pt x="14301" y="10651"/>
                  </a:moveTo>
                  <a:lnTo>
                    <a:pt x="14301" y="11070"/>
                  </a:lnTo>
                  <a:lnTo>
                    <a:pt x="9975" y="11070"/>
                  </a:lnTo>
                  <a:lnTo>
                    <a:pt x="9859" y="10651"/>
                  </a:lnTo>
                  <a:close/>
                  <a:moveTo>
                    <a:pt x="9436" y="10882"/>
                  </a:moveTo>
                  <a:lnTo>
                    <a:pt x="9787" y="12172"/>
                  </a:lnTo>
                  <a:lnTo>
                    <a:pt x="4995" y="12172"/>
                  </a:lnTo>
                  <a:lnTo>
                    <a:pt x="5346" y="10882"/>
                  </a:lnTo>
                  <a:close/>
                  <a:moveTo>
                    <a:pt x="10235" y="12643"/>
                  </a:moveTo>
                  <a:lnTo>
                    <a:pt x="10235" y="13062"/>
                  </a:lnTo>
                  <a:lnTo>
                    <a:pt x="4542" y="13062"/>
                  </a:lnTo>
                  <a:lnTo>
                    <a:pt x="4542" y="12643"/>
                  </a:lnTo>
                  <a:close/>
                  <a:moveTo>
                    <a:pt x="11457" y="0"/>
                  </a:moveTo>
                  <a:cubicBezTo>
                    <a:pt x="11339" y="0"/>
                    <a:pt x="11221" y="80"/>
                    <a:pt x="11221" y="239"/>
                  </a:cubicBezTo>
                  <a:lnTo>
                    <a:pt x="11221" y="725"/>
                  </a:lnTo>
                  <a:cubicBezTo>
                    <a:pt x="10081" y="878"/>
                    <a:pt x="9412" y="2086"/>
                    <a:pt x="9888" y="3135"/>
                  </a:cubicBezTo>
                  <a:lnTo>
                    <a:pt x="9869" y="3135"/>
                  </a:lnTo>
                  <a:cubicBezTo>
                    <a:pt x="9566" y="3135"/>
                    <a:pt x="9325" y="3381"/>
                    <a:pt x="9325" y="3679"/>
                  </a:cubicBezTo>
                  <a:lnTo>
                    <a:pt x="9325" y="3972"/>
                  </a:lnTo>
                  <a:cubicBezTo>
                    <a:pt x="9325" y="4271"/>
                    <a:pt x="9566" y="4516"/>
                    <a:pt x="9869" y="4516"/>
                  </a:cubicBezTo>
                  <a:lnTo>
                    <a:pt x="10172" y="4516"/>
                  </a:lnTo>
                  <a:cubicBezTo>
                    <a:pt x="10206" y="4920"/>
                    <a:pt x="10220" y="5989"/>
                    <a:pt x="9653" y="7576"/>
                  </a:cubicBezTo>
                  <a:cubicBezTo>
                    <a:pt x="9600" y="7610"/>
                    <a:pt x="9561" y="7668"/>
                    <a:pt x="9547" y="7730"/>
                  </a:cubicBezTo>
                  <a:lnTo>
                    <a:pt x="9426" y="8428"/>
                  </a:lnTo>
                  <a:lnTo>
                    <a:pt x="9229" y="8428"/>
                  </a:lnTo>
                  <a:cubicBezTo>
                    <a:pt x="9123" y="8428"/>
                    <a:pt x="9032" y="8495"/>
                    <a:pt x="9003" y="8601"/>
                  </a:cubicBezTo>
                  <a:lnTo>
                    <a:pt x="8950" y="8799"/>
                  </a:lnTo>
                  <a:cubicBezTo>
                    <a:pt x="8632" y="7639"/>
                    <a:pt x="8647" y="6845"/>
                    <a:pt x="8676" y="6508"/>
                  </a:cubicBezTo>
                  <a:lnTo>
                    <a:pt x="8974" y="6508"/>
                  </a:lnTo>
                  <a:cubicBezTo>
                    <a:pt x="9272" y="6508"/>
                    <a:pt x="9518" y="6263"/>
                    <a:pt x="9518" y="5964"/>
                  </a:cubicBezTo>
                  <a:lnTo>
                    <a:pt x="9518" y="5671"/>
                  </a:lnTo>
                  <a:cubicBezTo>
                    <a:pt x="9518" y="5373"/>
                    <a:pt x="9272" y="5127"/>
                    <a:pt x="8974" y="5127"/>
                  </a:cubicBezTo>
                  <a:lnTo>
                    <a:pt x="8955" y="5127"/>
                  </a:lnTo>
                  <a:cubicBezTo>
                    <a:pt x="9431" y="4078"/>
                    <a:pt x="8762" y="2871"/>
                    <a:pt x="7622" y="2717"/>
                  </a:cubicBezTo>
                  <a:lnTo>
                    <a:pt x="7622" y="2231"/>
                  </a:lnTo>
                  <a:cubicBezTo>
                    <a:pt x="7622" y="2072"/>
                    <a:pt x="7504" y="1992"/>
                    <a:pt x="7386" y="1992"/>
                  </a:cubicBezTo>
                  <a:cubicBezTo>
                    <a:pt x="7268" y="1992"/>
                    <a:pt x="7150" y="2072"/>
                    <a:pt x="7150" y="2231"/>
                  </a:cubicBezTo>
                  <a:lnTo>
                    <a:pt x="7150" y="2717"/>
                  </a:lnTo>
                  <a:cubicBezTo>
                    <a:pt x="6010" y="2871"/>
                    <a:pt x="5346" y="4078"/>
                    <a:pt x="5818" y="5127"/>
                  </a:cubicBezTo>
                  <a:lnTo>
                    <a:pt x="5798" y="5127"/>
                  </a:lnTo>
                  <a:cubicBezTo>
                    <a:pt x="5500" y="5127"/>
                    <a:pt x="5259" y="5373"/>
                    <a:pt x="5259" y="5671"/>
                  </a:cubicBezTo>
                  <a:lnTo>
                    <a:pt x="5259" y="5964"/>
                  </a:lnTo>
                  <a:cubicBezTo>
                    <a:pt x="5259" y="6263"/>
                    <a:pt x="5500" y="6508"/>
                    <a:pt x="5798" y="6508"/>
                  </a:cubicBezTo>
                  <a:lnTo>
                    <a:pt x="6101" y="6508"/>
                  </a:lnTo>
                  <a:cubicBezTo>
                    <a:pt x="6130" y="6845"/>
                    <a:pt x="6140" y="7639"/>
                    <a:pt x="5822" y="8799"/>
                  </a:cubicBezTo>
                  <a:lnTo>
                    <a:pt x="5769" y="8601"/>
                  </a:lnTo>
                  <a:cubicBezTo>
                    <a:pt x="5741" y="8495"/>
                    <a:pt x="5649" y="8428"/>
                    <a:pt x="5543" y="8428"/>
                  </a:cubicBezTo>
                  <a:lnTo>
                    <a:pt x="5351" y="8428"/>
                  </a:lnTo>
                  <a:lnTo>
                    <a:pt x="5226" y="7730"/>
                  </a:lnTo>
                  <a:cubicBezTo>
                    <a:pt x="5211" y="7668"/>
                    <a:pt x="5178" y="7610"/>
                    <a:pt x="5120" y="7576"/>
                  </a:cubicBezTo>
                  <a:cubicBezTo>
                    <a:pt x="4557" y="5998"/>
                    <a:pt x="4567" y="4925"/>
                    <a:pt x="4605" y="4516"/>
                  </a:cubicBezTo>
                  <a:lnTo>
                    <a:pt x="4903" y="4516"/>
                  </a:lnTo>
                  <a:cubicBezTo>
                    <a:pt x="5202" y="4516"/>
                    <a:pt x="5447" y="4271"/>
                    <a:pt x="5447" y="3972"/>
                  </a:cubicBezTo>
                  <a:lnTo>
                    <a:pt x="5447" y="3679"/>
                  </a:lnTo>
                  <a:cubicBezTo>
                    <a:pt x="5447" y="3381"/>
                    <a:pt x="5202" y="3135"/>
                    <a:pt x="4903" y="3135"/>
                  </a:cubicBezTo>
                  <a:lnTo>
                    <a:pt x="4884" y="3135"/>
                  </a:lnTo>
                  <a:cubicBezTo>
                    <a:pt x="5360" y="2091"/>
                    <a:pt x="4692" y="878"/>
                    <a:pt x="3551" y="725"/>
                  </a:cubicBezTo>
                  <a:lnTo>
                    <a:pt x="3551" y="239"/>
                  </a:lnTo>
                  <a:cubicBezTo>
                    <a:pt x="3551" y="82"/>
                    <a:pt x="3433" y="4"/>
                    <a:pt x="3315" y="4"/>
                  </a:cubicBezTo>
                  <a:cubicBezTo>
                    <a:pt x="3198" y="4"/>
                    <a:pt x="3080" y="82"/>
                    <a:pt x="3080" y="239"/>
                  </a:cubicBezTo>
                  <a:lnTo>
                    <a:pt x="3080" y="725"/>
                  </a:lnTo>
                  <a:cubicBezTo>
                    <a:pt x="1939" y="878"/>
                    <a:pt x="1271" y="2091"/>
                    <a:pt x="1747" y="3135"/>
                  </a:cubicBezTo>
                  <a:lnTo>
                    <a:pt x="1728" y="3135"/>
                  </a:lnTo>
                  <a:cubicBezTo>
                    <a:pt x="1429" y="3135"/>
                    <a:pt x="1184" y="3381"/>
                    <a:pt x="1184" y="3679"/>
                  </a:cubicBezTo>
                  <a:lnTo>
                    <a:pt x="1184" y="3972"/>
                  </a:lnTo>
                  <a:cubicBezTo>
                    <a:pt x="1184" y="4271"/>
                    <a:pt x="1429" y="4516"/>
                    <a:pt x="1728" y="4516"/>
                  </a:cubicBezTo>
                  <a:lnTo>
                    <a:pt x="2031" y="4516"/>
                  </a:lnTo>
                  <a:cubicBezTo>
                    <a:pt x="2069" y="4920"/>
                    <a:pt x="2084" y="5989"/>
                    <a:pt x="1511" y="7576"/>
                  </a:cubicBezTo>
                  <a:cubicBezTo>
                    <a:pt x="1458" y="7610"/>
                    <a:pt x="1420" y="7668"/>
                    <a:pt x="1410" y="7730"/>
                  </a:cubicBezTo>
                  <a:lnTo>
                    <a:pt x="1285" y="8428"/>
                  </a:lnTo>
                  <a:lnTo>
                    <a:pt x="1092" y="8428"/>
                  </a:lnTo>
                  <a:cubicBezTo>
                    <a:pt x="982" y="8428"/>
                    <a:pt x="890" y="8500"/>
                    <a:pt x="862" y="8601"/>
                  </a:cubicBezTo>
                  <a:lnTo>
                    <a:pt x="433" y="10184"/>
                  </a:lnTo>
                  <a:lnTo>
                    <a:pt x="236" y="10184"/>
                  </a:lnTo>
                  <a:cubicBezTo>
                    <a:pt x="106" y="10184"/>
                    <a:pt x="0" y="10290"/>
                    <a:pt x="0" y="10420"/>
                  </a:cubicBezTo>
                  <a:lnTo>
                    <a:pt x="0" y="11310"/>
                  </a:lnTo>
                  <a:cubicBezTo>
                    <a:pt x="0" y="11440"/>
                    <a:pt x="106" y="11546"/>
                    <a:pt x="236" y="11546"/>
                  </a:cubicBezTo>
                  <a:lnTo>
                    <a:pt x="4672" y="11546"/>
                  </a:lnTo>
                  <a:lnTo>
                    <a:pt x="4499" y="12176"/>
                  </a:lnTo>
                  <a:lnTo>
                    <a:pt x="4302" y="12176"/>
                  </a:lnTo>
                  <a:cubicBezTo>
                    <a:pt x="4172" y="12176"/>
                    <a:pt x="4066" y="12282"/>
                    <a:pt x="4066" y="12412"/>
                  </a:cubicBezTo>
                  <a:lnTo>
                    <a:pt x="4066" y="13302"/>
                  </a:lnTo>
                  <a:cubicBezTo>
                    <a:pt x="4066" y="13432"/>
                    <a:pt x="4172" y="13538"/>
                    <a:pt x="4302" y="13538"/>
                  </a:cubicBezTo>
                  <a:lnTo>
                    <a:pt x="10461" y="13538"/>
                  </a:lnTo>
                  <a:cubicBezTo>
                    <a:pt x="10591" y="13538"/>
                    <a:pt x="10697" y="13432"/>
                    <a:pt x="10697" y="13302"/>
                  </a:cubicBezTo>
                  <a:lnTo>
                    <a:pt x="10697" y="12412"/>
                  </a:lnTo>
                  <a:cubicBezTo>
                    <a:pt x="10697" y="12282"/>
                    <a:pt x="10591" y="12176"/>
                    <a:pt x="10461" y="12176"/>
                  </a:cubicBezTo>
                  <a:lnTo>
                    <a:pt x="10264" y="12176"/>
                  </a:lnTo>
                  <a:lnTo>
                    <a:pt x="10090" y="11541"/>
                  </a:lnTo>
                  <a:lnTo>
                    <a:pt x="14527" y="11541"/>
                  </a:lnTo>
                  <a:cubicBezTo>
                    <a:pt x="14657" y="11541"/>
                    <a:pt x="14763" y="11435"/>
                    <a:pt x="14763" y="11306"/>
                  </a:cubicBezTo>
                  <a:lnTo>
                    <a:pt x="14763" y="10415"/>
                  </a:lnTo>
                  <a:cubicBezTo>
                    <a:pt x="14763" y="10290"/>
                    <a:pt x="14662" y="10189"/>
                    <a:pt x="14536" y="10184"/>
                  </a:cubicBezTo>
                  <a:lnTo>
                    <a:pt x="14339" y="10184"/>
                  </a:lnTo>
                  <a:lnTo>
                    <a:pt x="13906" y="8601"/>
                  </a:lnTo>
                  <a:cubicBezTo>
                    <a:pt x="13877" y="8495"/>
                    <a:pt x="13786" y="8423"/>
                    <a:pt x="13680" y="8423"/>
                  </a:cubicBezTo>
                  <a:lnTo>
                    <a:pt x="13488" y="8423"/>
                  </a:lnTo>
                  <a:lnTo>
                    <a:pt x="13362" y="7730"/>
                  </a:lnTo>
                  <a:cubicBezTo>
                    <a:pt x="13348" y="7663"/>
                    <a:pt x="13314" y="7610"/>
                    <a:pt x="13257" y="7572"/>
                  </a:cubicBezTo>
                  <a:cubicBezTo>
                    <a:pt x="12694" y="5993"/>
                    <a:pt x="12703" y="4925"/>
                    <a:pt x="12742" y="4511"/>
                  </a:cubicBezTo>
                  <a:lnTo>
                    <a:pt x="13040" y="4511"/>
                  </a:lnTo>
                  <a:cubicBezTo>
                    <a:pt x="13338" y="4511"/>
                    <a:pt x="13584" y="4271"/>
                    <a:pt x="13584" y="3972"/>
                  </a:cubicBezTo>
                  <a:lnTo>
                    <a:pt x="13584" y="3679"/>
                  </a:lnTo>
                  <a:cubicBezTo>
                    <a:pt x="13584" y="3376"/>
                    <a:pt x="13338" y="3135"/>
                    <a:pt x="13040" y="3135"/>
                  </a:cubicBezTo>
                  <a:lnTo>
                    <a:pt x="13026" y="3135"/>
                  </a:lnTo>
                  <a:cubicBezTo>
                    <a:pt x="13497" y="2086"/>
                    <a:pt x="12828" y="878"/>
                    <a:pt x="11693" y="720"/>
                  </a:cubicBezTo>
                  <a:lnTo>
                    <a:pt x="11693" y="239"/>
                  </a:lnTo>
                  <a:cubicBezTo>
                    <a:pt x="11693" y="80"/>
                    <a:pt x="11575" y="0"/>
                    <a:pt x="114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05" name="Google Shape;13003;p90">
            <a:extLst>
              <a:ext uri="{FF2B5EF4-FFF2-40B4-BE49-F238E27FC236}">
                <a16:creationId xmlns:a16="http://schemas.microsoft.com/office/drawing/2014/main" id="{C8C5DFC6-6777-49A4-B48D-5B5FC02E4BE4}"/>
              </a:ext>
            </a:extLst>
          </p:cNvPr>
          <p:cNvGrpSpPr/>
          <p:nvPr/>
        </p:nvGrpSpPr>
        <p:grpSpPr>
          <a:xfrm>
            <a:off x="5303086" y="3693030"/>
            <a:ext cx="486468" cy="338089"/>
            <a:chOff x="3977314" y="2954347"/>
            <a:chExt cx="364851" cy="253567"/>
          </a:xfrm>
        </p:grpSpPr>
        <p:sp>
          <p:nvSpPr>
            <p:cNvPr id="706" name="Google Shape;13004;p90">
              <a:extLst>
                <a:ext uri="{FF2B5EF4-FFF2-40B4-BE49-F238E27FC236}">
                  <a16:creationId xmlns:a16="http://schemas.microsoft.com/office/drawing/2014/main" id="{EC52F40C-F728-4B61-A831-E0A662458288}"/>
                </a:ext>
              </a:extLst>
            </p:cNvPr>
            <p:cNvSpPr/>
            <p:nvPr/>
          </p:nvSpPr>
          <p:spPr>
            <a:xfrm>
              <a:off x="3983110" y="2989938"/>
              <a:ext cx="353127" cy="212653"/>
            </a:xfrm>
            <a:custGeom>
              <a:avLst/>
              <a:gdLst/>
              <a:ahLst/>
              <a:cxnLst/>
              <a:rect l="l" t="t" r="r" b="b"/>
              <a:pathLst>
                <a:path w="13464" h="8108" extrusionOk="0">
                  <a:moveTo>
                    <a:pt x="6732" y="0"/>
                  </a:moveTo>
                  <a:cubicBezTo>
                    <a:pt x="5929" y="0"/>
                    <a:pt x="4730" y="515"/>
                    <a:pt x="3162" y="1530"/>
                  </a:cubicBezTo>
                  <a:cubicBezTo>
                    <a:pt x="2151" y="2194"/>
                    <a:pt x="1179" y="2911"/>
                    <a:pt x="241" y="3676"/>
                  </a:cubicBezTo>
                  <a:cubicBezTo>
                    <a:pt x="0" y="3869"/>
                    <a:pt x="0" y="4239"/>
                    <a:pt x="241" y="4437"/>
                  </a:cubicBezTo>
                  <a:cubicBezTo>
                    <a:pt x="1179" y="5202"/>
                    <a:pt x="2151" y="5919"/>
                    <a:pt x="3162" y="6583"/>
                  </a:cubicBezTo>
                  <a:cubicBezTo>
                    <a:pt x="4730" y="7593"/>
                    <a:pt x="5929" y="8108"/>
                    <a:pt x="6732" y="8108"/>
                  </a:cubicBezTo>
                  <a:cubicBezTo>
                    <a:pt x="7536" y="8108"/>
                    <a:pt x="8734" y="7593"/>
                    <a:pt x="10302" y="6583"/>
                  </a:cubicBezTo>
                  <a:cubicBezTo>
                    <a:pt x="11313" y="5919"/>
                    <a:pt x="12285" y="5202"/>
                    <a:pt x="13223" y="4437"/>
                  </a:cubicBezTo>
                  <a:cubicBezTo>
                    <a:pt x="13464" y="4239"/>
                    <a:pt x="13464" y="3874"/>
                    <a:pt x="13223" y="3676"/>
                  </a:cubicBezTo>
                  <a:cubicBezTo>
                    <a:pt x="12285" y="2911"/>
                    <a:pt x="11313" y="2194"/>
                    <a:pt x="10302" y="1530"/>
                  </a:cubicBezTo>
                  <a:cubicBezTo>
                    <a:pt x="8734" y="515"/>
                    <a:pt x="7536" y="0"/>
                    <a:pt x="6732" y="0"/>
                  </a:cubicBez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7" name="Google Shape;13005;p90">
              <a:extLst>
                <a:ext uri="{FF2B5EF4-FFF2-40B4-BE49-F238E27FC236}">
                  <a16:creationId xmlns:a16="http://schemas.microsoft.com/office/drawing/2014/main" id="{C7511F00-F8D0-4CDF-9B60-D9FD51EE5635}"/>
                </a:ext>
              </a:extLst>
            </p:cNvPr>
            <p:cNvSpPr/>
            <p:nvPr/>
          </p:nvSpPr>
          <p:spPr>
            <a:xfrm>
              <a:off x="3983110" y="2989938"/>
              <a:ext cx="194110" cy="212653"/>
            </a:xfrm>
            <a:custGeom>
              <a:avLst/>
              <a:gdLst/>
              <a:ahLst/>
              <a:cxnLst/>
              <a:rect l="l" t="t" r="r" b="b"/>
              <a:pathLst>
                <a:path w="7401" h="8108" extrusionOk="0">
                  <a:moveTo>
                    <a:pt x="6732" y="0"/>
                  </a:moveTo>
                  <a:cubicBezTo>
                    <a:pt x="5929" y="0"/>
                    <a:pt x="4730" y="515"/>
                    <a:pt x="3162" y="1530"/>
                  </a:cubicBezTo>
                  <a:cubicBezTo>
                    <a:pt x="2151" y="2194"/>
                    <a:pt x="1179" y="2906"/>
                    <a:pt x="241" y="3676"/>
                  </a:cubicBezTo>
                  <a:cubicBezTo>
                    <a:pt x="0" y="3869"/>
                    <a:pt x="0" y="4239"/>
                    <a:pt x="241" y="4437"/>
                  </a:cubicBezTo>
                  <a:cubicBezTo>
                    <a:pt x="1179" y="5202"/>
                    <a:pt x="2151" y="5919"/>
                    <a:pt x="3162" y="6583"/>
                  </a:cubicBezTo>
                  <a:cubicBezTo>
                    <a:pt x="4730" y="7593"/>
                    <a:pt x="5929" y="8108"/>
                    <a:pt x="6732" y="8108"/>
                  </a:cubicBezTo>
                  <a:cubicBezTo>
                    <a:pt x="6958" y="8103"/>
                    <a:pt x="7184" y="8074"/>
                    <a:pt x="7401" y="8017"/>
                  </a:cubicBezTo>
                  <a:cubicBezTo>
                    <a:pt x="6650" y="7824"/>
                    <a:pt x="5683" y="7343"/>
                    <a:pt x="4504" y="6583"/>
                  </a:cubicBezTo>
                  <a:cubicBezTo>
                    <a:pt x="3494" y="5919"/>
                    <a:pt x="2517" y="5202"/>
                    <a:pt x="1584" y="4437"/>
                  </a:cubicBezTo>
                  <a:cubicBezTo>
                    <a:pt x="1343" y="4239"/>
                    <a:pt x="1343" y="3869"/>
                    <a:pt x="1584" y="3676"/>
                  </a:cubicBezTo>
                  <a:cubicBezTo>
                    <a:pt x="2517" y="2906"/>
                    <a:pt x="3494" y="2194"/>
                    <a:pt x="4504" y="1530"/>
                  </a:cubicBezTo>
                  <a:cubicBezTo>
                    <a:pt x="5683" y="765"/>
                    <a:pt x="6655" y="289"/>
                    <a:pt x="7401" y="96"/>
                  </a:cubicBezTo>
                  <a:cubicBezTo>
                    <a:pt x="7184" y="39"/>
                    <a:pt x="6958" y="5"/>
                    <a:pt x="6732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8" name="Google Shape;13006;p90">
              <a:extLst>
                <a:ext uri="{FF2B5EF4-FFF2-40B4-BE49-F238E27FC236}">
                  <a16:creationId xmlns:a16="http://schemas.microsoft.com/office/drawing/2014/main" id="{25938527-C1E4-4DEA-AC4A-D6791A563F5E}"/>
                </a:ext>
              </a:extLst>
            </p:cNvPr>
            <p:cNvSpPr/>
            <p:nvPr/>
          </p:nvSpPr>
          <p:spPr>
            <a:xfrm>
              <a:off x="4077634" y="3020230"/>
              <a:ext cx="158152" cy="152198"/>
            </a:xfrm>
            <a:custGeom>
              <a:avLst/>
              <a:gdLst/>
              <a:ahLst/>
              <a:cxnLst/>
              <a:rect l="l" t="t" r="r" b="b"/>
              <a:pathLst>
                <a:path w="6030" h="5803" extrusionOk="0">
                  <a:moveTo>
                    <a:pt x="3128" y="1"/>
                  </a:moveTo>
                  <a:cubicBezTo>
                    <a:pt x="2372" y="1"/>
                    <a:pt x="1632" y="295"/>
                    <a:pt x="1078" y="852"/>
                  </a:cubicBezTo>
                  <a:cubicBezTo>
                    <a:pt x="251" y="1679"/>
                    <a:pt x="0" y="2926"/>
                    <a:pt x="448" y="4008"/>
                  </a:cubicBezTo>
                  <a:cubicBezTo>
                    <a:pt x="900" y="5096"/>
                    <a:pt x="1954" y="5803"/>
                    <a:pt x="3128" y="5803"/>
                  </a:cubicBezTo>
                  <a:cubicBezTo>
                    <a:pt x="4730" y="5798"/>
                    <a:pt x="6025" y="4504"/>
                    <a:pt x="6030" y="2901"/>
                  </a:cubicBezTo>
                  <a:cubicBezTo>
                    <a:pt x="6030" y="1727"/>
                    <a:pt x="5322" y="669"/>
                    <a:pt x="4240" y="221"/>
                  </a:cubicBezTo>
                  <a:cubicBezTo>
                    <a:pt x="3879" y="73"/>
                    <a:pt x="3502" y="1"/>
                    <a:pt x="3128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9" name="Google Shape;13007;p90">
              <a:extLst>
                <a:ext uri="{FF2B5EF4-FFF2-40B4-BE49-F238E27FC236}">
                  <a16:creationId xmlns:a16="http://schemas.microsoft.com/office/drawing/2014/main" id="{DDD796F1-9E58-450B-B888-B6B084A5AF56}"/>
                </a:ext>
              </a:extLst>
            </p:cNvPr>
            <p:cNvSpPr/>
            <p:nvPr/>
          </p:nvSpPr>
          <p:spPr>
            <a:xfrm>
              <a:off x="4083561" y="3020204"/>
              <a:ext cx="90511" cy="152119"/>
            </a:xfrm>
            <a:custGeom>
              <a:avLst/>
              <a:gdLst/>
              <a:ahLst/>
              <a:cxnLst/>
              <a:rect l="l" t="t" r="r" b="b"/>
              <a:pathLst>
                <a:path w="3451" h="5800" extrusionOk="0">
                  <a:moveTo>
                    <a:pt x="2893" y="0"/>
                  </a:moveTo>
                  <a:cubicBezTo>
                    <a:pt x="1331" y="0"/>
                    <a:pt x="1" y="1270"/>
                    <a:pt x="1" y="2902"/>
                  </a:cubicBezTo>
                  <a:cubicBezTo>
                    <a:pt x="1" y="4530"/>
                    <a:pt x="1331" y="5800"/>
                    <a:pt x="2893" y="5800"/>
                  </a:cubicBezTo>
                  <a:cubicBezTo>
                    <a:pt x="3077" y="5800"/>
                    <a:pt x="3263" y="5783"/>
                    <a:pt x="3451" y="5746"/>
                  </a:cubicBezTo>
                  <a:cubicBezTo>
                    <a:pt x="2089" y="5482"/>
                    <a:pt x="1107" y="4288"/>
                    <a:pt x="1107" y="2902"/>
                  </a:cubicBezTo>
                  <a:cubicBezTo>
                    <a:pt x="1107" y="1512"/>
                    <a:pt x="2089" y="319"/>
                    <a:pt x="3451" y="54"/>
                  </a:cubicBezTo>
                  <a:cubicBezTo>
                    <a:pt x="3263" y="18"/>
                    <a:pt x="3077" y="0"/>
                    <a:pt x="2893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0" name="Google Shape;13008;p90">
              <a:extLst>
                <a:ext uri="{FF2B5EF4-FFF2-40B4-BE49-F238E27FC236}">
                  <a16:creationId xmlns:a16="http://schemas.microsoft.com/office/drawing/2014/main" id="{7352A87C-58FD-4FD5-8556-2196B0720D99}"/>
                </a:ext>
              </a:extLst>
            </p:cNvPr>
            <p:cNvSpPr/>
            <p:nvPr/>
          </p:nvSpPr>
          <p:spPr>
            <a:xfrm>
              <a:off x="4108425" y="3057841"/>
              <a:ext cx="89619" cy="76873"/>
            </a:xfrm>
            <a:custGeom>
              <a:avLst/>
              <a:gdLst/>
              <a:ahLst/>
              <a:cxnLst/>
              <a:rect l="l" t="t" r="r" b="b"/>
              <a:pathLst>
                <a:path w="3417" h="2931" extrusionOk="0">
                  <a:moveTo>
                    <a:pt x="1945" y="0"/>
                  </a:moveTo>
                  <a:cubicBezTo>
                    <a:pt x="1585" y="0"/>
                    <a:pt x="1218" y="134"/>
                    <a:pt x="920" y="433"/>
                  </a:cubicBezTo>
                  <a:cubicBezTo>
                    <a:pt x="1" y="1352"/>
                    <a:pt x="650" y="2930"/>
                    <a:pt x="1954" y="2930"/>
                  </a:cubicBezTo>
                  <a:cubicBezTo>
                    <a:pt x="2762" y="2930"/>
                    <a:pt x="3417" y="2276"/>
                    <a:pt x="3417" y="1467"/>
                  </a:cubicBezTo>
                  <a:cubicBezTo>
                    <a:pt x="3417" y="585"/>
                    <a:pt x="2697" y="0"/>
                    <a:pt x="1945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1" name="Google Shape;13009;p90">
              <a:extLst>
                <a:ext uri="{FF2B5EF4-FFF2-40B4-BE49-F238E27FC236}">
                  <a16:creationId xmlns:a16="http://schemas.microsoft.com/office/drawing/2014/main" id="{9AF406AB-E9C5-4C06-8F4B-AA5602C01669}"/>
                </a:ext>
              </a:extLst>
            </p:cNvPr>
            <p:cNvSpPr/>
            <p:nvPr/>
          </p:nvSpPr>
          <p:spPr>
            <a:xfrm>
              <a:off x="4121303" y="3057893"/>
              <a:ext cx="53268" cy="76847"/>
            </a:xfrm>
            <a:custGeom>
              <a:avLst/>
              <a:gdLst/>
              <a:ahLst/>
              <a:cxnLst/>
              <a:rect l="l" t="t" r="r" b="b"/>
              <a:pathLst>
                <a:path w="2031" h="2930" extrusionOk="0">
                  <a:moveTo>
                    <a:pt x="1460" y="1"/>
                  </a:moveTo>
                  <a:cubicBezTo>
                    <a:pt x="690" y="1"/>
                    <a:pt x="0" y="623"/>
                    <a:pt x="0" y="1465"/>
                  </a:cubicBezTo>
                  <a:cubicBezTo>
                    <a:pt x="0" y="2305"/>
                    <a:pt x="691" y="2930"/>
                    <a:pt x="1462" y="2930"/>
                  </a:cubicBezTo>
                  <a:cubicBezTo>
                    <a:pt x="1650" y="2930"/>
                    <a:pt x="1842" y="2893"/>
                    <a:pt x="2031" y="2813"/>
                  </a:cubicBezTo>
                  <a:cubicBezTo>
                    <a:pt x="1492" y="2582"/>
                    <a:pt x="1141" y="2052"/>
                    <a:pt x="1141" y="1465"/>
                  </a:cubicBezTo>
                  <a:cubicBezTo>
                    <a:pt x="1141" y="878"/>
                    <a:pt x="1492" y="349"/>
                    <a:pt x="2031" y="118"/>
                  </a:cubicBezTo>
                  <a:cubicBezTo>
                    <a:pt x="1842" y="38"/>
                    <a:pt x="1648" y="1"/>
                    <a:pt x="1460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2" name="Google Shape;13010;p90">
              <a:extLst>
                <a:ext uri="{FF2B5EF4-FFF2-40B4-BE49-F238E27FC236}">
                  <a16:creationId xmlns:a16="http://schemas.microsoft.com/office/drawing/2014/main" id="{B14F7DFE-D4E1-4AA1-AA9E-8A575DC7C110}"/>
                </a:ext>
              </a:extLst>
            </p:cNvPr>
            <p:cNvSpPr/>
            <p:nvPr/>
          </p:nvSpPr>
          <p:spPr>
            <a:xfrm>
              <a:off x="4169116" y="3060280"/>
              <a:ext cx="30948" cy="26595"/>
            </a:xfrm>
            <a:custGeom>
              <a:avLst/>
              <a:gdLst/>
              <a:ahLst/>
              <a:cxnLst/>
              <a:rect l="l" t="t" r="r" b="b"/>
              <a:pathLst>
                <a:path w="1180" h="1014" extrusionOk="0">
                  <a:moveTo>
                    <a:pt x="508" y="1"/>
                  </a:moveTo>
                  <a:cubicBezTo>
                    <a:pt x="249" y="1"/>
                    <a:pt x="1" y="203"/>
                    <a:pt x="1" y="508"/>
                  </a:cubicBezTo>
                  <a:cubicBezTo>
                    <a:pt x="1" y="787"/>
                    <a:pt x="227" y="1014"/>
                    <a:pt x="506" y="1014"/>
                  </a:cubicBezTo>
                  <a:cubicBezTo>
                    <a:pt x="954" y="1014"/>
                    <a:pt x="1180" y="470"/>
                    <a:pt x="862" y="152"/>
                  </a:cubicBezTo>
                  <a:cubicBezTo>
                    <a:pt x="759" y="48"/>
                    <a:pt x="632" y="1"/>
                    <a:pt x="508" y="1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3" name="Google Shape;13011;p90">
              <a:extLst>
                <a:ext uri="{FF2B5EF4-FFF2-40B4-BE49-F238E27FC236}">
                  <a16:creationId xmlns:a16="http://schemas.microsoft.com/office/drawing/2014/main" id="{CA91358F-C216-4A44-BA15-810497D4C473}"/>
                </a:ext>
              </a:extLst>
            </p:cNvPr>
            <p:cNvSpPr/>
            <p:nvPr/>
          </p:nvSpPr>
          <p:spPr>
            <a:xfrm>
              <a:off x="4268675" y="3004100"/>
              <a:ext cx="35250" cy="24444"/>
            </a:xfrm>
            <a:custGeom>
              <a:avLst/>
              <a:gdLst/>
              <a:ahLst/>
              <a:cxnLst/>
              <a:rect l="l" t="t" r="r" b="b"/>
              <a:pathLst>
                <a:path w="1344" h="932" extrusionOk="0">
                  <a:moveTo>
                    <a:pt x="314" y="1"/>
                  </a:moveTo>
                  <a:cubicBezTo>
                    <a:pt x="128" y="1"/>
                    <a:pt x="1" y="269"/>
                    <a:pt x="199" y="403"/>
                  </a:cubicBezTo>
                  <a:cubicBezTo>
                    <a:pt x="430" y="557"/>
                    <a:pt x="670" y="721"/>
                    <a:pt x="911" y="894"/>
                  </a:cubicBezTo>
                  <a:cubicBezTo>
                    <a:pt x="952" y="920"/>
                    <a:pt x="993" y="931"/>
                    <a:pt x="1031" y="931"/>
                  </a:cubicBezTo>
                  <a:cubicBezTo>
                    <a:pt x="1215" y="931"/>
                    <a:pt x="1344" y="677"/>
                    <a:pt x="1161" y="538"/>
                  </a:cubicBezTo>
                  <a:cubicBezTo>
                    <a:pt x="916" y="365"/>
                    <a:pt x="675" y="196"/>
                    <a:pt x="439" y="42"/>
                  </a:cubicBezTo>
                  <a:cubicBezTo>
                    <a:pt x="397" y="13"/>
                    <a:pt x="354" y="1"/>
                    <a:pt x="3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4" name="Google Shape;13012;p90">
              <a:extLst>
                <a:ext uri="{FF2B5EF4-FFF2-40B4-BE49-F238E27FC236}">
                  <a16:creationId xmlns:a16="http://schemas.microsoft.com/office/drawing/2014/main" id="{37C9AF45-3B00-4554-9E1B-C768456CE1D4}"/>
                </a:ext>
              </a:extLst>
            </p:cNvPr>
            <p:cNvSpPr/>
            <p:nvPr/>
          </p:nvSpPr>
          <p:spPr>
            <a:xfrm>
              <a:off x="4044850" y="2954347"/>
              <a:ext cx="214488" cy="54527"/>
            </a:xfrm>
            <a:custGeom>
              <a:avLst/>
              <a:gdLst/>
              <a:ahLst/>
              <a:cxnLst/>
              <a:rect l="l" t="t" r="r" b="b"/>
              <a:pathLst>
                <a:path w="8178" h="2079" extrusionOk="0">
                  <a:moveTo>
                    <a:pt x="4378" y="0"/>
                  </a:moveTo>
                  <a:cubicBezTo>
                    <a:pt x="3320" y="0"/>
                    <a:pt x="1943" y="549"/>
                    <a:pt x="177" y="1680"/>
                  </a:cubicBezTo>
                  <a:cubicBezTo>
                    <a:pt x="0" y="1795"/>
                    <a:pt x="81" y="2077"/>
                    <a:pt x="295" y="2079"/>
                  </a:cubicBezTo>
                  <a:lnTo>
                    <a:pt x="295" y="2079"/>
                  </a:lnTo>
                  <a:cubicBezTo>
                    <a:pt x="338" y="2078"/>
                    <a:pt x="375" y="2064"/>
                    <a:pt x="413" y="2045"/>
                  </a:cubicBezTo>
                  <a:cubicBezTo>
                    <a:pt x="2107" y="963"/>
                    <a:pt x="3401" y="433"/>
                    <a:pt x="4383" y="433"/>
                  </a:cubicBezTo>
                  <a:cubicBezTo>
                    <a:pt x="5235" y="433"/>
                    <a:pt x="6332" y="838"/>
                    <a:pt x="7732" y="1665"/>
                  </a:cubicBezTo>
                  <a:cubicBezTo>
                    <a:pt x="7775" y="1694"/>
                    <a:pt x="7818" y="1706"/>
                    <a:pt x="7857" y="1706"/>
                  </a:cubicBezTo>
                  <a:cubicBezTo>
                    <a:pt x="8052" y="1706"/>
                    <a:pt x="8177" y="1410"/>
                    <a:pt x="7953" y="1290"/>
                  </a:cubicBezTo>
                  <a:cubicBezTo>
                    <a:pt x="6486" y="424"/>
                    <a:pt x="5316" y="0"/>
                    <a:pt x="4378" y="0"/>
                  </a:cubicBezTo>
                  <a:close/>
                  <a:moveTo>
                    <a:pt x="295" y="2079"/>
                  </a:moveTo>
                  <a:cubicBezTo>
                    <a:pt x="294" y="2079"/>
                    <a:pt x="294" y="2079"/>
                    <a:pt x="293" y="2079"/>
                  </a:cubicBezTo>
                  <a:lnTo>
                    <a:pt x="298" y="2079"/>
                  </a:lnTo>
                  <a:cubicBezTo>
                    <a:pt x="297" y="2079"/>
                    <a:pt x="296" y="2079"/>
                    <a:pt x="295" y="2079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5" name="Google Shape;13013;p90">
              <a:extLst>
                <a:ext uri="{FF2B5EF4-FFF2-40B4-BE49-F238E27FC236}">
                  <a16:creationId xmlns:a16="http://schemas.microsoft.com/office/drawing/2014/main" id="{060A3C5B-82B0-4A58-915B-3FB784086068}"/>
                </a:ext>
              </a:extLst>
            </p:cNvPr>
            <p:cNvSpPr/>
            <p:nvPr/>
          </p:nvSpPr>
          <p:spPr>
            <a:xfrm>
              <a:off x="3977314" y="2984640"/>
              <a:ext cx="364851" cy="223275"/>
            </a:xfrm>
            <a:custGeom>
              <a:avLst/>
              <a:gdLst/>
              <a:ahLst/>
              <a:cxnLst/>
              <a:rect l="l" t="t" r="r" b="b"/>
              <a:pathLst>
                <a:path w="13911" h="8513" extrusionOk="0">
                  <a:moveTo>
                    <a:pt x="6953" y="433"/>
                  </a:moveTo>
                  <a:cubicBezTo>
                    <a:pt x="8724" y="433"/>
                    <a:pt x="12256" y="3205"/>
                    <a:pt x="13295" y="4056"/>
                  </a:cubicBezTo>
                  <a:cubicBezTo>
                    <a:pt x="13425" y="4157"/>
                    <a:pt x="13425" y="4355"/>
                    <a:pt x="13295" y="4461"/>
                  </a:cubicBezTo>
                  <a:cubicBezTo>
                    <a:pt x="12256" y="5307"/>
                    <a:pt x="8724" y="8079"/>
                    <a:pt x="6953" y="8079"/>
                  </a:cubicBezTo>
                  <a:cubicBezTo>
                    <a:pt x="5182" y="8079"/>
                    <a:pt x="1651" y="5307"/>
                    <a:pt x="611" y="4461"/>
                  </a:cubicBezTo>
                  <a:cubicBezTo>
                    <a:pt x="481" y="4355"/>
                    <a:pt x="481" y="4157"/>
                    <a:pt x="611" y="4056"/>
                  </a:cubicBezTo>
                  <a:cubicBezTo>
                    <a:pt x="1651" y="3205"/>
                    <a:pt x="5182" y="433"/>
                    <a:pt x="6953" y="433"/>
                  </a:cubicBezTo>
                  <a:close/>
                  <a:moveTo>
                    <a:pt x="6953" y="0"/>
                  </a:moveTo>
                  <a:cubicBezTo>
                    <a:pt x="5096" y="0"/>
                    <a:pt x="1708" y="2603"/>
                    <a:pt x="337" y="3720"/>
                  </a:cubicBezTo>
                  <a:cubicBezTo>
                    <a:pt x="0" y="3999"/>
                    <a:pt x="0" y="4518"/>
                    <a:pt x="337" y="4793"/>
                  </a:cubicBezTo>
                  <a:cubicBezTo>
                    <a:pt x="1708" y="5914"/>
                    <a:pt x="5096" y="8512"/>
                    <a:pt x="6953" y="8512"/>
                  </a:cubicBezTo>
                  <a:cubicBezTo>
                    <a:pt x="8815" y="8512"/>
                    <a:pt x="12203" y="5914"/>
                    <a:pt x="13569" y="4793"/>
                  </a:cubicBezTo>
                  <a:cubicBezTo>
                    <a:pt x="13911" y="4518"/>
                    <a:pt x="13911" y="3999"/>
                    <a:pt x="13569" y="3720"/>
                  </a:cubicBezTo>
                  <a:cubicBezTo>
                    <a:pt x="12203" y="2603"/>
                    <a:pt x="8815" y="0"/>
                    <a:pt x="6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6" name="Google Shape;13014;p90">
              <a:extLst>
                <a:ext uri="{FF2B5EF4-FFF2-40B4-BE49-F238E27FC236}">
                  <a16:creationId xmlns:a16="http://schemas.microsoft.com/office/drawing/2014/main" id="{F6CCD15D-A0C5-420D-9BD0-92391A0DC3CA}"/>
                </a:ext>
              </a:extLst>
            </p:cNvPr>
            <p:cNvSpPr/>
            <p:nvPr/>
          </p:nvSpPr>
          <p:spPr>
            <a:xfrm>
              <a:off x="4072598" y="3014985"/>
              <a:ext cx="178347" cy="162742"/>
            </a:xfrm>
            <a:custGeom>
              <a:avLst/>
              <a:gdLst/>
              <a:ahLst/>
              <a:cxnLst/>
              <a:rect l="l" t="t" r="r" b="b"/>
              <a:pathLst>
                <a:path w="6800" h="6205" extrusionOk="0">
                  <a:moveTo>
                    <a:pt x="3332" y="1"/>
                  </a:moveTo>
                  <a:cubicBezTo>
                    <a:pt x="3295" y="1"/>
                    <a:pt x="3257" y="1"/>
                    <a:pt x="3219" y="3"/>
                  </a:cubicBezTo>
                  <a:cubicBezTo>
                    <a:pt x="2026" y="41"/>
                    <a:pt x="958" y="758"/>
                    <a:pt x="481" y="1850"/>
                  </a:cubicBezTo>
                  <a:cubicBezTo>
                    <a:pt x="0" y="2947"/>
                    <a:pt x="188" y="4218"/>
                    <a:pt x="967" y="5122"/>
                  </a:cubicBezTo>
                  <a:cubicBezTo>
                    <a:pt x="1010" y="5170"/>
                    <a:pt x="1069" y="5194"/>
                    <a:pt x="1129" y="5194"/>
                  </a:cubicBezTo>
                  <a:cubicBezTo>
                    <a:pt x="1184" y="5194"/>
                    <a:pt x="1238" y="5174"/>
                    <a:pt x="1280" y="5132"/>
                  </a:cubicBezTo>
                  <a:lnTo>
                    <a:pt x="1285" y="5127"/>
                  </a:lnTo>
                  <a:cubicBezTo>
                    <a:pt x="1362" y="5045"/>
                    <a:pt x="1367" y="4920"/>
                    <a:pt x="1294" y="4834"/>
                  </a:cubicBezTo>
                  <a:cubicBezTo>
                    <a:pt x="399" y="3790"/>
                    <a:pt x="447" y="2231"/>
                    <a:pt x="1405" y="1244"/>
                  </a:cubicBezTo>
                  <a:cubicBezTo>
                    <a:pt x="1927" y="709"/>
                    <a:pt x="2622" y="436"/>
                    <a:pt x="3321" y="436"/>
                  </a:cubicBezTo>
                  <a:cubicBezTo>
                    <a:pt x="3911" y="436"/>
                    <a:pt x="4503" y="631"/>
                    <a:pt x="4995" y="1028"/>
                  </a:cubicBezTo>
                  <a:cubicBezTo>
                    <a:pt x="6068" y="1894"/>
                    <a:pt x="6303" y="3433"/>
                    <a:pt x="5543" y="4579"/>
                  </a:cubicBezTo>
                  <a:cubicBezTo>
                    <a:pt x="5031" y="5345"/>
                    <a:pt x="4184" y="5769"/>
                    <a:pt x="3317" y="5769"/>
                  </a:cubicBezTo>
                  <a:cubicBezTo>
                    <a:pt x="2889" y="5769"/>
                    <a:pt x="2455" y="5666"/>
                    <a:pt x="2055" y="5450"/>
                  </a:cubicBezTo>
                  <a:cubicBezTo>
                    <a:pt x="2023" y="5433"/>
                    <a:pt x="1989" y="5425"/>
                    <a:pt x="1954" y="5425"/>
                  </a:cubicBezTo>
                  <a:cubicBezTo>
                    <a:pt x="1898" y="5425"/>
                    <a:pt x="1843" y="5446"/>
                    <a:pt x="1804" y="5488"/>
                  </a:cubicBezTo>
                  <a:lnTo>
                    <a:pt x="1800" y="5493"/>
                  </a:lnTo>
                  <a:cubicBezTo>
                    <a:pt x="1699" y="5594"/>
                    <a:pt x="1723" y="5762"/>
                    <a:pt x="1848" y="5830"/>
                  </a:cubicBezTo>
                  <a:cubicBezTo>
                    <a:pt x="2321" y="6086"/>
                    <a:pt x="2825" y="6204"/>
                    <a:pt x="3318" y="6204"/>
                  </a:cubicBezTo>
                  <a:cubicBezTo>
                    <a:pt x="4698" y="6204"/>
                    <a:pt x="5998" y="5273"/>
                    <a:pt x="6342" y="3809"/>
                  </a:cubicBezTo>
                  <a:cubicBezTo>
                    <a:pt x="6800" y="1858"/>
                    <a:pt x="5316" y="1"/>
                    <a:pt x="33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7" name="Google Shape;13015;p90">
              <a:extLst>
                <a:ext uri="{FF2B5EF4-FFF2-40B4-BE49-F238E27FC236}">
                  <a16:creationId xmlns:a16="http://schemas.microsoft.com/office/drawing/2014/main" id="{38F3B7E2-A49B-4A0D-802D-BEEC866C9A2F}"/>
                </a:ext>
              </a:extLst>
            </p:cNvPr>
            <p:cNvSpPr/>
            <p:nvPr/>
          </p:nvSpPr>
          <p:spPr>
            <a:xfrm>
              <a:off x="4101475" y="3052779"/>
              <a:ext cx="101763" cy="87049"/>
            </a:xfrm>
            <a:custGeom>
              <a:avLst/>
              <a:gdLst/>
              <a:ahLst/>
              <a:cxnLst/>
              <a:rect l="l" t="t" r="r" b="b"/>
              <a:pathLst>
                <a:path w="3880" h="3319" extrusionOk="0">
                  <a:moveTo>
                    <a:pt x="2219" y="0"/>
                  </a:moveTo>
                  <a:cubicBezTo>
                    <a:pt x="742" y="0"/>
                    <a:pt x="1" y="1786"/>
                    <a:pt x="1045" y="2835"/>
                  </a:cubicBezTo>
                  <a:cubicBezTo>
                    <a:pt x="1363" y="3150"/>
                    <a:pt x="1787" y="3319"/>
                    <a:pt x="2218" y="3319"/>
                  </a:cubicBezTo>
                  <a:cubicBezTo>
                    <a:pt x="2432" y="3319"/>
                    <a:pt x="2648" y="3277"/>
                    <a:pt x="2854" y="3191"/>
                  </a:cubicBezTo>
                  <a:cubicBezTo>
                    <a:pt x="3475" y="2936"/>
                    <a:pt x="3879" y="2329"/>
                    <a:pt x="3879" y="1660"/>
                  </a:cubicBezTo>
                  <a:cubicBezTo>
                    <a:pt x="3879" y="1540"/>
                    <a:pt x="3783" y="1444"/>
                    <a:pt x="3663" y="1444"/>
                  </a:cubicBezTo>
                  <a:cubicBezTo>
                    <a:pt x="3542" y="1444"/>
                    <a:pt x="3446" y="1540"/>
                    <a:pt x="3446" y="1660"/>
                  </a:cubicBezTo>
                  <a:cubicBezTo>
                    <a:pt x="3446" y="2399"/>
                    <a:pt x="2841" y="2889"/>
                    <a:pt x="2211" y="2889"/>
                  </a:cubicBezTo>
                  <a:cubicBezTo>
                    <a:pt x="1909" y="2889"/>
                    <a:pt x="1602" y="2777"/>
                    <a:pt x="1353" y="2527"/>
                  </a:cubicBezTo>
                  <a:cubicBezTo>
                    <a:pt x="578" y="1752"/>
                    <a:pt x="1127" y="433"/>
                    <a:pt x="2219" y="433"/>
                  </a:cubicBezTo>
                  <a:cubicBezTo>
                    <a:pt x="2508" y="433"/>
                    <a:pt x="2508" y="0"/>
                    <a:pt x="22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8" name="Google Shape;13016;p90">
            <a:extLst>
              <a:ext uri="{FF2B5EF4-FFF2-40B4-BE49-F238E27FC236}">
                <a16:creationId xmlns:a16="http://schemas.microsoft.com/office/drawing/2014/main" id="{75F13F5E-7BD0-4E99-AD26-92A3E0DE72C9}"/>
              </a:ext>
            </a:extLst>
          </p:cNvPr>
          <p:cNvGrpSpPr/>
          <p:nvPr/>
        </p:nvGrpSpPr>
        <p:grpSpPr>
          <a:xfrm>
            <a:off x="4143201" y="4834555"/>
            <a:ext cx="486852" cy="486992"/>
            <a:chOff x="3107400" y="3810491"/>
            <a:chExt cx="365139" cy="365244"/>
          </a:xfrm>
        </p:grpSpPr>
        <p:sp>
          <p:nvSpPr>
            <p:cNvPr id="719" name="Google Shape;13017;p90">
              <a:extLst>
                <a:ext uri="{FF2B5EF4-FFF2-40B4-BE49-F238E27FC236}">
                  <a16:creationId xmlns:a16="http://schemas.microsoft.com/office/drawing/2014/main" id="{20EDB0AB-3F08-47F1-BDA1-E5A5769603AD}"/>
                </a:ext>
              </a:extLst>
            </p:cNvPr>
            <p:cNvSpPr/>
            <p:nvPr/>
          </p:nvSpPr>
          <p:spPr>
            <a:xfrm>
              <a:off x="3113091" y="3816287"/>
              <a:ext cx="269199" cy="269199"/>
            </a:xfrm>
            <a:custGeom>
              <a:avLst/>
              <a:gdLst/>
              <a:ahLst/>
              <a:cxnLst/>
              <a:rect l="l" t="t" r="r" b="b"/>
              <a:pathLst>
                <a:path w="10264" h="10264" extrusionOk="0">
                  <a:moveTo>
                    <a:pt x="4817" y="0"/>
                  </a:moveTo>
                  <a:cubicBezTo>
                    <a:pt x="4596" y="0"/>
                    <a:pt x="4403" y="159"/>
                    <a:pt x="4360" y="376"/>
                  </a:cubicBezTo>
                  <a:lnTo>
                    <a:pt x="4129" y="1540"/>
                  </a:lnTo>
                  <a:cubicBezTo>
                    <a:pt x="3840" y="1617"/>
                    <a:pt x="3566" y="1733"/>
                    <a:pt x="3306" y="1877"/>
                  </a:cubicBezTo>
                  <a:lnTo>
                    <a:pt x="2320" y="1218"/>
                  </a:lnTo>
                  <a:cubicBezTo>
                    <a:pt x="2240" y="1167"/>
                    <a:pt x="2151" y="1142"/>
                    <a:pt x="2062" y="1142"/>
                  </a:cubicBezTo>
                  <a:cubicBezTo>
                    <a:pt x="1941" y="1142"/>
                    <a:pt x="1821" y="1189"/>
                    <a:pt x="1733" y="1280"/>
                  </a:cubicBezTo>
                  <a:lnTo>
                    <a:pt x="1280" y="1728"/>
                  </a:lnTo>
                  <a:cubicBezTo>
                    <a:pt x="1126" y="1887"/>
                    <a:pt x="1097" y="2132"/>
                    <a:pt x="1223" y="2315"/>
                  </a:cubicBezTo>
                  <a:lnTo>
                    <a:pt x="1882" y="3306"/>
                  </a:lnTo>
                  <a:cubicBezTo>
                    <a:pt x="1733" y="3561"/>
                    <a:pt x="1622" y="3840"/>
                    <a:pt x="1540" y="4124"/>
                  </a:cubicBezTo>
                  <a:lnTo>
                    <a:pt x="376" y="4360"/>
                  </a:lnTo>
                  <a:cubicBezTo>
                    <a:pt x="159" y="4403"/>
                    <a:pt x="0" y="4591"/>
                    <a:pt x="5" y="4817"/>
                  </a:cubicBezTo>
                  <a:lnTo>
                    <a:pt x="5" y="5447"/>
                  </a:lnTo>
                  <a:cubicBezTo>
                    <a:pt x="0" y="5673"/>
                    <a:pt x="159" y="5861"/>
                    <a:pt x="376" y="5904"/>
                  </a:cubicBezTo>
                  <a:lnTo>
                    <a:pt x="1540" y="6140"/>
                  </a:lnTo>
                  <a:cubicBezTo>
                    <a:pt x="1622" y="6424"/>
                    <a:pt x="1733" y="6703"/>
                    <a:pt x="1882" y="6958"/>
                  </a:cubicBezTo>
                  <a:lnTo>
                    <a:pt x="1223" y="7949"/>
                  </a:lnTo>
                  <a:cubicBezTo>
                    <a:pt x="1097" y="8132"/>
                    <a:pt x="1126" y="8378"/>
                    <a:pt x="1280" y="8536"/>
                  </a:cubicBezTo>
                  <a:lnTo>
                    <a:pt x="1733" y="8984"/>
                  </a:lnTo>
                  <a:cubicBezTo>
                    <a:pt x="1821" y="9076"/>
                    <a:pt x="1941" y="9122"/>
                    <a:pt x="2062" y="9122"/>
                  </a:cubicBezTo>
                  <a:cubicBezTo>
                    <a:pt x="2151" y="9122"/>
                    <a:pt x="2240" y="9097"/>
                    <a:pt x="2320" y="9046"/>
                  </a:cubicBezTo>
                  <a:lnTo>
                    <a:pt x="3306" y="8387"/>
                  </a:lnTo>
                  <a:cubicBezTo>
                    <a:pt x="3566" y="8532"/>
                    <a:pt x="3840" y="8647"/>
                    <a:pt x="4129" y="8724"/>
                  </a:cubicBezTo>
                  <a:lnTo>
                    <a:pt x="4360" y="9888"/>
                  </a:lnTo>
                  <a:cubicBezTo>
                    <a:pt x="4403" y="10105"/>
                    <a:pt x="4596" y="10264"/>
                    <a:pt x="4817" y="10264"/>
                  </a:cubicBezTo>
                  <a:lnTo>
                    <a:pt x="5447" y="10264"/>
                  </a:lnTo>
                  <a:cubicBezTo>
                    <a:pt x="5673" y="10264"/>
                    <a:pt x="5861" y="10105"/>
                    <a:pt x="5904" y="9888"/>
                  </a:cubicBezTo>
                  <a:lnTo>
                    <a:pt x="6140" y="8724"/>
                  </a:lnTo>
                  <a:cubicBezTo>
                    <a:pt x="6424" y="8647"/>
                    <a:pt x="6703" y="8532"/>
                    <a:pt x="6958" y="8387"/>
                  </a:cubicBezTo>
                  <a:lnTo>
                    <a:pt x="7949" y="9046"/>
                  </a:lnTo>
                  <a:cubicBezTo>
                    <a:pt x="8027" y="9097"/>
                    <a:pt x="8115" y="9122"/>
                    <a:pt x="8203" y="9122"/>
                  </a:cubicBezTo>
                  <a:cubicBezTo>
                    <a:pt x="8324" y="9122"/>
                    <a:pt x="8445" y="9076"/>
                    <a:pt x="8536" y="8984"/>
                  </a:cubicBezTo>
                  <a:lnTo>
                    <a:pt x="8984" y="8536"/>
                  </a:lnTo>
                  <a:cubicBezTo>
                    <a:pt x="9143" y="8378"/>
                    <a:pt x="9167" y="8132"/>
                    <a:pt x="9046" y="7949"/>
                  </a:cubicBezTo>
                  <a:lnTo>
                    <a:pt x="8387" y="6958"/>
                  </a:lnTo>
                  <a:cubicBezTo>
                    <a:pt x="8532" y="6703"/>
                    <a:pt x="8647" y="6424"/>
                    <a:pt x="8724" y="6140"/>
                  </a:cubicBezTo>
                  <a:lnTo>
                    <a:pt x="9888" y="5904"/>
                  </a:lnTo>
                  <a:cubicBezTo>
                    <a:pt x="10105" y="5861"/>
                    <a:pt x="10264" y="5673"/>
                    <a:pt x="10264" y="5447"/>
                  </a:cubicBezTo>
                  <a:lnTo>
                    <a:pt x="10264" y="4817"/>
                  </a:lnTo>
                  <a:cubicBezTo>
                    <a:pt x="10264" y="4591"/>
                    <a:pt x="10110" y="4403"/>
                    <a:pt x="9893" y="4360"/>
                  </a:cubicBezTo>
                  <a:lnTo>
                    <a:pt x="8729" y="4124"/>
                  </a:lnTo>
                  <a:cubicBezTo>
                    <a:pt x="8647" y="3840"/>
                    <a:pt x="8536" y="3561"/>
                    <a:pt x="8387" y="3306"/>
                  </a:cubicBezTo>
                  <a:lnTo>
                    <a:pt x="9046" y="2315"/>
                  </a:lnTo>
                  <a:cubicBezTo>
                    <a:pt x="9172" y="2132"/>
                    <a:pt x="9143" y="1887"/>
                    <a:pt x="8989" y="1728"/>
                  </a:cubicBezTo>
                  <a:lnTo>
                    <a:pt x="8536" y="1280"/>
                  </a:lnTo>
                  <a:cubicBezTo>
                    <a:pt x="8447" y="1189"/>
                    <a:pt x="8328" y="1142"/>
                    <a:pt x="8207" y="1142"/>
                  </a:cubicBezTo>
                  <a:cubicBezTo>
                    <a:pt x="8118" y="1142"/>
                    <a:pt x="8029" y="1167"/>
                    <a:pt x="7949" y="1218"/>
                  </a:cubicBezTo>
                  <a:lnTo>
                    <a:pt x="6963" y="1877"/>
                  </a:lnTo>
                  <a:cubicBezTo>
                    <a:pt x="6703" y="1733"/>
                    <a:pt x="6429" y="1617"/>
                    <a:pt x="6140" y="1540"/>
                  </a:cubicBezTo>
                  <a:lnTo>
                    <a:pt x="5909" y="376"/>
                  </a:lnTo>
                  <a:cubicBezTo>
                    <a:pt x="5866" y="159"/>
                    <a:pt x="5673" y="0"/>
                    <a:pt x="5452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0" name="Google Shape;13018;p90">
              <a:extLst>
                <a:ext uri="{FF2B5EF4-FFF2-40B4-BE49-F238E27FC236}">
                  <a16:creationId xmlns:a16="http://schemas.microsoft.com/office/drawing/2014/main" id="{AB6FFF39-D71D-4551-95E1-4E71ABE09563}"/>
                </a:ext>
              </a:extLst>
            </p:cNvPr>
            <p:cNvSpPr/>
            <p:nvPr/>
          </p:nvSpPr>
          <p:spPr>
            <a:xfrm>
              <a:off x="3184011" y="3891875"/>
              <a:ext cx="122823" cy="118076"/>
            </a:xfrm>
            <a:custGeom>
              <a:avLst/>
              <a:gdLst/>
              <a:ahLst/>
              <a:cxnLst/>
              <a:rect l="l" t="t" r="r" b="b"/>
              <a:pathLst>
                <a:path w="4683" h="4502" extrusionOk="0">
                  <a:moveTo>
                    <a:pt x="2439" y="1"/>
                  </a:moveTo>
                  <a:cubicBezTo>
                    <a:pt x="2436" y="1"/>
                    <a:pt x="2433" y="1"/>
                    <a:pt x="2430" y="1"/>
                  </a:cubicBezTo>
                  <a:cubicBezTo>
                    <a:pt x="1521" y="1"/>
                    <a:pt x="698" y="544"/>
                    <a:pt x="352" y="1386"/>
                  </a:cubicBezTo>
                  <a:cubicBezTo>
                    <a:pt x="1" y="2228"/>
                    <a:pt x="193" y="3196"/>
                    <a:pt x="838" y="3840"/>
                  </a:cubicBezTo>
                  <a:cubicBezTo>
                    <a:pt x="1270" y="4272"/>
                    <a:pt x="1846" y="4501"/>
                    <a:pt x="2433" y="4501"/>
                  </a:cubicBezTo>
                  <a:cubicBezTo>
                    <a:pt x="2722" y="4501"/>
                    <a:pt x="3014" y="4446"/>
                    <a:pt x="3292" y="4331"/>
                  </a:cubicBezTo>
                  <a:cubicBezTo>
                    <a:pt x="4134" y="3980"/>
                    <a:pt x="4682" y="3162"/>
                    <a:pt x="4682" y="2248"/>
                  </a:cubicBezTo>
                  <a:cubicBezTo>
                    <a:pt x="4682" y="1009"/>
                    <a:pt x="3677" y="1"/>
                    <a:pt x="2439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1" name="Google Shape;13019;p90">
              <a:extLst>
                <a:ext uri="{FF2B5EF4-FFF2-40B4-BE49-F238E27FC236}">
                  <a16:creationId xmlns:a16="http://schemas.microsoft.com/office/drawing/2014/main" id="{753180D3-BC22-4B5C-B56C-621517257617}"/>
                </a:ext>
              </a:extLst>
            </p:cNvPr>
            <p:cNvSpPr/>
            <p:nvPr/>
          </p:nvSpPr>
          <p:spPr>
            <a:xfrm>
              <a:off x="3208507" y="3921538"/>
              <a:ext cx="68664" cy="58750"/>
            </a:xfrm>
            <a:custGeom>
              <a:avLst/>
              <a:gdLst/>
              <a:ahLst/>
              <a:cxnLst/>
              <a:rect l="l" t="t" r="r" b="b"/>
              <a:pathLst>
                <a:path w="2618" h="2240" extrusionOk="0">
                  <a:moveTo>
                    <a:pt x="1496" y="0"/>
                  </a:moveTo>
                  <a:cubicBezTo>
                    <a:pt x="500" y="0"/>
                    <a:pt x="0" y="1203"/>
                    <a:pt x="703" y="1911"/>
                  </a:cubicBezTo>
                  <a:cubicBezTo>
                    <a:pt x="931" y="2138"/>
                    <a:pt x="1212" y="2240"/>
                    <a:pt x="1488" y="2240"/>
                  </a:cubicBezTo>
                  <a:cubicBezTo>
                    <a:pt x="2065" y="2240"/>
                    <a:pt x="2618" y="1794"/>
                    <a:pt x="2618" y="1117"/>
                  </a:cubicBezTo>
                  <a:cubicBezTo>
                    <a:pt x="2618" y="501"/>
                    <a:pt x="2112" y="0"/>
                    <a:pt x="1496" y="0"/>
                  </a:cubicBezTo>
                  <a:close/>
                </a:path>
              </a:pathLst>
            </a:custGeom>
            <a:solidFill>
              <a:srgbClr val="5E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" name="Google Shape;13020;p90">
              <a:extLst>
                <a:ext uri="{FF2B5EF4-FFF2-40B4-BE49-F238E27FC236}">
                  <a16:creationId xmlns:a16="http://schemas.microsoft.com/office/drawing/2014/main" id="{A1B94749-EECC-405A-8E3C-8A79BD866427}"/>
                </a:ext>
              </a:extLst>
            </p:cNvPr>
            <p:cNvSpPr/>
            <p:nvPr/>
          </p:nvSpPr>
          <p:spPr>
            <a:xfrm>
              <a:off x="3211156" y="3922928"/>
              <a:ext cx="48101" cy="42934"/>
            </a:xfrm>
            <a:custGeom>
              <a:avLst/>
              <a:gdLst/>
              <a:ahLst/>
              <a:cxnLst/>
              <a:rect l="l" t="t" r="r" b="b"/>
              <a:pathLst>
                <a:path w="1834" h="1637" extrusionOk="0">
                  <a:moveTo>
                    <a:pt x="1054" y="0"/>
                  </a:moveTo>
                  <a:cubicBezTo>
                    <a:pt x="380" y="0"/>
                    <a:pt x="0" y="761"/>
                    <a:pt x="395" y="1299"/>
                  </a:cubicBezTo>
                  <a:cubicBezTo>
                    <a:pt x="561" y="1529"/>
                    <a:pt x="807" y="1636"/>
                    <a:pt x="1051" y="1636"/>
                  </a:cubicBezTo>
                  <a:cubicBezTo>
                    <a:pt x="1386" y="1636"/>
                    <a:pt x="1716" y="1434"/>
                    <a:pt x="1833" y="1064"/>
                  </a:cubicBezTo>
                  <a:cubicBezTo>
                    <a:pt x="1833" y="578"/>
                    <a:pt x="1516" y="145"/>
                    <a:pt x="1054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" name="Google Shape;13021;p90">
              <a:extLst>
                <a:ext uri="{FF2B5EF4-FFF2-40B4-BE49-F238E27FC236}">
                  <a16:creationId xmlns:a16="http://schemas.microsoft.com/office/drawing/2014/main" id="{4AB39410-F129-42D0-9C0F-A621C22A7B90}"/>
                </a:ext>
              </a:extLst>
            </p:cNvPr>
            <p:cNvSpPr/>
            <p:nvPr/>
          </p:nvSpPr>
          <p:spPr>
            <a:xfrm>
              <a:off x="3289891" y="3993087"/>
              <a:ext cx="176957" cy="176957"/>
            </a:xfrm>
            <a:custGeom>
              <a:avLst/>
              <a:gdLst/>
              <a:ahLst/>
              <a:cxnLst/>
              <a:rect l="l" t="t" r="r" b="b"/>
              <a:pathLst>
                <a:path w="6747" h="6747" extrusionOk="0">
                  <a:moveTo>
                    <a:pt x="3167" y="1"/>
                  </a:moveTo>
                  <a:cubicBezTo>
                    <a:pt x="3018" y="1"/>
                    <a:pt x="2892" y="102"/>
                    <a:pt x="2864" y="246"/>
                  </a:cubicBezTo>
                  <a:lnTo>
                    <a:pt x="2710" y="1011"/>
                  </a:lnTo>
                  <a:cubicBezTo>
                    <a:pt x="2522" y="1064"/>
                    <a:pt x="2339" y="1141"/>
                    <a:pt x="2171" y="1237"/>
                  </a:cubicBezTo>
                  <a:lnTo>
                    <a:pt x="1521" y="804"/>
                  </a:lnTo>
                  <a:cubicBezTo>
                    <a:pt x="1469" y="769"/>
                    <a:pt x="1410" y="752"/>
                    <a:pt x="1350" y="752"/>
                  </a:cubicBezTo>
                  <a:cubicBezTo>
                    <a:pt x="1272" y="752"/>
                    <a:pt x="1194" y="782"/>
                    <a:pt x="1136" y="843"/>
                  </a:cubicBezTo>
                  <a:lnTo>
                    <a:pt x="838" y="1136"/>
                  </a:lnTo>
                  <a:cubicBezTo>
                    <a:pt x="737" y="1237"/>
                    <a:pt x="722" y="1401"/>
                    <a:pt x="799" y="1521"/>
                  </a:cubicBezTo>
                  <a:lnTo>
                    <a:pt x="1232" y="2171"/>
                  </a:lnTo>
                  <a:cubicBezTo>
                    <a:pt x="1136" y="2339"/>
                    <a:pt x="1064" y="2522"/>
                    <a:pt x="1011" y="2714"/>
                  </a:cubicBezTo>
                  <a:lnTo>
                    <a:pt x="246" y="2864"/>
                  </a:lnTo>
                  <a:cubicBezTo>
                    <a:pt x="102" y="2892"/>
                    <a:pt x="1" y="3018"/>
                    <a:pt x="1" y="3167"/>
                  </a:cubicBezTo>
                  <a:lnTo>
                    <a:pt x="1" y="3581"/>
                  </a:lnTo>
                  <a:cubicBezTo>
                    <a:pt x="1" y="3730"/>
                    <a:pt x="102" y="3855"/>
                    <a:pt x="246" y="3884"/>
                  </a:cubicBezTo>
                  <a:lnTo>
                    <a:pt x="1011" y="4038"/>
                  </a:lnTo>
                  <a:cubicBezTo>
                    <a:pt x="1064" y="4225"/>
                    <a:pt x="1136" y="4408"/>
                    <a:pt x="1232" y="4577"/>
                  </a:cubicBezTo>
                  <a:lnTo>
                    <a:pt x="799" y="5226"/>
                  </a:lnTo>
                  <a:cubicBezTo>
                    <a:pt x="722" y="5346"/>
                    <a:pt x="737" y="5510"/>
                    <a:pt x="838" y="5611"/>
                  </a:cubicBezTo>
                  <a:lnTo>
                    <a:pt x="1136" y="5909"/>
                  </a:lnTo>
                  <a:cubicBezTo>
                    <a:pt x="1194" y="5967"/>
                    <a:pt x="1273" y="5997"/>
                    <a:pt x="1352" y="5997"/>
                  </a:cubicBezTo>
                  <a:cubicBezTo>
                    <a:pt x="1411" y="5997"/>
                    <a:pt x="1470" y="5981"/>
                    <a:pt x="1521" y="5948"/>
                  </a:cubicBezTo>
                  <a:lnTo>
                    <a:pt x="2171" y="5515"/>
                  </a:lnTo>
                  <a:cubicBezTo>
                    <a:pt x="2339" y="5611"/>
                    <a:pt x="2522" y="5683"/>
                    <a:pt x="2710" y="5736"/>
                  </a:cubicBezTo>
                  <a:lnTo>
                    <a:pt x="2864" y="6501"/>
                  </a:lnTo>
                  <a:cubicBezTo>
                    <a:pt x="2892" y="6646"/>
                    <a:pt x="3018" y="6747"/>
                    <a:pt x="3167" y="6747"/>
                  </a:cubicBezTo>
                  <a:lnTo>
                    <a:pt x="3581" y="6747"/>
                  </a:lnTo>
                  <a:cubicBezTo>
                    <a:pt x="3730" y="6747"/>
                    <a:pt x="3855" y="6646"/>
                    <a:pt x="3884" y="6501"/>
                  </a:cubicBezTo>
                  <a:lnTo>
                    <a:pt x="4038" y="5736"/>
                  </a:lnTo>
                  <a:cubicBezTo>
                    <a:pt x="4225" y="5683"/>
                    <a:pt x="4408" y="5611"/>
                    <a:pt x="4577" y="5515"/>
                  </a:cubicBezTo>
                  <a:lnTo>
                    <a:pt x="5226" y="5948"/>
                  </a:lnTo>
                  <a:cubicBezTo>
                    <a:pt x="5277" y="5981"/>
                    <a:pt x="5336" y="5997"/>
                    <a:pt x="5395" y="5997"/>
                  </a:cubicBezTo>
                  <a:cubicBezTo>
                    <a:pt x="5474" y="5997"/>
                    <a:pt x="5553" y="5967"/>
                    <a:pt x="5611" y="5909"/>
                  </a:cubicBezTo>
                  <a:lnTo>
                    <a:pt x="5905" y="5611"/>
                  </a:lnTo>
                  <a:cubicBezTo>
                    <a:pt x="6010" y="5510"/>
                    <a:pt x="6025" y="5346"/>
                    <a:pt x="5943" y="5226"/>
                  </a:cubicBezTo>
                  <a:lnTo>
                    <a:pt x="5515" y="4577"/>
                  </a:lnTo>
                  <a:cubicBezTo>
                    <a:pt x="5606" y="4408"/>
                    <a:pt x="5683" y="4225"/>
                    <a:pt x="5736" y="4038"/>
                  </a:cubicBezTo>
                  <a:lnTo>
                    <a:pt x="6501" y="3884"/>
                  </a:lnTo>
                  <a:cubicBezTo>
                    <a:pt x="6646" y="3855"/>
                    <a:pt x="6747" y="3730"/>
                    <a:pt x="6747" y="3581"/>
                  </a:cubicBezTo>
                  <a:lnTo>
                    <a:pt x="6747" y="3167"/>
                  </a:lnTo>
                  <a:cubicBezTo>
                    <a:pt x="6747" y="3018"/>
                    <a:pt x="6646" y="2892"/>
                    <a:pt x="6501" y="2864"/>
                  </a:cubicBezTo>
                  <a:lnTo>
                    <a:pt x="5736" y="2714"/>
                  </a:lnTo>
                  <a:cubicBezTo>
                    <a:pt x="5683" y="2522"/>
                    <a:pt x="5606" y="2339"/>
                    <a:pt x="5515" y="2171"/>
                  </a:cubicBezTo>
                  <a:lnTo>
                    <a:pt x="5943" y="1521"/>
                  </a:lnTo>
                  <a:cubicBezTo>
                    <a:pt x="6025" y="1401"/>
                    <a:pt x="6010" y="1237"/>
                    <a:pt x="5905" y="1136"/>
                  </a:cubicBezTo>
                  <a:lnTo>
                    <a:pt x="5611" y="843"/>
                  </a:lnTo>
                  <a:cubicBezTo>
                    <a:pt x="5553" y="782"/>
                    <a:pt x="5475" y="752"/>
                    <a:pt x="5397" y="752"/>
                  </a:cubicBezTo>
                  <a:cubicBezTo>
                    <a:pt x="5337" y="752"/>
                    <a:pt x="5278" y="769"/>
                    <a:pt x="5226" y="804"/>
                  </a:cubicBezTo>
                  <a:lnTo>
                    <a:pt x="4577" y="1237"/>
                  </a:lnTo>
                  <a:cubicBezTo>
                    <a:pt x="4408" y="1141"/>
                    <a:pt x="4225" y="1064"/>
                    <a:pt x="4038" y="1011"/>
                  </a:cubicBezTo>
                  <a:lnTo>
                    <a:pt x="3884" y="246"/>
                  </a:lnTo>
                  <a:cubicBezTo>
                    <a:pt x="3855" y="102"/>
                    <a:pt x="3730" y="1"/>
                    <a:pt x="3581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4" name="Google Shape;13022;p90">
              <a:extLst>
                <a:ext uri="{FF2B5EF4-FFF2-40B4-BE49-F238E27FC236}">
                  <a16:creationId xmlns:a16="http://schemas.microsoft.com/office/drawing/2014/main" id="{B73A71A7-1750-4C76-82E1-BAD5140D7E16}"/>
                </a:ext>
              </a:extLst>
            </p:cNvPr>
            <p:cNvSpPr/>
            <p:nvPr/>
          </p:nvSpPr>
          <p:spPr>
            <a:xfrm>
              <a:off x="3319423" y="4037385"/>
              <a:ext cx="103258" cy="88387"/>
            </a:xfrm>
            <a:custGeom>
              <a:avLst/>
              <a:gdLst/>
              <a:ahLst/>
              <a:cxnLst/>
              <a:rect l="l" t="t" r="r" b="b"/>
              <a:pathLst>
                <a:path w="3937" h="3370" extrusionOk="0">
                  <a:moveTo>
                    <a:pt x="2252" y="1"/>
                  </a:moveTo>
                  <a:cubicBezTo>
                    <a:pt x="751" y="1"/>
                    <a:pt x="1" y="1815"/>
                    <a:pt x="1059" y="2878"/>
                  </a:cubicBezTo>
                  <a:cubicBezTo>
                    <a:pt x="1380" y="3199"/>
                    <a:pt x="1810" y="3370"/>
                    <a:pt x="2247" y="3370"/>
                  </a:cubicBezTo>
                  <a:cubicBezTo>
                    <a:pt x="2466" y="3370"/>
                    <a:pt x="2687" y="3327"/>
                    <a:pt x="2897" y="3239"/>
                  </a:cubicBezTo>
                  <a:cubicBezTo>
                    <a:pt x="3523" y="2979"/>
                    <a:pt x="3937" y="2368"/>
                    <a:pt x="3937" y="1685"/>
                  </a:cubicBezTo>
                  <a:cubicBezTo>
                    <a:pt x="3937" y="756"/>
                    <a:pt x="3181" y="1"/>
                    <a:pt x="2252" y="1"/>
                  </a:cubicBez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5" name="Google Shape;13023;p90">
              <a:extLst>
                <a:ext uri="{FF2B5EF4-FFF2-40B4-BE49-F238E27FC236}">
                  <a16:creationId xmlns:a16="http://schemas.microsoft.com/office/drawing/2014/main" id="{9D8511BA-9B08-4113-AA42-A5CC2C44BBED}"/>
                </a:ext>
              </a:extLst>
            </p:cNvPr>
            <p:cNvSpPr/>
            <p:nvPr/>
          </p:nvSpPr>
          <p:spPr>
            <a:xfrm>
              <a:off x="3343028" y="4055063"/>
              <a:ext cx="61976" cy="53111"/>
            </a:xfrm>
            <a:custGeom>
              <a:avLst/>
              <a:gdLst/>
              <a:ahLst/>
              <a:cxnLst/>
              <a:rect l="l" t="t" r="r" b="b"/>
              <a:pathLst>
                <a:path w="2363" h="2025" extrusionOk="0">
                  <a:moveTo>
                    <a:pt x="1352" y="0"/>
                  </a:moveTo>
                  <a:cubicBezTo>
                    <a:pt x="448" y="0"/>
                    <a:pt x="0" y="1088"/>
                    <a:pt x="635" y="1728"/>
                  </a:cubicBezTo>
                  <a:cubicBezTo>
                    <a:pt x="840" y="1932"/>
                    <a:pt x="1093" y="2024"/>
                    <a:pt x="1341" y="2024"/>
                  </a:cubicBezTo>
                  <a:cubicBezTo>
                    <a:pt x="1862" y="2024"/>
                    <a:pt x="2363" y="1620"/>
                    <a:pt x="2363" y="1011"/>
                  </a:cubicBezTo>
                  <a:cubicBezTo>
                    <a:pt x="2363" y="452"/>
                    <a:pt x="1911" y="0"/>
                    <a:pt x="1352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6" name="Google Shape;13024;p90">
              <a:extLst>
                <a:ext uri="{FF2B5EF4-FFF2-40B4-BE49-F238E27FC236}">
                  <a16:creationId xmlns:a16="http://schemas.microsoft.com/office/drawing/2014/main" id="{96D86411-C918-453A-A8DA-4D0DBC798DCF}"/>
                </a:ext>
              </a:extLst>
            </p:cNvPr>
            <p:cNvSpPr/>
            <p:nvPr/>
          </p:nvSpPr>
          <p:spPr>
            <a:xfrm>
              <a:off x="3345415" y="4056558"/>
              <a:ext cx="41938" cy="37558"/>
            </a:xfrm>
            <a:custGeom>
              <a:avLst/>
              <a:gdLst/>
              <a:ahLst/>
              <a:cxnLst/>
              <a:rect l="l" t="t" r="r" b="b"/>
              <a:pathLst>
                <a:path w="1599" h="1432" extrusionOk="0">
                  <a:moveTo>
                    <a:pt x="920" y="1"/>
                  </a:moveTo>
                  <a:cubicBezTo>
                    <a:pt x="342" y="1"/>
                    <a:pt x="1" y="655"/>
                    <a:pt x="338" y="1127"/>
                  </a:cubicBezTo>
                  <a:cubicBezTo>
                    <a:pt x="484" y="1333"/>
                    <a:pt x="703" y="1431"/>
                    <a:pt x="921" y="1431"/>
                  </a:cubicBezTo>
                  <a:cubicBezTo>
                    <a:pt x="1205" y="1431"/>
                    <a:pt x="1487" y="1264"/>
                    <a:pt x="1598" y="954"/>
                  </a:cubicBezTo>
                  <a:cubicBezTo>
                    <a:pt x="1593" y="525"/>
                    <a:pt x="1324" y="145"/>
                    <a:pt x="920" y="1"/>
                  </a:cubicBez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" name="Google Shape;13025;p90">
              <a:extLst>
                <a:ext uri="{FF2B5EF4-FFF2-40B4-BE49-F238E27FC236}">
                  <a16:creationId xmlns:a16="http://schemas.microsoft.com/office/drawing/2014/main" id="{9BE3F677-04F9-44A0-82EE-58E91CF0380A}"/>
                </a:ext>
              </a:extLst>
            </p:cNvPr>
            <p:cNvSpPr/>
            <p:nvPr/>
          </p:nvSpPr>
          <p:spPr>
            <a:xfrm>
              <a:off x="3107400" y="3810491"/>
              <a:ext cx="365139" cy="365244"/>
            </a:xfrm>
            <a:custGeom>
              <a:avLst/>
              <a:gdLst/>
              <a:ahLst/>
              <a:cxnLst/>
              <a:rect l="l" t="t" r="r" b="b"/>
              <a:pathLst>
                <a:path w="13922" h="13926" extrusionOk="0">
                  <a:moveTo>
                    <a:pt x="5359" y="4445"/>
                  </a:moveTo>
                  <a:cubicBezTo>
                    <a:pt x="5581" y="4445"/>
                    <a:pt x="5807" y="4527"/>
                    <a:pt x="5991" y="4711"/>
                  </a:cubicBezTo>
                  <a:cubicBezTo>
                    <a:pt x="6559" y="5278"/>
                    <a:pt x="6155" y="6250"/>
                    <a:pt x="5351" y="6250"/>
                  </a:cubicBezTo>
                  <a:cubicBezTo>
                    <a:pt x="4851" y="6250"/>
                    <a:pt x="4447" y="5846"/>
                    <a:pt x="4452" y="5351"/>
                  </a:cubicBezTo>
                  <a:cubicBezTo>
                    <a:pt x="4452" y="4806"/>
                    <a:pt x="4895" y="4445"/>
                    <a:pt x="5359" y="4445"/>
                  </a:cubicBezTo>
                  <a:close/>
                  <a:moveTo>
                    <a:pt x="5351" y="2882"/>
                  </a:moveTo>
                  <a:cubicBezTo>
                    <a:pt x="4724" y="2882"/>
                    <a:pt x="4100" y="3119"/>
                    <a:pt x="3624" y="3585"/>
                  </a:cubicBezTo>
                  <a:cubicBezTo>
                    <a:pt x="3481" y="3743"/>
                    <a:pt x="3623" y="3953"/>
                    <a:pt x="3791" y="3953"/>
                  </a:cubicBezTo>
                  <a:cubicBezTo>
                    <a:pt x="3838" y="3953"/>
                    <a:pt x="3887" y="3937"/>
                    <a:pt x="3932" y="3898"/>
                  </a:cubicBezTo>
                  <a:cubicBezTo>
                    <a:pt x="4323" y="3517"/>
                    <a:pt x="4835" y="3322"/>
                    <a:pt x="5350" y="3322"/>
                  </a:cubicBezTo>
                  <a:cubicBezTo>
                    <a:pt x="5771" y="3322"/>
                    <a:pt x="6195" y="3453"/>
                    <a:pt x="6554" y="3719"/>
                  </a:cubicBezTo>
                  <a:cubicBezTo>
                    <a:pt x="7358" y="4307"/>
                    <a:pt x="7613" y="5394"/>
                    <a:pt x="7161" y="6279"/>
                  </a:cubicBezTo>
                  <a:cubicBezTo>
                    <a:pt x="7103" y="6385"/>
                    <a:pt x="7146" y="6520"/>
                    <a:pt x="7252" y="6573"/>
                  </a:cubicBezTo>
                  <a:cubicBezTo>
                    <a:pt x="7286" y="6590"/>
                    <a:pt x="7321" y="6599"/>
                    <a:pt x="7356" y="6599"/>
                  </a:cubicBezTo>
                  <a:cubicBezTo>
                    <a:pt x="7435" y="6599"/>
                    <a:pt x="7510" y="6555"/>
                    <a:pt x="7550" y="6481"/>
                  </a:cubicBezTo>
                  <a:cubicBezTo>
                    <a:pt x="8104" y="5404"/>
                    <a:pt x="7791" y="4085"/>
                    <a:pt x="6819" y="3363"/>
                  </a:cubicBezTo>
                  <a:cubicBezTo>
                    <a:pt x="6379" y="3041"/>
                    <a:pt x="5864" y="2882"/>
                    <a:pt x="5351" y="2882"/>
                  </a:cubicBezTo>
                  <a:close/>
                  <a:moveTo>
                    <a:pt x="5345" y="4010"/>
                  </a:moveTo>
                  <a:cubicBezTo>
                    <a:pt x="5015" y="4010"/>
                    <a:pt x="4678" y="4133"/>
                    <a:pt x="4404" y="4408"/>
                  </a:cubicBezTo>
                  <a:cubicBezTo>
                    <a:pt x="3562" y="5250"/>
                    <a:pt x="4158" y="6693"/>
                    <a:pt x="5351" y="6693"/>
                  </a:cubicBezTo>
                  <a:cubicBezTo>
                    <a:pt x="6092" y="6693"/>
                    <a:pt x="6689" y="6092"/>
                    <a:pt x="6689" y="5351"/>
                  </a:cubicBezTo>
                  <a:cubicBezTo>
                    <a:pt x="6689" y="4544"/>
                    <a:pt x="6032" y="4010"/>
                    <a:pt x="5345" y="4010"/>
                  </a:cubicBezTo>
                  <a:close/>
                  <a:moveTo>
                    <a:pt x="3214" y="4399"/>
                  </a:moveTo>
                  <a:cubicBezTo>
                    <a:pt x="3132" y="4399"/>
                    <a:pt x="3049" y="4443"/>
                    <a:pt x="3013" y="4547"/>
                  </a:cubicBezTo>
                  <a:cubicBezTo>
                    <a:pt x="2662" y="5567"/>
                    <a:pt x="3013" y="6693"/>
                    <a:pt x="3879" y="7338"/>
                  </a:cubicBezTo>
                  <a:cubicBezTo>
                    <a:pt x="4317" y="7662"/>
                    <a:pt x="4835" y="7824"/>
                    <a:pt x="5353" y="7824"/>
                  </a:cubicBezTo>
                  <a:cubicBezTo>
                    <a:pt x="5860" y="7824"/>
                    <a:pt x="6367" y="7669"/>
                    <a:pt x="6800" y="7357"/>
                  </a:cubicBezTo>
                  <a:cubicBezTo>
                    <a:pt x="6977" y="7211"/>
                    <a:pt x="6847" y="6961"/>
                    <a:pt x="6665" y="6961"/>
                  </a:cubicBezTo>
                  <a:cubicBezTo>
                    <a:pt x="6625" y="6961"/>
                    <a:pt x="6582" y="6973"/>
                    <a:pt x="6540" y="7001"/>
                  </a:cubicBezTo>
                  <a:cubicBezTo>
                    <a:pt x="6186" y="7256"/>
                    <a:pt x="5769" y="7383"/>
                    <a:pt x="5352" y="7383"/>
                  </a:cubicBezTo>
                  <a:cubicBezTo>
                    <a:pt x="4926" y="7383"/>
                    <a:pt x="4499" y="7250"/>
                    <a:pt x="4139" y="6982"/>
                  </a:cubicBezTo>
                  <a:cubicBezTo>
                    <a:pt x="3427" y="6457"/>
                    <a:pt x="3143" y="5529"/>
                    <a:pt x="3427" y="4691"/>
                  </a:cubicBezTo>
                  <a:cubicBezTo>
                    <a:pt x="3487" y="4518"/>
                    <a:pt x="3350" y="4399"/>
                    <a:pt x="3214" y="4399"/>
                  </a:cubicBezTo>
                  <a:close/>
                  <a:moveTo>
                    <a:pt x="5034" y="0"/>
                  </a:moveTo>
                  <a:cubicBezTo>
                    <a:pt x="4707" y="5"/>
                    <a:pt x="4428" y="236"/>
                    <a:pt x="4360" y="553"/>
                  </a:cubicBezTo>
                  <a:lnTo>
                    <a:pt x="4153" y="1588"/>
                  </a:lnTo>
                  <a:cubicBezTo>
                    <a:pt x="3942" y="1655"/>
                    <a:pt x="3735" y="1742"/>
                    <a:pt x="3533" y="1843"/>
                  </a:cubicBezTo>
                  <a:lnTo>
                    <a:pt x="2657" y="1261"/>
                  </a:lnTo>
                  <a:cubicBezTo>
                    <a:pt x="2540" y="1183"/>
                    <a:pt x="2408" y="1145"/>
                    <a:pt x="2277" y="1145"/>
                  </a:cubicBezTo>
                  <a:cubicBezTo>
                    <a:pt x="2099" y="1145"/>
                    <a:pt x="1924" y="1214"/>
                    <a:pt x="1791" y="1347"/>
                  </a:cubicBezTo>
                  <a:lnTo>
                    <a:pt x="1343" y="1795"/>
                  </a:lnTo>
                  <a:cubicBezTo>
                    <a:pt x="1112" y="2026"/>
                    <a:pt x="1074" y="2387"/>
                    <a:pt x="1257" y="2661"/>
                  </a:cubicBezTo>
                  <a:lnTo>
                    <a:pt x="1839" y="3537"/>
                  </a:lnTo>
                  <a:cubicBezTo>
                    <a:pt x="1738" y="3734"/>
                    <a:pt x="1651" y="3946"/>
                    <a:pt x="1584" y="4157"/>
                  </a:cubicBezTo>
                  <a:lnTo>
                    <a:pt x="549" y="4364"/>
                  </a:lnTo>
                  <a:cubicBezTo>
                    <a:pt x="232" y="4427"/>
                    <a:pt x="1" y="4711"/>
                    <a:pt x="1" y="5038"/>
                  </a:cubicBezTo>
                  <a:lnTo>
                    <a:pt x="1" y="5673"/>
                  </a:lnTo>
                  <a:cubicBezTo>
                    <a:pt x="1" y="6000"/>
                    <a:pt x="232" y="6279"/>
                    <a:pt x="549" y="6347"/>
                  </a:cubicBezTo>
                  <a:lnTo>
                    <a:pt x="1584" y="6554"/>
                  </a:lnTo>
                  <a:cubicBezTo>
                    <a:pt x="1651" y="6765"/>
                    <a:pt x="1738" y="6972"/>
                    <a:pt x="1839" y="7169"/>
                  </a:cubicBezTo>
                  <a:lnTo>
                    <a:pt x="1257" y="8050"/>
                  </a:lnTo>
                  <a:cubicBezTo>
                    <a:pt x="1074" y="8319"/>
                    <a:pt x="1112" y="8680"/>
                    <a:pt x="1343" y="8916"/>
                  </a:cubicBezTo>
                  <a:lnTo>
                    <a:pt x="1791" y="9364"/>
                  </a:lnTo>
                  <a:cubicBezTo>
                    <a:pt x="1923" y="9496"/>
                    <a:pt x="2098" y="9564"/>
                    <a:pt x="2275" y="9564"/>
                  </a:cubicBezTo>
                  <a:cubicBezTo>
                    <a:pt x="2407" y="9564"/>
                    <a:pt x="2540" y="9526"/>
                    <a:pt x="2657" y="9450"/>
                  </a:cubicBezTo>
                  <a:lnTo>
                    <a:pt x="3533" y="8863"/>
                  </a:lnTo>
                  <a:cubicBezTo>
                    <a:pt x="3735" y="8969"/>
                    <a:pt x="3942" y="9051"/>
                    <a:pt x="4153" y="9123"/>
                  </a:cubicBezTo>
                  <a:lnTo>
                    <a:pt x="4360" y="10153"/>
                  </a:lnTo>
                  <a:cubicBezTo>
                    <a:pt x="4428" y="10475"/>
                    <a:pt x="4707" y="10706"/>
                    <a:pt x="5034" y="10706"/>
                  </a:cubicBezTo>
                  <a:lnTo>
                    <a:pt x="5669" y="10706"/>
                  </a:lnTo>
                  <a:cubicBezTo>
                    <a:pt x="5996" y="10706"/>
                    <a:pt x="6275" y="10475"/>
                    <a:pt x="6343" y="10153"/>
                  </a:cubicBezTo>
                  <a:lnTo>
                    <a:pt x="6550" y="9123"/>
                  </a:lnTo>
                  <a:cubicBezTo>
                    <a:pt x="6718" y="9065"/>
                    <a:pt x="6882" y="9003"/>
                    <a:pt x="7045" y="8926"/>
                  </a:cubicBezTo>
                  <a:cubicBezTo>
                    <a:pt x="7156" y="8873"/>
                    <a:pt x="7199" y="8738"/>
                    <a:pt x="7146" y="8632"/>
                  </a:cubicBezTo>
                  <a:cubicBezTo>
                    <a:pt x="7108" y="8552"/>
                    <a:pt x="7029" y="8505"/>
                    <a:pt x="6947" y="8505"/>
                  </a:cubicBezTo>
                  <a:cubicBezTo>
                    <a:pt x="6915" y="8505"/>
                    <a:pt x="6883" y="8512"/>
                    <a:pt x="6853" y="8526"/>
                  </a:cubicBezTo>
                  <a:cubicBezTo>
                    <a:pt x="6675" y="8613"/>
                    <a:pt x="6487" y="8680"/>
                    <a:pt x="6299" y="8733"/>
                  </a:cubicBezTo>
                  <a:cubicBezTo>
                    <a:pt x="6218" y="8757"/>
                    <a:pt x="6155" y="8820"/>
                    <a:pt x="6141" y="8902"/>
                  </a:cubicBezTo>
                  <a:lnTo>
                    <a:pt x="5910" y="10066"/>
                  </a:lnTo>
                  <a:cubicBezTo>
                    <a:pt x="5886" y="10182"/>
                    <a:pt x="5785" y="10263"/>
                    <a:pt x="5669" y="10263"/>
                  </a:cubicBezTo>
                  <a:lnTo>
                    <a:pt x="5034" y="10263"/>
                  </a:lnTo>
                  <a:cubicBezTo>
                    <a:pt x="4918" y="10263"/>
                    <a:pt x="4817" y="10182"/>
                    <a:pt x="4793" y="10066"/>
                  </a:cubicBezTo>
                  <a:lnTo>
                    <a:pt x="4562" y="8902"/>
                  </a:lnTo>
                  <a:cubicBezTo>
                    <a:pt x="4543" y="8820"/>
                    <a:pt x="4485" y="8757"/>
                    <a:pt x="4404" y="8733"/>
                  </a:cubicBezTo>
                  <a:cubicBezTo>
                    <a:pt x="4134" y="8656"/>
                    <a:pt x="3874" y="8550"/>
                    <a:pt x="3634" y="8416"/>
                  </a:cubicBezTo>
                  <a:cubicBezTo>
                    <a:pt x="3600" y="8395"/>
                    <a:pt x="3561" y="8386"/>
                    <a:pt x="3523" y="8386"/>
                  </a:cubicBezTo>
                  <a:cubicBezTo>
                    <a:pt x="3481" y="8386"/>
                    <a:pt x="3438" y="8398"/>
                    <a:pt x="3403" y="8421"/>
                  </a:cubicBezTo>
                  <a:lnTo>
                    <a:pt x="2416" y="9080"/>
                  </a:lnTo>
                  <a:cubicBezTo>
                    <a:pt x="2373" y="9109"/>
                    <a:pt x="2325" y="9122"/>
                    <a:pt x="2277" y="9122"/>
                  </a:cubicBezTo>
                  <a:cubicBezTo>
                    <a:pt x="2213" y="9122"/>
                    <a:pt x="2150" y="9098"/>
                    <a:pt x="2104" y="9051"/>
                  </a:cubicBezTo>
                  <a:lnTo>
                    <a:pt x="1656" y="8603"/>
                  </a:lnTo>
                  <a:cubicBezTo>
                    <a:pt x="1574" y="8517"/>
                    <a:pt x="1560" y="8387"/>
                    <a:pt x="1627" y="8291"/>
                  </a:cubicBezTo>
                  <a:lnTo>
                    <a:pt x="2282" y="7304"/>
                  </a:lnTo>
                  <a:cubicBezTo>
                    <a:pt x="2330" y="7232"/>
                    <a:pt x="2330" y="7145"/>
                    <a:pt x="2291" y="7073"/>
                  </a:cubicBezTo>
                  <a:cubicBezTo>
                    <a:pt x="2152" y="6828"/>
                    <a:pt x="2046" y="6568"/>
                    <a:pt x="1974" y="6303"/>
                  </a:cubicBezTo>
                  <a:cubicBezTo>
                    <a:pt x="1950" y="6222"/>
                    <a:pt x="1882" y="6159"/>
                    <a:pt x="1805" y="6145"/>
                  </a:cubicBezTo>
                  <a:lnTo>
                    <a:pt x="641" y="5914"/>
                  </a:lnTo>
                  <a:cubicBezTo>
                    <a:pt x="525" y="5890"/>
                    <a:pt x="443" y="5789"/>
                    <a:pt x="443" y="5673"/>
                  </a:cubicBezTo>
                  <a:lnTo>
                    <a:pt x="443" y="5038"/>
                  </a:lnTo>
                  <a:cubicBezTo>
                    <a:pt x="443" y="4918"/>
                    <a:pt x="525" y="4821"/>
                    <a:pt x="641" y="4797"/>
                  </a:cubicBezTo>
                  <a:lnTo>
                    <a:pt x="1805" y="4562"/>
                  </a:lnTo>
                  <a:cubicBezTo>
                    <a:pt x="1882" y="4547"/>
                    <a:pt x="1950" y="4485"/>
                    <a:pt x="1974" y="4408"/>
                  </a:cubicBezTo>
                  <a:cubicBezTo>
                    <a:pt x="2046" y="4138"/>
                    <a:pt x="2152" y="3878"/>
                    <a:pt x="2291" y="3633"/>
                  </a:cubicBezTo>
                  <a:cubicBezTo>
                    <a:pt x="2330" y="3561"/>
                    <a:pt x="2330" y="3474"/>
                    <a:pt x="2282" y="3407"/>
                  </a:cubicBezTo>
                  <a:lnTo>
                    <a:pt x="1627" y="2420"/>
                  </a:lnTo>
                  <a:cubicBezTo>
                    <a:pt x="1560" y="2319"/>
                    <a:pt x="1574" y="2189"/>
                    <a:pt x="1656" y="2108"/>
                  </a:cubicBezTo>
                  <a:lnTo>
                    <a:pt x="2104" y="1660"/>
                  </a:lnTo>
                  <a:cubicBezTo>
                    <a:pt x="2150" y="1610"/>
                    <a:pt x="2213" y="1586"/>
                    <a:pt x="2277" y="1586"/>
                  </a:cubicBezTo>
                  <a:cubicBezTo>
                    <a:pt x="2325" y="1586"/>
                    <a:pt x="2373" y="1600"/>
                    <a:pt x="2416" y="1626"/>
                  </a:cubicBezTo>
                  <a:lnTo>
                    <a:pt x="3403" y="2286"/>
                  </a:lnTo>
                  <a:cubicBezTo>
                    <a:pt x="3438" y="2311"/>
                    <a:pt x="3481" y="2323"/>
                    <a:pt x="3523" y="2323"/>
                  </a:cubicBezTo>
                  <a:cubicBezTo>
                    <a:pt x="3561" y="2323"/>
                    <a:pt x="3600" y="2313"/>
                    <a:pt x="3634" y="2295"/>
                  </a:cubicBezTo>
                  <a:cubicBezTo>
                    <a:pt x="3874" y="2156"/>
                    <a:pt x="4134" y="2050"/>
                    <a:pt x="4404" y="1973"/>
                  </a:cubicBezTo>
                  <a:cubicBezTo>
                    <a:pt x="4485" y="1954"/>
                    <a:pt x="4543" y="1886"/>
                    <a:pt x="4562" y="1804"/>
                  </a:cubicBezTo>
                  <a:lnTo>
                    <a:pt x="4793" y="645"/>
                  </a:lnTo>
                  <a:cubicBezTo>
                    <a:pt x="4817" y="529"/>
                    <a:pt x="4918" y="448"/>
                    <a:pt x="5034" y="448"/>
                  </a:cubicBezTo>
                  <a:lnTo>
                    <a:pt x="5669" y="448"/>
                  </a:lnTo>
                  <a:cubicBezTo>
                    <a:pt x="5785" y="448"/>
                    <a:pt x="5886" y="529"/>
                    <a:pt x="5910" y="645"/>
                  </a:cubicBezTo>
                  <a:lnTo>
                    <a:pt x="6141" y="1804"/>
                  </a:lnTo>
                  <a:cubicBezTo>
                    <a:pt x="6160" y="1886"/>
                    <a:pt x="6218" y="1954"/>
                    <a:pt x="6299" y="1973"/>
                  </a:cubicBezTo>
                  <a:cubicBezTo>
                    <a:pt x="6569" y="2050"/>
                    <a:pt x="6829" y="2156"/>
                    <a:pt x="7069" y="2295"/>
                  </a:cubicBezTo>
                  <a:cubicBezTo>
                    <a:pt x="7103" y="2313"/>
                    <a:pt x="7142" y="2323"/>
                    <a:pt x="7180" y="2323"/>
                  </a:cubicBezTo>
                  <a:cubicBezTo>
                    <a:pt x="7222" y="2323"/>
                    <a:pt x="7265" y="2311"/>
                    <a:pt x="7300" y="2286"/>
                  </a:cubicBezTo>
                  <a:lnTo>
                    <a:pt x="8287" y="1626"/>
                  </a:lnTo>
                  <a:cubicBezTo>
                    <a:pt x="8328" y="1600"/>
                    <a:pt x="8375" y="1586"/>
                    <a:pt x="8422" y="1586"/>
                  </a:cubicBezTo>
                  <a:cubicBezTo>
                    <a:pt x="8486" y="1586"/>
                    <a:pt x="8550" y="1610"/>
                    <a:pt x="8599" y="1660"/>
                  </a:cubicBezTo>
                  <a:lnTo>
                    <a:pt x="9047" y="2108"/>
                  </a:lnTo>
                  <a:cubicBezTo>
                    <a:pt x="9129" y="2189"/>
                    <a:pt x="9143" y="2319"/>
                    <a:pt x="9076" y="2420"/>
                  </a:cubicBezTo>
                  <a:lnTo>
                    <a:pt x="8421" y="3407"/>
                  </a:lnTo>
                  <a:cubicBezTo>
                    <a:pt x="8373" y="3474"/>
                    <a:pt x="8368" y="3561"/>
                    <a:pt x="8412" y="3633"/>
                  </a:cubicBezTo>
                  <a:cubicBezTo>
                    <a:pt x="8546" y="3878"/>
                    <a:pt x="8657" y="4138"/>
                    <a:pt x="8729" y="4408"/>
                  </a:cubicBezTo>
                  <a:cubicBezTo>
                    <a:pt x="8753" y="4485"/>
                    <a:pt x="8821" y="4547"/>
                    <a:pt x="8898" y="4562"/>
                  </a:cubicBezTo>
                  <a:lnTo>
                    <a:pt x="10062" y="4797"/>
                  </a:lnTo>
                  <a:cubicBezTo>
                    <a:pt x="10178" y="4821"/>
                    <a:pt x="10259" y="4918"/>
                    <a:pt x="10259" y="5038"/>
                  </a:cubicBezTo>
                  <a:lnTo>
                    <a:pt x="10259" y="5673"/>
                  </a:lnTo>
                  <a:cubicBezTo>
                    <a:pt x="10259" y="5789"/>
                    <a:pt x="10178" y="5890"/>
                    <a:pt x="10062" y="5914"/>
                  </a:cubicBezTo>
                  <a:lnTo>
                    <a:pt x="8898" y="6145"/>
                  </a:lnTo>
                  <a:cubicBezTo>
                    <a:pt x="8821" y="6159"/>
                    <a:pt x="8753" y="6222"/>
                    <a:pt x="8729" y="6303"/>
                  </a:cubicBezTo>
                  <a:cubicBezTo>
                    <a:pt x="8676" y="6496"/>
                    <a:pt x="8604" y="6688"/>
                    <a:pt x="8518" y="6871"/>
                  </a:cubicBezTo>
                  <a:cubicBezTo>
                    <a:pt x="8420" y="7048"/>
                    <a:pt x="8571" y="7198"/>
                    <a:pt x="8719" y="7198"/>
                  </a:cubicBezTo>
                  <a:cubicBezTo>
                    <a:pt x="8796" y="7198"/>
                    <a:pt x="8873" y="7158"/>
                    <a:pt x="8912" y="7059"/>
                  </a:cubicBezTo>
                  <a:cubicBezTo>
                    <a:pt x="8994" y="6895"/>
                    <a:pt x="9061" y="6727"/>
                    <a:pt x="9114" y="6549"/>
                  </a:cubicBezTo>
                  <a:lnTo>
                    <a:pt x="10149" y="6347"/>
                  </a:lnTo>
                  <a:cubicBezTo>
                    <a:pt x="10466" y="6279"/>
                    <a:pt x="10697" y="6000"/>
                    <a:pt x="10697" y="5673"/>
                  </a:cubicBezTo>
                  <a:lnTo>
                    <a:pt x="10697" y="5038"/>
                  </a:lnTo>
                  <a:cubicBezTo>
                    <a:pt x="10697" y="4711"/>
                    <a:pt x="10466" y="4427"/>
                    <a:pt x="10149" y="4364"/>
                  </a:cubicBezTo>
                  <a:lnTo>
                    <a:pt x="9114" y="4157"/>
                  </a:lnTo>
                  <a:cubicBezTo>
                    <a:pt x="9047" y="3946"/>
                    <a:pt x="8960" y="3734"/>
                    <a:pt x="8854" y="3537"/>
                  </a:cubicBezTo>
                  <a:lnTo>
                    <a:pt x="9441" y="2661"/>
                  </a:lnTo>
                  <a:cubicBezTo>
                    <a:pt x="9619" y="2387"/>
                    <a:pt x="9586" y="2026"/>
                    <a:pt x="9355" y="1795"/>
                  </a:cubicBezTo>
                  <a:lnTo>
                    <a:pt x="8907" y="1347"/>
                  </a:lnTo>
                  <a:cubicBezTo>
                    <a:pt x="8774" y="1214"/>
                    <a:pt x="8597" y="1145"/>
                    <a:pt x="8419" y="1145"/>
                  </a:cubicBezTo>
                  <a:cubicBezTo>
                    <a:pt x="8288" y="1145"/>
                    <a:pt x="8156" y="1183"/>
                    <a:pt x="8041" y="1261"/>
                  </a:cubicBezTo>
                  <a:lnTo>
                    <a:pt x="7165" y="1843"/>
                  </a:lnTo>
                  <a:cubicBezTo>
                    <a:pt x="6963" y="1742"/>
                    <a:pt x="6756" y="1655"/>
                    <a:pt x="6545" y="1588"/>
                  </a:cubicBezTo>
                  <a:lnTo>
                    <a:pt x="6338" y="553"/>
                  </a:lnTo>
                  <a:cubicBezTo>
                    <a:pt x="6271" y="236"/>
                    <a:pt x="5991" y="5"/>
                    <a:pt x="5664" y="0"/>
                  </a:cubicBezTo>
                  <a:close/>
                  <a:moveTo>
                    <a:pt x="10327" y="9102"/>
                  </a:moveTo>
                  <a:cubicBezTo>
                    <a:pt x="10024" y="9102"/>
                    <a:pt x="9716" y="9214"/>
                    <a:pt x="9466" y="9465"/>
                  </a:cubicBezTo>
                  <a:cubicBezTo>
                    <a:pt x="8691" y="10239"/>
                    <a:pt x="9239" y="11567"/>
                    <a:pt x="10336" y="11567"/>
                  </a:cubicBezTo>
                  <a:cubicBezTo>
                    <a:pt x="10606" y="11567"/>
                    <a:pt x="10871" y="11476"/>
                    <a:pt x="11087" y="11312"/>
                  </a:cubicBezTo>
                  <a:cubicBezTo>
                    <a:pt x="11263" y="11164"/>
                    <a:pt x="11128" y="10917"/>
                    <a:pt x="10947" y="10917"/>
                  </a:cubicBezTo>
                  <a:cubicBezTo>
                    <a:pt x="10905" y="10917"/>
                    <a:pt x="10861" y="10930"/>
                    <a:pt x="10818" y="10961"/>
                  </a:cubicBezTo>
                  <a:cubicBezTo>
                    <a:pt x="10683" y="11072"/>
                    <a:pt x="10510" y="11130"/>
                    <a:pt x="10336" y="11130"/>
                  </a:cubicBezTo>
                  <a:cubicBezTo>
                    <a:pt x="9899" y="11130"/>
                    <a:pt x="9547" y="10773"/>
                    <a:pt x="9547" y="10336"/>
                  </a:cubicBezTo>
                  <a:cubicBezTo>
                    <a:pt x="9547" y="9898"/>
                    <a:pt x="9899" y="9546"/>
                    <a:pt x="10336" y="9546"/>
                  </a:cubicBezTo>
                  <a:cubicBezTo>
                    <a:pt x="10769" y="9546"/>
                    <a:pt x="11126" y="9898"/>
                    <a:pt x="11126" y="10336"/>
                  </a:cubicBezTo>
                  <a:cubicBezTo>
                    <a:pt x="11133" y="10475"/>
                    <a:pt x="11239" y="10545"/>
                    <a:pt x="11345" y="10545"/>
                  </a:cubicBezTo>
                  <a:cubicBezTo>
                    <a:pt x="11452" y="10545"/>
                    <a:pt x="11559" y="10475"/>
                    <a:pt x="11568" y="10336"/>
                  </a:cubicBezTo>
                  <a:cubicBezTo>
                    <a:pt x="11568" y="9593"/>
                    <a:pt x="10960" y="9102"/>
                    <a:pt x="10327" y="9102"/>
                  </a:cubicBezTo>
                  <a:close/>
                  <a:moveTo>
                    <a:pt x="10130" y="6751"/>
                  </a:moveTo>
                  <a:cubicBezTo>
                    <a:pt x="9879" y="6751"/>
                    <a:pt x="9663" y="6924"/>
                    <a:pt x="9615" y="7169"/>
                  </a:cubicBezTo>
                  <a:lnTo>
                    <a:pt x="9485" y="7805"/>
                  </a:lnTo>
                  <a:cubicBezTo>
                    <a:pt x="9369" y="7843"/>
                    <a:pt x="9259" y="7891"/>
                    <a:pt x="9148" y="7944"/>
                  </a:cubicBezTo>
                  <a:lnTo>
                    <a:pt x="8609" y="7583"/>
                  </a:lnTo>
                  <a:cubicBezTo>
                    <a:pt x="8522" y="7526"/>
                    <a:pt x="8421" y="7499"/>
                    <a:pt x="8321" y="7499"/>
                  </a:cubicBezTo>
                  <a:cubicBezTo>
                    <a:pt x="8184" y="7499"/>
                    <a:pt x="8048" y="7551"/>
                    <a:pt x="7945" y="7651"/>
                  </a:cubicBezTo>
                  <a:lnTo>
                    <a:pt x="7651" y="7944"/>
                  </a:lnTo>
                  <a:cubicBezTo>
                    <a:pt x="7478" y="8122"/>
                    <a:pt x="7449" y="8396"/>
                    <a:pt x="7589" y="8608"/>
                  </a:cubicBezTo>
                  <a:lnTo>
                    <a:pt x="7950" y="9147"/>
                  </a:lnTo>
                  <a:cubicBezTo>
                    <a:pt x="7873" y="9296"/>
                    <a:pt x="7810" y="9455"/>
                    <a:pt x="7767" y="9614"/>
                  </a:cubicBezTo>
                  <a:cubicBezTo>
                    <a:pt x="7719" y="9739"/>
                    <a:pt x="7786" y="9874"/>
                    <a:pt x="7911" y="9907"/>
                  </a:cubicBezTo>
                  <a:cubicBezTo>
                    <a:pt x="7932" y="9914"/>
                    <a:pt x="7954" y="9917"/>
                    <a:pt x="7974" y="9917"/>
                  </a:cubicBezTo>
                  <a:cubicBezTo>
                    <a:pt x="8077" y="9917"/>
                    <a:pt x="8170" y="9842"/>
                    <a:pt x="8190" y="9734"/>
                  </a:cubicBezTo>
                  <a:cubicBezTo>
                    <a:pt x="8234" y="9566"/>
                    <a:pt x="8306" y="9402"/>
                    <a:pt x="8392" y="9243"/>
                  </a:cubicBezTo>
                  <a:cubicBezTo>
                    <a:pt x="8431" y="9171"/>
                    <a:pt x="8431" y="9085"/>
                    <a:pt x="8383" y="9017"/>
                  </a:cubicBezTo>
                  <a:lnTo>
                    <a:pt x="7950" y="8368"/>
                  </a:lnTo>
                  <a:cubicBezTo>
                    <a:pt x="7926" y="8334"/>
                    <a:pt x="7931" y="8286"/>
                    <a:pt x="7959" y="8257"/>
                  </a:cubicBezTo>
                  <a:lnTo>
                    <a:pt x="8258" y="7963"/>
                  </a:lnTo>
                  <a:cubicBezTo>
                    <a:pt x="8274" y="7947"/>
                    <a:pt x="8295" y="7938"/>
                    <a:pt x="8316" y="7938"/>
                  </a:cubicBezTo>
                  <a:cubicBezTo>
                    <a:pt x="8333" y="7938"/>
                    <a:pt x="8349" y="7943"/>
                    <a:pt x="8364" y="7954"/>
                  </a:cubicBezTo>
                  <a:lnTo>
                    <a:pt x="9013" y="8387"/>
                  </a:lnTo>
                  <a:cubicBezTo>
                    <a:pt x="9049" y="8410"/>
                    <a:pt x="9091" y="8422"/>
                    <a:pt x="9134" y="8422"/>
                  </a:cubicBezTo>
                  <a:cubicBezTo>
                    <a:pt x="9172" y="8422"/>
                    <a:pt x="9210" y="8412"/>
                    <a:pt x="9244" y="8392"/>
                  </a:cubicBezTo>
                  <a:cubicBezTo>
                    <a:pt x="9398" y="8305"/>
                    <a:pt x="9562" y="8238"/>
                    <a:pt x="9735" y="8190"/>
                  </a:cubicBezTo>
                  <a:cubicBezTo>
                    <a:pt x="9812" y="8166"/>
                    <a:pt x="9875" y="8103"/>
                    <a:pt x="9889" y="8021"/>
                  </a:cubicBezTo>
                  <a:lnTo>
                    <a:pt x="10043" y="7256"/>
                  </a:lnTo>
                  <a:cubicBezTo>
                    <a:pt x="10053" y="7218"/>
                    <a:pt x="10086" y="7189"/>
                    <a:pt x="10130" y="7189"/>
                  </a:cubicBezTo>
                  <a:lnTo>
                    <a:pt x="10543" y="7189"/>
                  </a:lnTo>
                  <a:cubicBezTo>
                    <a:pt x="10587" y="7189"/>
                    <a:pt x="10620" y="7218"/>
                    <a:pt x="10630" y="7256"/>
                  </a:cubicBezTo>
                  <a:lnTo>
                    <a:pt x="10784" y="8021"/>
                  </a:lnTo>
                  <a:cubicBezTo>
                    <a:pt x="10798" y="8103"/>
                    <a:pt x="10861" y="8166"/>
                    <a:pt x="10938" y="8190"/>
                  </a:cubicBezTo>
                  <a:cubicBezTo>
                    <a:pt x="11111" y="8238"/>
                    <a:pt x="11275" y="8305"/>
                    <a:pt x="11429" y="8392"/>
                  </a:cubicBezTo>
                  <a:cubicBezTo>
                    <a:pt x="11463" y="8412"/>
                    <a:pt x="11501" y="8422"/>
                    <a:pt x="11539" y="8422"/>
                  </a:cubicBezTo>
                  <a:cubicBezTo>
                    <a:pt x="11582" y="8422"/>
                    <a:pt x="11624" y="8410"/>
                    <a:pt x="11660" y="8387"/>
                  </a:cubicBezTo>
                  <a:lnTo>
                    <a:pt x="12309" y="7954"/>
                  </a:lnTo>
                  <a:cubicBezTo>
                    <a:pt x="12324" y="7943"/>
                    <a:pt x="12340" y="7938"/>
                    <a:pt x="12357" y="7938"/>
                  </a:cubicBezTo>
                  <a:cubicBezTo>
                    <a:pt x="12379" y="7938"/>
                    <a:pt x="12401" y="7947"/>
                    <a:pt x="12420" y="7963"/>
                  </a:cubicBezTo>
                  <a:lnTo>
                    <a:pt x="12713" y="8257"/>
                  </a:lnTo>
                  <a:cubicBezTo>
                    <a:pt x="12742" y="8286"/>
                    <a:pt x="12747" y="8334"/>
                    <a:pt x="12723" y="8368"/>
                  </a:cubicBezTo>
                  <a:lnTo>
                    <a:pt x="12290" y="9017"/>
                  </a:lnTo>
                  <a:cubicBezTo>
                    <a:pt x="12247" y="9085"/>
                    <a:pt x="12242" y="9176"/>
                    <a:pt x="12280" y="9248"/>
                  </a:cubicBezTo>
                  <a:cubicBezTo>
                    <a:pt x="12367" y="9402"/>
                    <a:pt x="12439" y="9566"/>
                    <a:pt x="12487" y="9739"/>
                  </a:cubicBezTo>
                  <a:cubicBezTo>
                    <a:pt x="12507" y="9816"/>
                    <a:pt x="12574" y="9878"/>
                    <a:pt x="12656" y="9893"/>
                  </a:cubicBezTo>
                  <a:lnTo>
                    <a:pt x="13416" y="10047"/>
                  </a:lnTo>
                  <a:cubicBezTo>
                    <a:pt x="13459" y="10052"/>
                    <a:pt x="13488" y="10090"/>
                    <a:pt x="13488" y="10129"/>
                  </a:cubicBezTo>
                  <a:lnTo>
                    <a:pt x="13488" y="10547"/>
                  </a:lnTo>
                  <a:cubicBezTo>
                    <a:pt x="13488" y="10591"/>
                    <a:pt x="13459" y="10624"/>
                    <a:pt x="13416" y="10634"/>
                  </a:cubicBezTo>
                  <a:lnTo>
                    <a:pt x="12656" y="10783"/>
                  </a:lnTo>
                  <a:cubicBezTo>
                    <a:pt x="12574" y="10802"/>
                    <a:pt x="12507" y="10860"/>
                    <a:pt x="12487" y="10942"/>
                  </a:cubicBezTo>
                  <a:cubicBezTo>
                    <a:pt x="12439" y="11110"/>
                    <a:pt x="12367" y="11279"/>
                    <a:pt x="12280" y="11433"/>
                  </a:cubicBezTo>
                  <a:cubicBezTo>
                    <a:pt x="12242" y="11505"/>
                    <a:pt x="12242" y="11591"/>
                    <a:pt x="12290" y="11664"/>
                  </a:cubicBezTo>
                  <a:lnTo>
                    <a:pt x="12723" y="12308"/>
                  </a:lnTo>
                  <a:cubicBezTo>
                    <a:pt x="12747" y="12347"/>
                    <a:pt x="12742" y="12390"/>
                    <a:pt x="12713" y="12419"/>
                  </a:cubicBezTo>
                  <a:lnTo>
                    <a:pt x="12415" y="12713"/>
                  </a:lnTo>
                  <a:cubicBezTo>
                    <a:pt x="12398" y="12730"/>
                    <a:pt x="12375" y="12739"/>
                    <a:pt x="12353" y="12739"/>
                  </a:cubicBezTo>
                  <a:cubicBezTo>
                    <a:pt x="12338" y="12739"/>
                    <a:pt x="12323" y="12735"/>
                    <a:pt x="12309" y="12727"/>
                  </a:cubicBezTo>
                  <a:lnTo>
                    <a:pt x="11660" y="12294"/>
                  </a:lnTo>
                  <a:cubicBezTo>
                    <a:pt x="11624" y="12269"/>
                    <a:pt x="11582" y="12257"/>
                    <a:pt x="11539" y="12257"/>
                  </a:cubicBezTo>
                  <a:cubicBezTo>
                    <a:pt x="11501" y="12257"/>
                    <a:pt x="11463" y="12266"/>
                    <a:pt x="11429" y="12284"/>
                  </a:cubicBezTo>
                  <a:cubicBezTo>
                    <a:pt x="11275" y="12371"/>
                    <a:pt x="11111" y="12438"/>
                    <a:pt x="10938" y="12486"/>
                  </a:cubicBezTo>
                  <a:cubicBezTo>
                    <a:pt x="10861" y="12511"/>
                    <a:pt x="10798" y="12573"/>
                    <a:pt x="10784" y="12655"/>
                  </a:cubicBezTo>
                  <a:lnTo>
                    <a:pt x="10630" y="13420"/>
                  </a:lnTo>
                  <a:cubicBezTo>
                    <a:pt x="10620" y="13458"/>
                    <a:pt x="10587" y="13487"/>
                    <a:pt x="10543" y="13492"/>
                  </a:cubicBezTo>
                  <a:lnTo>
                    <a:pt x="10130" y="13492"/>
                  </a:lnTo>
                  <a:cubicBezTo>
                    <a:pt x="10086" y="13487"/>
                    <a:pt x="10053" y="13458"/>
                    <a:pt x="10043" y="13420"/>
                  </a:cubicBezTo>
                  <a:lnTo>
                    <a:pt x="9889" y="12655"/>
                  </a:lnTo>
                  <a:cubicBezTo>
                    <a:pt x="9875" y="12573"/>
                    <a:pt x="9812" y="12511"/>
                    <a:pt x="9735" y="12486"/>
                  </a:cubicBezTo>
                  <a:cubicBezTo>
                    <a:pt x="9562" y="12438"/>
                    <a:pt x="9398" y="12371"/>
                    <a:pt x="9244" y="12284"/>
                  </a:cubicBezTo>
                  <a:cubicBezTo>
                    <a:pt x="9211" y="12264"/>
                    <a:pt x="9174" y="12255"/>
                    <a:pt x="9136" y="12255"/>
                  </a:cubicBezTo>
                  <a:cubicBezTo>
                    <a:pt x="9093" y="12255"/>
                    <a:pt x="9050" y="12268"/>
                    <a:pt x="9013" y="12294"/>
                  </a:cubicBezTo>
                  <a:lnTo>
                    <a:pt x="8364" y="12727"/>
                  </a:lnTo>
                  <a:cubicBezTo>
                    <a:pt x="8350" y="12735"/>
                    <a:pt x="8335" y="12739"/>
                    <a:pt x="8320" y="12739"/>
                  </a:cubicBezTo>
                  <a:cubicBezTo>
                    <a:pt x="8298" y="12739"/>
                    <a:pt x="8275" y="12730"/>
                    <a:pt x="8258" y="12713"/>
                  </a:cubicBezTo>
                  <a:lnTo>
                    <a:pt x="7959" y="12419"/>
                  </a:lnTo>
                  <a:cubicBezTo>
                    <a:pt x="7931" y="12390"/>
                    <a:pt x="7926" y="12342"/>
                    <a:pt x="7950" y="12308"/>
                  </a:cubicBezTo>
                  <a:lnTo>
                    <a:pt x="8383" y="11664"/>
                  </a:lnTo>
                  <a:cubicBezTo>
                    <a:pt x="8426" y="11591"/>
                    <a:pt x="8431" y="11505"/>
                    <a:pt x="8392" y="11433"/>
                  </a:cubicBezTo>
                  <a:cubicBezTo>
                    <a:pt x="8306" y="11279"/>
                    <a:pt x="8234" y="11110"/>
                    <a:pt x="8186" y="10942"/>
                  </a:cubicBezTo>
                  <a:cubicBezTo>
                    <a:pt x="8166" y="10860"/>
                    <a:pt x="8099" y="10802"/>
                    <a:pt x="8017" y="10783"/>
                  </a:cubicBezTo>
                  <a:lnTo>
                    <a:pt x="7257" y="10634"/>
                  </a:lnTo>
                  <a:cubicBezTo>
                    <a:pt x="7214" y="10624"/>
                    <a:pt x="7185" y="10586"/>
                    <a:pt x="7185" y="10547"/>
                  </a:cubicBezTo>
                  <a:lnTo>
                    <a:pt x="7185" y="10129"/>
                  </a:lnTo>
                  <a:cubicBezTo>
                    <a:pt x="7185" y="10090"/>
                    <a:pt x="7214" y="10052"/>
                    <a:pt x="7257" y="10047"/>
                  </a:cubicBezTo>
                  <a:lnTo>
                    <a:pt x="7300" y="10037"/>
                  </a:lnTo>
                  <a:cubicBezTo>
                    <a:pt x="7585" y="9993"/>
                    <a:pt x="7528" y="9596"/>
                    <a:pt x="7283" y="9596"/>
                  </a:cubicBezTo>
                  <a:cubicBezTo>
                    <a:pt x="7263" y="9596"/>
                    <a:pt x="7241" y="9598"/>
                    <a:pt x="7218" y="9604"/>
                  </a:cubicBezTo>
                  <a:lnTo>
                    <a:pt x="7170" y="9614"/>
                  </a:lnTo>
                  <a:cubicBezTo>
                    <a:pt x="6925" y="9667"/>
                    <a:pt x="6747" y="9878"/>
                    <a:pt x="6747" y="10129"/>
                  </a:cubicBezTo>
                  <a:lnTo>
                    <a:pt x="6747" y="10547"/>
                  </a:lnTo>
                  <a:cubicBezTo>
                    <a:pt x="6747" y="10798"/>
                    <a:pt x="6925" y="11014"/>
                    <a:pt x="7170" y="11062"/>
                  </a:cubicBezTo>
                  <a:lnTo>
                    <a:pt x="7805" y="11187"/>
                  </a:lnTo>
                  <a:cubicBezTo>
                    <a:pt x="7844" y="11303"/>
                    <a:pt x="7892" y="11418"/>
                    <a:pt x="7945" y="11524"/>
                  </a:cubicBezTo>
                  <a:lnTo>
                    <a:pt x="7584" y="12068"/>
                  </a:lnTo>
                  <a:cubicBezTo>
                    <a:pt x="7445" y="12275"/>
                    <a:pt x="7473" y="12554"/>
                    <a:pt x="7651" y="12727"/>
                  </a:cubicBezTo>
                  <a:lnTo>
                    <a:pt x="7945" y="13025"/>
                  </a:lnTo>
                  <a:cubicBezTo>
                    <a:pt x="8047" y="13125"/>
                    <a:pt x="8180" y="13176"/>
                    <a:pt x="8315" y="13176"/>
                  </a:cubicBezTo>
                  <a:cubicBezTo>
                    <a:pt x="8415" y="13176"/>
                    <a:pt x="8516" y="13148"/>
                    <a:pt x="8604" y="13088"/>
                  </a:cubicBezTo>
                  <a:lnTo>
                    <a:pt x="9148" y="12727"/>
                  </a:lnTo>
                  <a:cubicBezTo>
                    <a:pt x="9254" y="12785"/>
                    <a:pt x="9369" y="12828"/>
                    <a:pt x="9485" y="12867"/>
                  </a:cubicBezTo>
                  <a:lnTo>
                    <a:pt x="9610" y="13502"/>
                  </a:lnTo>
                  <a:cubicBezTo>
                    <a:pt x="9663" y="13747"/>
                    <a:pt x="9875" y="13925"/>
                    <a:pt x="10125" y="13925"/>
                  </a:cubicBezTo>
                  <a:lnTo>
                    <a:pt x="10543" y="13925"/>
                  </a:lnTo>
                  <a:cubicBezTo>
                    <a:pt x="10794" y="13925"/>
                    <a:pt x="11010" y="13747"/>
                    <a:pt x="11058" y="13502"/>
                  </a:cubicBezTo>
                  <a:lnTo>
                    <a:pt x="11188" y="12867"/>
                  </a:lnTo>
                  <a:cubicBezTo>
                    <a:pt x="11299" y="12828"/>
                    <a:pt x="11414" y="12780"/>
                    <a:pt x="11520" y="12727"/>
                  </a:cubicBezTo>
                  <a:lnTo>
                    <a:pt x="12064" y="13088"/>
                  </a:lnTo>
                  <a:cubicBezTo>
                    <a:pt x="12152" y="13148"/>
                    <a:pt x="12254" y="13176"/>
                    <a:pt x="12355" y="13176"/>
                  </a:cubicBezTo>
                  <a:cubicBezTo>
                    <a:pt x="12490" y="13176"/>
                    <a:pt x="12624" y="13125"/>
                    <a:pt x="12723" y="13025"/>
                  </a:cubicBezTo>
                  <a:lnTo>
                    <a:pt x="13021" y="12727"/>
                  </a:lnTo>
                  <a:cubicBezTo>
                    <a:pt x="13195" y="12554"/>
                    <a:pt x="13223" y="12275"/>
                    <a:pt x="13084" y="12068"/>
                  </a:cubicBezTo>
                  <a:lnTo>
                    <a:pt x="12723" y="11524"/>
                  </a:lnTo>
                  <a:cubicBezTo>
                    <a:pt x="12781" y="11418"/>
                    <a:pt x="12824" y="11303"/>
                    <a:pt x="12863" y="11187"/>
                  </a:cubicBezTo>
                  <a:lnTo>
                    <a:pt x="13498" y="11062"/>
                  </a:lnTo>
                  <a:cubicBezTo>
                    <a:pt x="13743" y="11014"/>
                    <a:pt x="13921" y="10798"/>
                    <a:pt x="13921" y="10547"/>
                  </a:cubicBezTo>
                  <a:lnTo>
                    <a:pt x="13921" y="10129"/>
                  </a:lnTo>
                  <a:cubicBezTo>
                    <a:pt x="13921" y="9878"/>
                    <a:pt x="13748" y="9662"/>
                    <a:pt x="13503" y="9614"/>
                  </a:cubicBezTo>
                  <a:lnTo>
                    <a:pt x="12867" y="9484"/>
                  </a:lnTo>
                  <a:cubicBezTo>
                    <a:pt x="12829" y="9368"/>
                    <a:pt x="12781" y="9258"/>
                    <a:pt x="12728" y="9147"/>
                  </a:cubicBezTo>
                  <a:lnTo>
                    <a:pt x="13089" y="8608"/>
                  </a:lnTo>
                  <a:cubicBezTo>
                    <a:pt x="13223" y="8396"/>
                    <a:pt x="13199" y="8122"/>
                    <a:pt x="13021" y="7944"/>
                  </a:cubicBezTo>
                  <a:lnTo>
                    <a:pt x="12728" y="7651"/>
                  </a:lnTo>
                  <a:cubicBezTo>
                    <a:pt x="12625" y="7551"/>
                    <a:pt x="12490" y="7499"/>
                    <a:pt x="12354" y="7499"/>
                  </a:cubicBezTo>
                  <a:cubicBezTo>
                    <a:pt x="12255" y="7499"/>
                    <a:pt x="12156" y="7526"/>
                    <a:pt x="12069" y="7583"/>
                  </a:cubicBezTo>
                  <a:lnTo>
                    <a:pt x="11525" y="7944"/>
                  </a:lnTo>
                  <a:cubicBezTo>
                    <a:pt x="11414" y="7891"/>
                    <a:pt x="11304" y="7843"/>
                    <a:pt x="11188" y="7805"/>
                  </a:cubicBezTo>
                  <a:lnTo>
                    <a:pt x="11063" y="7169"/>
                  </a:lnTo>
                  <a:cubicBezTo>
                    <a:pt x="11010" y="6924"/>
                    <a:pt x="10794" y="6751"/>
                    <a:pt x="10548" y="675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8" name="Google Shape;13026;p90">
            <a:extLst>
              <a:ext uri="{FF2B5EF4-FFF2-40B4-BE49-F238E27FC236}">
                <a16:creationId xmlns:a16="http://schemas.microsoft.com/office/drawing/2014/main" id="{F0BCF917-C1C9-41AB-B68C-0B42DBBD45F4}"/>
              </a:ext>
            </a:extLst>
          </p:cNvPr>
          <p:cNvGrpSpPr/>
          <p:nvPr/>
        </p:nvGrpSpPr>
        <p:grpSpPr>
          <a:xfrm>
            <a:off x="5310639" y="5483738"/>
            <a:ext cx="474053" cy="450973"/>
            <a:chOff x="3982979" y="4297378"/>
            <a:chExt cx="355540" cy="338230"/>
          </a:xfrm>
        </p:grpSpPr>
        <p:sp>
          <p:nvSpPr>
            <p:cNvPr id="729" name="Google Shape;13027;p90">
              <a:extLst>
                <a:ext uri="{FF2B5EF4-FFF2-40B4-BE49-F238E27FC236}">
                  <a16:creationId xmlns:a16="http://schemas.microsoft.com/office/drawing/2014/main" id="{FDFD5C4E-8A30-4F1B-9103-450250BDCE62}"/>
                </a:ext>
              </a:extLst>
            </p:cNvPr>
            <p:cNvSpPr/>
            <p:nvPr/>
          </p:nvSpPr>
          <p:spPr>
            <a:xfrm>
              <a:off x="4004197" y="4302414"/>
              <a:ext cx="276018" cy="276018"/>
            </a:xfrm>
            <a:custGeom>
              <a:avLst/>
              <a:gdLst/>
              <a:ahLst/>
              <a:cxnLst/>
              <a:rect l="l" t="t" r="r" b="b"/>
              <a:pathLst>
                <a:path w="10524" h="10524" extrusionOk="0">
                  <a:moveTo>
                    <a:pt x="5259" y="0"/>
                  </a:moveTo>
                  <a:cubicBezTo>
                    <a:pt x="2353" y="0"/>
                    <a:pt x="0" y="2358"/>
                    <a:pt x="0" y="5264"/>
                  </a:cubicBezTo>
                  <a:cubicBezTo>
                    <a:pt x="0" y="8170"/>
                    <a:pt x="2353" y="10523"/>
                    <a:pt x="5259" y="10523"/>
                  </a:cubicBezTo>
                  <a:cubicBezTo>
                    <a:pt x="8166" y="10523"/>
                    <a:pt x="10523" y="8170"/>
                    <a:pt x="10523" y="5264"/>
                  </a:cubicBezTo>
                  <a:cubicBezTo>
                    <a:pt x="10523" y="2358"/>
                    <a:pt x="8166" y="0"/>
                    <a:pt x="5259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" name="Google Shape;13028;p90">
              <a:extLst>
                <a:ext uri="{FF2B5EF4-FFF2-40B4-BE49-F238E27FC236}">
                  <a16:creationId xmlns:a16="http://schemas.microsoft.com/office/drawing/2014/main" id="{AC09E484-04AF-47EA-A9F3-5C705DDE0921}"/>
                </a:ext>
              </a:extLst>
            </p:cNvPr>
            <p:cNvSpPr/>
            <p:nvPr/>
          </p:nvSpPr>
          <p:spPr>
            <a:xfrm>
              <a:off x="4030687" y="4328904"/>
              <a:ext cx="223012" cy="223012"/>
            </a:xfrm>
            <a:custGeom>
              <a:avLst/>
              <a:gdLst/>
              <a:ahLst/>
              <a:cxnLst/>
              <a:rect l="l" t="t" r="r" b="b"/>
              <a:pathLst>
                <a:path w="8503" h="8503" extrusionOk="0">
                  <a:moveTo>
                    <a:pt x="4249" y="1"/>
                  </a:moveTo>
                  <a:cubicBezTo>
                    <a:pt x="1906" y="1"/>
                    <a:pt x="1" y="1906"/>
                    <a:pt x="1" y="4254"/>
                  </a:cubicBezTo>
                  <a:cubicBezTo>
                    <a:pt x="1" y="6597"/>
                    <a:pt x="1906" y="8503"/>
                    <a:pt x="4249" y="8503"/>
                  </a:cubicBezTo>
                  <a:cubicBezTo>
                    <a:pt x="6597" y="8503"/>
                    <a:pt x="8503" y="6597"/>
                    <a:pt x="8503" y="4254"/>
                  </a:cubicBezTo>
                  <a:cubicBezTo>
                    <a:pt x="8503" y="1906"/>
                    <a:pt x="6597" y="1"/>
                    <a:pt x="4249" y="1"/>
                  </a:cubicBezTo>
                  <a:close/>
                </a:path>
              </a:pathLst>
            </a:custGeom>
            <a:solidFill>
              <a:srgbClr val="D9E1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" name="Google Shape;13029;p90">
              <a:extLst>
                <a:ext uri="{FF2B5EF4-FFF2-40B4-BE49-F238E27FC236}">
                  <a16:creationId xmlns:a16="http://schemas.microsoft.com/office/drawing/2014/main" id="{4AEDF92D-388B-4D09-BA0F-C527C913DF1E}"/>
                </a:ext>
              </a:extLst>
            </p:cNvPr>
            <p:cNvSpPr/>
            <p:nvPr/>
          </p:nvSpPr>
          <p:spPr>
            <a:xfrm>
              <a:off x="4089882" y="4334333"/>
              <a:ext cx="104648" cy="212285"/>
            </a:xfrm>
            <a:custGeom>
              <a:avLst/>
              <a:gdLst/>
              <a:ahLst/>
              <a:cxnLst/>
              <a:rect l="l" t="t" r="r" b="b"/>
              <a:pathLst>
                <a:path w="3990" h="8094" extrusionOk="0">
                  <a:moveTo>
                    <a:pt x="1992" y="0"/>
                  </a:moveTo>
                  <a:cubicBezTo>
                    <a:pt x="1771" y="0"/>
                    <a:pt x="1588" y="179"/>
                    <a:pt x="1588" y="405"/>
                  </a:cubicBezTo>
                  <a:lnTo>
                    <a:pt x="1588" y="963"/>
                  </a:lnTo>
                  <a:cubicBezTo>
                    <a:pt x="669" y="1078"/>
                    <a:pt x="0" y="1882"/>
                    <a:pt x="58" y="2806"/>
                  </a:cubicBezTo>
                  <a:cubicBezTo>
                    <a:pt x="111" y="3730"/>
                    <a:pt x="876" y="4451"/>
                    <a:pt x="1800" y="4451"/>
                  </a:cubicBezTo>
                  <a:lnTo>
                    <a:pt x="2185" y="4451"/>
                  </a:lnTo>
                  <a:cubicBezTo>
                    <a:pt x="2704" y="4451"/>
                    <a:pt x="3128" y="4875"/>
                    <a:pt x="3128" y="5394"/>
                  </a:cubicBezTo>
                  <a:cubicBezTo>
                    <a:pt x="3128" y="5914"/>
                    <a:pt x="2704" y="6333"/>
                    <a:pt x="2185" y="6333"/>
                  </a:cubicBezTo>
                  <a:lnTo>
                    <a:pt x="1607" y="6333"/>
                  </a:lnTo>
                  <a:cubicBezTo>
                    <a:pt x="1194" y="6333"/>
                    <a:pt x="862" y="6001"/>
                    <a:pt x="862" y="5587"/>
                  </a:cubicBezTo>
                  <a:cubicBezTo>
                    <a:pt x="862" y="5361"/>
                    <a:pt x="679" y="5183"/>
                    <a:pt x="457" y="5183"/>
                  </a:cubicBezTo>
                  <a:cubicBezTo>
                    <a:pt x="231" y="5183"/>
                    <a:pt x="48" y="5361"/>
                    <a:pt x="48" y="5587"/>
                  </a:cubicBezTo>
                  <a:cubicBezTo>
                    <a:pt x="53" y="6439"/>
                    <a:pt x="736" y="7131"/>
                    <a:pt x="1588" y="7141"/>
                  </a:cubicBezTo>
                  <a:lnTo>
                    <a:pt x="1588" y="7690"/>
                  </a:lnTo>
                  <a:cubicBezTo>
                    <a:pt x="1588" y="7911"/>
                    <a:pt x="1771" y="8094"/>
                    <a:pt x="1992" y="8094"/>
                  </a:cubicBezTo>
                  <a:cubicBezTo>
                    <a:pt x="2218" y="8094"/>
                    <a:pt x="2396" y="7911"/>
                    <a:pt x="2396" y="7690"/>
                  </a:cubicBezTo>
                  <a:lnTo>
                    <a:pt x="2396" y="7131"/>
                  </a:lnTo>
                  <a:cubicBezTo>
                    <a:pt x="3316" y="7016"/>
                    <a:pt x="3989" y="6208"/>
                    <a:pt x="3931" y="5284"/>
                  </a:cubicBezTo>
                  <a:cubicBezTo>
                    <a:pt x="3874" y="4365"/>
                    <a:pt x="3109" y="3643"/>
                    <a:pt x="2185" y="3643"/>
                  </a:cubicBezTo>
                  <a:lnTo>
                    <a:pt x="1800" y="3643"/>
                  </a:lnTo>
                  <a:cubicBezTo>
                    <a:pt x="1280" y="3643"/>
                    <a:pt x="862" y="3220"/>
                    <a:pt x="862" y="2700"/>
                  </a:cubicBezTo>
                  <a:cubicBezTo>
                    <a:pt x="862" y="2180"/>
                    <a:pt x="1280" y="1757"/>
                    <a:pt x="1800" y="1757"/>
                  </a:cubicBezTo>
                  <a:lnTo>
                    <a:pt x="2377" y="1757"/>
                  </a:lnTo>
                  <a:cubicBezTo>
                    <a:pt x="2791" y="1762"/>
                    <a:pt x="3128" y="2094"/>
                    <a:pt x="3128" y="2507"/>
                  </a:cubicBezTo>
                  <a:lnTo>
                    <a:pt x="3128" y="2892"/>
                  </a:lnTo>
                  <a:cubicBezTo>
                    <a:pt x="3128" y="3114"/>
                    <a:pt x="3311" y="3297"/>
                    <a:pt x="3532" y="3297"/>
                  </a:cubicBezTo>
                  <a:cubicBezTo>
                    <a:pt x="3753" y="3297"/>
                    <a:pt x="3936" y="3114"/>
                    <a:pt x="3936" y="2892"/>
                  </a:cubicBezTo>
                  <a:lnTo>
                    <a:pt x="3936" y="2507"/>
                  </a:lnTo>
                  <a:cubicBezTo>
                    <a:pt x="3936" y="1656"/>
                    <a:pt x="3248" y="963"/>
                    <a:pt x="2396" y="948"/>
                  </a:cubicBezTo>
                  <a:lnTo>
                    <a:pt x="2396" y="405"/>
                  </a:lnTo>
                  <a:cubicBezTo>
                    <a:pt x="2396" y="179"/>
                    <a:pt x="2218" y="0"/>
                    <a:pt x="1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" name="Google Shape;13030;p90">
              <a:extLst>
                <a:ext uri="{FF2B5EF4-FFF2-40B4-BE49-F238E27FC236}">
                  <a16:creationId xmlns:a16="http://schemas.microsoft.com/office/drawing/2014/main" id="{060EB098-ED58-496F-8725-D4E45DFD2AA9}"/>
                </a:ext>
              </a:extLst>
            </p:cNvPr>
            <p:cNvSpPr/>
            <p:nvPr/>
          </p:nvSpPr>
          <p:spPr>
            <a:xfrm>
              <a:off x="4183147" y="4482859"/>
              <a:ext cx="150205" cy="147818"/>
            </a:xfrm>
            <a:custGeom>
              <a:avLst/>
              <a:gdLst/>
              <a:ahLst/>
              <a:cxnLst/>
              <a:rect l="l" t="t" r="r" b="b"/>
              <a:pathLst>
                <a:path w="5727" h="5636" extrusionOk="0">
                  <a:moveTo>
                    <a:pt x="2857" y="2024"/>
                  </a:moveTo>
                  <a:cubicBezTo>
                    <a:pt x="3273" y="2024"/>
                    <a:pt x="3671" y="2347"/>
                    <a:pt x="3671" y="2835"/>
                  </a:cubicBezTo>
                  <a:cubicBezTo>
                    <a:pt x="3671" y="3282"/>
                    <a:pt x="3311" y="3643"/>
                    <a:pt x="2863" y="3643"/>
                  </a:cubicBezTo>
                  <a:cubicBezTo>
                    <a:pt x="2141" y="3643"/>
                    <a:pt x="1780" y="2772"/>
                    <a:pt x="2290" y="2262"/>
                  </a:cubicBezTo>
                  <a:cubicBezTo>
                    <a:pt x="2455" y="2097"/>
                    <a:pt x="2658" y="2024"/>
                    <a:pt x="2857" y="2024"/>
                  </a:cubicBezTo>
                  <a:close/>
                  <a:moveTo>
                    <a:pt x="2459" y="1"/>
                  </a:moveTo>
                  <a:lnTo>
                    <a:pt x="2276" y="896"/>
                  </a:lnTo>
                  <a:cubicBezTo>
                    <a:pt x="2204" y="920"/>
                    <a:pt x="2132" y="944"/>
                    <a:pt x="2060" y="973"/>
                  </a:cubicBezTo>
                  <a:lnTo>
                    <a:pt x="1347" y="405"/>
                  </a:lnTo>
                  <a:lnTo>
                    <a:pt x="727" y="925"/>
                  </a:lnTo>
                  <a:lnTo>
                    <a:pt x="1169" y="1728"/>
                  </a:lnTo>
                  <a:cubicBezTo>
                    <a:pt x="1126" y="1791"/>
                    <a:pt x="1088" y="1853"/>
                    <a:pt x="1054" y="1926"/>
                  </a:cubicBezTo>
                  <a:lnTo>
                    <a:pt x="140" y="1945"/>
                  </a:lnTo>
                  <a:lnTo>
                    <a:pt x="0" y="2744"/>
                  </a:lnTo>
                  <a:lnTo>
                    <a:pt x="847" y="3076"/>
                  </a:lnTo>
                  <a:cubicBezTo>
                    <a:pt x="857" y="3148"/>
                    <a:pt x="871" y="3225"/>
                    <a:pt x="890" y="3297"/>
                  </a:cubicBezTo>
                  <a:lnTo>
                    <a:pt x="202" y="3898"/>
                  </a:lnTo>
                  <a:lnTo>
                    <a:pt x="606" y="4601"/>
                  </a:lnTo>
                  <a:lnTo>
                    <a:pt x="1472" y="4307"/>
                  </a:lnTo>
                  <a:cubicBezTo>
                    <a:pt x="1530" y="4360"/>
                    <a:pt x="1588" y="4408"/>
                    <a:pt x="1646" y="4457"/>
                  </a:cubicBezTo>
                  <a:lnTo>
                    <a:pt x="1511" y="5356"/>
                  </a:lnTo>
                  <a:lnTo>
                    <a:pt x="2271" y="5635"/>
                  </a:lnTo>
                  <a:lnTo>
                    <a:pt x="2748" y="4851"/>
                  </a:lnTo>
                  <a:cubicBezTo>
                    <a:pt x="2781" y="4851"/>
                    <a:pt x="2820" y="4856"/>
                    <a:pt x="2858" y="4856"/>
                  </a:cubicBezTo>
                  <a:cubicBezTo>
                    <a:pt x="2897" y="4856"/>
                    <a:pt x="2935" y="4856"/>
                    <a:pt x="2974" y="4851"/>
                  </a:cubicBezTo>
                  <a:lnTo>
                    <a:pt x="3450" y="5635"/>
                  </a:lnTo>
                  <a:lnTo>
                    <a:pt x="4210" y="5356"/>
                  </a:lnTo>
                  <a:lnTo>
                    <a:pt x="4071" y="4457"/>
                  </a:lnTo>
                  <a:cubicBezTo>
                    <a:pt x="4133" y="4408"/>
                    <a:pt x="4191" y="4360"/>
                    <a:pt x="4244" y="4307"/>
                  </a:cubicBezTo>
                  <a:lnTo>
                    <a:pt x="5110" y="4601"/>
                  </a:lnTo>
                  <a:lnTo>
                    <a:pt x="5519" y="3898"/>
                  </a:lnTo>
                  <a:lnTo>
                    <a:pt x="4831" y="3297"/>
                  </a:lnTo>
                  <a:cubicBezTo>
                    <a:pt x="4850" y="3225"/>
                    <a:pt x="4865" y="3148"/>
                    <a:pt x="4874" y="3076"/>
                  </a:cubicBezTo>
                  <a:lnTo>
                    <a:pt x="5726" y="2744"/>
                  </a:lnTo>
                  <a:lnTo>
                    <a:pt x="5582" y="1945"/>
                  </a:lnTo>
                  <a:lnTo>
                    <a:pt x="4672" y="1926"/>
                  </a:lnTo>
                  <a:cubicBezTo>
                    <a:pt x="4634" y="1853"/>
                    <a:pt x="4595" y="1791"/>
                    <a:pt x="4557" y="1728"/>
                  </a:cubicBezTo>
                  <a:lnTo>
                    <a:pt x="4995" y="925"/>
                  </a:lnTo>
                  <a:lnTo>
                    <a:pt x="4374" y="405"/>
                  </a:lnTo>
                  <a:lnTo>
                    <a:pt x="3662" y="973"/>
                  </a:lnTo>
                  <a:cubicBezTo>
                    <a:pt x="3590" y="944"/>
                    <a:pt x="3517" y="920"/>
                    <a:pt x="3445" y="896"/>
                  </a:cubicBezTo>
                  <a:lnTo>
                    <a:pt x="3267" y="1"/>
                  </a:ln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3" name="Google Shape;13031;p90">
              <a:extLst>
                <a:ext uri="{FF2B5EF4-FFF2-40B4-BE49-F238E27FC236}">
                  <a16:creationId xmlns:a16="http://schemas.microsoft.com/office/drawing/2014/main" id="{8CA44698-76DE-4977-8204-7B08D8023F5F}"/>
                </a:ext>
              </a:extLst>
            </p:cNvPr>
            <p:cNvSpPr/>
            <p:nvPr/>
          </p:nvSpPr>
          <p:spPr>
            <a:xfrm>
              <a:off x="4183252" y="4493481"/>
              <a:ext cx="46606" cy="110051"/>
            </a:xfrm>
            <a:custGeom>
              <a:avLst/>
              <a:gdLst/>
              <a:ahLst/>
              <a:cxnLst/>
              <a:rect l="l" t="t" r="r" b="b"/>
              <a:pathLst>
                <a:path w="1777" h="4196" extrusionOk="0">
                  <a:moveTo>
                    <a:pt x="1348" y="0"/>
                  </a:moveTo>
                  <a:lnTo>
                    <a:pt x="727" y="520"/>
                  </a:lnTo>
                  <a:lnTo>
                    <a:pt x="1170" y="1323"/>
                  </a:lnTo>
                  <a:cubicBezTo>
                    <a:pt x="1127" y="1386"/>
                    <a:pt x="1088" y="1453"/>
                    <a:pt x="1055" y="1521"/>
                  </a:cubicBezTo>
                  <a:lnTo>
                    <a:pt x="140" y="1540"/>
                  </a:lnTo>
                  <a:lnTo>
                    <a:pt x="1" y="2339"/>
                  </a:lnTo>
                  <a:lnTo>
                    <a:pt x="853" y="2671"/>
                  </a:lnTo>
                  <a:cubicBezTo>
                    <a:pt x="857" y="2748"/>
                    <a:pt x="872" y="2820"/>
                    <a:pt x="891" y="2897"/>
                  </a:cubicBezTo>
                  <a:lnTo>
                    <a:pt x="203" y="3498"/>
                  </a:lnTo>
                  <a:lnTo>
                    <a:pt x="607" y="4196"/>
                  </a:lnTo>
                  <a:lnTo>
                    <a:pt x="1117" y="4027"/>
                  </a:lnTo>
                  <a:lnTo>
                    <a:pt x="809" y="3498"/>
                  </a:lnTo>
                  <a:lnTo>
                    <a:pt x="1497" y="2897"/>
                  </a:lnTo>
                  <a:cubicBezTo>
                    <a:pt x="1478" y="2820"/>
                    <a:pt x="1468" y="2748"/>
                    <a:pt x="1459" y="2671"/>
                  </a:cubicBezTo>
                  <a:lnTo>
                    <a:pt x="607" y="2339"/>
                  </a:lnTo>
                  <a:lnTo>
                    <a:pt x="747" y="1540"/>
                  </a:lnTo>
                  <a:lnTo>
                    <a:pt x="1661" y="1521"/>
                  </a:lnTo>
                  <a:cubicBezTo>
                    <a:pt x="1695" y="1453"/>
                    <a:pt x="1733" y="1386"/>
                    <a:pt x="1776" y="1323"/>
                  </a:cubicBezTo>
                  <a:lnTo>
                    <a:pt x="1339" y="520"/>
                  </a:lnTo>
                  <a:lnTo>
                    <a:pt x="1661" y="25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4" name="Google Shape;13032;p90">
              <a:extLst>
                <a:ext uri="{FF2B5EF4-FFF2-40B4-BE49-F238E27FC236}">
                  <a16:creationId xmlns:a16="http://schemas.microsoft.com/office/drawing/2014/main" id="{3D7AE635-BE5E-4F58-8DAF-33FE5770E136}"/>
                </a:ext>
              </a:extLst>
            </p:cNvPr>
            <p:cNvSpPr/>
            <p:nvPr/>
          </p:nvSpPr>
          <p:spPr>
            <a:xfrm>
              <a:off x="4243969" y="4482990"/>
              <a:ext cx="19592" cy="25519"/>
            </a:xfrm>
            <a:custGeom>
              <a:avLst/>
              <a:gdLst/>
              <a:ahLst/>
              <a:cxnLst/>
              <a:rect l="l" t="t" r="r" b="b"/>
              <a:pathLst>
                <a:path w="747" h="973" extrusionOk="0">
                  <a:moveTo>
                    <a:pt x="140" y="1"/>
                  </a:moveTo>
                  <a:lnTo>
                    <a:pt x="0" y="689"/>
                  </a:lnTo>
                  <a:lnTo>
                    <a:pt x="352" y="973"/>
                  </a:lnTo>
                  <a:cubicBezTo>
                    <a:pt x="424" y="944"/>
                    <a:pt x="496" y="915"/>
                    <a:pt x="568" y="896"/>
                  </a:cubicBezTo>
                  <a:lnTo>
                    <a:pt x="746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5" name="Google Shape;13033;p90">
              <a:extLst>
                <a:ext uri="{FF2B5EF4-FFF2-40B4-BE49-F238E27FC236}">
                  <a16:creationId xmlns:a16="http://schemas.microsoft.com/office/drawing/2014/main" id="{CE6E142C-2540-4978-8F40-625A5E5CDC61}"/>
                </a:ext>
              </a:extLst>
            </p:cNvPr>
            <p:cNvSpPr/>
            <p:nvPr/>
          </p:nvSpPr>
          <p:spPr>
            <a:xfrm>
              <a:off x="4222751" y="4595952"/>
              <a:ext cx="22870" cy="34725"/>
            </a:xfrm>
            <a:custGeom>
              <a:avLst/>
              <a:gdLst/>
              <a:ahLst/>
              <a:cxnLst/>
              <a:rect l="l" t="t" r="r" b="b"/>
              <a:pathLst>
                <a:path w="872" h="1324" extrusionOk="0">
                  <a:moveTo>
                    <a:pt x="574" y="0"/>
                  </a:moveTo>
                  <a:lnTo>
                    <a:pt x="141" y="145"/>
                  </a:lnTo>
                  <a:lnTo>
                    <a:pt x="1" y="1049"/>
                  </a:lnTo>
                  <a:lnTo>
                    <a:pt x="766" y="1323"/>
                  </a:lnTo>
                  <a:lnTo>
                    <a:pt x="872" y="1145"/>
                  </a:lnTo>
                  <a:lnTo>
                    <a:pt x="612" y="1049"/>
                  </a:lnTo>
                  <a:lnTo>
                    <a:pt x="747" y="145"/>
                  </a:lnTo>
                  <a:cubicBezTo>
                    <a:pt x="689" y="101"/>
                    <a:pt x="631" y="48"/>
                    <a:pt x="574" y="0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" name="Google Shape;13034;p90">
              <a:extLst>
                <a:ext uri="{FF2B5EF4-FFF2-40B4-BE49-F238E27FC236}">
                  <a16:creationId xmlns:a16="http://schemas.microsoft.com/office/drawing/2014/main" id="{D17071A5-4588-462E-A49A-22B37C3004F4}"/>
                </a:ext>
              </a:extLst>
            </p:cNvPr>
            <p:cNvSpPr/>
            <p:nvPr/>
          </p:nvSpPr>
          <p:spPr>
            <a:xfrm>
              <a:off x="4209296" y="4520102"/>
              <a:ext cx="86813" cy="74355"/>
            </a:xfrm>
            <a:custGeom>
              <a:avLst/>
              <a:gdLst/>
              <a:ahLst/>
              <a:cxnLst/>
              <a:rect l="l" t="t" r="r" b="b"/>
              <a:pathLst>
                <a:path w="3310" h="2835" extrusionOk="0">
                  <a:moveTo>
                    <a:pt x="1889" y="604"/>
                  </a:moveTo>
                  <a:cubicBezTo>
                    <a:pt x="2305" y="604"/>
                    <a:pt x="2703" y="927"/>
                    <a:pt x="2703" y="1415"/>
                  </a:cubicBezTo>
                  <a:cubicBezTo>
                    <a:pt x="2703" y="1862"/>
                    <a:pt x="2342" y="2223"/>
                    <a:pt x="1895" y="2223"/>
                  </a:cubicBezTo>
                  <a:cubicBezTo>
                    <a:pt x="1173" y="2223"/>
                    <a:pt x="812" y="1352"/>
                    <a:pt x="1322" y="842"/>
                  </a:cubicBezTo>
                  <a:cubicBezTo>
                    <a:pt x="1487" y="677"/>
                    <a:pt x="1690" y="604"/>
                    <a:pt x="1889" y="604"/>
                  </a:cubicBezTo>
                  <a:close/>
                  <a:moveTo>
                    <a:pt x="1889" y="0"/>
                  </a:moveTo>
                  <a:cubicBezTo>
                    <a:pt x="627" y="0"/>
                    <a:pt x="1" y="1527"/>
                    <a:pt x="894" y="2416"/>
                  </a:cubicBezTo>
                  <a:cubicBezTo>
                    <a:pt x="1182" y="2705"/>
                    <a:pt x="1536" y="2835"/>
                    <a:pt x="1884" y="2835"/>
                  </a:cubicBezTo>
                  <a:cubicBezTo>
                    <a:pt x="2611" y="2835"/>
                    <a:pt x="3310" y="2268"/>
                    <a:pt x="3310" y="1415"/>
                  </a:cubicBezTo>
                  <a:cubicBezTo>
                    <a:pt x="3310" y="631"/>
                    <a:pt x="2674" y="0"/>
                    <a:pt x="1895" y="0"/>
                  </a:cubicBezTo>
                  <a:cubicBezTo>
                    <a:pt x="1893" y="0"/>
                    <a:pt x="1891" y="0"/>
                    <a:pt x="1889" y="0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" name="Google Shape;13035;p90">
              <a:extLst>
                <a:ext uri="{FF2B5EF4-FFF2-40B4-BE49-F238E27FC236}">
                  <a16:creationId xmlns:a16="http://schemas.microsoft.com/office/drawing/2014/main" id="{F8B1BB14-522A-4C78-9508-88F8F5FF3C73}"/>
                </a:ext>
              </a:extLst>
            </p:cNvPr>
            <p:cNvSpPr/>
            <p:nvPr/>
          </p:nvSpPr>
          <p:spPr>
            <a:xfrm>
              <a:off x="4083824" y="4329796"/>
              <a:ext cx="116765" cy="221255"/>
            </a:xfrm>
            <a:custGeom>
              <a:avLst/>
              <a:gdLst/>
              <a:ahLst/>
              <a:cxnLst/>
              <a:rect l="l" t="t" r="r" b="b"/>
              <a:pathLst>
                <a:path w="4452" h="8436" extrusionOk="0">
                  <a:moveTo>
                    <a:pt x="2226" y="371"/>
                  </a:moveTo>
                  <a:cubicBezTo>
                    <a:pt x="2329" y="371"/>
                    <a:pt x="2433" y="438"/>
                    <a:pt x="2440" y="573"/>
                  </a:cubicBezTo>
                  <a:lnTo>
                    <a:pt x="2440" y="1121"/>
                  </a:lnTo>
                  <a:cubicBezTo>
                    <a:pt x="2440" y="1227"/>
                    <a:pt x="2522" y="1309"/>
                    <a:pt x="2627" y="1309"/>
                  </a:cubicBezTo>
                  <a:cubicBezTo>
                    <a:pt x="3373" y="1323"/>
                    <a:pt x="3975" y="1930"/>
                    <a:pt x="3980" y="2680"/>
                  </a:cubicBezTo>
                  <a:lnTo>
                    <a:pt x="3980" y="3065"/>
                  </a:lnTo>
                  <a:cubicBezTo>
                    <a:pt x="3972" y="3200"/>
                    <a:pt x="3868" y="3267"/>
                    <a:pt x="3763" y="3267"/>
                  </a:cubicBezTo>
                  <a:cubicBezTo>
                    <a:pt x="3658" y="3267"/>
                    <a:pt x="3554" y="3200"/>
                    <a:pt x="3547" y="3065"/>
                  </a:cubicBezTo>
                  <a:lnTo>
                    <a:pt x="3547" y="2680"/>
                  </a:lnTo>
                  <a:cubicBezTo>
                    <a:pt x="3547" y="2161"/>
                    <a:pt x="3128" y="1742"/>
                    <a:pt x="2608" y="1742"/>
                  </a:cubicBezTo>
                  <a:lnTo>
                    <a:pt x="2031" y="1742"/>
                  </a:lnTo>
                  <a:cubicBezTo>
                    <a:pt x="1405" y="1742"/>
                    <a:pt x="900" y="2247"/>
                    <a:pt x="900" y="2873"/>
                  </a:cubicBezTo>
                  <a:cubicBezTo>
                    <a:pt x="900" y="3498"/>
                    <a:pt x="1405" y="4004"/>
                    <a:pt x="2031" y="4004"/>
                  </a:cubicBezTo>
                  <a:lnTo>
                    <a:pt x="2416" y="4004"/>
                  </a:lnTo>
                  <a:cubicBezTo>
                    <a:pt x="3229" y="4023"/>
                    <a:pt x="3888" y="4663"/>
                    <a:pt x="3936" y="5471"/>
                  </a:cubicBezTo>
                  <a:cubicBezTo>
                    <a:pt x="3984" y="6280"/>
                    <a:pt x="3407" y="6992"/>
                    <a:pt x="2608" y="7112"/>
                  </a:cubicBezTo>
                  <a:cubicBezTo>
                    <a:pt x="2512" y="7126"/>
                    <a:pt x="2440" y="7203"/>
                    <a:pt x="2440" y="7300"/>
                  </a:cubicBezTo>
                  <a:lnTo>
                    <a:pt x="2440" y="7863"/>
                  </a:lnTo>
                  <a:cubicBezTo>
                    <a:pt x="2447" y="8012"/>
                    <a:pt x="2335" y="8086"/>
                    <a:pt x="2223" y="8086"/>
                  </a:cubicBezTo>
                  <a:cubicBezTo>
                    <a:pt x="2111" y="8086"/>
                    <a:pt x="2000" y="8012"/>
                    <a:pt x="2007" y="7863"/>
                  </a:cubicBezTo>
                  <a:lnTo>
                    <a:pt x="2007" y="7314"/>
                  </a:lnTo>
                  <a:cubicBezTo>
                    <a:pt x="2012" y="7208"/>
                    <a:pt x="1925" y="7126"/>
                    <a:pt x="1824" y="7126"/>
                  </a:cubicBezTo>
                  <a:cubicBezTo>
                    <a:pt x="1073" y="7112"/>
                    <a:pt x="472" y="6506"/>
                    <a:pt x="472" y="5755"/>
                  </a:cubicBezTo>
                  <a:cubicBezTo>
                    <a:pt x="479" y="5620"/>
                    <a:pt x="582" y="5553"/>
                    <a:pt x="686" y="5553"/>
                  </a:cubicBezTo>
                  <a:cubicBezTo>
                    <a:pt x="789" y="5553"/>
                    <a:pt x="893" y="5620"/>
                    <a:pt x="900" y="5755"/>
                  </a:cubicBezTo>
                  <a:cubicBezTo>
                    <a:pt x="900" y="6275"/>
                    <a:pt x="1323" y="6693"/>
                    <a:pt x="1838" y="6693"/>
                  </a:cubicBezTo>
                  <a:lnTo>
                    <a:pt x="2416" y="6693"/>
                  </a:lnTo>
                  <a:cubicBezTo>
                    <a:pt x="3041" y="6693"/>
                    <a:pt x="3547" y="6188"/>
                    <a:pt x="3547" y="5563"/>
                  </a:cubicBezTo>
                  <a:cubicBezTo>
                    <a:pt x="3547" y="4937"/>
                    <a:pt x="3041" y="4432"/>
                    <a:pt x="2416" y="4432"/>
                  </a:cubicBezTo>
                  <a:lnTo>
                    <a:pt x="2031" y="4432"/>
                  </a:lnTo>
                  <a:cubicBezTo>
                    <a:pt x="1222" y="4413"/>
                    <a:pt x="563" y="3773"/>
                    <a:pt x="510" y="2964"/>
                  </a:cubicBezTo>
                  <a:cubicBezTo>
                    <a:pt x="462" y="2156"/>
                    <a:pt x="1040" y="1444"/>
                    <a:pt x="1843" y="1323"/>
                  </a:cubicBezTo>
                  <a:cubicBezTo>
                    <a:pt x="1939" y="1309"/>
                    <a:pt x="2012" y="1232"/>
                    <a:pt x="2012" y="1136"/>
                  </a:cubicBezTo>
                  <a:lnTo>
                    <a:pt x="2012" y="573"/>
                  </a:lnTo>
                  <a:cubicBezTo>
                    <a:pt x="2019" y="438"/>
                    <a:pt x="2122" y="371"/>
                    <a:pt x="2226" y="371"/>
                  </a:cubicBezTo>
                  <a:close/>
                  <a:moveTo>
                    <a:pt x="2223" y="0"/>
                  </a:moveTo>
                  <a:cubicBezTo>
                    <a:pt x="1906" y="0"/>
                    <a:pt x="1641" y="255"/>
                    <a:pt x="1631" y="573"/>
                  </a:cubicBezTo>
                  <a:lnTo>
                    <a:pt x="1631" y="972"/>
                  </a:lnTo>
                  <a:cubicBezTo>
                    <a:pt x="659" y="1179"/>
                    <a:pt x="0" y="2084"/>
                    <a:pt x="101" y="3075"/>
                  </a:cubicBezTo>
                  <a:cubicBezTo>
                    <a:pt x="207" y="4061"/>
                    <a:pt x="1040" y="4812"/>
                    <a:pt x="2031" y="4812"/>
                  </a:cubicBezTo>
                  <a:lnTo>
                    <a:pt x="2416" y="4812"/>
                  </a:lnTo>
                  <a:cubicBezTo>
                    <a:pt x="2834" y="4812"/>
                    <a:pt x="3166" y="5149"/>
                    <a:pt x="3166" y="5563"/>
                  </a:cubicBezTo>
                  <a:cubicBezTo>
                    <a:pt x="3166" y="5981"/>
                    <a:pt x="2834" y="6318"/>
                    <a:pt x="2416" y="6318"/>
                  </a:cubicBezTo>
                  <a:lnTo>
                    <a:pt x="1838" y="6318"/>
                  </a:lnTo>
                  <a:cubicBezTo>
                    <a:pt x="1530" y="6313"/>
                    <a:pt x="1280" y="6063"/>
                    <a:pt x="1280" y="5755"/>
                  </a:cubicBezTo>
                  <a:cubicBezTo>
                    <a:pt x="1290" y="5418"/>
                    <a:pt x="1020" y="5144"/>
                    <a:pt x="688" y="5144"/>
                  </a:cubicBezTo>
                  <a:cubicBezTo>
                    <a:pt x="352" y="5144"/>
                    <a:pt x="82" y="5418"/>
                    <a:pt x="92" y="5755"/>
                  </a:cubicBezTo>
                  <a:cubicBezTo>
                    <a:pt x="96" y="6640"/>
                    <a:pt x="756" y="7381"/>
                    <a:pt x="1631" y="7492"/>
                  </a:cubicBezTo>
                  <a:lnTo>
                    <a:pt x="1631" y="7863"/>
                  </a:lnTo>
                  <a:cubicBezTo>
                    <a:pt x="1641" y="8180"/>
                    <a:pt x="1906" y="8435"/>
                    <a:pt x="2223" y="8435"/>
                  </a:cubicBezTo>
                  <a:cubicBezTo>
                    <a:pt x="2546" y="8435"/>
                    <a:pt x="2810" y="8180"/>
                    <a:pt x="2820" y="7863"/>
                  </a:cubicBezTo>
                  <a:lnTo>
                    <a:pt x="2820" y="7463"/>
                  </a:lnTo>
                  <a:cubicBezTo>
                    <a:pt x="3792" y="7256"/>
                    <a:pt x="4451" y="6352"/>
                    <a:pt x="4345" y="5361"/>
                  </a:cubicBezTo>
                  <a:cubicBezTo>
                    <a:pt x="4244" y="4374"/>
                    <a:pt x="3412" y="3624"/>
                    <a:pt x="2416" y="3624"/>
                  </a:cubicBezTo>
                  <a:lnTo>
                    <a:pt x="2031" y="3624"/>
                  </a:lnTo>
                  <a:cubicBezTo>
                    <a:pt x="1617" y="3624"/>
                    <a:pt x="1280" y="3287"/>
                    <a:pt x="1280" y="2873"/>
                  </a:cubicBezTo>
                  <a:cubicBezTo>
                    <a:pt x="1280" y="2454"/>
                    <a:pt x="1617" y="2122"/>
                    <a:pt x="2031" y="2122"/>
                  </a:cubicBezTo>
                  <a:lnTo>
                    <a:pt x="2608" y="2122"/>
                  </a:lnTo>
                  <a:cubicBezTo>
                    <a:pt x="2916" y="2122"/>
                    <a:pt x="3166" y="2372"/>
                    <a:pt x="3171" y="2680"/>
                  </a:cubicBezTo>
                  <a:lnTo>
                    <a:pt x="3171" y="3065"/>
                  </a:lnTo>
                  <a:cubicBezTo>
                    <a:pt x="3157" y="3397"/>
                    <a:pt x="3426" y="3676"/>
                    <a:pt x="3763" y="3676"/>
                  </a:cubicBezTo>
                  <a:cubicBezTo>
                    <a:pt x="4100" y="3676"/>
                    <a:pt x="4369" y="3397"/>
                    <a:pt x="4360" y="3065"/>
                  </a:cubicBezTo>
                  <a:lnTo>
                    <a:pt x="4360" y="2680"/>
                  </a:lnTo>
                  <a:cubicBezTo>
                    <a:pt x="4355" y="1795"/>
                    <a:pt x="3696" y="1054"/>
                    <a:pt x="2820" y="943"/>
                  </a:cubicBezTo>
                  <a:lnTo>
                    <a:pt x="2820" y="573"/>
                  </a:lnTo>
                  <a:cubicBezTo>
                    <a:pt x="2810" y="255"/>
                    <a:pt x="2546" y="0"/>
                    <a:pt x="22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" name="Google Shape;13036;p90">
              <a:extLst>
                <a:ext uri="{FF2B5EF4-FFF2-40B4-BE49-F238E27FC236}">
                  <a16:creationId xmlns:a16="http://schemas.microsoft.com/office/drawing/2014/main" id="{6C826199-D992-45DF-9657-E2D7C73C9C26}"/>
                </a:ext>
              </a:extLst>
            </p:cNvPr>
            <p:cNvSpPr/>
            <p:nvPr/>
          </p:nvSpPr>
          <p:spPr>
            <a:xfrm>
              <a:off x="4223144" y="4530961"/>
              <a:ext cx="61346" cy="52560"/>
            </a:xfrm>
            <a:custGeom>
              <a:avLst/>
              <a:gdLst/>
              <a:ahLst/>
              <a:cxnLst/>
              <a:rect l="l" t="t" r="r" b="b"/>
              <a:pathLst>
                <a:path w="2339" h="2004" extrusionOk="0">
                  <a:moveTo>
                    <a:pt x="1335" y="380"/>
                  </a:moveTo>
                  <a:cubicBezTo>
                    <a:pt x="1653" y="380"/>
                    <a:pt x="1959" y="627"/>
                    <a:pt x="1959" y="1001"/>
                  </a:cubicBezTo>
                  <a:cubicBezTo>
                    <a:pt x="1959" y="1343"/>
                    <a:pt x="1680" y="1622"/>
                    <a:pt x="1338" y="1622"/>
                  </a:cubicBezTo>
                  <a:cubicBezTo>
                    <a:pt x="785" y="1622"/>
                    <a:pt x="510" y="953"/>
                    <a:pt x="900" y="563"/>
                  </a:cubicBezTo>
                  <a:cubicBezTo>
                    <a:pt x="1026" y="437"/>
                    <a:pt x="1182" y="380"/>
                    <a:pt x="1335" y="380"/>
                  </a:cubicBezTo>
                  <a:close/>
                  <a:moveTo>
                    <a:pt x="1338" y="0"/>
                  </a:moveTo>
                  <a:cubicBezTo>
                    <a:pt x="448" y="0"/>
                    <a:pt x="0" y="1078"/>
                    <a:pt x="631" y="1708"/>
                  </a:cubicBezTo>
                  <a:cubicBezTo>
                    <a:pt x="834" y="1912"/>
                    <a:pt x="1085" y="2003"/>
                    <a:pt x="1331" y="2003"/>
                  </a:cubicBezTo>
                  <a:cubicBezTo>
                    <a:pt x="1845" y="2003"/>
                    <a:pt x="2339" y="1603"/>
                    <a:pt x="2339" y="1001"/>
                  </a:cubicBezTo>
                  <a:cubicBezTo>
                    <a:pt x="2339" y="448"/>
                    <a:pt x="1891" y="0"/>
                    <a:pt x="13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" name="Google Shape;13037;p90">
              <a:extLst>
                <a:ext uri="{FF2B5EF4-FFF2-40B4-BE49-F238E27FC236}">
                  <a16:creationId xmlns:a16="http://schemas.microsoft.com/office/drawing/2014/main" id="{6F931D56-1958-4A19-AB59-6E2876D14DC3}"/>
                </a:ext>
              </a:extLst>
            </p:cNvPr>
            <p:cNvSpPr/>
            <p:nvPr/>
          </p:nvSpPr>
          <p:spPr>
            <a:xfrm>
              <a:off x="3982979" y="4297378"/>
              <a:ext cx="355540" cy="338230"/>
            </a:xfrm>
            <a:custGeom>
              <a:avLst/>
              <a:gdLst/>
              <a:ahLst/>
              <a:cxnLst/>
              <a:rect l="l" t="t" r="r" b="b"/>
              <a:pathLst>
                <a:path w="13556" h="12896" extrusionOk="0">
                  <a:moveTo>
                    <a:pt x="10745" y="7261"/>
                  </a:moveTo>
                  <a:lnTo>
                    <a:pt x="10894" y="8006"/>
                  </a:lnTo>
                  <a:cubicBezTo>
                    <a:pt x="10909" y="8074"/>
                    <a:pt x="10957" y="8127"/>
                    <a:pt x="11024" y="8151"/>
                  </a:cubicBezTo>
                  <a:cubicBezTo>
                    <a:pt x="11092" y="8170"/>
                    <a:pt x="11154" y="8189"/>
                    <a:pt x="11217" y="8218"/>
                  </a:cubicBezTo>
                  <a:cubicBezTo>
                    <a:pt x="11243" y="8229"/>
                    <a:pt x="11269" y="8235"/>
                    <a:pt x="11296" y="8235"/>
                  </a:cubicBezTo>
                  <a:cubicBezTo>
                    <a:pt x="11338" y="8235"/>
                    <a:pt x="11379" y="8221"/>
                    <a:pt x="11414" y="8194"/>
                  </a:cubicBezTo>
                  <a:lnTo>
                    <a:pt x="12006" y="7718"/>
                  </a:lnTo>
                  <a:lnTo>
                    <a:pt x="12386" y="8040"/>
                  </a:lnTo>
                  <a:lnTo>
                    <a:pt x="12020" y="8704"/>
                  </a:lnTo>
                  <a:cubicBezTo>
                    <a:pt x="11987" y="8767"/>
                    <a:pt x="11992" y="8844"/>
                    <a:pt x="12030" y="8901"/>
                  </a:cubicBezTo>
                  <a:cubicBezTo>
                    <a:pt x="12069" y="8959"/>
                    <a:pt x="12102" y="9017"/>
                    <a:pt x="12131" y="9079"/>
                  </a:cubicBezTo>
                  <a:cubicBezTo>
                    <a:pt x="12165" y="9142"/>
                    <a:pt x="12227" y="9185"/>
                    <a:pt x="12299" y="9185"/>
                  </a:cubicBezTo>
                  <a:lnTo>
                    <a:pt x="13055" y="9204"/>
                  </a:lnTo>
                  <a:lnTo>
                    <a:pt x="13142" y="9695"/>
                  </a:lnTo>
                  <a:lnTo>
                    <a:pt x="12434" y="9970"/>
                  </a:lnTo>
                  <a:cubicBezTo>
                    <a:pt x="12372" y="9994"/>
                    <a:pt x="12324" y="10051"/>
                    <a:pt x="12314" y="10124"/>
                  </a:cubicBezTo>
                  <a:cubicBezTo>
                    <a:pt x="12309" y="10191"/>
                    <a:pt x="12295" y="10258"/>
                    <a:pt x="12280" y="10326"/>
                  </a:cubicBezTo>
                  <a:cubicBezTo>
                    <a:pt x="12266" y="10393"/>
                    <a:pt x="12290" y="10465"/>
                    <a:pt x="12343" y="10513"/>
                  </a:cubicBezTo>
                  <a:lnTo>
                    <a:pt x="12911" y="11014"/>
                  </a:lnTo>
                  <a:lnTo>
                    <a:pt x="12660" y="11447"/>
                  </a:lnTo>
                  <a:lnTo>
                    <a:pt x="11943" y="11206"/>
                  </a:lnTo>
                  <a:cubicBezTo>
                    <a:pt x="11922" y="11198"/>
                    <a:pt x="11900" y="11195"/>
                    <a:pt x="11878" y="11195"/>
                  </a:cubicBezTo>
                  <a:cubicBezTo>
                    <a:pt x="11832" y="11195"/>
                    <a:pt x="11787" y="11212"/>
                    <a:pt x="11751" y="11245"/>
                  </a:cubicBezTo>
                  <a:cubicBezTo>
                    <a:pt x="11703" y="11293"/>
                    <a:pt x="11650" y="11336"/>
                    <a:pt x="11592" y="11379"/>
                  </a:cubicBezTo>
                  <a:cubicBezTo>
                    <a:pt x="11539" y="11423"/>
                    <a:pt x="11510" y="11490"/>
                    <a:pt x="11520" y="11562"/>
                  </a:cubicBezTo>
                  <a:lnTo>
                    <a:pt x="11635" y="12308"/>
                  </a:lnTo>
                  <a:lnTo>
                    <a:pt x="11164" y="12481"/>
                  </a:lnTo>
                  <a:lnTo>
                    <a:pt x="10769" y="11832"/>
                  </a:lnTo>
                  <a:cubicBezTo>
                    <a:pt x="10736" y="11774"/>
                    <a:pt x="10678" y="11740"/>
                    <a:pt x="10611" y="11740"/>
                  </a:cubicBezTo>
                  <a:lnTo>
                    <a:pt x="10601" y="11740"/>
                  </a:lnTo>
                  <a:cubicBezTo>
                    <a:pt x="10565" y="11743"/>
                    <a:pt x="10530" y="11744"/>
                    <a:pt x="10496" y="11744"/>
                  </a:cubicBezTo>
                  <a:cubicBezTo>
                    <a:pt x="10461" y="11744"/>
                    <a:pt x="10428" y="11743"/>
                    <a:pt x="10394" y="11740"/>
                  </a:cubicBezTo>
                  <a:cubicBezTo>
                    <a:pt x="10389" y="11740"/>
                    <a:pt x="10385" y="11740"/>
                    <a:pt x="10380" y="11740"/>
                  </a:cubicBezTo>
                  <a:cubicBezTo>
                    <a:pt x="10313" y="11740"/>
                    <a:pt x="10252" y="11773"/>
                    <a:pt x="10221" y="11832"/>
                  </a:cubicBezTo>
                  <a:lnTo>
                    <a:pt x="9826" y="12476"/>
                  </a:lnTo>
                  <a:lnTo>
                    <a:pt x="9355" y="12308"/>
                  </a:lnTo>
                  <a:lnTo>
                    <a:pt x="9470" y="11557"/>
                  </a:lnTo>
                  <a:cubicBezTo>
                    <a:pt x="9480" y="11490"/>
                    <a:pt x="9451" y="11423"/>
                    <a:pt x="9398" y="11379"/>
                  </a:cubicBezTo>
                  <a:cubicBezTo>
                    <a:pt x="9340" y="11336"/>
                    <a:pt x="9287" y="11293"/>
                    <a:pt x="9239" y="11245"/>
                  </a:cubicBezTo>
                  <a:cubicBezTo>
                    <a:pt x="9203" y="11212"/>
                    <a:pt x="9158" y="11195"/>
                    <a:pt x="9112" y="11195"/>
                  </a:cubicBezTo>
                  <a:cubicBezTo>
                    <a:pt x="9090" y="11195"/>
                    <a:pt x="9068" y="11198"/>
                    <a:pt x="9047" y="11206"/>
                  </a:cubicBezTo>
                  <a:lnTo>
                    <a:pt x="8330" y="11447"/>
                  </a:lnTo>
                  <a:lnTo>
                    <a:pt x="8080" y="11014"/>
                  </a:lnTo>
                  <a:lnTo>
                    <a:pt x="8652" y="10513"/>
                  </a:lnTo>
                  <a:cubicBezTo>
                    <a:pt x="8700" y="10465"/>
                    <a:pt x="8724" y="10393"/>
                    <a:pt x="8710" y="10326"/>
                  </a:cubicBezTo>
                  <a:cubicBezTo>
                    <a:pt x="8695" y="10258"/>
                    <a:pt x="8681" y="10191"/>
                    <a:pt x="8676" y="10124"/>
                  </a:cubicBezTo>
                  <a:cubicBezTo>
                    <a:pt x="8667" y="10051"/>
                    <a:pt x="8618" y="9994"/>
                    <a:pt x="8556" y="9970"/>
                  </a:cubicBezTo>
                  <a:lnTo>
                    <a:pt x="7849" y="9695"/>
                  </a:lnTo>
                  <a:lnTo>
                    <a:pt x="7935" y="9204"/>
                  </a:lnTo>
                  <a:lnTo>
                    <a:pt x="8691" y="9185"/>
                  </a:lnTo>
                  <a:cubicBezTo>
                    <a:pt x="8763" y="9185"/>
                    <a:pt x="8825" y="9142"/>
                    <a:pt x="8854" y="9079"/>
                  </a:cubicBezTo>
                  <a:cubicBezTo>
                    <a:pt x="8888" y="9017"/>
                    <a:pt x="8922" y="8959"/>
                    <a:pt x="8960" y="8901"/>
                  </a:cubicBezTo>
                  <a:cubicBezTo>
                    <a:pt x="8999" y="8844"/>
                    <a:pt x="9003" y="8767"/>
                    <a:pt x="8970" y="8704"/>
                  </a:cubicBezTo>
                  <a:lnTo>
                    <a:pt x="8604" y="8040"/>
                  </a:lnTo>
                  <a:lnTo>
                    <a:pt x="8984" y="7718"/>
                  </a:lnTo>
                  <a:lnTo>
                    <a:pt x="9576" y="8194"/>
                  </a:lnTo>
                  <a:cubicBezTo>
                    <a:pt x="9612" y="8221"/>
                    <a:pt x="9653" y="8235"/>
                    <a:pt x="9694" y="8235"/>
                  </a:cubicBezTo>
                  <a:cubicBezTo>
                    <a:pt x="9719" y="8235"/>
                    <a:pt x="9744" y="8229"/>
                    <a:pt x="9769" y="8218"/>
                  </a:cubicBezTo>
                  <a:cubicBezTo>
                    <a:pt x="9836" y="8189"/>
                    <a:pt x="9898" y="8170"/>
                    <a:pt x="9966" y="8151"/>
                  </a:cubicBezTo>
                  <a:cubicBezTo>
                    <a:pt x="10033" y="8127"/>
                    <a:pt x="10081" y="8074"/>
                    <a:pt x="10096" y="8006"/>
                  </a:cubicBezTo>
                  <a:lnTo>
                    <a:pt x="10245" y="7261"/>
                  </a:lnTo>
                  <a:close/>
                  <a:moveTo>
                    <a:pt x="6067" y="0"/>
                  </a:moveTo>
                  <a:cubicBezTo>
                    <a:pt x="5204" y="0"/>
                    <a:pt x="4336" y="206"/>
                    <a:pt x="3537" y="625"/>
                  </a:cubicBezTo>
                  <a:cubicBezTo>
                    <a:pt x="3343" y="724"/>
                    <a:pt x="3447" y="986"/>
                    <a:pt x="3622" y="986"/>
                  </a:cubicBezTo>
                  <a:cubicBezTo>
                    <a:pt x="3652" y="986"/>
                    <a:pt x="3683" y="979"/>
                    <a:pt x="3715" y="962"/>
                  </a:cubicBezTo>
                  <a:cubicBezTo>
                    <a:pt x="4458" y="572"/>
                    <a:pt x="5265" y="381"/>
                    <a:pt x="6068" y="381"/>
                  </a:cubicBezTo>
                  <a:cubicBezTo>
                    <a:pt x="7217" y="381"/>
                    <a:pt x="8358" y="773"/>
                    <a:pt x="9287" y="1535"/>
                  </a:cubicBezTo>
                  <a:cubicBezTo>
                    <a:pt x="10861" y="2824"/>
                    <a:pt x="11510" y="4932"/>
                    <a:pt x="10938" y="6885"/>
                  </a:cubicBezTo>
                  <a:lnTo>
                    <a:pt x="10091" y="6885"/>
                  </a:lnTo>
                  <a:cubicBezTo>
                    <a:pt x="9999" y="6885"/>
                    <a:pt x="9922" y="6948"/>
                    <a:pt x="9903" y="7034"/>
                  </a:cubicBezTo>
                  <a:lnTo>
                    <a:pt x="9744" y="7824"/>
                  </a:lnTo>
                  <a:lnTo>
                    <a:pt x="9730" y="7828"/>
                  </a:lnTo>
                  <a:lnTo>
                    <a:pt x="9100" y="7328"/>
                  </a:lnTo>
                  <a:cubicBezTo>
                    <a:pt x="9066" y="7299"/>
                    <a:pt x="9024" y="7285"/>
                    <a:pt x="8981" y="7285"/>
                  </a:cubicBezTo>
                  <a:cubicBezTo>
                    <a:pt x="8938" y="7285"/>
                    <a:pt x="8895" y="7299"/>
                    <a:pt x="8859" y="7328"/>
                  </a:cubicBezTo>
                  <a:lnTo>
                    <a:pt x="8243" y="7848"/>
                  </a:lnTo>
                  <a:cubicBezTo>
                    <a:pt x="8171" y="7905"/>
                    <a:pt x="8152" y="8006"/>
                    <a:pt x="8195" y="8083"/>
                  </a:cubicBezTo>
                  <a:lnTo>
                    <a:pt x="8580" y="8791"/>
                  </a:lnTo>
                  <a:lnTo>
                    <a:pt x="8575" y="8805"/>
                  </a:lnTo>
                  <a:lnTo>
                    <a:pt x="7772" y="8824"/>
                  </a:lnTo>
                  <a:cubicBezTo>
                    <a:pt x="7680" y="8829"/>
                    <a:pt x="7603" y="8892"/>
                    <a:pt x="7589" y="8983"/>
                  </a:cubicBezTo>
                  <a:lnTo>
                    <a:pt x="7449" y="9777"/>
                  </a:lnTo>
                  <a:cubicBezTo>
                    <a:pt x="7435" y="9869"/>
                    <a:pt x="7483" y="9955"/>
                    <a:pt x="7570" y="9989"/>
                  </a:cubicBezTo>
                  <a:lnTo>
                    <a:pt x="7988" y="10152"/>
                  </a:lnTo>
                  <a:cubicBezTo>
                    <a:pt x="7382" y="10403"/>
                    <a:pt x="6732" y="10528"/>
                    <a:pt x="6073" y="10528"/>
                  </a:cubicBezTo>
                  <a:cubicBezTo>
                    <a:pt x="3913" y="10528"/>
                    <a:pt x="1988" y="9156"/>
                    <a:pt x="1281" y="7116"/>
                  </a:cubicBezTo>
                  <a:cubicBezTo>
                    <a:pt x="573" y="5071"/>
                    <a:pt x="1237" y="2805"/>
                    <a:pt x="2936" y="1467"/>
                  </a:cubicBezTo>
                  <a:cubicBezTo>
                    <a:pt x="3094" y="1344"/>
                    <a:pt x="2977" y="1124"/>
                    <a:pt x="2820" y="1124"/>
                  </a:cubicBezTo>
                  <a:cubicBezTo>
                    <a:pt x="2781" y="1124"/>
                    <a:pt x="2740" y="1138"/>
                    <a:pt x="2700" y="1169"/>
                  </a:cubicBezTo>
                  <a:cubicBezTo>
                    <a:pt x="578" y="2839"/>
                    <a:pt x="1" y="5812"/>
                    <a:pt x="1343" y="8156"/>
                  </a:cubicBezTo>
                  <a:cubicBezTo>
                    <a:pt x="2338" y="9898"/>
                    <a:pt x="4170" y="10903"/>
                    <a:pt x="6078" y="10903"/>
                  </a:cubicBezTo>
                  <a:cubicBezTo>
                    <a:pt x="6737" y="10903"/>
                    <a:pt x="7405" y="10783"/>
                    <a:pt x="8051" y="10533"/>
                  </a:cubicBezTo>
                  <a:lnTo>
                    <a:pt x="8051" y="10533"/>
                  </a:lnTo>
                  <a:lnTo>
                    <a:pt x="7719" y="10826"/>
                  </a:lnTo>
                  <a:cubicBezTo>
                    <a:pt x="7647" y="10889"/>
                    <a:pt x="7632" y="10985"/>
                    <a:pt x="7675" y="11067"/>
                  </a:cubicBezTo>
                  <a:lnTo>
                    <a:pt x="8084" y="11764"/>
                  </a:lnTo>
                  <a:cubicBezTo>
                    <a:pt x="8117" y="11827"/>
                    <a:pt x="8181" y="11861"/>
                    <a:pt x="8246" y="11861"/>
                  </a:cubicBezTo>
                  <a:cubicBezTo>
                    <a:pt x="8266" y="11861"/>
                    <a:pt x="8286" y="11858"/>
                    <a:pt x="8306" y="11851"/>
                  </a:cubicBezTo>
                  <a:lnTo>
                    <a:pt x="9066" y="11596"/>
                  </a:lnTo>
                  <a:lnTo>
                    <a:pt x="9080" y="11606"/>
                  </a:lnTo>
                  <a:lnTo>
                    <a:pt x="8960" y="12399"/>
                  </a:lnTo>
                  <a:cubicBezTo>
                    <a:pt x="8946" y="12486"/>
                    <a:pt x="8999" y="12573"/>
                    <a:pt x="9080" y="12606"/>
                  </a:cubicBezTo>
                  <a:lnTo>
                    <a:pt x="9841" y="12885"/>
                  </a:lnTo>
                  <a:cubicBezTo>
                    <a:pt x="9861" y="12892"/>
                    <a:pt x="9883" y="12896"/>
                    <a:pt x="9904" y="12896"/>
                  </a:cubicBezTo>
                  <a:cubicBezTo>
                    <a:pt x="9971" y="12896"/>
                    <a:pt x="10035" y="12862"/>
                    <a:pt x="10072" y="12804"/>
                  </a:cubicBezTo>
                  <a:lnTo>
                    <a:pt x="10485" y="12116"/>
                  </a:lnTo>
                  <a:lnTo>
                    <a:pt x="10505" y="12116"/>
                  </a:lnTo>
                  <a:lnTo>
                    <a:pt x="10923" y="12804"/>
                  </a:lnTo>
                  <a:cubicBezTo>
                    <a:pt x="10959" y="12860"/>
                    <a:pt x="11021" y="12894"/>
                    <a:pt x="11083" y="12894"/>
                  </a:cubicBezTo>
                  <a:cubicBezTo>
                    <a:pt x="11106" y="12894"/>
                    <a:pt x="11128" y="12889"/>
                    <a:pt x="11149" y="12881"/>
                  </a:cubicBezTo>
                  <a:lnTo>
                    <a:pt x="11910" y="12606"/>
                  </a:lnTo>
                  <a:cubicBezTo>
                    <a:pt x="11996" y="12573"/>
                    <a:pt x="12044" y="12486"/>
                    <a:pt x="12030" y="12399"/>
                  </a:cubicBezTo>
                  <a:lnTo>
                    <a:pt x="11910" y="11606"/>
                  </a:lnTo>
                  <a:lnTo>
                    <a:pt x="11924" y="11591"/>
                  </a:lnTo>
                  <a:lnTo>
                    <a:pt x="12684" y="11851"/>
                  </a:lnTo>
                  <a:cubicBezTo>
                    <a:pt x="12705" y="11858"/>
                    <a:pt x="12726" y="11861"/>
                    <a:pt x="12747" y="11861"/>
                  </a:cubicBezTo>
                  <a:cubicBezTo>
                    <a:pt x="12814" y="11861"/>
                    <a:pt x="12878" y="11827"/>
                    <a:pt x="12911" y="11764"/>
                  </a:cubicBezTo>
                  <a:lnTo>
                    <a:pt x="13315" y="11067"/>
                  </a:lnTo>
                  <a:cubicBezTo>
                    <a:pt x="13363" y="10985"/>
                    <a:pt x="13344" y="10889"/>
                    <a:pt x="13276" y="10826"/>
                  </a:cubicBezTo>
                  <a:lnTo>
                    <a:pt x="12675" y="10297"/>
                  </a:lnTo>
                  <a:lnTo>
                    <a:pt x="12680" y="10278"/>
                  </a:lnTo>
                  <a:lnTo>
                    <a:pt x="13425" y="9989"/>
                  </a:lnTo>
                  <a:cubicBezTo>
                    <a:pt x="13507" y="9955"/>
                    <a:pt x="13555" y="9869"/>
                    <a:pt x="13546" y="9782"/>
                  </a:cubicBezTo>
                  <a:lnTo>
                    <a:pt x="13401" y="8983"/>
                  </a:lnTo>
                  <a:cubicBezTo>
                    <a:pt x="13387" y="8897"/>
                    <a:pt x="13310" y="8829"/>
                    <a:pt x="13223" y="8824"/>
                  </a:cubicBezTo>
                  <a:lnTo>
                    <a:pt x="12420" y="8810"/>
                  </a:lnTo>
                  <a:lnTo>
                    <a:pt x="12410" y="8791"/>
                  </a:lnTo>
                  <a:lnTo>
                    <a:pt x="12795" y="8088"/>
                  </a:lnTo>
                  <a:cubicBezTo>
                    <a:pt x="12838" y="8006"/>
                    <a:pt x="12819" y="7910"/>
                    <a:pt x="12752" y="7852"/>
                  </a:cubicBezTo>
                  <a:lnTo>
                    <a:pt x="12131" y="7328"/>
                  </a:lnTo>
                  <a:cubicBezTo>
                    <a:pt x="12095" y="7299"/>
                    <a:pt x="12052" y="7285"/>
                    <a:pt x="12009" y="7285"/>
                  </a:cubicBezTo>
                  <a:cubicBezTo>
                    <a:pt x="11966" y="7285"/>
                    <a:pt x="11924" y="7299"/>
                    <a:pt x="11890" y="7328"/>
                  </a:cubicBezTo>
                  <a:lnTo>
                    <a:pt x="11260" y="7828"/>
                  </a:lnTo>
                  <a:lnTo>
                    <a:pt x="11241" y="7824"/>
                  </a:lnTo>
                  <a:lnTo>
                    <a:pt x="11159" y="7405"/>
                  </a:lnTo>
                  <a:cubicBezTo>
                    <a:pt x="11164" y="7400"/>
                    <a:pt x="11164" y="7395"/>
                    <a:pt x="11169" y="7386"/>
                  </a:cubicBezTo>
                  <a:cubicBezTo>
                    <a:pt x="11972" y="5268"/>
                    <a:pt x="11380" y="2877"/>
                    <a:pt x="9682" y="1376"/>
                  </a:cubicBezTo>
                  <a:cubicBezTo>
                    <a:pt x="8663" y="469"/>
                    <a:pt x="7371" y="0"/>
                    <a:pt x="60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40" name="Google Shape;13038;p90">
            <a:extLst>
              <a:ext uri="{FF2B5EF4-FFF2-40B4-BE49-F238E27FC236}">
                <a16:creationId xmlns:a16="http://schemas.microsoft.com/office/drawing/2014/main" id="{C407D4CC-99F5-4A01-9DDC-F82EA1EF1197}"/>
              </a:ext>
            </a:extLst>
          </p:cNvPr>
          <p:cNvSpPr/>
          <p:nvPr/>
        </p:nvSpPr>
        <p:spPr>
          <a:xfrm>
            <a:off x="4796580" y="2719256"/>
            <a:ext cx="33851" cy="66513"/>
          </a:xfrm>
          <a:custGeom>
            <a:avLst/>
            <a:gdLst/>
            <a:ahLst/>
            <a:cxnLst/>
            <a:rect l="l" t="t" r="r" b="b"/>
            <a:pathLst>
              <a:path w="968" h="1902" extrusionOk="0">
                <a:moveTo>
                  <a:pt x="646" y="1"/>
                </a:moveTo>
                <a:cubicBezTo>
                  <a:pt x="290" y="1"/>
                  <a:pt x="1" y="290"/>
                  <a:pt x="6" y="646"/>
                </a:cubicBezTo>
                <a:lnTo>
                  <a:pt x="6" y="1079"/>
                </a:lnTo>
                <a:cubicBezTo>
                  <a:pt x="6" y="1468"/>
                  <a:pt x="270" y="1805"/>
                  <a:pt x="650" y="1901"/>
                </a:cubicBezTo>
                <a:lnTo>
                  <a:pt x="650" y="646"/>
                </a:lnTo>
                <a:cubicBezTo>
                  <a:pt x="646" y="290"/>
                  <a:pt x="790" y="1"/>
                  <a:pt x="968" y="1"/>
                </a:cubicBezTo>
                <a:close/>
              </a:path>
            </a:pathLst>
          </a:custGeom>
          <a:solidFill>
            <a:srgbClr val="8A9DA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1" name="Google Shape;13039;p90">
            <a:extLst>
              <a:ext uri="{FF2B5EF4-FFF2-40B4-BE49-F238E27FC236}">
                <a16:creationId xmlns:a16="http://schemas.microsoft.com/office/drawing/2014/main" id="{717C04D5-B6FE-406F-B661-DF846F917A22}"/>
              </a:ext>
            </a:extLst>
          </p:cNvPr>
          <p:cNvSpPr/>
          <p:nvPr/>
        </p:nvSpPr>
        <p:spPr>
          <a:xfrm>
            <a:off x="4774059" y="2819059"/>
            <a:ext cx="22731" cy="58400"/>
          </a:xfrm>
          <a:custGeom>
            <a:avLst/>
            <a:gdLst/>
            <a:ahLst/>
            <a:cxnLst/>
            <a:rect l="l" t="t" r="r" b="b"/>
            <a:pathLst>
              <a:path w="650" h="1670" extrusionOk="0">
                <a:moveTo>
                  <a:pt x="130" y="0"/>
                </a:moveTo>
                <a:cubicBezTo>
                  <a:pt x="48" y="111"/>
                  <a:pt x="0" y="246"/>
                  <a:pt x="0" y="380"/>
                </a:cubicBezTo>
                <a:lnTo>
                  <a:pt x="0" y="1670"/>
                </a:lnTo>
                <a:lnTo>
                  <a:pt x="650" y="1670"/>
                </a:lnTo>
                <a:lnTo>
                  <a:pt x="650" y="606"/>
                </a:lnTo>
                <a:cubicBezTo>
                  <a:pt x="645" y="467"/>
                  <a:pt x="582" y="342"/>
                  <a:pt x="476" y="260"/>
                </a:cubicBezTo>
                <a:lnTo>
                  <a:pt x="130" y="0"/>
                </a:lnTo>
                <a:close/>
              </a:path>
            </a:pathLst>
          </a:custGeom>
          <a:solidFill>
            <a:srgbClr val="9CAC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42" name="Google Shape;13040;p90">
            <a:extLst>
              <a:ext uri="{FF2B5EF4-FFF2-40B4-BE49-F238E27FC236}">
                <a16:creationId xmlns:a16="http://schemas.microsoft.com/office/drawing/2014/main" id="{68F593A2-3B41-4B19-97E3-B45D4062D48B}"/>
              </a:ext>
            </a:extLst>
          </p:cNvPr>
          <p:cNvGrpSpPr/>
          <p:nvPr/>
        </p:nvGrpSpPr>
        <p:grpSpPr>
          <a:xfrm>
            <a:off x="4766960" y="2403615"/>
            <a:ext cx="390440" cy="480803"/>
            <a:chOff x="3575220" y="1987286"/>
            <a:chExt cx="292830" cy="360602"/>
          </a:xfrm>
        </p:grpSpPr>
        <p:sp>
          <p:nvSpPr>
            <p:cNvPr id="743" name="Google Shape;13041;p90">
              <a:extLst>
                <a:ext uri="{FF2B5EF4-FFF2-40B4-BE49-F238E27FC236}">
                  <a16:creationId xmlns:a16="http://schemas.microsoft.com/office/drawing/2014/main" id="{4B9619B5-7338-4ABB-89D8-FEEA057E5AFD}"/>
                </a:ext>
              </a:extLst>
            </p:cNvPr>
            <p:cNvSpPr/>
            <p:nvPr/>
          </p:nvSpPr>
          <p:spPr>
            <a:xfrm>
              <a:off x="3687552" y="2037748"/>
              <a:ext cx="67798" cy="50881"/>
            </a:xfrm>
            <a:custGeom>
              <a:avLst/>
              <a:gdLst/>
              <a:ahLst/>
              <a:cxnLst/>
              <a:rect l="l" t="t" r="r" b="b"/>
              <a:pathLst>
                <a:path w="2585" h="1940" extrusionOk="0">
                  <a:moveTo>
                    <a:pt x="866" y="1"/>
                  </a:moveTo>
                  <a:lnTo>
                    <a:pt x="866" y="429"/>
                  </a:lnTo>
                  <a:cubicBezTo>
                    <a:pt x="866" y="511"/>
                    <a:pt x="818" y="588"/>
                    <a:pt x="746" y="621"/>
                  </a:cubicBezTo>
                  <a:lnTo>
                    <a:pt x="241" y="876"/>
                  </a:lnTo>
                  <a:cubicBezTo>
                    <a:pt x="97" y="949"/>
                    <a:pt x="0" y="1098"/>
                    <a:pt x="0" y="1261"/>
                  </a:cubicBezTo>
                  <a:lnTo>
                    <a:pt x="0" y="1940"/>
                  </a:lnTo>
                  <a:lnTo>
                    <a:pt x="2584" y="1940"/>
                  </a:lnTo>
                  <a:lnTo>
                    <a:pt x="2584" y="1261"/>
                  </a:lnTo>
                  <a:cubicBezTo>
                    <a:pt x="2584" y="1098"/>
                    <a:pt x="2498" y="949"/>
                    <a:pt x="2353" y="876"/>
                  </a:cubicBezTo>
                  <a:lnTo>
                    <a:pt x="1848" y="621"/>
                  </a:lnTo>
                  <a:cubicBezTo>
                    <a:pt x="1776" y="588"/>
                    <a:pt x="1728" y="511"/>
                    <a:pt x="1728" y="429"/>
                  </a:cubicBezTo>
                  <a:lnTo>
                    <a:pt x="1728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" name="Google Shape;13042;p90">
              <a:extLst>
                <a:ext uri="{FF2B5EF4-FFF2-40B4-BE49-F238E27FC236}">
                  <a16:creationId xmlns:a16="http://schemas.microsoft.com/office/drawing/2014/main" id="{EBC88B23-B9C6-48EB-9204-4DF551D65BA4}"/>
                </a:ext>
              </a:extLst>
            </p:cNvPr>
            <p:cNvSpPr/>
            <p:nvPr/>
          </p:nvSpPr>
          <p:spPr>
            <a:xfrm>
              <a:off x="3687684" y="2055557"/>
              <a:ext cx="67667" cy="33073"/>
            </a:xfrm>
            <a:custGeom>
              <a:avLst/>
              <a:gdLst/>
              <a:ahLst/>
              <a:cxnLst/>
              <a:rect l="l" t="t" r="r" b="b"/>
              <a:pathLst>
                <a:path w="2580" h="1261" extrusionOk="0">
                  <a:moveTo>
                    <a:pt x="631" y="0"/>
                  </a:moveTo>
                  <a:lnTo>
                    <a:pt x="241" y="197"/>
                  </a:lnTo>
                  <a:cubicBezTo>
                    <a:pt x="92" y="270"/>
                    <a:pt x="0" y="419"/>
                    <a:pt x="0" y="582"/>
                  </a:cubicBezTo>
                  <a:lnTo>
                    <a:pt x="0" y="1261"/>
                  </a:lnTo>
                  <a:lnTo>
                    <a:pt x="2579" y="1261"/>
                  </a:lnTo>
                  <a:lnTo>
                    <a:pt x="2579" y="582"/>
                  </a:lnTo>
                  <a:cubicBezTo>
                    <a:pt x="2579" y="419"/>
                    <a:pt x="2493" y="270"/>
                    <a:pt x="2348" y="197"/>
                  </a:cubicBezTo>
                  <a:lnTo>
                    <a:pt x="1954" y="0"/>
                  </a:lnTo>
                  <a:cubicBezTo>
                    <a:pt x="1795" y="193"/>
                    <a:pt x="1559" y="525"/>
                    <a:pt x="1295" y="525"/>
                  </a:cubicBezTo>
                  <a:cubicBezTo>
                    <a:pt x="1025" y="525"/>
                    <a:pt x="789" y="193"/>
                    <a:pt x="631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" name="Google Shape;13043;p90">
              <a:extLst>
                <a:ext uri="{FF2B5EF4-FFF2-40B4-BE49-F238E27FC236}">
                  <a16:creationId xmlns:a16="http://schemas.microsoft.com/office/drawing/2014/main" id="{6C163B94-1CAB-4CF6-9F31-6B1D3E4FB975}"/>
                </a:ext>
              </a:extLst>
            </p:cNvPr>
            <p:cNvSpPr/>
            <p:nvPr/>
          </p:nvSpPr>
          <p:spPr>
            <a:xfrm>
              <a:off x="3687815" y="2065654"/>
              <a:ext cx="16917" cy="22975"/>
            </a:xfrm>
            <a:custGeom>
              <a:avLst/>
              <a:gdLst/>
              <a:ahLst/>
              <a:cxnLst/>
              <a:rect l="l" t="t" r="r" b="b"/>
              <a:pathLst>
                <a:path w="645" h="876" extrusionOk="0">
                  <a:moveTo>
                    <a:pt x="48" y="0"/>
                  </a:moveTo>
                  <a:cubicBezTo>
                    <a:pt x="14" y="58"/>
                    <a:pt x="0" y="125"/>
                    <a:pt x="0" y="197"/>
                  </a:cubicBezTo>
                  <a:lnTo>
                    <a:pt x="0" y="876"/>
                  </a:lnTo>
                  <a:lnTo>
                    <a:pt x="645" y="876"/>
                  </a:lnTo>
                  <a:lnTo>
                    <a:pt x="645" y="659"/>
                  </a:lnTo>
                  <a:cubicBezTo>
                    <a:pt x="645" y="525"/>
                    <a:pt x="577" y="395"/>
                    <a:pt x="472" y="313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" name="Google Shape;13044;p90">
              <a:extLst>
                <a:ext uri="{FF2B5EF4-FFF2-40B4-BE49-F238E27FC236}">
                  <a16:creationId xmlns:a16="http://schemas.microsoft.com/office/drawing/2014/main" id="{53A7205C-1DF2-421D-992B-8797BF949AFC}"/>
                </a:ext>
              </a:extLst>
            </p:cNvPr>
            <p:cNvSpPr/>
            <p:nvPr/>
          </p:nvSpPr>
          <p:spPr>
            <a:xfrm>
              <a:off x="3738539" y="2065654"/>
              <a:ext cx="16943" cy="22975"/>
            </a:xfrm>
            <a:custGeom>
              <a:avLst/>
              <a:gdLst/>
              <a:ahLst/>
              <a:cxnLst/>
              <a:rect l="l" t="t" r="r" b="b"/>
              <a:pathLst>
                <a:path w="646" h="876" extrusionOk="0">
                  <a:moveTo>
                    <a:pt x="592" y="0"/>
                  </a:moveTo>
                  <a:lnTo>
                    <a:pt x="174" y="313"/>
                  </a:lnTo>
                  <a:cubicBezTo>
                    <a:pt x="63" y="395"/>
                    <a:pt x="0" y="525"/>
                    <a:pt x="0" y="659"/>
                  </a:cubicBezTo>
                  <a:lnTo>
                    <a:pt x="0" y="876"/>
                  </a:lnTo>
                  <a:lnTo>
                    <a:pt x="645" y="876"/>
                  </a:lnTo>
                  <a:lnTo>
                    <a:pt x="645" y="197"/>
                  </a:lnTo>
                  <a:cubicBezTo>
                    <a:pt x="645" y="125"/>
                    <a:pt x="626" y="58"/>
                    <a:pt x="592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7" name="Google Shape;13045;p90">
              <a:extLst>
                <a:ext uri="{FF2B5EF4-FFF2-40B4-BE49-F238E27FC236}">
                  <a16:creationId xmlns:a16="http://schemas.microsoft.com/office/drawing/2014/main" id="{27FE4FED-B4CA-40BC-8C4B-68A78B7CA7C4}"/>
                </a:ext>
              </a:extLst>
            </p:cNvPr>
            <p:cNvSpPr/>
            <p:nvPr/>
          </p:nvSpPr>
          <p:spPr>
            <a:xfrm>
              <a:off x="3699040" y="1992584"/>
              <a:ext cx="45190" cy="50881"/>
            </a:xfrm>
            <a:custGeom>
              <a:avLst/>
              <a:gdLst/>
              <a:ahLst/>
              <a:cxnLst/>
              <a:rect l="l" t="t" r="r" b="b"/>
              <a:pathLst>
                <a:path w="1723" h="1940" extrusionOk="0">
                  <a:moveTo>
                    <a:pt x="645" y="0"/>
                  </a:moveTo>
                  <a:cubicBezTo>
                    <a:pt x="289" y="0"/>
                    <a:pt x="0" y="289"/>
                    <a:pt x="0" y="645"/>
                  </a:cubicBezTo>
                  <a:lnTo>
                    <a:pt x="0" y="1078"/>
                  </a:lnTo>
                  <a:cubicBezTo>
                    <a:pt x="0" y="1549"/>
                    <a:pt x="385" y="1939"/>
                    <a:pt x="862" y="1939"/>
                  </a:cubicBezTo>
                  <a:cubicBezTo>
                    <a:pt x="1338" y="1939"/>
                    <a:pt x="1723" y="1554"/>
                    <a:pt x="1723" y="1078"/>
                  </a:cubicBezTo>
                  <a:lnTo>
                    <a:pt x="1723" y="645"/>
                  </a:lnTo>
                  <a:cubicBezTo>
                    <a:pt x="1723" y="289"/>
                    <a:pt x="1434" y="0"/>
                    <a:pt x="1078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" name="Google Shape;13046;p90">
              <a:extLst>
                <a:ext uri="{FF2B5EF4-FFF2-40B4-BE49-F238E27FC236}">
                  <a16:creationId xmlns:a16="http://schemas.microsoft.com/office/drawing/2014/main" id="{5C6A016A-0009-4893-9D60-8FDFDD0B0B94}"/>
                </a:ext>
              </a:extLst>
            </p:cNvPr>
            <p:cNvSpPr/>
            <p:nvPr/>
          </p:nvSpPr>
          <p:spPr>
            <a:xfrm>
              <a:off x="3699040" y="1992584"/>
              <a:ext cx="31053" cy="50803"/>
            </a:xfrm>
            <a:custGeom>
              <a:avLst/>
              <a:gdLst/>
              <a:ahLst/>
              <a:cxnLst/>
              <a:rect l="l" t="t" r="r" b="b"/>
              <a:pathLst>
                <a:path w="1184" h="1937" extrusionOk="0">
                  <a:moveTo>
                    <a:pt x="645" y="0"/>
                  </a:moveTo>
                  <a:cubicBezTo>
                    <a:pt x="289" y="0"/>
                    <a:pt x="0" y="289"/>
                    <a:pt x="0" y="645"/>
                  </a:cubicBezTo>
                  <a:lnTo>
                    <a:pt x="0" y="1078"/>
                  </a:lnTo>
                  <a:cubicBezTo>
                    <a:pt x="0" y="1569"/>
                    <a:pt x="404" y="1936"/>
                    <a:pt x="858" y="1936"/>
                  </a:cubicBezTo>
                  <a:cubicBezTo>
                    <a:pt x="966" y="1936"/>
                    <a:pt x="1076" y="1916"/>
                    <a:pt x="1184" y="1872"/>
                  </a:cubicBezTo>
                  <a:cubicBezTo>
                    <a:pt x="857" y="1742"/>
                    <a:pt x="645" y="1424"/>
                    <a:pt x="645" y="1078"/>
                  </a:cubicBezTo>
                  <a:lnTo>
                    <a:pt x="645" y="645"/>
                  </a:lnTo>
                  <a:cubicBezTo>
                    <a:pt x="645" y="332"/>
                    <a:pt x="871" y="63"/>
                    <a:pt x="1184" y="10"/>
                  </a:cubicBezTo>
                  <a:cubicBezTo>
                    <a:pt x="1145" y="5"/>
                    <a:pt x="1112" y="0"/>
                    <a:pt x="1078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" name="Google Shape;13047;p90">
              <a:extLst>
                <a:ext uri="{FF2B5EF4-FFF2-40B4-BE49-F238E27FC236}">
                  <a16:creationId xmlns:a16="http://schemas.microsoft.com/office/drawing/2014/main" id="{AF0217AF-E219-4991-947A-B8B482228968}"/>
                </a:ext>
              </a:extLst>
            </p:cNvPr>
            <p:cNvSpPr/>
            <p:nvPr/>
          </p:nvSpPr>
          <p:spPr>
            <a:xfrm>
              <a:off x="3699040" y="1992584"/>
              <a:ext cx="45190" cy="22608"/>
            </a:xfrm>
            <a:custGeom>
              <a:avLst/>
              <a:gdLst/>
              <a:ahLst/>
              <a:cxnLst/>
              <a:rect l="l" t="t" r="r" b="b"/>
              <a:pathLst>
                <a:path w="1723" h="862" extrusionOk="0">
                  <a:moveTo>
                    <a:pt x="645" y="0"/>
                  </a:moveTo>
                  <a:cubicBezTo>
                    <a:pt x="289" y="0"/>
                    <a:pt x="0" y="289"/>
                    <a:pt x="0" y="645"/>
                  </a:cubicBezTo>
                  <a:cubicBezTo>
                    <a:pt x="0" y="645"/>
                    <a:pt x="645" y="861"/>
                    <a:pt x="1723" y="861"/>
                  </a:cubicBezTo>
                  <a:lnTo>
                    <a:pt x="1723" y="645"/>
                  </a:lnTo>
                  <a:cubicBezTo>
                    <a:pt x="1723" y="289"/>
                    <a:pt x="1434" y="0"/>
                    <a:pt x="1073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" name="Google Shape;13048;p90">
              <a:extLst>
                <a:ext uri="{FF2B5EF4-FFF2-40B4-BE49-F238E27FC236}">
                  <a16:creationId xmlns:a16="http://schemas.microsoft.com/office/drawing/2014/main" id="{94DE25ED-3D76-427A-8C1D-26F34DDD9DDB}"/>
                </a:ext>
              </a:extLst>
            </p:cNvPr>
            <p:cNvSpPr/>
            <p:nvPr/>
          </p:nvSpPr>
          <p:spPr>
            <a:xfrm>
              <a:off x="3699040" y="1992584"/>
              <a:ext cx="31053" cy="20589"/>
            </a:xfrm>
            <a:custGeom>
              <a:avLst/>
              <a:gdLst/>
              <a:ahLst/>
              <a:cxnLst/>
              <a:rect l="l" t="t" r="r" b="b"/>
              <a:pathLst>
                <a:path w="1184" h="785" extrusionOk="0">
                  <a:moveTo>
                    <a:pt x="645" y="0"/>
                  </a:moveTo>
                  <a:cubicBezTo>
                    <a:pt x="289" y="0"/>
                    <a:pt x="0" y="289"/>
                    <a:pt x="0" y="645"/>
                  </a:cubicBezTo>
                  <a:cubicBezTo>
                    <a:pt x="212" y="707"/>
                    <a:pt x="428" y="756"/>
                    <a:pt x="645" y="784"/>
                  </a:cubicBezTo>
                  <a:lnTo>
                    <a:pt x="645" y="645"/>
                  </a:lnTo>
                  <a:cubicBezTo>
                    <a:pt x="645" y="332"/>
                    <a:pt x="871" y="63"/>
                    <a:pt x="1184" y="15"/>
                  </a:cubicBezTo>
                  <a:cubicBezTo>
                    <a:pt x="1145" y="5"/>
                    <a:pt x="1112" y="0"/>
                    <a:pt x="1078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" name="Google Shape;13049;p90">
              <a:extLst>
                <a:ext uri="{FF2B5EF4-FFF2-40B4-BE49-F238E27FC236}">
                  <a16:creationId xmlns:a16="http://schemas.microsoft.com/office/drawing/2014/main" id="{7356D0D4-5368-4689-A54F-4BB1D773F57C}"/>
                </a:ext>
              </a:extLst>
            </p:cNvPr>
            <p:cNvSpPr/>
            <p:nvPr/>
          </p:nvSpPr>
          <p:spPr>
            <a:xfrm>
              <a:off x="3687684" y="2105520"/>
              <a:ext cx="67798" cy="135439"/>
            </a:xfrm>
            <a:custGeom>
              <a:avLst/>
              <a:gdLst/>
              <a:ahLst/>
              <a:cxnLst/>
              <a:rect l="l" t="t" r="r" b="b"/>
              <a:pathLst>
                <a:path w="2585" h="5164" extrusionOk="0">
                  <a:moveTo>
                    <a:pt x="0" y="1"/>
                  </a:moveTo>
                  <a:lnTo>
                    <a:pt x="0" y="5164"/>
                  </a:lnTo>
                  <a:lnTo>
                    <a:pt x="2584" y="5164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" name="Google Shape;13050;p90">
              <a:extLst>
                <a:ext uri="{FF2B5EF4-FFF2-40B4-BE49-F238E27FC236}">
                  <a16:creationId xmlns:a16="http://schemas.microsoft.com/office/drawing/2014/main" id="{AFEC46F8-97F5-4AA2-BCA3-049CA35E4C8B}"/>
                </a:ext>
              </a:extLst>
            </p:cNvPr>
            <p:cNvSpPr/>
            <p:nvPr/>
          </p:nvSpPr>
          <p:spPr>
            <a:xfrm>
              <a:off x="3687684" y="2184517"/>
              <a:ext cx="67798" cy="56442"/>
            </a:xfrm>
            <a:custGeom>
              <a:avLst/>
              <a:gdLst/>
              <a:ahLst/>
              <a:cxnLst/>
              <a:rect l="l" t="t" r="r" b="b"/>
              <a:pathLst>
                <a:path w="2585" h="2152" extrusionOk="0">
                  <a:moveTo>
                    <a:pt x="0" y="1"/>
                  </a:moveTo>
                  <a:lnTo>
                    <a:pt x="0" y="2152"/>
                  </a:lnTo>
                  <a:lnTo>
                    <a:pt x="2584" y="2152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" name="Google Shape;13051;p90">
              <a:extLst>
                <a:ext uri="{FF2B5EF4-FFF2-40B4-BE49-F238E27FC236}">
                  <a16:creationId xmlns:a16="http://schemas.microsoft.com/office/drawing/2014/main" id="{4BB2E568-5256-4A46-BE81-0EFF0A7A3360}"/>
                </a:ext>
              </a:extLst>
            </p:cNvPr>
            <p:cNvSpPr/>
            <p:nvPr/>
          </p:nvSpPr>
          <p:spPr>
            <a:xfrm>
              <a:off x="3648185" y="2167601"/>
              <a:ext cx="45190" cy="67798"/>
            </a:xfrm>
            <a:custGeom>
              <a:avLst/>
              <a:gdLst/>
              <a:ahLst/>
              <a:cxnLst/>
              <a:rect l="l" t="t" r="r" b="b"/>
              <a:pathLst>
                <a:path w="1723" h="2585" extrusionOk="0">
                  <a:moveTo>
                    <a:pt x="1087" y="1"/>
                  </a:moveTo>
                  <a:cubicBezTo>
                    <a:pt x="1084" y="1"/>
                    <a:pt x="1081" y="1"/>
                    <a:pt x="1078" y="1"/>
                  </a:cubicBezTo>
                  <a:lnTo>
                    <a:pt x="645" y="1"/>
                  </a:lnTo>
                  <a:cubicBezTo>
                    <a:pt x="289" y="1"/>
                    <a:pt x="0" y="290"/>
                    <a:pt x="0" y="646"/>
                  </a:cubicBezTo>
                  <a:lnTo>
                    <a:pt x="0" y="1353"/>
                  </a:lnTo>
                  <a:cubicBezTo>
                    <a:pt x="15" y="1565"/>
                    <a:pt x="87" y="1767"/>
                    <a:pt x="217" y="1935"/>
                  </a:cubicBezTo>
                  <a:cubicBezTo>
                    <a:pt x="356" y="2099"/>
                    <a:pt x="433" y="2306"/>
                    <a:pt x="433" y="2517"/>
                  </a:cubicBezTo>
                  <a:lnTo>
                    <a:pt x="433" y="2585"/>
                  </a:lnTo>
                  <a:lnTo>
                    <a:pt x="1294" y="2585"/>
                  </a:lnTo>
                  <a:lnTo>
                    <a:pt x="1294" y="2460"/>
                  </a:lnTo>
                  <a:cubicBezTo>
                    <a:pt x="1294" y="2282"/>
                    <a:pt x="1357" y="2118"/>
                    <a:pt x="1468" y="1983"/>
                  </a:cubicBezTo>
                  <a:lnTo>
                    <a:pt x="1549" y="1892"/>
                  </a:lnTo>
                  <a:cubicBezTo>
                    <a:pt x="1655" y="1752"/>
                    <a:pt x="1713" y="1589"/>
                    <a:pt x="1723" y="1416"/>
                  </a:cubicBezTo>
                  <a:lnTo>
                    <a:pt x="1723" y="646"/>
                  </a:lnTo>
                  <a:cubicBezTo>
                    <a:pt x="1723" y="293"/>
                    <a:pt x="1439" y="1"/>
                    <a:pt x="1087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" name="Google Shape;13052;p90">
              <a:extLst>
                <a:ext uri="{FF2B5EF4-FFF2-40B4-BE49-F238E27FC236}">
                  <a16:creationId xmlns:a16="http://schemas.microsoft.com/office/drawing/2014/main" id="{EBC622B1-97CA-49AA-8A6E-96C6206E262B}"/>
                </a:ext>
              </a:extLst>
            </p:cNvPr>
            <p:cNvSpPr/>
            <p:nvPr/>
          </p:nvSpPr>
          <p:spPr>
            <a:xfrm>
              <a:off x="3648290" y="2167601"/>
              <a:ext cx="25414" cy="67798"/>
            </a:xfrm>
            <a:custGeom>
              <a:avLst/>
              <a:gdLst/>
              <a:ahLst/>
              <a:cxnLst/>
              <a:rect l="l" t="t" r="r" b="b"/>
              <a:pathLst>
                <a:path w="969" h="2585" extrusionOk="0">
                  <a:moveTo>
                    <a:pt x="646" y="1"/>
                  </a:moveTo>
                  <a:cubicBezTo>
                    <a:pt x="290" y="1"/>
                    <a:pt x="1" y="290"/>
                    <a:pt x="1" y="646"/>
                  </a:cubicBezTo>
                  <a:lnTo>
                    <a:pt x="1" y="1353"/>
                  </a:lnTo>
                  <a:cubicBezTo>
                    <a:pt x="11" y="1565"/>
                    <a:pt x="83" y="1767"/>
                    <a:pt x="213" y="1935"/>
                  </a:cubicBezTo>
                  <a:cubicBezTo>
                    <a:pt x="352" y="2099"/>
                    <a:pt x="429" y="2306"/>
                    <a:pt x="429" y="2517"/>
                  </a:cubicBezTo>
                  <a:lnTo>
                    <a:pt x="429" y="2585"/>
                  </a:lnTo>
                  <a:lnTo>
                    <a:pt x="862" y="2585"/>
                  </a:lnTo>
                  <a:lnTo>
                    <a:pt x="862" y="2517"/>
                  </a:lnTo>
                  <a:cubicBezTo>
                    <a:pt x="862" y="2320"/>
                    <a:pt x="824" y="2123"/>
                    <a:pt x="752" y="1935"/>
                  </a:cubicBezTo>
                  <a:cubicBezTo>
                    <a:pt x="684" y="1748"/>
                    <a:pt x="646" y="1555"/>
                    <a:pt x="646" y="1353"/>
                  </a:cubicBezTo>
                  <a:lnTo>
                    <a:pt x="646" y="646"/>
                  </a:lnTo>
                  <a:cubicBezTo>
                    <a:pt x="646" y="290"/>
                    <a:pt x="790" y="1"/>
                    <a:pt x="968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" name="Google Shape;13053;p90">
              <a:extLst>
                <a:ext uri="{FF2B5EF4-FFF2-40B4-BE49-F238E27FC236}">
                  <a16:creationId xmlns:a16="http://schemas.microsoft.com/office/drawing/2014/main" id="{108A3D34-1174-413B-ACFA-7B84414F932D}"/>
                </a:ext>
              </a:extLst>
            </p:cNvPr>
            <p:cNvSpPr/>
            <p:nvPr/>
          </p:nvSpPr>
          <p:spPr>
            <a:xfrm>
              <a:off x="3648185" y="2167601"/>
              <a:ext cx="45190" cy="50776"/>
            </a:xfrm>
            <a:custGeom>
              <a:avLst/>
              <a:gdLst/>
              <a:ahLst/>
              <a:cxnLst/>
              <a:rect l="l" t="t" r="r" b="b"/>
              <a:pathLst>
                <a:path w="1723" h="1936" extrusionOk="0">
                  <a:moveTo>
                    <a:pt x="650" y="1"/>
                  </a:moveTo>
                  <a:cubicBezTo>
                    <a:pt x="289" y="1"/>
                    <a:pt x="0" y="290"/>
                    <a:pt x="0" y="646"/>
                  </a:cubicBezTo>
                  <a:lnTo>
                    <a:pt x="0" y="1074"/>
                  </a:lnTo>
                  <a:cubicBezTo>
                    <a:pt x="0" y="1550"/>
                    <a:pt x="385" y="1935"/>
                    <a:pt x="861" y="1935"/>
                  </a:cubicBezTo>
                  <a:cubicBezTo>
                    <a:pt x="1338" y="1935"/>
                    <a:pt x="1723" y="1550"/>
                    <a:pt x="1723" y="1074"/>
                  </a:cubicBezTo>
                  <a:lnTo>
                    <a:pt x="1723" y="646"/>
                  </a:lnTo>
                  <a:cubicBezTo>
                    <a:pt x="1723" y="290"/>
                    <a:pt x="1434" y="1"/>
                    <a:pt x="1078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" name="Google Shape;13054;p90">
              <a:extLst>
                <a:ext uri="{FF2B5EF4-FFF2-40B4-BE49-F238E27FC236}">
                  <a16:creationId xmlns:a16="http://schemas.microsoft.com/office/drawing/2014/main" id="{6562E018-1CEE-4CFE-9FCE-A90D1764B34E}"/>
                </a:ext>
              </a:extLst>
            </p:cNvPr>
            <p:cNvSpPr/>
            <p:nvPr/>
          </p:nvSpPr>
          <p:spPr>
            <a:xfrm>
              <a:off x="3648290" y="2167601"/>
              <a:ext cx="25414" cy="50514"/>
            </a:xfrm>
            <a:custGeom>
              <a:avLst/>
              <a:gdLst/>
              <a:ahLst/>
              <a:cxnLst/>
              <a:rect l="l" t="t" r="r" b="b"/>
              <a:pathLst>
                <a:path w="969" h="1926" extrusionOk="0">
                  <a:moveTo>
                    <a:pt x="646" y="1"/>
                  </a:moveTo>
                  <a:cubicBezTo>
                    <a:pt x="290" y="1"/>
                    <a:pt x="1" y="290"/>
                    <a:pt x="1" y="646"/>
                  </a:cubicBezTo>
                  <a:lnTo>
                    <a:pt x="1" y="1074"/>
                  </a:lnTo>
                  <a:cubicBezTo>
                    <a:pt x="1" y="1507"/>
                    <a:pt x="319" y="1868"/>
                    <a:pt x="747" y="1926"/>
                  </a:cubicBezTo>
                  <a:cubicBezTo>
                    <a:pt x="684" y="1743"/>
                    <a:pt x="646" y="1550"/>
                    <a:pt x="646" y="1353"/>
                  </a:cubicBezTo>
                  <a:lnTo>
                    <a:pt x="646" y="646"/>
                  </a:lnTo>
                  <a:cubicBezTo>
                    <a:pt x="646" y="290"/>
                    <a:pt x="790" y="1"/>
                    <a:pt x="968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" name="Google Shape;13055;p90">
              <a:extLst>
                <a:ext uri="{FF2B5EF4-FFF2-40B4-BE49-F238E27FC236}">
                  <a16:creationId xmlns:a16="http://schemas.microsoft.com/office/drawing/2014/main" id="{E64977CD-93EF-434B-9196-BFFD949F327C}"/>
                </a:ext>
              </a:extLst>
            </p:cNvPr>
            <p:cNvSpPr/>
            <p:nvPr/>
          </p:nvSpPr>
          <p:spPr>
            <a:xfrm>
              <a:off x="3631268" y="2229707"/>
              <a:ext cx="79155" cy="90380"/>
            </a:xfrm>
            <a:custGeom>
              <a:avLst/>
              <a:gdLst/>
              <a:ahLst/>
              <a:cxnLst/>
              <a:rect l="l" t="t" r="r" b="b"/>
              <a:pathLst>
                <a:path w="3018" h="3446" extrusionOk="0">
                  <a:moveTo>
                    <a:pt x="1285" y="0"/>
                  </a:moveTo>
                  <a:cubicBezTo>
                    <a:pt x="1150" y="0"/>
                    <a:pt x="1011" y="24"/>
                    <a:pt x="886" y="77"/>
                  </a:cubicBezTo>
                  <a:lnTo>
                    <a:pt x="409" y="265"/>
                  </a:lnTo>
                  <a:cubicBezTo>
                    <a:pt x="164" y="366"/>
                    <a:pt x="0" y="602"/>
                    <a:pt x="0" y="866"/>
                  </a:cubicBezTo>
                  <a:lnTo>
                    <a:pt x="0" y="3229"/>
                  </a:lnTo>
                  <a:cubicBezTo>
                    <a:pt x="0" y="3349"/>
                    <a:pt x="97" y="3446"/>
                    <a:pt x="217" y="3446"/>
                  </a:cubicBezTo>
                  <a:lnTo>
                    <a:pt x="2801" y="3446"/>
                  </a:lnTo>
                  <a:cubicBezTo>
                    <a:pt x="2921" y="3446"/>
                    <a:pt x="3017" y="3349"/>
                    <a:pt x="3017" y="3229"/>
                  </a:cubicBezTo>
                  <a:lnTo>
                    <a:pt x="3017" y="866"/>
                  </a:lnTo>
                  <a:cubicBezTo>
                    <a:pt x="3017" y="602"/>
                    <a:pt x="2854" y="366"/>
                    <a:pt x="2608" y="265"/>
                  </a:cubicBezTo>
                  <a:lnTo>
                    <a:pt x="2132" y="77"/>
                  </a:lnTo>
                  <a:cubicBezTo>
                    <a:pt x="2002" y="24"/>
                    <a:pt x="1867" y="0"/>
                    <a:pt x="1733" y="0"/>
                  </a:cubicBez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" name="Google Shape;13056;p90">
              <a:extLst>
                <a:ext uri="{FF2B5EF4-FFF2-40B4-BE49-F238E27FC236}">
                  <a16:creationId xmlns:a16="http://schemas.microsoft.com/office/drawing/2014/main" id="{DFA0EC42-5773-409E-B90A-7E22C26F4805}"/>
                </a:ext>
              </a:extLst>
            </p:cNvPr>
            <p:cNvSpPr/>
            <p:nvPr/>
          </p:nvSpPr>
          <p:spPr>
            <a:xfrm>
              <a:off x="3631268" y="2242454"/>
              <a:ext cx="16943" cy="77502"/>
            </a:xfrm>
            <a:custGeom>
              <a:avLst/>
              <a:gdLst/>
              <a:ahLst/>
              <a:cxnLst/>
              <a:rect l="l" t="t" r="r" b="b"/>
              <a:pathLst>
                <a:path w="646" h="2955" extrusionOk="0">
                  <a:moveTo>
                    <a:pt x="130" y="0"/>
                  </a:moveTo>
                  <a:cubicBezTo>
                    <a:pt x="48" y="111"/>
                    <a:pt x="0" y="241"/>
                    <a:pt x="0" y="380"/>
                  </a:cubicBezTo>
                  <a:lnTo>
                    <a:pt x="0" y="2743"/>
                  </a:lnTo>
                  <a:cubicBezTo>
                    <a:pt x="0" y="2858"/>
                    <a:pt x="97" y="2955"/>
                    <a:pt x="217" y="2955"/>
                  </a:cubicBezTo>
                  <a:lnTo>
                    <a:pt x="645" y="2955"/>
                  </a:lnTo>
                  <a:lnTo>
                    <a:pt x="645" y="602"/>
                  </a:lnTo>
                  <a:cubicBezTo>
                    <a:pt x="645" y="467"/>
                    <a:pt x="583" y="342"/>
                    <a:pt x="477" y="260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" name="Google Shape;13057;p90">
              <a:extLst>
                <a:ext uri="{FF2B5EF4-FFF2-40B4-BE49-F238E27FC236}">
                  <a16:creationId xmlns:a16="http://schemas.microsoft.com/office/drawing/2014/main" id="{4A16ADEC-8D57-485A-BFBA-68FFF9DCEE41}"/>
                </a:ext>
              </a:extLst>
            </p:cNvPr>
            <p:cNvSpPr/>
            <p:nvPr/>
          </p:nvSpPr>
          <p:spPr>
            <a:xfrm>
              <a:off x="3693349" y="2242454"/>
              <a:ext cx="16943" cy="77502"/>
            </a:xfrm>
            <a:custGeom>
              <a:avLst/>
              <a:gdLst/>
              <a:ahLst/>
              <a:cxnLst/>
              <a:rect l="l" t="t" r="r" b="b"/>
              <a:pathLst>
                <a:path w="646" h="2955" extrusionOk="0">
                  <a:moveTo>
                    <a:pt x="520" y="0"/>
                  </a:moveTo>
                  <a:lnTo>
                    <a:pt x="174" y="260"/>
                  </a:lnTo>
                  <a:cubicBezTo>
                    <a:pt x="68" y="342"/>
                    <a:pt x="1" y="467"/>
                    <a:pt x="1" y="602"/>
                  </a:cubicBezTo>
                  <a:lnTo>
                    <a:pt x="1" y="2955"/>
                  </a:lnTo>
                  <a:lnTo>
                    <a:pt x="434" y="2955"/>
                  </a:lnTo>
                  <a:cubicBezTo>
                    <a:pt x="549" y="2955"/>
                    <a:pt x="645" y="2858"/>
                    <a:pt x="645" y="2743"/>
                  </a:cubicBezTo>
                  <a:lnTo>
                    <a:pt x="645" y="380"/>
                  </a:lnTo>
                  <a:cubicBezTo>
                    <a:pt x="645" y="241"/>
                    <a:pt x="602" y="111"/>
                    <a:pt x="520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" name="Google Shape;13058;p90">
              <a:extLst>
                <a:ext uri="{FF2B5EF4-FFF2-40B4-BE49-F238E27FC236}">
                  <a16:creationId xmlns:a16="http://schemas.microsoft.com/office/drawing/2014/main" id="{B4B61AC8-C2A2-4A46-A972-5A3E4F227C94}"/>
                </a:ext>
              </a:extLst>
            </p:cNvPr>
            <p:cNvSpPr/>
            <p:nvPr/>
          </p:nvSpPr>
          <p:spPr>
            <a:xfrm>
              <a:off x="3665075" y="2088498"/>
              <a:ext cx="112988" cy="22608"/>
            </a:xfrm>
            <a:custGeom>
              <a:avLst/>
              <a:gdLst/>
              <a:ahLst/>
              <a:cxnLst/>
              <a:rect l="l" t="t" r="r" b="b"/>
              <a:pathLst>
                <a:path w="4308" h="862" extrusionOk="0">
                  <a:moveTo>
                    <a:pt x="1" y="0"/>
                  </a:moveTo>
                  <a:lnTo>
                    <a:pt x="424" y="837"/>
                  </a:lnTo>
                  <a:cubicBezTo>
                    <a:pt x="429" y="852"/>
                    <a:pt x="444" y="861"/>
                    <a:pt x="463" y="861"/>
                  </a:cubicBezTo>
                  <a:lnTo>
                    <a:pt x="3850" y="861"/>
                  </a:lnTo>
                  <a:cubicBezTo>
                    <a:pt x="3865" y="861"/>
                    <a:pt x="3879" y="852"/>
                    <a:pt x="3884" y="837"/>
                  </a:cubicBezTo>
                  <a:lnTo>
                    <a:pt x="4307" y="0"/>
                  </a:ln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" name="Google Shape;13059;p90">
              <a:extLst>
                <a:ext uri="{FF2B5EF4-FFF2-40B4-BE49-F238E27FC236}">
                  <a16:creationId xmlns:a16="http://schemas.microsoft.com/office/drawing/2014/main" id="{BA648108-A3F0-490A-AC29-D29D5C7FE658}"/>
                </a:ext>
              </a:extLst>
            </p:cNvPr>
            <p:cNvSpPr/>
            <p:nvPr/>
          </p:nvSpPr>
          <p:spPr>
            <a:xfrm>
              <a:off x="3648185" y="2167601"/>
              <a:ext cx="45190" cy="67798"/>
            </a:xfrm>
            <a:custGeom>
              <a:avLst/>
              <a:gdLst/>
              <a:ahLst/>
              <a:cxnLst/>
              <a:rect l="l" t="t" r="r" b="b"/>
              <a:pathLst>
                <a:path w="1723" h="2585" extrusionOk="0">
                  <a:moveTo>
                    <a:pt x="1087" y="1"/>
                  </a:moveTo>
                  <a:cubicBezTo>
                    <a:pt x="1084" y="1"/>
                    <a:pt x="1081" y="1"/>
                    <a:pt x="1078" y="1"/>
                  </a:cubicBezTo>
                  <a:lnTo>
                    <a:pt x="645" y="1"/>
                  </a:lnTo>
                  <a:cubicBezTo>
                    <a:pt x="289" y="1"/>
                    <a:pt x="0" y="290"/>
                    <a:pt x="0" y="646"/>
                  </a:cubicBezTo>
                  <a:lnTo>
                    <a:pt x="0" y="1353"/>
                  </a:lnTo>
                  <a:cubicBezTo>
                    <a:pt x="15" y="1565"/>
                    <a:pt x="87" y="1767"/>
                    <a:pt x="217" y="1935"/>
                  </a:cubicBezTo>
                  <a:cubicBezTo>
                    <a:pt x="356" y="2099"/>
                    <a:pt x="433" y="2306"/>
                    <a:pt x="433" y="2517"/>
                  </a:cubicBezTo>
                  <a:lnTo>
                    <a:pt x="433" y="2585"/>
                  </a:lnTo>
                  <a:lnTo>
                    <a:pt x="1294" y="2585"/>
                  </a:lnTo>
                  <a:lnTo>
                    <a:pt x="1294" y="2460"/>
                  </a:lnTo>
                  <a:cubicBezTo>
                    <a:pt x="1294" y="2282"/>
                    <a:pt x="1357" y="2118"/>
                    <a:pt x="1468" y="1983"/>
                  </a:cubicBezTo>
                  <a:lnTo>
                    <a:pt x="1549" y="1892"/>
                  </a:lnTo>
                  <a:cubicBezTo>
                    <a:pt x="1655" y="1752"/>
                    <a:pt x="1713" y="1589"/>
                    <a:pt x="1723" y="1416"/>
                  </a:cubicBezTo>
                  <a:lnTo>
                    <a:pt x="1723" y="646"/>
                  </a:lnTo>
                  <a:cubicBezTo>
                    <a:pt x="1723" y="293"/>
                    <a:pt x="1439" y="1"/>
                    <a:pt x="1087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" name="Google Shape;13060;p90">
              <a:extLst>
                <a:ext uri="{FF2B5EF4-FFF2-40B4-BE49-F238E27FC236}">
                  <a16:creationId xmlns:a16="http://schemas.microsoft.com/office/drawing/2014/main" id="{CF6687F3-E14B-4318-8C54-4D5168B6C1C5}"/>
                </a:ext>
              </a:extLst>
            </p:cNvPr>
            <p:cNvSpPr/>
            <p:nvPr/>
          </p:nvSpPr>
          <p:spPr>
            <a:xfrm>
              <a:off x="3631268" y="2229707"/>
              <a:ext cx="79023" cy="90380"/>
            </a:xfrm>
            <a:custGeom>
              <a:avLst/>
              <a:gdLst/>
              <a:ahLst/>
              <a:cxnLst/>
              <a:rect l="l" t="t" r="r" b="b"/>
              <a:pathLst>
                <a:path w="3013" h="3446" extrusionOk="0">
                  <a:moveTo>
                    <a:pt x="1285" y="0"/>
                  </a:moveTo>
                  <a:cubicBezTo>
                    <a:pt x="1150" y="0"/>
                    <a:pt x="1011" y="24"/>
                    <a:pt x="886" y="77"/>
                  </a:cubicBezTo>
                  <a:lnTo>
                    <a:pt x="409" y="265"/>
                  </a:lnTo>
                  <a:cubicBezTo>
                    <a:pt x="164" y="366"/>
                    <a:pt x="0" y="602"/>
                    <a:pt x="0" y="866"/>
                  </a:cubicBezTo>
                  <a:lnTo>
                    <a:pt x="0" y="3446"/>
                  </a:lnTo>
                  <a:lnTo>
                    <a:pt x="3012" y="3446"/>
                  </a:lnTo>
                  <a:lnTo>
                    <a:pt x="3012" y="866"/>
                  </a:lnTo>
                  <a:cubicBezTo>
                    <a:pt x="3012" y="602"/>
                    <a:pt x="2854" y="366"/>
                    <a:pt x="2608" y="265"/>
                  </a:cubicBezTo>
                  <a:lnTo>
                    <a:pt x="2132" y="77"/>
                  </a:lnTo>
                  <a:cubicBezTo>
                    <a:pt x="2002" y="24"/>
                    <a:pt x="1867" y="0"/>
                    <a:pt x="1733" y="0"/>
                  </a:cubicBez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" name="Google Shape;13061;p90">
              <a:extLst>
                <a:ext uri="{FF2B5EF4-FFF2-40B4-BE49-F238E27FC236}">
                  <a16:creationId xmlns:a16="http://schemas.microsoft.com/office/drawing/2014/main" id="{B5C72053-943D-4E91-AB61-237242F7E4CA}"/>
                </a:ext>
              </a:extLst>
            </p:cNvPr>
            <p:cNvSpPr/>
            <p:nvPr/>
          </p:nvSpPr>
          <p:spPr>
            <a:xfrm>
              <a:off x="3648185" y="2167601"/>
              <a:ext cx="45190" cy="50776"/>
            </a:xfrm>
            <a:custGeom>
              <a:avLst/>
              <a:gdLst/>
              <a:ahLst/>
              <a:cxnLst/>
              <a:rect l="l" t="t" r="r" b="b"/>
              <a:pathLst>
                <a:path w="1723" h="1936" extrusionOk="0">
                  <a:moveTo>
                    <a:pt x="650" y="1"/>
                  </a:moveTo>
                  <a:cubicBezTo>
                    <a:pt x="289" y="1"/>
                    <a:pt x="0" y="290"/>
                    <a:pt x="0" y="646"/>
                  </a:cubicBezTo>
                  <a:lnTo>
                    <a:pt x="0" y="1074"/>
                  </a:lnTo>
                  <a:cubicBezTo>
                    <a:pt x="0" y="1550"/>
                    <a:pt x="385" y="1935"/>
                    <a:pt x="861" y="1935"/>
                  </a:cubicBezTo>
                  <a:cubicBezTo>
                    <a:pt x="1338" y="1935"/>
                    <a:pt x="1723" y="1550"/>
                    <a:pt x="1723" y="1074"/>
                  </a:cubicBezTo>
                  <a:lnTo>
                    <a:pt x="1723" y="646"/>
                  </a:lnTo>
                  <a:cubicBezTo>
                    <a:pt x="1723" y="290"/>
                    <a:pt x="1434" y="1"/>
                    <a:pt x="1078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" name="Google Shape;13062;p90">
              <a:extLst>
                <a:ext uri="{FF2B5EF4-FFF2-40B4-BE49-F238E27FC236}">
                  <a16:creationId xmlns:a16="http://schemas.microsoft.com/office/drawing/2014/main" id="{2B554DDB-A7DD-41F9-80CC-ADAE03B565DA}"/>
                </a:ext>
              </a:extLst>
            </p:cNvPr>
            <p:cNvSpPr/>
            <p:nvPr/>
          </p:nvSpPr>
          <p:spPr>
            <a:xfrm>
              <a:off x="3648185" y="2167601"/>
              <a:ext cx="25519" cy="49885"/>
            </a:xfrm>
            <a:custGeom>
              <a:avLst/>
              <a:gdLst/>
              <a:ahLst/>
              <a:cxnLst/>
              <a:rect l="l" t="t" r="r" b="b"/>
              <a:pathLst>
                <a:path w="973" h="1902" extrusionOk="0">
                  <a:moveTo>
                    <a:pt x="650" y="1"/>
                  </a:moveTo>
                  <a:cubicBezTo>
                    <a:pt x="289" y="1"/>
                    <a:pt x="0" y="290"/>
                    <a:pt x="0" y="646"/>
                  </a:cubicBezTo>
                  <a:lnTo>
                    <a:pt x="0" y="1074"/>
                  </a:lnTo>
                  <a:cubicBezTo>
                    <a:pt x="5" y="1464"/>
                    <a:pt x="270" y="1805"/>
                    <a:pt x="650" y="1902"/>
                  </a:cubicBezTo>
                  <a:lnTo>
                    <a:pt x="650" y="646"/>
                  </a:lnTo>
                  <a:cubicBezTo>
                    <a:pt x="650" y="290"/>
                    <a:pt x="794" y="1"/>
                    <a:pt x="972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5" name="Google Shape;13063;p90">
              <a:extLst>
                <a:ext uri="{FF2B5EF4-FFF2-40B4-BE49-F238E27FC236}">
                  <a16:creationId xmlns:a16="http://schemas.microsoft.com/office/drawing/2014/main" id="{C993E87B-3727-4F5F-B97D-EBCF1911EE48}"/>
                </a:ext>
              </a:extLst>
            </p:cNvPr>
            <p:cNvSpPr/>
            <p:nvPr/>
          </p:nvSpPr>
          <p:spPr>
            <a:xfrm>
              <a:off x="3631268" y="2242454"/>
              <a:ext cx="16943" cy="77502"/>
            </a:xfrm>
            <a:custGeom>
              <a:avLst/>
              <a:gdLst/>
              <a:ahLst/>
              <a:cxnLst/>
              <a:rect l="l" t="t" r="r" b="b"/>
              <a:pathLst>
                <a:path w="646" h="2955" extrusionOk="0">
                  <a:moveTo>
                    <a:pt x="130" y="0"/>
                  </a:moveTo>
                  <a:cubicBezTo>
                    <a:pt x="48" y="111"/>
                    <a:pt x="0" y="241"/>
                    <a:pt x="0" y="380"/>
                  </a:cubicBezTo>
                  <a:lnTo>
                    <a:pt x="0" y="2955"/>
                  </a:lnTo>
                  <a:lnTo>
                    <a:pt x="645" y="2955"/>
                  </a:lnTo>
                  <a:lnTo>
                    <a:pt x="645" y="602"/>
                  </a:lnTo>
                  <a:cubicBezTo>
                    <a:pt x="645" y="467"/>
                    <a:pt x="583" y="342"/>
                    <a:pt x="477" y="260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6" name="Google Shape;13064;p90">
              <a:extLst>
                <a:ext uri="{FF2B5EF4-FFF2-40B4-BE49-F238E27FC236}">
                  <a16:creationId xmlns:a16="http://schemas.microsoft.com/office/drawing/2014/main" id="{A02EB93E-88AB-4FBF-96A3-94C8865F83CA}"/>
                </a:ext>
              </a:extLst>
            </p:cNvPr>
            <p:cNvSpPr/>
            <p:nvPr/>
          </p:nvSpPr>
          <p:spPr>
            <a:xfrm>
              <a:off x="3693349" y="2242454"/>
              <a:ext cx="16943" cy="77502"/>
            </a:xfrm>
            <a:custGeom>
              <a:avLst/>
              <a:gdLst/>
              <a:ahLst/>
              <a:cxnLst/>
              <a:rect l="l" t="t" r="r" b="b"/>
              <a:pathLst>
                <a:path w="646" h="2955" extrusionOk="0">
                  <a:moveTo>
                    <a:pt x="520" y="0"/>
                  </a:moveTo>
                  <a:lnTo>
                    <a:pt x="174" y="260"/>
                  </a:lnTo>
                  <a:cubicBezTo>
                    <a:pt x="68" y="342"/>
                    <a:pt x="1" y="467"/>
                    <a:pt x="1" y="602"/>
                  </a:cubicBezTo>
                  <a:lnTo>
                    <a:pt x="1" y="2955"/>
                  </a:lnTo>
                  <a:lnTo>
                    <a:pt x="645" y="2955"/>
                  </a:lnTo>
                  <a:lnTo>
                    <a:pt x="645" y="380"/>
                  </a:lnTo>
                  <a:cubicBezTo>
                    <a:pt x="645" y="241"/>
                    <a:pt x="602" y="111"/>
                    <a:pt x="520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7" name="Google Shape;13065;p90">
              <a:extLst>
                <a:ext uri="{FF2B5EF4-FFF2-40B4-BE49-F238E27FC236}">
                  <a16:creationId xmlns:a16="http://schemas.microsoft.com/office/drawing/2014/main" id="{4A39AF52-E640-4157-BD67-CDCEA130A247}"/>
                </a:ext>
              </a:extLst>
            </p:cNvPr>
            <p:cNvSpPr/>
            <p:nvPr/>
          </p:nvSpPr>
          <p:spPr>
            <a:xfrm>
              <a:off x="3749764" y="2167601"/>
              <a:ext cx="45216" cy="67798"/>
            </a:xfrm>
            <a:custGeom>
              <a:avLst/>
              <a:gdLst/>
              <a:ahLst/>
              <a:cxnLst/>
              <a:rect l="l" t="t" r="r" b="b"/>
              <a:pathLst>
                <a:path w="1724" h="2585" extrusionOk="0">
                  <a:moveTo>
                    <a:pt x="645" y="1"/>
                  </a:moveTo>
                  <a:cubicBezTo>
                    <a:pt x="289" y="1"/>
                    <a:pt x="1" y="290"/>
                    <a:pt x="5" y="646"/>
                  </a:cubicBezTo>
                  <a:lnTo>
                    <a:pt x="5" y="1353"/>
                  </a:lnTo>
                  <a:cubicBezTo>
                    <a:pt x="15" y="1565"/>
                    <a:pt x="87" y="1767"/>
                    <a:pt x="217" y="1935"/>
                  </a:cubicBezTo>
                  <a:cubicBezTo>
                    <a:pt x="357" y="2099"/>
                    <a:pt x="434" y="2306"/>
                    <a:pt x="434" y="2517"/>
                  </a:cubicBezTo>
                  <a:lnTo>
                    <a:pt x="434" y="2585"/>
                  </a:lnTo>
                  <a:lnTo>
                    <a:pt x="1295" y="2585"/>
                  </a:lnTo>
                  <a:lnTo>
                    <a:pt x="1295" y="2460"/>
                  </a:lnTo>
                  <a:cubicBezTo>
                    <a:pt x="1290" y="2282"/>
                    <a:pt x="1353" y="2118"/>
                    <a:pt x="1468" y="1983"/>
                  </a:cubicBezTo>
                  <a:lnTo>
                    <a:pt x="1550" y="1892"/>
                  </a:lnTo>
                  <a:cubicBezTo>
                    <a:pt x="1651" y="1752"/>
                    <a:pt x="1714" y="1589"/>
                    <a:pt x="1723" y="1416"/>
                  </a:cubicBezTo>
                  <a:lnTo>
                    <a:pt x="1723" y="646"/>
                  </a:lnTo>
                  <a:cubicBezTo>
                    <a:pt x="1723" y="290"/>
                    <a:pt x="1434" y="1"/>
                    <a:pt x="1078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8" name="Google Shape;13066;p90">
              <a:extLst>
                <a:ext uri="{FF2B5EF4-FFF2-40B4-BE49-F238E27FC236}">
                  <a16:creationId xmlns:a16="http://schemas.microsoft.com/office/drawing/2014/main" id="{F09DC321-B885-4EA2-8482-1812D4D492E1}"/>
                </a:ext>
              </a:extLst>
            </p:cNvPr>
            <p:cNvSpPr/>
            <p:nvPr/>
          </p:nvSpPr>
          <p:spPr>
            <a:xfrm>
              <a:off x="3732847" y="2229707"/>
              <a:ext cx="79155" cy="90380"/>
            </a:xfrm>
            <a:custGeom>
              <a:avLst/>
              <a:gdLst/>
              <a:ahLst/>
              <a:cxnLst/>
              <a:rect l="l" t="t" r="r" b="b"/>
              <a:pathLst>
                <a:path w="3018" h="3446" extrusionOk="0">
                  <a:moveTo>
                    <a:pt x="1286" y="0"/>
                  </a:moveTo>
                  <a:cubicBezTo>
                    <a:pt x="1151" y="0"/>
                    <a:pt x="1016" y="24"/>
                    <a:pt x="886" y="77"/>
                  </a:cubicBezTo>
                  <a:lnTo>
                    <a:pt x="410" y="265"/>
                  </a:lnTo>
                  <a:cubicBezTo>
                    <a:pt x="164" y="366"/>
                    <a:pt x="1" y="602"/>
                    <a:pt x="1" y="866"/>
                  </a:cubicBezTo>
                  <a:lnTo>
                    <a:pt x="1" y="3446"/>
                  </a:lnTo>
                  <a:lnTo>
                    <a:pt x="3018" y="3446"/>
                  </a:lnTo>
                  <a:lnTo>
                    <a:pt x="3018" y="866"/>
                  </a:lnTo>
                  <a:cubicBezTo>
                    <a:pt x="3018" y="602"/>
                    <a:pt x="2854" y="366"/>
                    <a:pt x="2609" y="265"/>
                  </a:cubicBezTo>
                  <a:lnTo>
                    <a:pt x="2132" y="77"/>
                  </a:lnTo>
                  <a:cubicBezTo>
                    <a:pt x="2002" y="24"/>
                    <a:pt x="1868" y="0"/>
                    <a:pt x="1733" y="0"/>
                  </a:cubicBez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9" name="Google Shape;13067;p90">
              <a:extLst>
                <a:ext uri="{FF2B5EF4-FFF2-40B4-BE49-F238E27FC236}">
                  <a16:creationId xmlns:a16="http://schemas.microsoft.com/office/drawing/2014/main" id="{0864D249-4ACD-4EC3-A932-D1462815E72C}"/>
                </a:ext>
              </a:extLst>
            </p:cNvPr>
            <p:cNvSpPr/>
            <p:nvPr/>
          </p:nvSpPr>
          <p:spPr>
            <a:xfrm>
              <a:off x="3749895" y="2167601"/>
              <a:ext cx="45085" cy="50776"/>
            </a:xfrm>
            <a:custGeom>
              <a:avLst/>
              <a:gdLst/>
              <a:ahLst/>
              <a:cxnLst/>
              <a:rect l="l" t="t" r="r" b="b"/>
              <a:pathLst>
                <a:path w="1719" h="1936" extrusionOk="0">
                  <a:moveTo>
                    <a:pt x="645" y="1"/>
                  </a:moveTo>
                  <a:cubicBezTo>
                    <a:pt x="289" y="1"/>
                    <a:pt x="0" y="290"/>
                    <a:pt x="0" y="646"/>
                  </a:cubicBezTo>
                  <a:lnTo>
                    <a:pt x="0" y="1074"/>
                  </a:lnTo>
                  <a:cubicBezTo>
                    <a:pt x="0" y="1550"/>
                    <a:pt x="385" y="1935"/>
                    <a:pt x="857" y="1935"/>
                  </a:cubicBezTo>
                  <a:cubicBezTo>
                    <a:pt x="1333" y="1935"/>
                    <a:pt x="1718" y="1550"/>
                    <a:pt x="1718" y="1074"/>
                  </a:cubicBezTo>
                  <a:lnTo>
                    <a:pt x="1718" y="646"/>
                  </a:lnTo>
                  <a:cubicBezTo>
                    <a:pt x="1718" y="290"/>
                    <a:pt x="1429" y="1"/>
                    <a:pt x="1073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0" name="Google Shape;13068;p90">
              <a:extLst>
                <a:ext uri="{FF2B5EF4-FFF2-40B4-BE49-F238E27FC236}">
                  <a16:creationId xmlns:a16="http://schemas.microsoft.com/office/drawing/2014/main" id="{00E8D5C2-0899-44B7-A09E-1CDA491033A9}"/>
                </a:ext>
              </a:extLst>
            </p:cNvPr>
            <p:cNvSpPr/>
            <p:nvPr/>
          </p:nvSpPr>
          <p:spPr>
            <a:xfrm>
              <a:off x="3749895" y="2167601"/>
              <a:ext cx="25388" cy="49885"/>
            </a:xfrm>
            <a:custGeom>
              <a:avLst/>
              <a:gdLst/>
              <a:ahLst/>
              <a:cxnLst/>
              <a:rect l="l" t="t" r="r" b="b"/>
              <a:pathLst>
                <a:path w="968" h="1902" extrusionOk="0">
                  <a:moveTo>
                    <a:pt x="645" y="1"/>
                  </a:moveTo>
                  <a:cubicBezTo>
                    <a:pt x="289" y="1"/>
                    <a:pt x="0" y="290"/>
                    <a:pt x="0" y="646"/>
                  </a:cubicBezTo>
                  <a:lnTo>
                    <a:pt x="0" y="1074"/>
                  </a:lnTo>
                  <a:cubicBezTo>
                    <a:pt x="0" y="1464"/>
                    <a:pt x="265" y="1805"/>
                    <a:pt x="645" y="1902"/>
                  </a:cubicBezTo>
                  <a:lnTo>
                    <a:pt x="645" y="646"/>
                  </a:lnTo>
                  <a:cubicBezTo>
                    <a:pt x="645" y="290"/>
                    <a:pt x="790" y="1"/>
                    <a:pt x="968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1" name="Google Shape;13069;p90">
              <a:extLst>
                <a:ext uri="{FF2B5EF4-FFF2-40B4-BE49-F238E27FC236}">
                  <a16:creationId xmlns:a16="http://schemas.microsoft.com/office/drawing/2014/main" id="{9BB2E13F-C143-4050-A209-55E9617DC4F9}"/>
                </a:ext>
              </a:extLst>
            </p:cNvPr>
            <p:cNvSpPr/>
            <p:nvPr/>
          </p:nvSpPr>
          <p:spPr>
            <a:xfrm>
              <a:off x="3732847" y="2242454"/>
              <a:ext cx="17074" cy="77502"/>
            </a:xfrm>
            <a:custGeom>
              <a:avLst/>
              <a:gdLst/>
              <a:ahLst/>
              <a:cxnLst/>
              <a:rect l="l" t="t" r="r" b="b"/>
              <a:pathLst>
                <a:path w="651" h="2955" extrusionOk="0">
                  <a:moveTo>
                    <a:pt x="131" y="0"/>
                  </a:moveTo>
                  <a:cubicBezTo>
                    <a:pt x="49" y="111"/>
                    <a:pt x="1" y="241"/>
                    <a:pt x="1" y="380"/>
                  </a:cubicBezTo>
                  <a:lnTo>
                    <a:pt x="1" y="2955"/>
                  </a:lnTo>
                  <a:lnTo>
                    <a:pt x="650" y="2955"/>
                  </a:lnTo>
                  <a:lnTo>
                    <a:pt x="650" y="602"/>
                  </a:lnTo>
                  <a:cubicBezTo>
                    <a:pt x="646" y="467"/>
                    <a:pt x="583" y="342"/>
                    <a:pt x="477" y="260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2" name="Google Shape;13070;p90">
              <a:extLst>
                <a:ext uri="{FF2B5EF4-FFF2-40B4-BE49-F238E27FC236}">
                  <a16:creationId xmlns:a16="http://schemas.microsoft.com/office/drawing/2014/main" id="{A4DC37B7-1587-4294-9E3E-F7226410564B}"/>
                </a:ext>
              </a:extLst>
            </p:cNvPr>
            <p:cNvSpPr/>
            <p:nvPr/>
          </p:nvSpPr>
          <p:spPr>
            <a:xfrm>
              <a:off x="3794954" y="2242454"/>
              <a:ext cx="16917" cy="77502"/>
            </a:xfrm>
            <a:custGeom>
              <a:avLst/>
              <a:gdLst/>
              <a:ahLst/>
              <a:cxnLst/>
              <a:rect l="l" t="t" r="r" b="b"/>
              <a:pathLst>
                <a:path w="645" h="2955" extrusionOk="0">
                  <a:moveTo>
                    <a:pt x="520" y="0"/>
                  </a:moveTo>
                  <a:lnTo>
                    <a:pt x="173" y="260"/>
                  </a:lnTo>
                  <a:cubicBezTo>
                    <a:pt x="68" y="342"/>
                    <a:pt x="0" y="467"/>
                    <a:pt x="0" y="602"/>
                  </a:cubicBezTo>
                  <a:lnTo>
                    <a:pt x="0" y="2955"/>
                  </a:lnTo>
                  <a:lnTo>
                    <a:pt x="645" y="2955"/>
                  </a:lnTo>
                  <a:lnTo>
                    <a:pt x="645" y="380"/>
                  </a:lnTo>
                  <a:cubicBezTo>
                    <a:pt x="645" y="241"/>
                    <a:pt x="602" y="111"/>
                    <a:pt x="520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3" name="Google Shape;13071;p90">
              <a:extLst>
                <a:ext uri="{FF2B5EF4-FFF2-40B4-BE49-F238E27FC236}">
                  <a16:creationId xmlns:a16="http://schemas.microsoft.com/office/drawing/2014/main" id="{88D0E041-C3D3-472C-A46C-3ECC9A4BD2ED}"/>
                </a:ext>
              </a:extLst>
            </p:cNvPr>
            <p:cNvSpPr/>
            <p:nvPr/>
          </p:nvSpPr>
          <p:spPr>
            <a:xfrm>
              <a:off x="3597435" y="2224016"/>
              <a:ext cx="45216" cy="67798"/>
            </a:xfrm>
            <a:custGeom>
              <a:avLst/>
              <a:gdLst/>
              <a:ahLst/>
              <a:cxnLst/>
              <a:rect l="l" t="t" r="r" b="b"/>
              <a:pathLst>
                <a:path w="1724" h="2585" extrusionOk="0">
                  <a:moveTo>
                    <a:pt x="650" y="1"/>
                  </a:moveTo>
                  <a:cubicBezTo>
                    <a:pt x="294" y="1"/>
                    <a:pt x="1" y="290"/>
                    <a:pt x="6" y="646"/>
                  </a:cubicBezTo>
                  <a:lnTo>
                    <a:pt x="6" y="1358"/>
                  </a:lnTo>
                  <a:cubicBezTo>
                    <a:pt x="15" y="1569"/>
                    <a:pt x="87" y="1772"/>
                    <a:pt x="217" y="1940"/>
                  </a:cubicBezTo>
                  <a:cubicBezTo>
                    <a:pt x="357" y="2099"/>
                    <a:pt x="434" y="2306"/>
                    <a:pt x="434" y="2517"/>
                  </a:cubicBezTo>
                  <a:lnTo>
                    <a:pt x="434" y="2585"/>
                  </a:lnTo>
                  <a:lnTo>
                    <a:pt x="1295" y="2585"/>
                  </a:lnTo>
                  <a:lnTo>
                    <a:pt x="1295" y="2460"/>
                  </a:lnTo>
                  <a:cubicBezTo>
                    <a:pt x="1295" y="2286"/>
                    <a:pt x="1358" y="2118"/>
                    <a:pt x="1468" y="1983"/>
                  </a:cubicBezTo>
                  <a:lnTo>
                    <a:pt x="1550" y="1892"/>
                  </a:lnTo>
                  <a:cubicBezTo>
                    <a:pt x="1656" y="1752"/>
                    <a:pt x="1719" y="1589"/>
                    <a:pt x="1723" y="1415"/>
                  </a:cubicBezTo>
                  <a:lnTo>
                    <a:pt x="1723" y="646"/>
                  </a:lnTo>
                  <a:cubicBezTo>
                    <a:pt x="1723" y="290"/>
                    <a:pt x="1435" y="1"/>
                    <a:pt x="1079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4" name="Google Shape;13072;p90">
              <a:extLst>
                <a:ext uri="{FF2B5EF4-FFF2-40B4-BE49-F238E27FC236}">
                  <a16:creationId xmlns:a16="http://schemas.microsoft.com/office/drawing/2014/main" id="{41CF6C3C-3647-4670-BE6B-E72996D08E6A}"/>
                </a:ext>
              </a:extLst>
            </p:cNvPr>
            <p:cNvSpPr/>
            <p:nvPr/>
          </p:nvSpPr>
          <p:spPr>
            <a:xfrm>
              <a:off x="3580544" y="2286123"/>
              <a:ext cx="79023" cy="56546"/>
            </a:xfrm>
            <a:custGeom>
              <a:avLst/>
              <a:gdLst/>
              <a:ahLst/>
              <a:cxnLst/>
              <a:rect l="l" t="t" r="r" b="b"/>
              <a:pathLst>
                <a:path w="3013" h="2156" extrusionOk="0">
                  <a:moveTo>
                    <a:pt x="1280" y="0"/>
                  </a:moveTo>
                  <a:cubicBezTo>
                    <a:pt x="1145" y="0"/>
                    <a:pt x="1010" y="24"/>
                    <a:pt x="881" y="77"/>
                  </a:cubicBezTo>
                  <a:lnTo>
                    <a:pt x="404" y="270"/>
                  </a:lnTo>
                  <a:cubicBezTo>
                    <a:pt x="159" y="366"/>
                    <a:pt x="0" y="606"/>
                    <a:pt x="0" y="871"/>
                  </a:cubicBezTo>
                  <a:lnTo>
                    <a:pt x="0" y="2156"/>
                  </a:lnTo>
                  <a:lnTo>
                    <a:pt x="3012" y="2156"/>
                  </a:lnTo>
                  <a:lnTo>
                    <a:pt x="3012" y="866"/>
                  </a:lnTo>
                  <a:cubicBezTo>
                    <a:pt x="3012" y="602"/>
                    <a:pt x="2849" y="366"/>
                    <a:pt x="2608" y="270"/>
                  </a:cubicBezTo>
                  <a:lnTo>
                    <a:pt x="2127" y="77"/>
                  </a:lnTo>
                  <a:cubicBezTo>
                    <a:pt x="2002" y="24"/>
                    <a:pt x="1867" y="0"/>
                    <a:pt x="1727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5" name="Google Shape;13073;p90">
              <a:extLst>
                <a:ext uri="{FF2B5EF4-FFF2-40B4-BE49-F238E27FC236}">
                  <a16:creationId xmlns:a16="http://schemas.microsoft.com/office/drawing/2014/main" id="{11F7E39F-B2AF-4D60-8861-A51075DBD7BB}"/>
                </a:ext>
              </a:extLst>
            </p:cNvPr>
            <p:cNvSpPr/>
            <p:nvPr/>
          </p:nvSpPr>
          <p:spPr>
            <a:xfrm>
              <a:off x="3597566" y="2224016"/>
              <a:ext cx="45085" cy="50776"/>
            </a:xfrm>
            <a:custGeom>
              <a:avLst/>
              <a:gdLst/>
              <a:ahLst/>
              <a:cxnLst/>
              <a:rect l="l" t="t" r="r" b="b"/>
              <a:pathLst>
                <a:path w="1719" h="1936" extrusionOk="0">
                  <a:moveTo>
                    <a:pt x="645" y="1"/>
                  </a:moveTo>
                  <a:cubicBezTo>
                    <a:pt x="289" y="1"/>
                    <a:pt x="1" y="290"/>
                    <a:pt x="1" y="646"/>
                  </a:cubicBezTo>
                  <a:lnTo>
                    <a:pt x="1" y="1079"/>
                  </a:lnTo>
                  <a:cubicBezTo>
                    <a:pt x="1" y="1550"/>
                    <a:pt x="381" y="1935"/>
                    <a:pt x="857" y="1935"/>
                  </a:cubicBezTo>
                  <a:cubicBezTo>
                    <a:pt x="1333" y="1935"/>
                    <a:pt x="1718" y="1550"/>
                    <a:pt x="1718" y="1079"/>
                  </a:cubicBezTo>
                  <a:lnTo>
                    <a:pt x="1718" y="646"/>
                  </a:lnTo>
                  <a:cubicBezTo>
                    <a:pt x="1718" y="290"/>
                    <a:pt x="1430" y="1"/>
                    <a:pt x="1074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6" name="Google Shape;13074;p90">
              <a:extLst>
                <a:ext uri="{FF2B5EF4-FFF2-40B4-BE49-F238E27FC236}">
                  <a16:creationId xmlns:a16="http://schemas.microsoft.com/office/drawing/2014/main" id="{25CC456D-552B-4D25-BEBA-0ECC98168647}"/>
                </a:ext>
              </a:extLst>
            </p:cNvPr>
            <p:cNvSpPr/>
            <p:nvPr/>
          </p:nvSpPr>
          <p:spPr>
            <a:xfrm>
              <a:off x="3642625" y="2298869"/>
              <a:ext cx="16943" cy="43800"/>
            </a:xfrm>
            <a:custGeom>
              <a:avLst/>
              <a:gdLst/>
              <a:ahLst/>
              <a:cxnLst/>
              <a:rect l="l" t="t" r="r" b="b"/>
              <a:pathLst>
                <a:path w="646" h="1670" extrusionOk="0">
                  <a:moveTo>
                    <a:pt x="515" y="0"/>
                  </a:moveTo>
                  <a:lnTo>
                    <a:pt x="169" y="260"/>
                  </a:lnTo>
                  <a:cubicBezTo>
                    <a:pt x="63" y="342"/>
                    <a:pt x="0" y="467"/>
                    <a:pt x="0" y="606"/>
                  </a:cubicBezTo>
                  <a:lnTo>
                    <a:pt x="0" y="1670"/>
                  </a:lnTo>
                  <a:lnTo>
                    <a:pt x="645" y="1670"/>
                  </a:lnTo>
                  <a:lnTo>
                    <a:pt x="645" y="380"/>
                  </a:lnTo>
                  <a:cubicBezTo>
                    <a:pt x="645" y="246"/>
                    <a:pt x="597" y="111"/>
                    <a:pt x="515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7" name="Google Shape;13075;p90">
              <a:extLst>
                <a:ext uri="{FF2B5EF4-FFF2-40B4-BE49-F238E27FC236}">
                  <a16:creationId xmlns:a16="http://schemas.microsoft.com/office/drawing/2014/main" id="{B553917C-4E78-45F9-AC15-669DBFF48264}"/>
                </a:ext>
              </a:extLst>
            </p:cNvPr>
            <p:cNvSpPr/>
            <p:nvPr/>
          </p:nvSpPr>
          <p:spPr>
            <a:xfrm>
              <a:off x="3699040" y="2224016"/>
              <a:ext cx="45190" cy="67798"/>
            </a:xfrm>
            <a:custGeom>
              <a:avLst/>
              <a:gdLst/>
              <a:ahLst/>
              <a:cxnLst/>
              <a:rect l="l" t="t" r="r" b="b"/>
              <a:pathLst>
                <a:path w="1723" h="2585" extrusionOk="0">
                  <a:moveTo>
                    <a:pt x="645" y="1"/>
                  </a:moveTo>
                  <a:cubicBezTo>
                    <a:pt x="289" y="1"/>
                    <a:pt x="0" y="290"/>
                    <a:pt x="0" y="646"/>
                  </a:cubicBezTo>
                  <a:lnTo>
                    <a:pt x="0" y="1358"/>
                  </a:lnTo>
                  <a:cubicBezTo>
                    <a:pt x="10" y="1569"/>
                    <a:pt x="87" y="1772"/>
                    <a:pt x="217" y="1940"/>
                  </a:cubicBezTo>
                  <a:cubicBezTo>
                    <a:pt x="352" y="2099"/>
                    <a:pt x="428" y="2306"/>
                    <a:pt x="428" y="2517"/>
                  </a:cubicBezTo>
                  <a:lnTo>
                    <a:pt x="428" y="2585"/>
                  </a:lnTo>
                  <a:lnTo>
                    <a:pt x="1290" y="2585"/>
                  </a:lnTo>
                  <a:lnTo>
                    <a:pt x="1290" y="2460"/>
                  </a:lnTo>
                  <a:cubicBezTo>
                    <a:pt x="1290" y="2286"/>
                    <a:pt x="1352" y="2118"/>
                    <a:pt x="1468" y="1983"/>
                  </a:cubicBezTo>
                  <a:lnTo>
                    <a:pt x="1545" y="1892"/>
                  </a:lnTo>
                  <a:cubicBezTo>
                    <a:pt x="1651" y="1752"/>
                    <a:pt x="1713" y="1589"/>
                    <a:pt x="1723" y="1415"/>
                  </a:cubicBezTo>
                  <a:lnTo>
                    <a:pt x="1723" y="646"/>
                  </a:lnTo>
                  <a:cubicBezTo>
                    <a:pt x="1723" y="290"/>
                    <a:pt x="1434" y="1"/>
                    <a:pt x="1078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8" name="Google Shape;13076;p90">
              <a:extLst>
                <a:ext uri="{FF2B5EF4-FFF2-40B4-BE49-F238E27FC236}">
                  <a16:creationId xmlns:a16="http://schemas.microsoft.com/office/drawing/2014/main" id="{5754EB15-CF0E-43CB-AF13-C8F6FF73F132}"/>
                </a:ext>
              </a:extLst>
            </p:cNvPr>
            <p:cNvSpPr/>
            <p:nvPr/>
          </p:nvSpPr>
          <p:spPr>
            <a:xfrm>
              <a:off x="3682123" y="2286123"/>
              <a:ext cx="79023" cy="56546"/>
            </a:xfrm>
            <a:custGeom>
              <a:avLst/>
              <a:gdLst/>
              <a:ahLst/>
              <a:cxnLst/>
              <a:rect l="l" t="t" r="r" b="b"/>
              <a:pathLst>
                <a:path w="3013" h="2156" extrusionOk="0">
                  <a:moveTo>
                    <a:pt x="1285" y="0"/>
                  </a:moveTo>
                  <a:cubicBezTo>
                    <a:pt x="1150" y="0"/>
                    <a:pt x="1011" y="24"/>
                    <a:pt x="886" y="77"/>
                  </a:cubicBezTo>
                  <a:lnTo>
                    <a:pt x="409" y="270"/>
                  </a:lnTo>
                  <a:cubicBezTo>
                    <a:pt x="164" y="366"/>
                    <a:pt x="0" y="606"/>
                    <a:pt x="0" y="871"/>
                  </a:cubicBezTo>
                  <a:lnTo>
                    <a:pt x="0" y="2156"/>
                  </a:lnTo>
                  <a:lnTo>
                    <a:pt x="3013" y="2156"/>
                  </a:lnTo>
                  <a:lnTo>
                    <a:pt x="3013" y="866"/>
                  </a:lnTo>
                  <a:cubicBezTo>
                    <a:pt x="3013" y="602"/>
                    <a:pt x="2854" y="366"/>
                    <a:pt x="2608" y="270"/>
                  </a:cubicBezTo>
                  <a:lnTo>
                    <a:pt x="2132" y="77"/>
                  </a:lnTo>
                  <a:cubicBezTo>
                    <a:pt x="2002" y="24"/>
                    <a:pt x="1867" y="0"/>
                    <a:pt x="1733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9" name="Google Shape;13077;p90">
              <a:extLst>
                <a:ext uri="{FF2B5EF4-FFF2-40B4-BE49-F238E27FC236}">
                  <a16:creationId xmlns:a16="http://schemas.microsoft.com/office/drawing/2014/main" id="{87E5B2AD-92EB-43BC-A38F-9C0E4037757F}"/>
                </a:ext>
              </a:extLst>
            </p:cNvPr>
            <p:cNvSpPr/>
            <p:nvPr/>
          </p:nvSpPr>
          <p:spPr>
            <a:xfrm>
              <a:off x="3699040" y="2223885"/>
              <a:ext cx="45190" cy="50908"/>
            </a:xfrm>
            <a:custGeom>
              <a:avLst/>
              <a:gdLst/>
              <a:ahLst/>
              <a:cxnLst/>
              <a:rect l="l" t="t" r="r" b="b"/>
              <a:pathLst>
                <a:path w="1723" h="1941" extrusionOk="0">
                  <a:moveTo>
                    <a:pt x="645" y="1"/>
                  </a:moveTo>
                  <a:cubicBezTo>
                    <a:pt x="289" y="1"/>
                    <a:pt x="0" y="295"/>
                    <a:pt x="0" y="651"/>
                  </a:cubicBezTo>
                  <a:lnTo>
                    <a:pt x="0" y="1079"/>
                  </a:lnTo>
                  <a:cubicBezTo>
                    <a:pt x="0" y="1555"/>
                    <a:pt x="385" y="1940"/>
                    <a:pt x="862" y="1940"/>
                  </a:cubicBezTo>
                  <a:cubicBezTo>
                    <a:pt x="1338" y="1940"/>
                    <a:pt x="1723" y="1555"/>
                    <a:pt x="1723" y="1084"/>
                  </a:cubicBezTo>
                  <a:lnTo>
                    <a:pt x="1723" y="651"/>
                  </a:lnTo>
                  <a:cubicBezTo>
                    <a:pt x="1723" y="295"/>
                    <a:pt x="1434" y="1"/>
                    <a:pt x="1078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0" name="Google Shape;13078;p90">
              <a:extLst>
                <a:ext uri="{FF2B5EF4-FFF2-40B4-BE49-F238E27FC236}">
                  <a16:creationId xmlns:a16="http://schemas.microsoft.com/office/drawing/2014/main" id="{900C2D59-A6DF-48F6-9EA8-C1A3D7DDBCE1}"/>
                </a:ext>
              </a:extLst>
            </p:cNvPr>
            <p:cNvSpPr/>
            <p:nvPr/>
          </p:nvSpPr>
          <p:spPr>
            <a:xfrm>
              <a:off x="3699040" y="2224016"/>
              <a:ext cx="25388" cy="49885"/>
            </a:xfrm>
            <a:custGeom>
              <a:avLst/>
              <a:gdLst/>
              <a:ahLst/>
              <a:cxnLst/>
              <a:rect l="l" t="t" r="r" b="b"/>
              <a:pathLst>
                <a:path w="968" h="1902" extrusionOk="0">
                  <a:moveTo>
                    <a:pt x="645" y="1"/>
                  </a:moveTo>
                  <a:cubicBezTo>
                    <a:pt x="289" y="1"/>
                    <a:pt x="0" y="290"/>
                    <a:pt x="0" y="646"/>
                  </a:cubicBezTo>
                  <a:lnTo>
                    <a:pt x="0" y="1079"/>
                  </a:lnTo>
                  <a:cubicBezTo>
                    <a:pt x="0" y="1468"/>
                    <a:pt x="265" y="1805"/>
                    <a:pt x="645" y="1901"/>
                  </a:cubicBezTo>
                  <a:lnTo>
                    <a:pt x="645" y="646"/>
                  </a:lnTo>
                  <a:cubicBezTo>
                    <a:pt x="645" y="290"/>
                    <a:pt x="789" y="1"/>
                    <a:pt x="967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1" name="Google Shape;13079;p90">
              <a:extLst>
                <a:ext uri="{FF2B5EF4-FFF2-40B4-BE49-F238E27FC236}">
                  <a16:creationId xmlns:a16="http://schemas.microsoft.com/office/drawing/2014/main" id="{D3A484C4-7D4A-4EB4-AE68-BEAC4DF7D0C8}"/>
                </a:ext>
              </a:extLst>
            </p:cNvPr>
            <p:cNvSpPr/>
            <p:nvPr/>
          </p:nvSpPr>
          <p:spPr>
            <a:xfrm>
              <a:off x="3682123" y="2298869"/>
              <a:ext cx="16943" cy="43800"/>
            </a:xfrm>
            <a:custGeom>
              <a:avLst/>
              <a:gdLst/>
              <a:ahLst/>
              <a:cxnLst/>
              <a:rect l="l" t="t" r="r" b="b"/>
              <a:pathLst>
                <a:path w="646" h="1670" extrusionOk="0">
                  <a:moveTo>
                    <a:pt x="126" y="0"/>
                  </a:moveTo>
                  <a:cubicBezTo>
                    <a:pt x="44" y="111"/>
                    <a:pt x="0" y="246"/>
                    <a:pt x="0" y="380"/>
                  </a:cubicBezTo>
                  <a:lnTo>
                    <a:pt x="0" y="1670"/>
                  </a:lnTo>
                  <a:lnTo>
                    <a:pt x="645" y="1670"/>
                  </a:lnTo>
                  <a:lnTo>
                    <a:pt x="645" y="606"/>
                  </a:lnTo>
                  <a:cubicBezTo>
                    <a:pt x="645" y="467"/>
                    <a:pt x="583" y="342"/>
                    <a:pt x="472" y="260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2" name="Google Shape;13080;p90">
              <a:extLst>
                <a:ext uri="{FF2B5EF4-FFF2-40B4-BE49-F238E27FC236}">
                  <a16:creationId xmlns:a16="http://schemas.microsoft.com/office/drawing/2014/main" id="{E2B75EA6-36DD-44D9-BA1F-0B406738FF82}"/>
                </a:ext>
              </a:extLst>
            </p:cNvPr>
            <p:cNvSpPr/>
            <p:nvPr/>
          </p:nvSpPr>
          <p:spPr>
            <a:xfrm>
              <a:off x="3744204" y="2298869"/>
              <a:ext cx="16943" cy="43800"/>
            </a:xfrm>
            <a:custGeom>
              <a:avLst/>
              <a:gdLst/>
              <a:ahLst/>
              <a:cxnLst/>
              <a:rect l="l" t="t" r="r" b="b"/>
              <a:pathLst>
                <a:path w="646" h="1670" extrusionOk="0">
                  <a:moveTo>
                    <a:pt x="521" y="0"/>
                  </a:moveTo>
                  <a:lnTo>
                    <a:pt x="174" y="260"/>
                  </a:lnTo>
                  <a:cubicBezTo>
                    <a:pt x="63" y="342"/>
                    <a:pt x="1" y="467"/>
                    <a:pt x="1" y="606"/>
                  </a:cubicBezTo>
                  <a:lnTo>
                    <a:pt x="1" y="1670"/>
                  </a:lnTo>
                  <a:lnTo>
                    <a:pt x="646" y="1670"/>
                  </a:lnTo>
                  <a:lnTo>
                    <a:pt x="646" y="380"/>
                  </a:lnTo>
                  <a:cubicBezTo>
                    <a:pt x="646" y="246"/>
                    <a:pt x="602" y="111"/>
                    <a:pt x="521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3" name="Google Shape;13081;p90">
              <a:extLst>
                <a:ext uri="{FF2B5EF4-FFF2-40B4-BE49-F238E27FC236}">
                  <a16:creationId xmlns:a16="http://schemas.microsoft.com/office/drawing/2014/main" id="{16F7C1A8-219F-4FC3-9F1C-D21D273293A2}"/>
                </a:ext>
              </a:extLst>
            </p:cNvPr>
            <p:cNvSpPr/>
            <p:nvPr/>
          </p:nvSpPr>
          <p:spPr>
            <a:xfrm>
              <a:off x="3800619" y="2224016"/>
              <a:ext cx="45216" cy="67798"/>
            </a:xfrm>
            <a:custGeom>
              <a:avLst/>
              <a:gdLst/>
              <a:ahLst/>
              <a:cxnLst/>
              <a:rect l="l" t="t" r="r" b="b"/>
              <a:pathLst>
                <a:path w="1724" h="2585" extrusionOk="0">
                  <a:moveTo>
                    <a:pt x="645" y="1"/>
                  </a:moveTo>
                  <a:cubicBezTo>
                    <a:pt x="289" y="1"/>
                    <a:pt x="1" y="290"/>
                    <a:pt x="1" y="646"/>
                  </a:cubicBezTo>
                  <a:lnTo>
                    <a:pt x="1" y="1358"/>
                  </a:lnTo>
                  <a:cubicBezTo>
                    <a:pt x="10" y="1569"/>
                    <a:pt x="87" y="1772"/>
                    <a:pt x="217" y="1940"/>
                  </a:cubicBezTo>
                  <a:cubicBezTo>
                    <a:pt x="357" y="2099"/>
                    <a:pt x="429" y="2306"/>
                    <a:pt x="429" y="2517"/>
                  </a:cubicBezTo>
                  <a:lnTo>
                    <a:pt x="429" y="2585"/>
                  </a:lnTo>
                  <a:lnTo>
                    <a:pt x="1290" y="2585"/>
                  </a:lnTo>
                  <a:lnTo>
                    <a:pt x="1290" y="2460"/>
                  </a:lnTo>
                  <a:cubicBezTo>
                    <a:pt x="1290" y="2286"/>
                    <a:pt x="1353" y="2118"/>
                    <a:pt x="1468" y="1983"/>
                  </a:cubicBezTo>
                  <a:lnTo>
                    <a:pt x="1545" y="1892"/>
                  </a:lnTo>
                  <a:cubicBezTo>
                    <a:pt x="1651" y="1752"/>
                    <a:pt x="1714" y="1589"/>
                    <a:pt x="1723" y="1415"/>
                  </a:cubicBezTo>
                  <a:lnTo>
                    <a:pt x="1723" y="646"/>
                  </a:lnTo>
                  <a:cubicBezTo>
                    <a:pt x="1723" y="290"/>
                    <a:pt x="1435" y="1"/>
                    <a:pt x="1079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4" name="Google Shape;13082;p90">
              <a:extLst>
                <a:ext uri="{FF2B5EF4-FFF2-40B4-BE49-F238E27FC236}">
                  <a16:creationId xmlns:a16="http://schemas.microsoft.com/office/drawing/2014/main" id="{FF94D06E-82C8-4B6E-B4D4-79B2BF200378}"/>
                </a:ext>
              </a:extLst>
            </p:cNvPr>
            <p:cNvSpPr/>
            <p:nvPr/>
          </p:nvSpPr>
          <p:spPr>
            <a:xfrm>
              <a:off x="3783702" y="2286123"/>
              <a:ext cx="79050" cy="56546"/>
            </a:xfrm>
            <a:custGeom>
              <a:avLst/>
              <a:gdLst/>
              <a:ahLst/>
              <a:cxnLst/>
              <a:rect l="l" t="t" r="r" b="b"/>
              <a:pathLst>
                <a:path w="3014" h="2156" extrusionOk="0">
                  <a:moveTo>
                    <a:pt x="1286" y="0"/>
                  </a:moveTo>
                  <a:cubicBezTo>
                    <a:pt x="1146" y="0"/>
                    <a:pt x="1011" y="24"/>
                    <a:pt x="886" y="77"/>
                  </a:cubicBezTo>
                  <a:lnTo>
                    <a:pt x="405" y="270"/>
                  </a:lnTo>
                  <a:cubicBezTo>
                    <a:pt x="160" y="366"/>
                    <a:pt x="1" y="606"/>
                    <a:pt x="1" y="871"/>
                  </a:cubicBezTo>
                  <a:lnTo>
                    <a:pt x="1" y="2156"/>
                  </a:lnTo>
                  <a:lnTo>
                    <a:pt x="3013" y="2156"/>
                  </a:lnTo>
                  <a:lnTo>
                    <a:pt x="3013" y="866"/>
                  </a:lnTo>
                  <a:cubicBezTo>
                    <a:pt x="3013" y="602"/>
                    <a:pt x="2854" y="366"/>
                    <a:pt x="2609" y="270"/>
                  </a:cubicBezTo>
                  <a:lnTo>
                    <a:pt x="2128" y="77"/>
                  </a:lnTo>
                  <a:cubicBezTo>
                    <a:pt x="2003" y="24"/>
                    <a:pt x="1868" y="0"/>
                    <a:pt x="1728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5" name="Google Shape;13083;p90">
              <a:extLst>
                <a:ext uri="{FF2B5EF4-FFF2-40B4-BE49-F238E27FC236}">
                  <a16:creationId xmlns:a16="http://schemas.microsoft.com/office/drawing/2014/main" id="{250F5C88-6813-4209-8F78-0F5E6E3ECD7B}"/>
                </a:ext>
              </a:extLst>
            </p:cNvPr>
            <p:cNvSpPr/>
            <p:nvPr/>
          </p:nvSpPr>
          <p:spPr>
            <a:xfrm>
              <a:off x="3800619" y="2223885"/>
              <a:ext cx="45216" cy="50908"/>
            </a:xfrm>
            <a:custGeom>
              <a:avLst/>
              <a:gdLst/>
              <a:ahLst/>
              <a:cxnLst/>
              <a:rect l="l" t="t" r="r" b="b"/>
              <a:pathLst>
                <a:path w="1724" h="1941" extrusionOk="0">
                  <a:moveTo>
                    <a:pt x="645" y="1"/>
                  </a:moveTo>
                  <a:cubicBezTo>
                    <a:pt x="289" y="1"/>
                    <a:pt x="1" y="295"/>
                    <a:pt x="1" y="651"/>
                  </a:cubicBezTo>
                  <a:lnTo>
                    <a:pt x="1" y="1079"/>
                  </a:lnTo>
                  <a:cubicBezTo>
                    <a:pt x="1" y="1555"/>
                    <a:pt x="386" y="1940"/>
                    <a:pt x="862" y="1940"/>
                  </a:cubicBezTo>
                  <a:cubicBezTo>
                    <a:pt x="1338" y="1940"/>
                    <a:pt x="1723" y="1555"/>
                    <a:pt x="1723" y="1079"/>
                  </a:cubicBezTo>
                  <a:lnTo>
                    <a:pt x="1723" y="651"/>
                  </a:lnTo>
                  <a:cubicBezTo>
                    <a:pt x="1723" y="295"/>
                    <a:pt x="1435" y="1"/>
                    <a:pt x="1079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6" name="Google Shape;13084;p90">
              <a:extLst>
                <a:ext uri="{FF2B5EF4-FFF2-40B4-BE49-F238E27FC236}">
                  <a16:creationId xmlns:a16="http://schemas.microsoft.com/office/drawing/2014/main" id="{F04A000A-7C9D-4625-B18A-4E10D5FF0476}"/>
                </a:ext>
              </a:extLst>
            </p:cNvPr>
            <p:cNvSpPr/>
            <p:nvPr/>
          </p:nvSpPr>
          <p:spPr>
            <a:xfrm>
              <a:off x="3800619" y="2224016"/>
              <a:ext cx="25388" cy="49885"/>
            </a:xfrm>
            <a:custGeom>
              <a:avLst/>
              <a:gdLst/>
              <a:ahLst/>
              <a:cxnLst/>
              <a:rect l="l" t="t" r="r" b="b"/>
              <a:pathLst>
                <a:path w="968" h="1902" extrusionOk="0">
                  <a:moveTo>
                    <a:pt x="645" y="1"/>
                  </a:moveTo>
                  <a:cubicBezTo>
                    <a:pt x="289" y="1"/>
                    <a:pt x="1" y="290"/>
                    <a:pt x="1" y="646"/>
                  </a:cubicBezTo>
                  <a:lnTo>
                    <a:pt x="1" y="1079"/>
                  </a:lnTo>
                  <a:cubicBezTo>
                    <a:pt x="1" y="1468"/>
                    <a:pt x="265" y="1805"/>
                    <a:pt x="645" y="1901"/>
                  </a:cubicBezTo>
                  <a:lnTo>
                    <a:pt x="645" y="646"/>
                  </a:lnTo>
                  <a:cubicBezTo>
                    <a:pt x="645" y="290"/>
                    <a:pt x="790" y="1"/>
                    <a:pt x="968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7" name="Google Shape;13085;p90">
              <a:extLst>
                <a:ext uri="{FF2B5EF4-FFF2-40B4-BE49-F238E27FC236}">
                  <a16:creationId xmlns:a16="http://schemas.microsoft.com/office/drawing/2014/main" id="{60BC0851-6EF6-45C2-A6F4-02402A8F62DE}"/>
                </a:ext>
              </a:extLst>
            </p:cNvPr>
            <p:cNvSpPr/>
            <p:nvPr/>
          </p:nvSpPr>
          <p:spPr>
            <a:xfrm>
              <a:off x="3783702" y="2298869"/>
              <a:ext cx="16943" cy="43800"/>
            </a:xfrm>
            <a:custGeom>
              <a:avLst/>
              <a:gdLst/>
              <a:ahLst/>
              <a:cxnLst/>
              <a:rect l="l" t="t" r="r" b="b"/>
              <a:pathLst>
                <a:path w="646" h="1670" extrusionOk="0">
                  <a:moveTo>
                    <a:pt x="126" y="0"/>
                  </a:moveTo>
                  <a:cubicBezTo>
                    <a:pt x="44" y="111"/>
                    <a:pt x="1" y="246"/>
                    <a:pt x="1" y="380"/>
                  </a:cubicBezTo>
                  <a:lnTo>
                    <a:pt x="1" y="1670"/>
                  </a:lnTo>
                  <a:lnTo>
                    <a:pt x="646" y="1670"/>
                  </a:lnTo>
                  <a:lnTo>
                    <a:pt x="646" y="606"/>
                  </a:lnTo>
                  <a:cubicBezTo>
                    <a:pt x="646" y="467"/>
                    <a:pt x="583" y="342"/>
                    <a:pt x="472" y="260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13086;p90">
              <a:extLst>
                <a:ext uri="{FF2B5EF4-FFF2-40B4-BE49-F238E27FC236}">
                  <a16:creationId xmlns:a16="http://schemas.microsoft.com/office/drawing/2014/main" id="{6AF293FC-3301-4413-850A-3A5E7410121C}"/>
                </a:ext>
              </a:extLst>
            </p:cNvPr>
            <p:cNvSpPr/>
            <p:nvPr/>
          </p:nvSpPr>
          <p:spPr>
            <a:xfrm>
              <a:off x="3845809" y="2298869"/>
              <a:ext cx="16943" cy="43800"/>
            </a:xfrm>
            <a:custGeom>
              <a:avLst/>
              <a:gdLst/>
              <a:ahLst/>
              <a:cxnLst/>
              <a:rect l="l" t="t" r="r" b="b"/>
              <a:pathLst>
                <a:path w="646" h="1670" extrusionOk="0">
                  <a:moveTo>
                    <a:pt x="520" y="0"/>
                  </a:moveTo>
                  <a:lnTo>
                    <a:pt x="174" y="260"/>
                  </a:lnTo>
                  <a:cubicBezTo>
                    <a:pt x="63" y="342"/>
                    <a:pt x="0" y="467"/>
                    <a:pt x="0" y="606"/>
                  </a:cubicBezTo>
                  <a:lnTo>
                    <a:pt x="0" y="1670"/>
                  </a:lnTo>
                  <a:lnTo>
                    <a:pt x="645" y="1670"/>
                  </a:lnTo>
                  <a:lnTo>
                    <a:pt x="645" y="380"/>
                  </a:lnTo>
                  <a:cubicBezTo>
                    <a:pt x="645" y="246"/>
                    <a:pt x="602" y="111"/>
                    <a:pt x="520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9" name="Google Shape;13087;p90">
              <a:extLst>
                <a:ext uri="{FF2B5EF4-FFF2-40B4-BE49-F238E27FC236}">
                  <a16:creationId xmlns:a16="http://schemas.microsoft.com/office/drawing/2014/main" id="{6476C383-CC89-4B82-BC7C-7CD48BF66E43}"/>
                </a:ext>
              </a:extLst>
            </p:cNvPr>
            <p:cNvSpPr/>
            <p:nvPr/>
          </p:nvSpPr>
          <p:spPr>
            <a:xfrm>
              <a:off x="3575220" y="2162303"/>
              <a:ext cx="292830" cy="185586"/>
            </a:xfrm>
            <a:custGeom>
              <a:avLst/>
              <a:gdLst/>
              <a:ahLst/>
              <a:cxnLst/>
              <a:rect l="l" t="t" r="r" b="b"/>
              <a:pathLst>
                <a:path w="11165" h="7076" extrusionOk="0">
                  <a:moveTo>
                    <a:pt x="3860" y="405"/>
                  </a:moveTo>
                  <a:cubicBezTo>
                    <a:pt x="4105" y="405"/>
                    <a:pt x="4303" y="602"/>
                    <a:pt x="4303" y="848"/>
                  </a:cubicBezTo>
                  <a:lnTo>
                    <a:pt x="4303" y="1396"/>
                  </a:lnTo>
                  <a:cubicBezTo>
                    <a:pt x="4303" y="1632"/>
                    <a:pt x="4178" y="1849"/>
                    <a:pt x="3971" y="1964"/>
                  </a:cubicBezTo>
                  <a:cubicBezTo>
                    <a:pt x="3913" y="1998"/>
                    <a:pt x="3874" y="2065"/>
                    <a:pt x="3874" y="2137"/>
                  </a:cubicBezTo>
                  <a:lnTo>
                    <a:pt x="3874" y="2363"/>
                  </a:lnTo>
                  <a:lnTo>
                    <a:pt x="3412" y="2363"/>
                  </a:lnTo>
                  <a:lnTo>
                    <a:pt x="3412" y="2132"/>
                  </a:lnTo>
                  <a:cubicBezTo>
                    <a:pt x="3412" y="2065"/>
                    <a:pt x="3374" y="1998"/>
                    <a:pt x="3316" y="1959"/>
                  </a:cubicBezTo>
                  <a:cubicBezTo>
                    <a:pt x="3109" y="1844"/>
                    <a:pt x="2984" y="1627"/>
                    <a:pt x="2984" y="1396"/>
                  </a:cubicBezTo>
                  <a:lnTo>
                    <a:pt x="2984" y="848"/>
                  </a:lnTo>
                  <a:cubicBezTo>
                    <a:pt x="2984" y="602"/>
                    <a:pt x="3181" y="405"/>
                    <a:pt x="3427" y="405"/>
                  </a:cubicBezTo>
                  <a:close/>
                  <a:moveTo>
                    <a:pt x="7733" y="405"/>
                  </a:moveTo>
                  <a:cubicBezTo>
                    <a:pt x="7979" y="405"/>
                    <a:pt x="8176" y="602"/>
                    <a:pt x="8176" y="848"/>
                  </a:cubicBezTo>
                  <a:lnTo>
                    <a:pt x="8176" y="1396"/>
                  </a:lnTo>
                  <a:cubicBezTo>
                    <a:pt x="8176" y="1632"/>
                    <a:pt x="8051" y="1849"/>
                    <a:pt x="7844" y="1964"/>
                  </a:cubicBezTo>
                  <a:cubicBezTo>
                    <a:pt x="7786" y="1998"/>
                    <a:pt x="7748" y="2065"/>
                    <a:pt x="7748" y="2137"/>
                  </a:cubicBezTo>
                  <a:lnTo>
                    <a:pt x="7748" y="2363"/>
                  </a:lnTo>
                  <a:lnTo>
                    <a:pt x="7286" y="2363"/>
                  </a:lnTo>
                  <a:lnTo>
                    <a:pt x="7286" y="2132"/>
                  </a:lnTo>
                  <a:cubicBezTo>
                    <a:pt x="7286" y="2065"/>
                    <a:pt x="7247" y="1998"/>
                    <a:pt x="7190" y="1959"/>
                  </a:cubicBezTo>
                  <a:cubicBezTo>
                    <a:pt x="6983" y="1844"/>
                    <a:pt x="6858" y="1627"/>
                    <a:pt x="6858" y="1396"/>
                  </a:cubicBezTo>
                  <a:lnTo>
                    <a:pt x="6858" y="848"/>
                  </a:lnTo>
                  <a:cubicBezTo>
                    <a:pt x="6858" y="602"/>
                    <a:pt x="7055" y="405"/>
                    <a:pt x="7300" y="405"/>
                  </a:cubicBezTo>
                  <a:close/>
                  <a:moveTo>
                    <a:pt x="1921" y="2556"/>
                  </a:moveTo>
                  <a:cubicBezTo>
                    <a:pt x="2166" y="2556"/>
                    <a:pt x="2368" y="2753"/>
                    <a:pt x="2368" y="3003"/>
                  </a:cubicBezTo>
                  <a:lnTo>
                    <a:pt x="2368" y="3547"/>
                  </a:lnTo>
                  <a:cubicBezTo>
                    <a:pt x="2368" y="3783"/>
                    <a:pt x="2243" y="3999"/>
                    <a:pt x="2036" y="4115"/>
                  </a:cubicBezTo>
                  <a:cubicBezTo>
                    <a:pt x="1974" y="4153"/>
                    <a:pt x="1935" y="4221"/>
                    <a:pt x="1935" y="4288"/>
                  </a:cubicBezTo>
                  <a:lnTo>
                    <a:pt x="1935" y="4519"/>
                  </a:lnTo>
                  <a:lnTo>
                    <a:pt x="1478" y="4519"/>
                  </a:lnTo>
                  <a:lnTo>
                    <a:pt x="1478" y="4288"/>
                  </a:lnTo>
                  <a:cubicBezTo>
                    <a:pt x="1478" y="4216"/>
                    <a:pt x="1440" y="4149"/>
                    <a:pt x="1377" y="4115"/>
                  </a:cubicBezTo>
                  <a:cubicBezTo>
                    <a:pt x="1175" y="3999"/>
                    <a:pt x="1050" y="3783"/>
                    <a:pt x="1050" y="3547"/>
                  </a:cubicBezTo>
                  <a:lnTo>
                    <a:pt x="1050" y="3003"/>
                  </a:lnTo>
                  <a:cubicBezTo>
                    <a:pt x="1050" y="2758"/>
                    <a:pt x="1247" y="2556"/>
                    <a:pt x="1493" y="2556"/>
                  </a:cubicBezTo>
                  <a:close/>
                  <a:moveTo>
                    <a:pt x="5794" y="2556"/>
                  </a:moveTo>
                  <a:cubicBezTo>
                    <a:pt x="6040" y="2556"/>
                    <a:pt x="6242" y="2753"/>
                    <a:pt x="6242" y="3003"/>
                  </a:cubicBezTo>
                  <a:lnTo>
                    <a:pt x="6242" y="3547"/>
                  </a:lnTo>
                  <a:cubicBezTo>
                    <a:pt x="6242" y="3783"/>
                    <a:pt x="6117" y="3999"/>
                    <a:pt x="5910" y="4115"/>
                  </a:cubicBezTo>
                  <a:cubicBezTo>
                    <a:pt x="5847" y="4153"/>
                    <a:pt x="5809" y="4221"/>
                    <a:pt x="5809" y="4288"/>
                  </a:cubicBezTo>
                  <a:lnTo>
                    <a:pt x="5809" y="4519"/>
                  </a:lnTo>
                  <a:lnTo>
                    <a:pt x="5352" y="4519"/>
                  </a:lnTo>
                  <a:lnTo>
                    <a:pt x="5352" y="4288"/>
                  </a:lnTo>
                  <a:cubicBezTo>
                    <a:pt x="5352" y="4216"/>
                    <a:pt x="5313" y="4149"/>
                    <a:pt x="5251" y="4115"/>
                  </a:cubicBezTo>
                  <a:cubicBezTo>
                    <a:pt x="5048" y="3999"/>
                    <a:pt x="4923" y="3783"/>
                    <a:pt x="4923" y="3547"/>
                  </a:cubicBezTo>
                  <a:lnTo>
                    <a:pt x="4923" y="3003"/>
                  </a:lnTo>
                  <a:cubicBezTo>
                    <a:pt x="4923" y="2758"/>
                    <a:pt x="5121" y="2556"/>
                    <a:pt x="5366" y="2556"/>
                  </a:cubicBezTo>
                  <a:close/>
                  <a:moveTo>
                    <a:pt x="9676" y="2561"/>
                  </a:moveTo>
                  <a:cubicBezTo>
                    <a:pt x="9918" y="2561"/>
                    <a:pt x="10115" y="2761"/>
                    <a:pt x="10115" y="3003"/>
                  </a:cubicBezTo>
                  <a:lnTo>
                    <a:pt x="10115" y="3552"/>
                  </a:lnTo>
                  <a:cubicBezTo>
                    <a:pt x="10115" y="3783"/>
                    <a:pt x="9990" y="3999"/>
                    <a:pt x="9783" y="4120"/>
                  </a:cubicBezTo>
                  <a:cubicBezTo>
                    <a:pt x="9721" y="4153"/>
                    <a:pt x="9682" y="4221"/>
                    <a:pt x="9682" y="4293"/>
                  </a:cubicBezTo>
                  <a:lnTo>
                    <a:pt x="9682" y="4519"/>
                  </a:lnTo>
                  <a:lnTo>
                    <a:pt x="9225" y="4519"/>
                  </a:lnTo>
                  <a:lnTo>
                    <a:pt x="9225" y="4288"/>
                  </a:lnTo>
                  <a:cubicBezTo>
                    <a:pt x="9225" y="4216"/>
                    <a:pt x="9187" y="4149"/>
                    <a:pt x="9124" y="4115"/>
                  </a:cubicBezTo>
                  <a:cubicBezTo>
                    <a:pt x="8922" y="3999"/>
                    <a:pt x="8797" y="3783"/>
                    <a:pt x="8797" y="3547"/>
                  </a:cubicBezTo>
                  <a:lnTo>
                    <a:pt x="8797" y="3003"/>
                  </a:lnTo>
                  <a:cubicBezTo>
                    <a:pt x="8797" y="2758"/>
                    <a:pt x="8994" y="2561"/>
                    <a:pt x="9239" y="2561"/>
                  </a:cubicBezTo>
                  <a:lnTo>
                    <a:pt x="9668" y="2561"/>
                  </a:lnTo>
                  <a:cubicBezTo>
                    <a:pt x="9671" y="2561"/>
                    <a:pt x="9673" y="2561"/>
                    <a:pt x="9676" y="2561"/>
                  </a:cubicBezTo>
                  <a:close/>
                  <a:moveTo>
                    <a:pt x="3869" y="1"/>
                  </a:moveTo>
                  <a:cubicBezTo>
                    <a:pt x="3866" y="1"/>
                    <a:pt x="3863" y="1"/>
                    <a:pt x="3860" y="1"/>
                  </a:cubicBezTo>
                  <a:lnTo>
                    <a:pt x="3427" y="1"/>
                  </a:lnTo>
                  <a:cubicBezTo>
                    <a:pt x="2960" y="6"/>
                    <a:pt x="2585" y="381"/>
                    <a:pt x="2585" y="848"/>
                  </a:cubicBezTo>
                  <a:lnTo>
                    <a:pt x="2585" y="1391"/>
                  </a:lnTo>
                  <a:cubicBezTo>
                    <a:pt x="2585" y="1728"/>
                    <a:pt x="2744" y="2046"/>
                    <a:pt x="3018" y="2243"/>
                  </a:cubicBezTo>
                  <a:lnTo>
                    <a:pt x="3018" y="2431"/>
                  </a:lnTo>
                  <a:lnTo>
                    <a:pt x="2657" y="2570"/>
                  </a:lnTo>
                  <a:cubicBezTo>
                    <a:pt x="2619" y="2508"/>
                    <a:pt x="2570" y="2450"/>
                    <a:pt x="2522" y="2402"/>
                  </a:cubicBezTo>
                  <a:cubicBezTo>
                    <a:pt x="2363" y="2243"/>
                    <a:pt x="2147" y="2152"/>
                    <a:pt x="1926" y="2152"/>
                  </a:cubicBezTo>
                  <a:lnTo>
                    <a:pt x="1488" y="2152"/>
                  </a:lnTo>
                  <a:cubicBezTo>
                    <a:pt x="1026" y="2157"/>
                    <a:pt x="651" y="2537"/>
                    <a:pt x="646" y="2999"/>
                  </a:cubicBezTo>
                  <a:lnTo>
                    <a:pt x="646" y="3547"/>
                  </a:lnTo>
                  <a:cubicBezTo>
                    <a:pt x="651" y="3884"/>
                    <a:pt x="809" y="4197"/>
                    <a:pt x="1079" y="4394"/>
                  </a:cubicBezTo>
                  <a:lnTo>
                    <a:pt x="1079" y="4582"/>
                  </a:lnTo>
                  <a:lnTo>
                    <a:pt x="535" y="4798"/>
                  </a:lnTo>
                  <a:cubicBezTo>
                    <a:pt x="213" y="4928"/>
                    <a:pt x="1" y="5241"/>
                    <a:pt x="6" y="5587"/>
                  </a:cubicBezTo>
                  <a:lnTo>
                    <a:pt x="6" y="6877"/>
                  </a:lnTo>
                  <a:cubicBezTo>
                    <a:pt x="6" y="7009"/>
                    <a:pt x="106" y="7075"/>
                    <a:pt x="206" y="7075"/>
                  </a:cubicBezTo>
                  <a:cubicBezTo>
                    <a:pt x="306" y="7075"/>
                    <a:pt x="408" y="7009"/>
                    <a:pt x="410" y="6877"/>
                  </a:cubicBezTo>
                  <a:lnTo>
                    <a:pt x="410" y="5587"/>
                  </a:lnTo>
                  <a:cubicBezTo>
                    <a:pt x="405" y="5404"/>
                    <a:pt x="516" y="5241"/>
                    <a:pt x="689" y="5173"/>
                  </a:cubicBezTo>
                  <a:lnTo>
                    <a:pt x="1319" y="4923"/>
                  </a:lnTo>
                  <a:lnTo>
                    <a:pt x="2104" y="4923"/>
                  </a:lnTo>
                  <a:lnTo>
                    <a:pt x="2739" y="5173"/>
                  </a:lnTo>
                  <a:cubicBezTo>
                    <a:pt x="2907" y="5241"/>
                    <a:pt x="3018" y="5404"/>
                    <a:pt x="3018" y="5587"/>
                  </a:cubicBezTo>
                  <a:lnTo>
                    <a:pt x="3018" y="6877"/>
                  </a:lnTo>
                  <a:cubicBezTo>
                    <a:pt x="3018" y="7009"/>
                    <a:pt x="3118" y="7075"/>
                    <a:pt x="3218" y="7075"/>
                  </a:cubicBezTo>
                  <a:cubicBezTo>
                    <a:pt x="3317" y="7075"/>
                    <a:pt x="3417" y="7009"/>
                    <a:pt x="3417" y="6877"/>
                  </a:cubicBezTo>
                  <a:lnTo>
                    <a:pt x="3417" y="5587"/>
                  </a:lnTo>
                  <a:cubicBezTo>
                    <a:pt x="3422" y="5241"/>
                    <a:pt x="3210" y="4928"/>
                    <a:pt x="2888" y="4803"/>
                  </a:cubicBezTo>
                  <a:lnTo>
                    <a:pt x="2344" y="4586"/>
                  </a:lnTo>
                  <a:lnTo>
                    <a:pt x="2344" y="4399"/>
                  </a:lnTo>
                  <a:cubicBezTo>
                    <a:pt x="2614" y="4197"/>
                    <a:pt x="2772" y="3884"/>
                    <a:pt x="2777" y="3547"/>
                  </a:cubicBezTo>
                  <a:lnTo>
                    <a:pt x="2777" y="3003"/>
                  </a:lnTo>
                  <a:lnTo>
                    <a:pt x="2777" y="2960"/>
                  </a:lnTo>
                  <a:lnTo>
                    <a:pt x="3258" y="2768"/>
                  </a:lnTo>
                  <a:lnTo>
                    <a:pt x="4038" y="2768"/>
                  </a:lnTo>
                  <a:lnTo>
                    <a:pt x="4519" y="2960"/>
                  </a:lnTo>
                  <a:lnTo>
                    <a:pt x="4519" y="3003"/>
                  </a:lnTo>
                  <a:lnTo>
                    <a:pt x="4519" y="3547"/>
                  </a:lnTo>
                  <a:cubicBezTo>
                    <a:pt x="4519" y="3884"/>
                    <a:pt x="4683" y="4197"/>
                    <a:pt x="4952" y="4399"/>
                  </a:cubicBezTo>
                  <a:lnTo>
                    <a:pt x="4952" y="4582"/>
                  </a:lnTo>
                  <a:lnTo>
                    <a:pt x="4408" y="4803"/>
                  </a:lnTo>
                  <a:cubicBezTo>
                    <a:pt x="4086" y="4928"/>
                    <a:pt x="3874" y="5241"/>
                    <a:pt x="3879" y="5587"/>
                  </a:cubicBezTo>
                  <a:lnTo>
                    <a:pt x="3879" y="6877"/>
                  </a:lnTo>
                  <a:cubicBezTo>
                    <a:pt x="3879" y="7009"/>
                    <a:pt x="3979" y="7075"/>
                    <a:pt x="4079" y="7075"/>
                  </a:cubicBezTo>
                  <a:cubicBezTo>
                    <a:pt x="4179" y="7075"/>
                    <a:pt x="4279" y="7009"/>
                    <a:pt x="4279" y="6877"/>
                  </a:cubicBezTo>
                  <a:lnTo>
                    <a:pt x="4279" y="5587"/>
                  </a:lnTo>
                  <a:cubicBezTo>
                    <a:pt x="4279" y="5404"/>
                    <a:pt x="4389" y="5241"/>
                    <a:pt x="4558" y="5173"/>
                  </a:cubicBezTo>
                  <a:lnTo>
                    <a:pt x="5193" y="4923"/>
                  </a:lnTo>
                  <a:lnTo>
                    <a:pt x="5977" y="4923"/>
                  </a:lnTo>
                  <a:lnTo>
                    <a:pt x="6607" y="5173"/>
                  </a:lnTo>
                  <a:cubicBezTo>
                    <a:pt x="6776" y="5241"/>
                    <a:pt x="6887" y="5404"/>
                    <a:pt x="6887" y="5587"/>
                  </a:cubicBezTo>
                  <a:lnTo>
                    <a:pt x="6887" y="6877"/>
                  </a:lnTo>
                  <a:cubicBezTo>
                    <a:pt x="6887" y="7009"/>
                    <a:pt x="6988" y="7075"/>
                    <a:pt x="7089" y="7075"/>
                  </a:cubicBezTo>
                  <a:cubicBezTo>
                    <a:pt x="7190" y="7075"/>
                    <a:pt x="7291" y="7009"/>
                    <a:pt x="7291" y="6877"/>
                  </a:cubicBezTo>
                  <a:lnTo>
                    <a:pt x="7291" y="5587"/>
                  </a:lnTo>
                  <a:cubicBezTo>
                    <a:pt x="7291" y="5241"/>
                    <a:pt x="7079" y="4928"/>
                    <a:pt x="6757" y="4803"/>
                  </a:cubicBezTo>
                  <a:lnTo>
                    <a:pt x="6218" y="4586"/>
                  </a:lnTo>
                  <a:lnTo>
                    <a:pt x="6218" y="4399"/>
                  </a:lnTo>
                  <a:cubicBezTo>
                    <a:pt x="6487" y="4197"/>
                    <a:pt x="6646" y="3884"/>
                    <a:pt x="6646" y="3547"/>
                  </a:cubicBezTo>
                  <a:lnTo>
                    <a:pt x="6646" y="3003"/>
                  </a:lnTo>
                  <a:lnTo>
                    <a:pt x="6646" y="2960"/>
                  </a:lnTo>
                  <a:lnTo>
                    <a:pt x="7127" y="2768"/>
                  </a:lnTo>
                  <a:lnTo>
                    <a:pt x="7911" y="2768"/>
                  </a:lnTo>
                  <a:lnTo>
                    <a:pt x="8393" y="2960"/>
                  </a:lnTo>
                  <a:lnTo>
                    <a:pt x="8393" y="3003"/>
                  </a:lnTo>
                  <a:lnTo>
                    <a:pt x="8393" y="3547"/>
                  </a:lnTo>
                  <a:cubicBezTo>
                    <a:pt x="8393" y="3884"/>
                    <a:pt x="8551" y="4197"/>
                    <a:pt x="8821" y="4399"/>
                  </a:cubicBezTo>
                  <a:lnTo>
                    <a:pt x="8821" y="4582"/>
                  </a:lnTo>
                  <a:lnTo>
                    <a:pt x="8282" y="4803"/>
                  </a:lnTo>
                  <a:cubicBezTo>
                    <a:pt x="7960" y="4928"/>
                    <a:pt x="7748" y="5241"/>
                    <a:pt x="7748" y="5587"/>
                  </a:cubicBezTo>
                  <a:lnTo>
                    <a:pt x="7748" y="6877"/>
                  </a:lnTo>
                  <a:cubicBezTo>
                    <a:pt x="7748" y="7009"/>
                    <a:pt x="7849" y="7075"/>
                    <a:pt x="7950" y="7075"/>
                  </a:cubicBezTo>
                  <a:cubicBezTo>
                    <a:pt x="8051" y="7075"/>
                    <a:pt x="8152" y="7009"/>
                    <a:pt x="8152" y="6877"/>
                  </a:cubicBezTo>
                  <a:lnTo>
                    <a:pt x="8152" y="5587"/>
                  </a:lnTo>
                  <a:cubicBezTo>
                    <a:pt x="8152" y="5404"/>
                    <a:pt x="8263" y="5241"/>
                    <a:pt x="8431" y="5173"/>
                  </a:cubicBezTo>
                  <a:lnTo>
                    <a:pt x="9066" y="4923"/>
                  </a:lnTo>
                  <a:lnTo>
                    <a:pt x="9846" y="4923"/>
                  </a:lnTo>
                  <a:lnTo>
                    <a:pt x="10481" y="5173"/>
                  </a:lnTo>
                  <a:cubicBezTo>
                    <a:pt x="10649" y="5241"/>
                    <a:pt x="10760" y="5404"/>
                    <a:pt x="10760" y="5587"/>
                  </a:cubicBezTo>
                  <a:lnTo>
                    <a:pt x="10760" y="6877"/>
                  </a:lnTo>
                  <a:cubicBezTo>
                    <a:pt x="10760" y="7009"/>
                    <a:pt x="10861" y="7075"/>
                    <a:pt x="10962" y="7075"/>
                  </a:cubicBezTo>
                  <a:cubicBezTo>
                    <a:pt x="11063" y="7075"/>
                    <a:pt x="11164" y="7009"/>
                    <a:pt x="11164" y="6877"/>
                  </a:cubicBezTo>
                  <a:lnTo>
                    <a:pt x="11164" y="5587"/>
                  </a:lnTo>
                  <a:cubicBezTo>
                    <a:pt x="11164" y="5241"/>
                    <a:pt x="10952" y="4928"/>
                    <a:pt x="10630" y="4803"/>
                  </a:cubicBezTo>
                  <a:lnTo>
                    <a:pt x="10091" y="4586"/>
                  </a:lnTo>
                  <a:lnTo>
                    <a:pt x="10091" y="4399"/>
                  </a:lnTo>
                  <a:cubicBezTo>
                    <a:pt x="10361" y="4197"/>
                    <a:pt x="10519" y="3884"/>
                    <a:pt x="10519" y="3547"/>
                  </a:cubicBezTo>
                  <a:lnTo>
                    <a:pt x="10519" y="3003"/>
                  </a:lnTo>
                  <a:cubicBezTo>
                    <a:pt x="10519" y="2532"/>
                    <a:pt x="10139" y="2157"/>
                    <a:pt x="9673" y="2157"/>
                  </a:cubicBezTo>
                  <a:lnTo>
                    <a:pt x="9239" y="2157"/>
                  </a:lnTo>
                  <a:cubicBezTo>
                    <a:pt x="8941" y="2157"/>
                    <a:pt x="8662" y="2315"/>
                    <a:pt x="8513" y="2575"/>
                  </a:cubicBezTo>
                  <a:lnTo>
                    <a:pt x="8152" y="2431"/>
                  </a:lnTo>
                  <a:lnTo>
                    <a:pt x="8152" y="2243"/>
                  </a:lnTo>
                  <a:cubicBezTo>
                    <a:pt x="8421" y="2046"/>
                    <a:pt x="8580" y="1728"/>
                    <a:pt x="8585" y="1396"/>
                  </a:cubicBezTo>
                  <a:lnTo>
                    <a:pt x="8585" y="848"/>
                  </a:lnTo>
                  <a:cubicBezTo>
                    <a:pt x="8585" y="381"/>
                    <a:pt x="8205" y="1"/>
                    <a:pt x="7738" y="1"/>
                  </a:cubicBezTo>
                  <a:lnTo>
                    <a:pt x="7300" y="1"/>
                  </a:lnTo>
                  <a:cubicBezTo>
                    <a:pt x="6838" y="6"/>
                    <a:pt x="6463" y="381"/>
                    <a:pt x="6458" y="848"/>
                  </a:cubicBezTo>
                  <a:lnTo>
                    <a:pt x="6458" y="1391"/>
                  </a:lnTo>
                  <a:cubicBezTo>
                    <a:pt x="6463" y="1728"/>
                    <a:pt x="6622" y="2041"/>
                    <a:pt x="6891" y="2243"/>
                  </a:cubicBezTo>
                  <a:lnTo>
                    <a:pt x="6891" y="2426"/>
                  </a:lnTo>
                  <a:lnTo>
                    <a:pt x="6530" y="2570"/>
                  </a:lnTo>
                  <a:cubicBezTo>
                    <a:pt x="6492" y="2508"/>
                    <a:pt x="6449" y="2450"/>
                    <a:pt x="6396" y="2397"/>
                  </a:cubicBezTo>
                  <a:cubicBezTo>
                    <a:pt x="6237" y="2243"/>
                    <a:pt x="6020" y="2152"/>
                    <a:pt x="5799" y="2152"/>
                  </a:cubicBezTo>
                  <a:lnTo>
                    <a:pt x="5366" y="2152"/>
                  </a:lnTo>
                  <a:cubicBezTo>
                    <a:pt x="5063" y="2157"/>
                    <a:pt x="4789" y="2315"/>
                    <a:pt x="4639" y="2575"/>
                  </a:cubicBezTo>
                  <a:lnTo>
                    <a:pt x="4279" y="2431"/>
                  </a:lnTo>
                  <a:lnTo>
                    <a:pt x="4279" y="2243"/>
                  </a:lnTo>
                  <a:cubicBezTo>
                    <a:pt x="4548" y="2046"/>
                    <a:pt x="4707" y="1728"/>
                    <a:pt x="4707" y="1396"/>
                  </a:cubicBezTo>
                  <a:lnTo>
                    <a:pt x="4707" y="848"/>
                  </a:lnTo>
                  <a:cubicBezTo>
                    <a:pt x="4707" y="379"/>
                    <a:pt x="4331" y="1"/>
                    <a:pt x="38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0" name="Google Shape;13088;p90">
              <a:extLst>
                <a:ext uri="{FF2B5EF4-FFF2-40B4-BE49-F238E27FC236}">
                  <a16:creationId xmlns:a16="http://schemas.microsoft.com/office/drawing/2014/main" id="{F49AA9B8-5ADB-4833-B8DA-D1EEA686E365}"/>
                </a:ext>
              </a:extLst>
            </p:cNvPr>
            <p:cNvSpPr/>
            <p:nvPr/>
          </p:nvSpPr>
          <p:spPr>
            <a:xfrm>
              <a:off x="3658650" y="1987286"/>
              <a:ext cx="125840" cy="168643"/>
            </a:xfrm>
            <a:custGeom>
              <a:avLst/>
              <a:gdLst/>
              <a:ahLst/>
              <a:cxnLst/>
              <a:rect l="l" t="t" r="r" b="b"/>
              <a:pathLst>
                <a:path w="4798" h="6430" extrusionOk="0">
                  <a:moveTo>
                    <a:pt x="2613" y="404"/>
                  </a:moveTo>
                  <a:cubicBezTo>
                    <a:pt x="2859" y="404"/>
                    <a:pt x="3056" y="601"/>
                    <a:pt x="3056" y="847"/>
                  </a:cubicBezTo>
                  <a:lnTo>
                    <a:pt x="3056" y="1280"/>
                  </a:lnTo>
                  <a:cubicBezTo>
                    <a:pt x="3090" y="1665"/>
                    <a:pt x="2786" y="1992"/>
                    <a:pt x="2397" y="1992"/>
                  </a:cubicBezTo>
                  <a:cubicBezTo>
                    <a:pt x="2012" y="1992"/>
                    <a:pt x="1709" y="1665"/>
                    <a:pt x="1738" y="1280"/>
                  </a:cubicBezTo>
                  <a:lnTo>
                    <a:pt x="1738" y="847"/>
                  </a:lnTo>
                  <a:cubicBezTo>
                    <a:pt x="1738" y="601"/>
                    <a:pt x="1935" y="404"/>
                    <a:pt x="2185" y="404"/>
                  </a:cubicBezTo>
                  <a:close/>
                  <a:moveTo>
                    <a:pt x="2628" y="2314"/>
                  </a:moveTo>
                  <a:lnTo>
                    <a:pt x="2628" y="2435"/>
                  </a:lnTo>
                  <a:cubicBezTo>
                    <a:pt x="2628" y="2512"/>
                    <a:pt x="2647" y="2584"/>
                    <a:pt x="2685" y="2646"/>
                  </a:cubicBezTo>
                  <a:lnTo>
                    <a:pt x="2411" y="2921"/>
                  </a:lnTo>
                  <a:cubicBezTo>
                    <a:pt x="2406" y="2923"/>
                    <a:pt x="2403" y="2924"/>
                    <a:pt x="2400" y="2924"/>
                  </a:cubicBezTo>
                  <a:cubicBezTo>
                    <a:pt x="2397" y="2924"/>
                    <a:pt x="2394" y="2923"/>
                    <a:pt x="2392" y="2921"/>
                  </a:cubicBezTo>
                  <a:lnTo>
                    <a:pt x="2113" y="2646"/>
                  </a:lnTo>
                  <a:cubicBezTo>
                    <a:pt x="2151" y="2584"/>
                    <a:pt x="2171" y="2512"/>
                    <a:pt x="2171" y="2435"/>
                  </a:cubicBezTo>
                  <a:lnTo>
                    <a:pt x="2171" y="2314"/>
                  </a:lnTo>
                  <a:cubicBezTo>
                    <a:pt x="2248" y="2334"/>
                    <a:pt x="2325" y="2343"/>
                    <a:pt x="2402" y="2343"/>
                  </a:cubicBezTo>
                  <a:cubicBezTo>
                    <a:pt x="2479" y="2343"/>
                    <a:pt x="2556" y="2334"/>
                    <a:pt x="2628" y="2314"/>
                  </a:cubicBezTo>
                  <a:close/>
                  <a:moveTo>
                    <a:pt x="3013" y="2887"/>
                  </a:moveTo>
                  <a:lnTo>
                    <a:pt x="3364" y="3060"/>
                  </a:lnTo>
                  <a:cubicBezTo>
                    <a:pt x="3441" y="3099"/>
                    <a:pt x="3489" y="3181"/>
                    <a:pt x="3489" y="3267"/>
                  </a:cubicBezTo>
                  <a:lnTo>
                    <a:pt x="3489" y="3662"/>
                  </a:lnTo>
                  <a:lnTo>
                    <a:pt x="1309" y="3662"/>
                  </a:lnTo>
                  <a:lnTo>
                    <a:pt x="1309" y="3267"/>
                  </a:lnTo>
                  <a:cubicBezTo>
                    <a:pt x="1309" y="3181"/>
                    <a:pt x="1357" y="3099"/>
                    <a:pt x="1434" y="3060"/>
                  </a:cubicBezTo>
                  <a:lnTo>
                    <a:pt x="1786" y="2887"/>
                  </a:lnTo>
                  <a:lnTo>
                    <a:pt x="2103" y="3205"/>
                  </a:lnTo>
                  <a:cubicBezTo>
                    <a:pt x="2185" y="3286"/>
                    <a:pt x="2292" y="3327"/>
                    <a:pt x="2399" y="3327"/>
                  </a:cubicBezTo>
                  <a:cubicBezTo>
                    <a:pt x="2506" y="3327"/>
                    <a:pt x="2613" y="3286"/>
                    <a:pt x="2695" y="3205"/>
                  </a:cubicBezTo>
                  <a:lnTo>
                    <a:pt x="3013" y="2887"/>
                  </a:lnTo>
                  <a:close/>
                  <a:moveTo>
                    <a:pt x="4225" y="4061"/>
                  </a:moveTo>
                  <a:lnTo>
                    <a:pt x="3994" y="4523"/>
                  </a:lnTo>
                  <a:lnTo>
                    <a:pt x="804" y="4523"/>
                  </a:lnTo>
                  <a:lnTo>
                    <a:pt x="573" y="4061"/>
                  </a:lnTo>
                  <a:close/>
                  <a:moveTo>
                    <a:pt x="2180" y="0"/>
                  </a:moveTo>
                  <a:cubicBezTo>
                    <a:pt x="1713" y="5"/>
                    <a:pt x="1338" y="385"/>
                    <a:pt x="1338" y="847"/>
                  </a:cubicBezTo>
                  <a:lnTo>
                    <a:pt x="1338" y="1280"/>
                  </a:lnTo>
                  <a:cubicBezTo>
                    <a:pt x="1338" y="1612"/>
                    <a:pt x="1497" y="1930"/>
                    <a:pt x="1771" y="2132"/>
                  </a:cubicBezTo>
                  <a:lnTo>
                    <a:pt x="1771" y="2136"/>
                  </a:lnTo>
                  <a:lnTo>
                    <a:pt x="1771" y="2435"/>
                  </a:lnTo>
                  <a:cubicBezTo>
                    <a:pt x="1771" y="2440"/>
                    <a:pt x="1766" y="2444"/>
                    <a:pt x="1762" y="2449"/>
                  </a:cubicBezTo>
                  <a:lnTo>
                    <a:pt x="1256" y="2699"/>
                  </a:lnTo>
                  <a:cubicBezTo>
                    <a:pt x="1045" y="2805"/>
                    <a:pt x="905" y="3027"/>
                    <a:pt x="910" y="3267"/>
                  </a:cubicBezTo>
                  <a:lnTo>
                    <a:pt x="910" y="3657"/>
                  </a:lnTo>
                  <a:lnTo>
                    <a:pt x="246" y="3657"/>
                  </a:lnTo>
                  <a:cubicBezTo>
                    <a:pt x="97" y="3657"/>
                    <a:pt x="0" y="3816"/>
                    <a:pt x="68" y="3950"/>
                  </a:cubicBezTo>
                  <a:lnTo>
                    <a:pt x="496" y="4812"/>
                  </a:lnTo>
                  <a:cubicBezTo>
                    <a:pt x="530" y="4879"/>
                    <a:pt x="602" y="4922"/>
                    <a:pt x="679" y="4922"/>
                  </a:cubicBezTo>
                  <a:lnTo>
                    <a:pt x="905" y="4922"/>
                  </a:lnTo>
                  <a:lnTo>
                    <a:pt x="905" y="6231"/>
                  </a:lnTo>
                  <a:cubicBezTo>
                    <a:pt x="905" y="6364"/>
                    <a:pt x="1006" y="6430"/>
                    <a:pt x="1107" y="6430"/>
                  </a:cubicBezTo>
                  <a:cubicBezTo>
                    <a:pt x="1208" y="6430"/>
                    <a:pt x="1309" y="6364"/>
                    <a:pt x="1309" y="6231"/>
                  </a:cubicBezTo>
                  <a:lnTo>
                    <a:pt x="1309" y="4922"/>
                  </a:lnTo>
                  <a:lnTo>
                    <a:pt x="3489" y="4922"/>
                  </a:lnTo>
                  <a:lnTo>
                    <a:pt x="3489" y="6231"/>
                  </a:lnTo>
                  <a:cubicBezTo>
                    <a:pt x="3489" y="6364"/>
                    <a:pt x="3590" y="6430"/>
                    <a:pt x="3691" y="6430"/>
                  </a:cubicBezTo>
                  <a:cubicBezTo>
                    <a:pt x="3792" y="6430"/>
                    <a:pt x="3893" y="6364"/>
                    <a:pt x="3893" y="6231"/>
                  </a:cubicBezTo>
                  <a:lnTo>
                    <a:pt x="3893" y="4922"/>
                  </a:lnTo>
                  <a:lnTo>
                    <a:pt x="4119" y="4922"/>
                  </a:lnTo>
                  <a:cubicBezTo>
                    <a:pt x="4196" y="4922"/>
                    <a:pt x="4269" y="4879"/>
                    <a:pt x="4302" y="4812"/>
                  </a:cubicBezTo>
                  <a:lnTo>
                    <a:pt x="4730" y="3950"/>
                  </a:lnTo>
                  <a:cubicBezTo>
                    <a:pt x="4798" y="3816"/>
                    <a:pt x="4702" y="3662"/>
                    <a:pt x="4552" y="3662"/>
                  </a:cubicBezTo>
                  <a:lnTo>
                    <a:pt x="3888" y="3662"/>
                  </a:lnTo>
                  <a:lnTo>
                    <a:pt x="3888" y="3267"/>
                  </a:lnTo>
                  <a:cubicBezTo>
                    <a:pt x="3888" y="3027"/>
                    <a:pt x="3754" y="2810"/>
                    <a:pt x="3542" y="2704"/>
                  </a:cubicBezTo>
                  <a:lnTo>
                    <a:pt x="3037" y="2449"/>
                  </a:lnTo>
                  <a:cubicBezTo>
                    <a:pt x="3032" y="2449"/>
                    <a:pt x="3027" y="2444"/>
                    <a:pt x="3027" y="2440"/>
                  </a:cubicBezTo>
                  <a:lnTo>
                    <a:pt x="3027" y="2141"/>
                  </a:lnTo>
                  <a:lnTo>
                    <a:pt x="3027" y="2132"/>
                  </a:lnTo>
                  <a:cubicBezTo>
                    <a:pt x="3301" y="1934"/>
                    <a:pt x="3460" y="1617"/>
                    <a:pt x="3460" y="1280"/>
                  </a:cubicBezTo>
                  <a:lnTo>
                    <a:pt x="3460" y="847"/>
                  </a:lnTo>
                  <a:cubicBezTo>
                    <a:pt x="3460" y="380"/>
                    <a:pt x="3080" y="5"/>
                    <a:pt x="26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1" name="Google Shape;13089;p90">
              <a:extLst>
                <a:ext uri="{FF2B5EF4-FFF2-40B4-BE49-F238E27FC236}">
                  <a16:creationId xmlns:a16="http://schemas.microsoft.com/office/drawing/2014/main" id="{1B722439-3A9D-4343-ADCA-230A407F0D79}"/>
                </a:ext>
              </a:extLst>
            </p:cNvPr>
            <p:cNvSpPr/>
            <p:nvPr/>
          </p:nvSpPr>
          <p:spPr>
            <a:xfrm>
              <a:off x="3703315" y="2128495"/>
              <a:ext cx="36640" cy="10491"/>
            </a:xfrm>
            <a:custGeom>
              <a:avLst/>
              <a:gdLst/>
              <a:ahLst/>
              <a:cxnLst/>
              <a:rect l="l" t="t" r="r" b="b"/>
              <a:pathLst>
                <a:path w="1397" h="400" extrusionOk="0">
                  <a:moveTo>
                    <a:pt x="265" y="0"/>
                  </a:moveTo>
                  <a:cubicBezTo>
                    <a:pt x="1" y="0"/>
                    <a:pt x="1" y="400"/>
                    <a:pt x="265" y="400"/>
                  </a:cubicBezTo>
                  <a:lnTo>
                    <a:pt x="1127" y="400"/>
                  </a:lnTo>
                  <a:cubicBezTo>
                    <a:pt x="1396" y="400"/>
                    <a:pt x="1396" y="0"/>
                    <a:pt x="11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92" name="Google Shape;13090;p90">
            <a:extLst>
              <a:ext uri="{FF2B5EF4-FFF2-40B4-BE49-F238E27FC236}">
                <a16:creationId xmlns:a16="http://schemas.microsoft.com/office/drawing/2014/main" id="{61819C94-3872-4B84-BD5D-474DD7D595E3}"/>
              </a:ext>
            </a:extLst>
          </p:cNvPr>
          <p:cNvGrpSpPr/>
          <p:nvPr/>
        </p:nvGrpSpPr>
        <p:grpSpPr>
          <a:xfrm>
            <a:off x="2965866" y="1767476"/>
            <a:ext cx="437649" cy="465205"/>
            <a:chOff x="2224399" y="1510182"/>
            <a:chExt cx="328237" cy="348904"/>
          </a:xfrm>
        </p:grpSpPr>
        <p:sp>
          <p:nvSpPr>
            <p:cNvPr id="793" name="Google Shape;13091;p90">
              <a:extLst>
                <a:ext uri="{FF2B5EF4-FFF2-40B4-BE49-F238E27FC236}">
                  <a16:creationId xmlns:a16="http://schemas.microsoft.com/office/drawing/2014/main" id="{A14B18B4-133C-43E5-870B-3099A5458E28}"/>
                </a:ext>
              </a:extLst>
            </p:cNvPr>
            <p:cNvSpPr/>
            <p:nvPr/>
          </p:nvSpPr>
          <p:spPr>
            <a:xfrm>
              <a:off x="2386800" y="1515218"/>
              <a:ext cx="165836" cy="142835"/>
            </a:xfrm>
            <a:custGeom>
              <a:avLst/>
              <a:gdLst/>
              <a:ahLst/>
              <a:cxnLst/>
              <a:rect l="l" t="t" r="r" b="b"/>
              <a:pathLst>
                <a:path w="6323" h="5446" extrusionOk="0">
                  <a:moveTo>
                    <a:pt x="3187" y="1"/>
                  </a:moveTo>
                  <a:cubicBezTo>
                    <a:pt x="3152" y="1"/>
                    <a:pt x="3116" y="2"/>
                    <a:pt x="3080" y="3"/>
                  </a:cubicBezTo>
                  <a:cubicBezTo>
                    <a:pt x="1069" y="85"/>
                    <a:pt x="1" y="2414"/>
                    <a:pt x="1252" y="3992"/>
                  </a:cubicBezTo>
                  <a:lnTo>
                    <a:pt x="1184" y="5445"/>
                  </a:lnTo>
                  <a:lnTo>
                    <a:pt x="2503" y="4829"/>
                  </a:lnTo>
                  <a:cubicBezTo>
                    <a:pt x="2727" y="4893"/>
                    <a:pt x="2954" y="4924"/>
                    <a:pt x="3179" y="4924"/>
                  </a:cubicBezTo>
                  <a:cubicBezTo>
                    <a:pt x="3986" y="4924"/>
                    <a:pt x="4759" y="4525"/>
                    <a:pt x="5226" y="3828"/>
                  </a:cubicBezTo>
                  <a:cubicBezTo>
                    <a:pt x="6323" y="2189"/>
                    <a:pt x="5135" y="1"/>
                    <a:pt x="3187" y="1"/>
                  </a:cubicBezTo>
                  <a:close/>
                </a:path>
              </a:pathLst>
            </a:custGeom>
            <a:solidFill>
              <a:srgbClr val="E7ED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4" name="Google Shape;13092;p90">
              <a:extLst>
                <a:ext uri="{FF2B5EF4-FFF2-40B4-BE49-F238E27FC236}">
                  <a16:creationId xmlns:a16="http://schemas.microsoft.com/office/drawing/2014/main" id="{27DF86CB-FB74-43C2-A4ED-885CFC142D1C}"/>
                </a:ext>
              </a:extLst>
            </p:cNvPr>
            <p:cNvSpPr/>
            <p:nvPr/>
          </p:nvSpPr>
          <p:spPr>
            <a:xfrm>
              <a:off x="2426692" y="1546323"/>
              <a:ext cx="79286" cy="67798"/>
            </a:xfrm>
            <a:custGeom>
              <a:avLst/>
              <a:gdLst/>
              <a:ahLst/>
              <a:cxnLst/>
              <a:rect l="l" t="t" r="r" b="b"/>
              <a:pathLst>
                <a:path w="3023" h="2585" extrusionOk="0">
                  <a:moveTo>
                    <a:pt x="1728" y="1"/>
                  </a:moveTo>
                  <a:cubicBezTo>
                    <a:pt x="578" y="1"/>
                    <a:pt x="0" y="1391"/>
                    <a:pt x="813" y="2205"/>
                  </a:cubicBezTo>
                  <a:cubicBezTo>
                    <a:pt x="1076" y="2467"/>
                    <a:pt x="1400" y="2585"/>
                    <a:pt x="1717" y="2585"/>
                  </a:cubicBezTo>
                  <a:cubicBezTo>
                    <a:pt x="2383" y="2585"/>
                    <a:pt x="3022" y="2069"/>
                    <a:pt x="3022" y="1290"/>
                  </a:cubicBezTo>
                  <a:lnTo>
                    <a:pt x="1733" y="1290"/>
                  </a:lnTo>
                  <a:lnTo>
                    <a:pt x="1728" y="1"/>
                  </a:lnTo>
                  <a:close/>
                </a:path>
              </a:pathLst>
            </a:custGeom>
            <a:solidFill>
              <a:srgbClr val="D4D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5" name="Google Shape;13093;p90">
              <a:extLst>
                <a:ext uri="{FF2B5EF4-FFF2-40B4-BE49-F238E27FC236}">
                  <a16:creationId xmlns:a16="http://schemas.microsoft.com/office/drawing/2014/main" id="{AE452BD5-8477-4E78-AD06-977B06E9C9F7}"/>
                </a:ext>
              </a:extLst>
            </p:cNvPr>
            <p:cNvSpPr/>
            <p:nvPr/>
          </p:nvSpPr>
          <p:spPr>
            <a:xfrm>
              <a:off x="2248502" y="1561483"/>
              <a:ext cx="273999" cy="273999"/>
            </a:xfrm>
            <a:custGeom>
              <a:avLst/>
              <a:gdLst/>
              <a:ahLst/>
              <a:cxnLst/>
              <a:rect l="l" t="t" r="r" b="b"/>
              <a:pathLst>
                <a:path w="10447" h="10447" extrusionOk="0">
                  <a:moveTo>
                    <a:pt x="3383" y="0"/>
                  </a:moveTo>
                  <a:lnTo>
                    <a:pt x="0" y="3383"/>
                  </a:lnTo>
                  <a:lnTo>
                    <a:pt x="1694" y="5077"/>
                  </a:lnTo>
                  <a:cubicBezTo>
                    <a:pt x="2156" y="5536"/>
                    <a:pt x="2770" y="5776"/>
                    <a:pt x="3388" y="5776"/>
                  </a:cubicBezTo>
                  <a:cubicBezTo>
                    <a:pt x="3812" y="5776"/>
                    <a:pt x="4238" y="5663"/>
                    <a:pt x="4619" y="5433"/>
                  </a:cubicBezTo>
                  <a:lnTo>
                    <a:pt x="5014" y="5827"/>
                  </a:lnTo>
                  <a:cubicBezTo>
                    <a:pt x="4446" y="6770"/>
                    <a:pt x="4595" y="7978"/>
                    <a:pt x="5370" y="8758"/>
                  </a:cubicBezTo>
                  <a:lnTo>
                    <a:pt x="7064" y="10447"/>
                  </a:lnTo>
                  <a:lnTo>
                    <a:pt x="10446" y="7064"/>
                  </a:lnTo>
                  <a:lnTo>
                    <a:pt x="8757" y="5375"/>
                  </a:lnTo>
                  <a:cubicBezTo>
                    <a:pt x="8296" y="4913"/>
                    <a:pt x="7684" y="4674"/>
                    <a:pt x="7065" y="4674"/>
                  </a:cubicBezTo>
                  <a:cubicBezTo>
                    <a:pt x="6640" y="4674"/>
                    <a:pt x="6212" y="4787"/>
                    <a:pt x="5827" y="5019"/>
                  </a:cubicBezTo>
                  <a:lnTo>
                    <a:pt x="5433" y="4624"/>
                  </a:lnTo>
                  <a:cubicBezTo>
                    <a:pt x="6000" y="3681"/>
                    <a:pt x="5856" y="2473"/>
                    <a:pt x="5076" y="1694"/>
                  </a:cubicBezTo>
                  <a:lnTo>
                    <a:pt x="3383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6" name="Google Shape;13094;p90">
              <a:extLst>
                <a:ext uri="{FF2B5EF4-FFF2-40B4-BE49-F238E27FC236}">
                  <a16:creationId xmlns:a16="http://schemas.microsoft.com/office/drawing/2014/main" id="{0CC3538B-6A59-48E2-B732-A6EB4D2A4D56}"/>
                </a:ext>
              </a:extLst>
            </p:cNvPr>
            <p:cNvSpPr/>
            <p:nvPr/>
          </p:nvSpPr>
          <p:spPr>
            <a:xfrm>
              <a:off x="2323958" y="1561483"/>
              <a:ext cx="198673" cy="198647"/>
            </a:xfrm>
            <a:custGeom>
              <a:avLst/>
              <a:gdLst/>
              <a:ahLst/>
              <a:cxnLst/>
              <a:rect l="l" t="t" r="r" b="b"/>
              <a:pathLst>
                <a:path w="7575" h="7574" extrusionOk="0">
                  <a:moveTo>
                    <a:pt x="506" y="0"/>
                  </a:moveTo>
                  <a:lnTo>
                    <a:pt x="1" y="510"/>
                  </a:lnTo>
                  <a:lnTo>
                    <a:pt x="1689" y="2199"/>
                  </a:lnTo>
                  <a:cubicBezTo>
                    <a:pt x="2402" y="2911"/>
                    <a:pt x="2594" y="3989"/>
                    <a:pt x="2171" y="4899"/>
                  </a:cubicBezTo>
                  <a:cubicBezTo>
                    <a:pt x="2103" y="5043"/>
                    <a:pt x="2137" y="5216"/>
                    <a:pt x="2248" y="5327"/>
                  </a:cubicBezTo>
                  <a:cubicBezTo>
                    <a:pt x="2320" y="5399"/>
                    <a:pt x="2418" y="5436"/>
                    <a:pt x="2518" y="5436"/>
                  </a:cubicBezTo>
                  <a:cubicBezTo>
                    <a:pt x="2572" y="5436"/>
                    <a:pt x="2626" y="5426"/>
                    <a:pt x="2676" y="5404"/>
                  </a:cubicBezTo>
                  <a:cubicBezTo>
                    <a:pt x="2997" y="5254"/>
                    <a:pt x="3340" y="5181"/>
                    <a:pt x="3680" y="5181"/>
                  </a:cubicBezTo>
                  <a:cubicBezTo>
                    <a:pt x="4302" y="5181"/>
                    <a:pt x="4915" y="5425"/>
                    <a:pt x="5375" y="5885"/>
                  </a:cubicBezTo>
                  <a:lnTo>
                    <a:pt x="7064" y="7574"/>
                  </a:lnTo>
                  <a:lnTo>
                    <a:pt x="7574" y="7069"/>
                  </a:lnTo>
                  <a:lnTo>
                    <a:pt x="5880" y="5375"/>
                  </a:lnTo>
                  <a:cubicBezTo>
                    <a:pt x="5419" y="4913"/>
                    <a:pt x="4807" y="4674"/>
                    <a:pt x="4189" y="4674"/>
                  </a:cubicBezTo>
                  <a:cubicBezTo>
                    <a:pt x="3765" y="4674"/>
                    <a:pt x="3337" y="4787"/>
                    <a:pt x="2955" y="5019"/>
                  </a:cubicBezTo>
                  <a:lnTo>
                    <a:pt x="2560" y="4624"/>
                  </a:lnTo>
                  <a:cubicBezTo>
                    <a:pt x="3128" y="3681"/>
                    <a:pt x="2979" y="2473"/>
                    <a:pt x="2199" y="1694"/>
                  </a:cubicBezTo>
                  <a:lnTo>
                    <a:pt x="506" y="0"/>
                  </a:lnTo>
                  <a:close/>
                </a:path>
              </a:pathLst>
            </a:custGeom>
            <a:solidFill>
              <a:srgbClr val="E1E8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7" name="Google Shape;13095;p90">
              <a:extLst>
                <a:ext uri="{FF2B5EF4-FFF2-40B4-BE49-F238E27FC236}">
                  <a16:creationId xmlns:a16="http://schemas.microsoft.com/office/drawing/2014/main" id="{8F635836-26E0-4E05-92F2-0B15D763B347}"/>
                </a:ext>
              </a:extLst>
            </p:cNvPr>
            <p:cNvSpPr/>
            <p:nvPr/>
          </p:nvSpPr>
          <p:spPr>
            <a:xfrm>
              <a:off x="2230064" y="1543045"/>
              <a:ext cx="125603" cy="125603"/>
            </a:xfrm>
            <a:custGeom>
              <a:avLst/>
              <a:gdLst/>
              <a:ahLst/>
              <a:cxnLst/>
              <a:rect l="l" t="t" r="r" b="b"/>
              <a:pathLst>
                <a:path w="4789" h="4789" extrusionOk="0">
                  <a:moveTo>
                    <a:pt x="4095" y="1"/>
                  </a:moveTo>
                  <a:lnTo>
                    <a:pt x="1" y="4096"/>
                  </a:lnTo>
                  <a:lnTo>
                    <a:pt x="693" y="4788"/>
                  </a:lnTo>
                  <a:lnTo>
                    <a:pt x="4788" y="694"/>
                  </a:lnTo>
                  <a:lnTo>
                    <a:pt x="4095" y="1"/>
                  </a:ln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8" name="Google Shape;13096;p90">
              <a:extLst>
                <a:ext uri="{FF2B5EF4-FFF2-40B4-BE49-F238E27FC236}">
                  <a16:creationId xmlns:a16="http://schemas.microsoft.com/office/drawing/2014/main" id="{55016881-DECF-4B4E-A8DA-5B3917911C02}"/>
                </a:ext>
              </a:extLst>
            </p:cNvPr>
            <p:cNvSpPr/>
            <p:nvPr/>
          </p:nvSpPr>
          <p:spPr>
            <a:xfrm>
              <a:off x="2239270" y="1552251"/>
              <a:ext cx="116398" cy="116398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4096" y="1"/>
                  </a:moveTo>
                  <a:lnTo>
                    <a:pt x="1" y="4096"/>
                  </a:lnTo>
                  <a:lnTo>
                    <a:pt x="342" y="4437"/>
                  </a:lnTo>
                  <a:lnTo>
                    <a:pt x="4437" y="343"/>
                  </a:lnTo>
                  <a:lnTo>
                    <a:pt x="4096" y="1"/>
                  </a:lnTo>
                  <a:close/>
                </a:path>
              </a:pathLst>
            </a:custGeom>
            <a:solidFill>
              <a:srgbClr val="5E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9" name="Google Shape;13097;p90">
              <a:extLst>
                <a:ext uri="{FF2B5EF4-FFF2-40B4-BE49-F238E27FC236}">
                  <a16:creationId xmlns:a16="http://schemas.microsoft.com/office/drawing/2014/main" id="{4817D5D7-9A55-4977-8551-141716211591}"/>
                </a:ext>
              </a:extLst>
            </p:cNvPr>
            <p:cNvSpPr/>
            <p:nvPr/>
          </p:nvSpPr>
          <p:spPr>
            <a:xfrm>
              <a:off x="2415335" y="1728316"/>
              <a:ext cx="125577" cy="125603"/>
            </a:xfrm>
            <a:custGeom>
              <a:avLst/>
              <a:gdLst/>
              <a:ahLst/>
              <a:cxnLst/>
              <a:rect l="l" t="t" r="r" b="b"/>
              <a:pathLst>
                <a:path w="4788" h="4789" extrusionOk="0">
                  <a:moveTo>
                    <a:pt x="4095" y="0"/>
                  </a:moveTo>
                  <a:lnTo>
                    <a:pt x="0" y="4095"/>
                  </a:lnTo>
                  <a:lnTo>
                    <a:pt x="698" y="4788"/>
                  </a:lnTo>
                  <a:lnTo>
                    <a:pt x="4788" y="698"/>
                  </a:lnTo>
                  <a:lnTo>
                    <a:pt x="4095" y="0"/>
                  </a:ln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0" name="Google Shape;13098;p90">
              <a:extLst>
                <a:ext uri="{FF2B5EF4-FFF2-40B4-BE49-F238E27FC236}">
                  <a16:creationId xmlns:a16="http://schemas.microsoft.com/office/drawing/2014/main" id="{3910072C-6D31-4F67-8E9C-82FDEB9462E4}"/>
                </a:ext>
              </a:extLst>
            </p:cNvPr>
            <p:cNvSpPr/>
            <p:nvPr/>
          </p:nvSpPr>
          <p:spPr>
            <a:xfrm>
              <a:off x="2424541" y="1737522"/>
              <a:ext cx="116503" cy="116398"/>
            </a:xfrm>
            <a:custGeom>
              <a:avLst/>
              <a:gdLst/>
              <a:ahLst/>
              <a:cxnLst/>
              <a:rect l="l" t="t" r="r" b="b"/>
              <a:pathLst>
                <a:path w="4442" h="4438" extrusionOk="0">
                  <a:moveTo>
                    <a:pt x="4095" y="1"/>
                  </a:moveTo>
                  <a:lnTo>
                    <a:pt x="0" y="4091"/>
                  </a:lnTo>
                  <a:lnTo>
                    <a:pt x="347" y="4437"/>
                  </a:lnTo>
                  <a:lnTo>
                    <a:pt x="4442" y="347"/>
                  </a:lnTo>
                  <a:lnTo>
                    <a:pt x="4095" y="1"/>
                  </a:lnTo>
                  <a:close/>
                </a:path>
              </a:pathLst>
            </a:custGeom>
            <a:solidFill>
              <a:srgbClr val="5E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1" name="Google Shape;13099;p90">
              <a:extLst>
                <a:ext uri="{FF2B5EF4-FFF2-40B4-BE49-F238E27FC236}">
                  <a16:creationId xmlns:a16="http://schemas.microsoft.com/office/drawing/2014/main" id="{A1955188-0C34-439D-9705-71FDE29651B7}"/>
                </a:ext>
              </a:extLst>
            </p:cNvPr>
            <p:cNvSpPr/>
            <p:nvPr/>
          </p:nvSpPr>
          <p:spPr>
            <a:xfrm>
              <a:off x="2289128" y="1668622"/>
              <a:ext cx="89751" cy="30057"/>
            </a:xfrm>
            <a:custGeom>
              <a:avLst/>
              <a:gdLst/>
              <a:ahLst/>
              <a:cxnLst/>
              <a:rect l="l" t="t" r="r" b="b"/>
              <a:pathLst>
                <a:path w="3422" h="1146" extrusionOk="0">
                  <a:moveTo>
                    <a:pt x="0" y="0"/>
                  </a:moveTo>
                  <a:cubicBezTo>
                    <a:pt x="0" y="0"/>
                    <a:pt x="409" y="501"/>
                    <a:pt x="424" y="515"/>
                  </a:cubicBezTo>
                  <a:cubicBezTo>
                    <a:pt x="784" y="938"/>
                    <a:pt x="1245" y="1145"/>
                    <a:pt x="1708" y="1145"/>
                  </a:cubicBezTo>
                  <a:cubicBezTo>
                    <a:pt x="2204" y="1145"/>
                    <a:pt x="2702" y="906"/>
                    <a:pt x="3075" y="438"/>
                  </a:cubicBezTo>
                  <a:lnTo>
                    <a:pt x="3422" y="0"/>
                  </a:lnTo>
                  <a:close/>
                </a:path>
              </a:pathLst>
            </a:custGeom>
            <a:solidFill>
              <a:srgbClr val="EE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2" name="Google Shape;13100;p90">
              <a:extLst>
                <a:ext uri="{FF2B5EF4-FFF2-40B4-BE49-F238E27FC236}">
                  <a16:creationId xmlns:a16="http://schemas.microsoft.com/office/drawing/2014/main" id="{71A96717-0A52-48B3-8182-1DBCD1331994}"/>
                </a:ext>
              </a:extLst>
            </p:cNvPr>
            <p:cNvSpPr/>
            <p:nvPr/>
          </p:nvSpPr>
          <p:spPr>
            <a:xfrm>
              <a:off x="2386039" y="1752419"/>
              <a:ext cx="90905" cy="50750"/>
            </a:xfrm>
            <a:custGeom>
              <a:avLst/>
              <a:gdLst/>
              <a:ahLst/>
              <a:cxnLst/>
              <a:rect l="l" t="t" r="r" b="b"/>
              <a:pathLst>
                <a:path w="3466" h="1935" extrusionOk="0">
                  <a:moveTo>
                    <a:pt x="1" y="0"/>
                  </a:moveTo>
                  <a:cubicBezTo>
                    <a:pt x="1" y="371"/>
                    <a:pt x="246" y="640"/>
                    <a:pt x="290" y="684"/>
                  </a:cubicBezTo>
                  <a:lnTo>
                    <a:pt x="1536" y="1935"/>
                  </a:lnTo>
                  <a:lnTo>
                    <a:pt x="3465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3" name="Google Shape;13101;p90">
              <a:extLst>
                <a:ext uri="{FF2B5EF4-FFF2-40B4-BE49-F238E27FC236}">
                  <a16:creationId xmlns:a16="http://schemas.microsoft.com/office/drawing/2014/main" id="{244F39B0-75A0-4BA6-B134-23D5629CC1C1}"/>
                </a:ext>
              </a:extLst>
            </p:cNvPr>
            <p:cNvSpPr/>
            <p:nvPr/>
          </p:nvSpPr>
          <p:spPr>
            <a:xfrm>
              <a:off x="2387560" y="1510182"/>
              <a:ext cx="152198" cy="152906"/>
            </a:xfrm>
            <a:custGeom>
              <a:avLst/>
              <a:gdLst/>
              <a:ahLst/>
              <a:cxnLst/>
              <a:rect l="l" t="t" r="r" b="b"/>
              <a:pathLst>
                <a:path w="5803" h="5830" extrusionOk="0">
                  <a:moveTo>
                    <a:pt x="3149" y="0"/>
                  </a:moveTo>
                  <a:cubicBezTo>
                    <a:pt x="2796" y="0"/>
                    <a:pt x="2434" y="72"/>
                    <a:pt x="2084" y="224"/>
                  </a:cubicBezTo>
                  <a:cubicBezTo>
                    <a:pt x="520" y="912"/>
                    <a:pt x="1" y="2875"/>
                    <a:pt x="1026" y="4247"/>
                  </a:cubicBezTo>
                  <a:lnTo>
                    <a:pt x="963" y="5628"/>
                  </a:lnTo>
                  <a:cubicBezTo>
                    <a:pt x="959" y="5742"/>
                    <a:pt x="1052" y="5829"/>
                    <a:pt x="1158" y="5829"/>
                  </a:cubicBezTo>
                  <a:cubicBezTo>
                    <a:pt x="1186" y="5829"/>
                    <a:pt x="1214" y="5823"/>
                    <a:pt x="1242" y="5810"/>
                  </a:cubicBezTo>
                  <a:lnTo>
                    <a:pt x="2493" y="5228"/>
                  </a:lnTo>
                  <a:cubicBezTo>
                    <a:pt x="2715" y="5285"/>
                    <a:pt x="2937" y="5312"/>
                    <a:pt x="3154" y="5312"/>
                  </a:cubicBezTo>
                  <a:cubicBezTo>
                    <a:pt x="4452" y="5312"/>
                    <a:pt x="5607" y="4351"/>
                    <a:pt x="5784" y="2996"/>
                  </a:cubicBezTo>
                  <a:cubicBezTo>
                    <a:pt x="5803" y="2856"/>
                    <a:pt x="5695" y="2777"/>
                    <a:pt x="5589" y="2777"/>
                  </a:cubicBezTo>
                  <a:cubicBezTo>
                    <a:pt x="5501" y="2777"/>
                    <a:pt x="5415" y="2830"/>
                    <a:pt x="5399" y="2947"/>
                  </a:cubicBezTo>
                  <a:cubicBezTo>
                    <a:pt x="5245" y="4107"/>
                    <a:pt x="4257" y="4922"/>
                    <a:pt x="3153" y="4922"/>
                  </a:cubicBezTo>
                  <a:cubicBezTo>
                    <a:pt x="2947" y="4922"/>
                    <a:pt x="2736" y="4893"/>
                    <a:pt x="2527" y="4834"/>
                  </a:cubicBezTo>
                  <a:cubicBezTo>
                    <a:pt x="2510" y="4828"/>
                    <a:pt x="2492" y="4825"/>
                    <a:pt x="2474" y="4825"/>
                  </a:cubicBezTo>
                  <a:cubicBezTo>
                    <a:pt x="2446" y="4825"/>
                    <a:pt x="2418" y="4832"/>
                    <a:pt x="2392" y="4843"/>
                  </a:cubicBezTo>
                  <a:lnTo>
                    <a:pt x="1367" y="5324"/>
                  </a:lnTo>
                  <a:lnTo>
                    <a:pt x="1415" y="4194"/>
                  </a:lnTo>
                  <a:cubicBezTo>
                    <a:pt x="1420" y="4146"/>
                    <a:pt x="1406" y="4097"/>
                    <a:pt x="1377" y="4064"/>
                  </a:cubicBezTo>
                  <a:cubicBezTo>
                    <a:pt x="458" y="2909"/>
                    <a:pt x="872" y="1201"/>
                    <a:pt x="2214" y="590"/>
                  </a:cubicBezTo>
                  <a:cubicBezTo>
                    <a:pt x="2520" y="450"/>
                    <a:pt x="2838" y="384"/>
                    <a:pt x="3150" y="384"/>
                  </a:cubicBezTo>
                  <a:cubicBezTo>
                    <a:pt x="4198" y="384"/>
                    <a:pt x="5171" y="1124"/>
                    <a:pt x="5375" y="2240"/>
                  </a:cubicBezTo>
                  <a:cubicBezTo>
                    <a:pt x="5394" y="2354"/>
                    <a:pt x="5478" y="2405"/>
                    <a:pt x="5563" y="2405"/>
                  </a:cubicBezTo>
                  <a:cubicBezTo>
                    <a:pt x="5675" y="2405"/>
                    <a:pt x="5790" y="2316"/>
                    <a:pt x="5760" y="2168"/>
                  </a:cubicBezTo>
                  <a:cubicBezTo>
                    <a:pt x="5517" y="863"/>
                    <a:pt x="4380" y="0"/>
                    <a:pt x="31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4" name="Google Shape;13102;p90">
              <a:extLst>
                <a:ext uri="{FF2B5EF4-FFF2-40B4-BE49-F238E27FC236}">
                  <a16:creationId xmlns:a16="http://schemas.microsoft.com/office/drawing/2014/main" id="{F4923EFD-11D1-426B-88F0-428E20D18F1F}"/>
                </a:ext>
              </a:extLst>
            </p:cNvPr>
            <p:cNvSpPr/>
            <p:nvPr/>
          </p:nvSpPr>
          <p:spPr>
            <a:xfrm>
              <a:off x="2419899" y="1541288"/>
              <a:ext cx="91245" cy="78053"/>
            </a:xfrm>
            <a:custGeom>
              <a:avLst/>
              <a:gdLst/>
              <a:ahLst/>
              <a:cxnLst/>
              <a:rect l="l" t="t" r="r" b="b"/>
              <a:pathLst>
                <a:path w="3479" h="2976" extrusionOk="0">
                  <a:moveTo>
                    <a:pt x="1799" y="409"/>
                  </a:moveTo>
                  <a:lnTo>
                    <a:pt x="1799" y="1492"/>
                  </a:lnTo>
                  <a:cubicBezTo>
                    <a:pt x="1799" y="1598"/>
                    <a:pt x="1886" y="1684"/>
                    <a:pt x="1992" y="1684"/>
                  </a:cubicBezTo>
                  <a:lnTo>
                    <a:pt x="3074" y="1684"/>
                  </a:lnTo>
                  <a:cubicBezTo>
                    <a:pt x="2972" y="2247"/>
                    <a:pt x="2488" y="2585"/>
                    <a:pt x="1989" y="2585"/>
                  </a:cubicBezTo>
                  <a:cubicBezTo>
                    <a:pt x="1716" y="2585"/>
                    <a:pt x="1438" y="2483"/>
                    <a:pt x="1217" y="2262"/>
                  </a:cubicBezTo>
                  <a:cubicBezTo>
                    <a:pt x="591" y="1636"/>
                    <a:pt x="928" y="563"/>
                    <a:pt x="1799" y="409"/>
                  </a:cubicBezTo>
                  <a:close/>
                  <a:moveTo>
                    <a:pt x="2000" y="0"/>
                  </a:moveTo>
                  <a:cubicBezTo>
                    <a:pt x="1997" y="0"/>
                    <a:pt x="1994" y="0"/>
                    <a:pt x="1992" y="0"/>
                  </a:cubicBezTo>
                  <a:cubicBezTo>
                    <a:pt x="1990" y="0"/>
                    <a:pt x="1988" y="0"/>
                    <a:pt x="1986" y="0"/>
                  </a:cubicBezTo>
                  <a:cubicBezTo>
                    <a:pt x="661" y="0"/>
                    <a:pt x="1" y="1599"/>
                    <a:pt x="938" y="2536"/>
                  </a:cubicBezTo>
                  <a:cubicBezTo>
                    <a:pt x="1241" y="2840"/>
                    <a:pt x="1615" y="2976"/>
                    <a:pt x="1980" y="2976"/>
                  </a:cubicBezTo>
                  <a:cubicBezTo>
                    <a:pt x="2745" y="2976"/>
                    <a:pt x="3478" y="2382"/>
                    <a:pt x="3478" y="1487"/>
                  </a:cubicBezTo>
                  <a:cubicBezTo>
                    <a:pt x="3478" y="1377"/>
                    <a:pt x="3387" y="1290"/>
                    <a:pt x="3281" y="1290"/>
                  </a:cubicBezTo>
                  <a:lnTo>
                    <a:pt x="2184" y="1290"/>
                  </a:lnTo>
                  <a:lnTo>
                    <a:pt x="2184" y="193"/>
                  </a:lnTo>
                  <a:cubicBezTo>
                    <a:pt x="2184" y="85"/>
                    <a:pt x="2102" y="0"/>
                    <a:pt x="20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5" name="Google Shape;13103;p90">
              <a:extLst>
                <a:ext uri="{FF2B5EF4-FFF2-40B4-BE49-F238E27FC236}">
                  <a16:creationId xmlns:a16="http://schemas.microsoft.com/office/drawing/2014/main" id="{68533E9A-7F16-4ED2-A8BE-145857555FAD}"/>
                </a:ext>
              </a:extLst>
            </p:cNvPr>
            <p:cNvSpPr/>
            <p:nvPr/>
          </p:nvSpPr>
          <p:spPr>
            <a:xfrm>
              <a:off x="2224399" y="1537878"/>
              <a:ext cx="322205" cy="321208"/>
            </a:xfrm>
            <a:custGeom>
              <a:avLst/>
              <a:gdLst/>
              <a:ahLst/>
              <a:cxnLst/>
              <a:rect l="l" t="t" r="r" b="b"/>
              <a:pathLst>
                <a:path w="12285" h="12247" extrusionOk="0">
                  <a:moveTo>
                    <a:pt x="4648" y="1521"/>
                  </a:moveTo>
                  <a:lnTo>
                    <a:pt x="5856" y="2729"/>
                  </a:lnTo>
                  <a:cubicBezTo>
                    <a:pt x="6573" y="3446"/>
                    <a:pt x="6708" y="4557"/>
                    <a:pt x="6183" y="5423"/>
                  </a:cubicBezTo>
                  <a:cubicBezTo>
                    <a:pt x="6140" y="5500"/>
                    <a:pt x="6149" y="5596"/>
                    <a:pt x="6212" y="5664"/>
                  </a:cubicBezTo>
                  <a:lnTo>
                    <a:pt x="6607" y="6058"/>
                  </a:lnTo>
                  <a:cubicBezTo>
                    <a:pt x="6646" y="6095"/>
                    <a:pt x="6696" y="6114"/>
                    <a:pt x="6746" y="6114"/>
                  </a:cubicBezTo>
                  <a:cubicBezTo>
                    <a:pt x="6781" y="6114"/>
                    <a:pt x="6816" y="6105"/>
                    <a:pt x="6847" y="6087"/>
                  </a:cubicBezTo>
                  <a:cubicBezTo>
                    <a:pt x="7200" y="5874"/>
                    <a:pt x="7594" y="5769"/>
                    <a:pt x="7985" y="5769"/>
                  </a:cubicBezTo>
                  <a:cubicBezTo>
                    <a:pt x="8553" y="5769"/>
                    <a:pt x="9115" y="5990"/>
                    <a:pt x="9537" y="6414"/>
                  </a:cubicBezTo>
                  <a:lnTo>
                    <a:pt x="10745" y="7622"/>
                  </a:lnTo>
                  <a:lnTo>
                    <a:pt x="7641" y="10731"/>
                  </a:lnTo>
                  <a:lnTo>
                    <a:pt x="6429" y="9518"/>
                  </a:lnTo>
                  <a:cubicBezTo>
                    <a:pt x="5716" y="8806"/>
                    <a:pt x="5577" y="7694"/>
                    <a:pt x="6101" y="6828"/>
                  </a:cubicBezTo>
                  <a:cubicBezTo>
                    <a:pt x="6149" y="6751"/>
                    <a:pt x="6135" y="6650"/>
                    <a:pt x="6072" y="6588"/>
                  </a:cubicBezTo>
                  <a:lnTo>
                    <a:pt x="5683" y="6193"/>
                  </a:lnTo>
                  <a:cubicBezTo>
                    <a:pt x="5643" y="6156"/>
                    <a:pt x="5593" y="6138"/>
                    <a:pt x="5543" y="6138"/>
                  </a:cubicBezTo>
                  <a:cubicBezTo>
                    <a:pt x="5508" y="6138"/>
                    <a:pt x="5474" y="6147"/>
                    <a:pt x="5442" y="6164"/>
                  </a:cubicBezTo>
                  <a:cubicBezTo>
                    <a:pt x="5089" y="6378"/>
                    <a:pt x="4695" y="6482"/>
                    <a:pt x="4305" y="6482"/>
                  </a:cubicBezTo>
                  <a:cubicBezTo>
                    <a:pt x="3736" y="6482"/>
                    <a:pt x="3174" y="6262"/>
                    <a:pt x="2752" y="5837"/>
                  </a:cubicBezTo>
                  <a:lnTo>
                    <a:pt x="1540" y="4629"/>
                  </a:lnTo>
                  <a:lnTo>
                    <a:pt x="4648" y="1521"/>
                  </a:lnTo>
                  <a:close/>
                  <a:moveTo>
                    <a:pt x="11370" y="7536"/>
                  </a:moveTo>
                  <a:lnTo>
                    <a:pt x="11794" y="7959"/>
                  </a:lnTo>
                  <a:lnTo>
                    <a:pt x="7978" y="11775"/>
                  </a:lnTo>
                  <a:lnTo>
                    <a:pt x="7554" y="11356"/>
                  </a:lnTo>
                  <a:lnTo>
                    <a:pt x="11154" y="7757"/>
                  </a:lnTo>
                  <a:lnTo>
                    <a:pt x="11370" y="7536"/>
                  </a:lnTo>
                  <a:close/>
                  <a:moveTo>
                    <a:pt x="4311" y="0"/>
                  </a:moveTo>
                  <a:cubicBezTo>
                    <a:pt x="4261" y="0"/>
                    <a:pt x="4210" y="20"/>
                    <a:pt x="4172" y="58"/>
                  </a:cubicBezTo>
                  <a:lnTo>
                    <a:pt x="2651" y="1579"/>
                  </a:lnTo>
                  <a:cubicBezTo>
                    <a:pt x="2518" y="1720"/>
                    <a:pt x="2645" y="1909"/>
                    <a:pt x="2796" y="1909"/>
                  </a:cubicBezTo>
                  <a:cubicBezTo>
                    <a:pt x="2840" y="1909"/>
                    <a:pt x="2887" y="1893"/>
                    <a:pt x="2930" y="1853"/>
                  </a:cubicBezTo>
                  <a:lnTo>
                    <a:pt x="4311" y="472"/>
                  </a:lnTo>
                  <a:lnTo>
                    <a:pt x="4735" y="891"/>
                  </a:lnTo>
                  <a:lnTo>
                    <a:pt x="4518" y="1107"/>
                  </a:lnTo>
                  <a:lnTo>
                    <a:pt x="1126" y="4490"/>
                  </a:lnTo>
                  <a:lnTo>
                    <a:pt x="909" y="4706"/>
                  </a:lnTo>
                  <a:lnTo>
                    <a:pt x="491" y="4288"/>
                  </a:lnTo>
                  <a:lnTo>
                    <a:pt x="2382" y="2392"/>
                  </a:lnTo>
                  <a:cubicBezTo>
                    <a:pt x="2532" y="2252"/>
                    <a:pt x="2400" y="2051"/>
                    <a:pt x="2248" y="2051"/>
                  </a:cubicBezTo>
                  <a:cubicBezTo>
                    <a:pt x="2200" y="2051"/>
                    <a:pt x="2151" y="2071"/>
                    <a:pt x="2108" y="2118"/>
                  </a:cubicBezTo>
                  <a:lnTo>
                    <a:pt x="77" y="4153"/>
                  </a:lnTo>
                  <a:cubicBezTo>
                    <a:pt x="0" y="4230"/>
                    <a:pt x="0" y="4355"/>
                    <a:pt x="77" y="4427"/>
                  </a:cubicBezTo>
                  <a:lnTo>
                    <a:pt x="770" y="5120"/>
                  </a:lnTo>
                  <a:cubicBezTo>
                    <a:pt x="808" y="5159"/>
                    <a:pt x="859" y="5178"/>
                    <a:pt x="909" y="5178"/>
                  </a:cubicBezTo>
                  <a:cubicBezTo>
                    <a:pt x="960" y="5178"/>
                    <a:pt x="1011" y="5159"/>
                    <a:pt x="1049" y="5120"/>
                  </a:cubicBezTo>
                  <a:lnTo>
                    <a:pt x="1266" y="4904"/>
                  </a:lnTo>
                  <a:lnTo>
                    <a:pt x="2473" y="6111"/>
                  </a:lnTo>
                  <a:cubicBezTo>
                    <a:pt x="2969" y="6610"/>
                    <a:pt x="3632" y="6872"/>
                    <a:pt x="4303" y="6872"/>
                  </a:cubicBezTo>
                  <a:cubicBezTo>
                    <a:pt x="4712" y="6872"/>
                    <a:pt x="5125" y="6774"/>
                    <a:pt x="5505" y="6573"/>
                  </a:cubicBezTo>
                  <a:lnTo>
                    <a:pt x="5692" y="6756"/>
                  </a:lnTo>
                  <a:cubicBezTo>
                    <a:pt x="5163" y="7762"/>
                    <a:pt x="5351" y="8989"/>
                    <a:pt x="6154" y="9792"/>
                  </a:cubicBezTo>
                  <a:lnTo>
                    <a:pt x="7367" y="11005"/>
                  </a:lnTo>
                  <a:lnTo>
                    <a:pt x="7146" y="11221"/>
                  </a:lnTo>
                  <a:cubicBezTo>
                    <a:pt x="7073" y="11294"/>
                    <a:pt x="7073" y="11419"/>
                    <a:pt x="7146" y="11496"/>
                  </a:cubicBezTo>
                  <a:lnTo>
                    <a:pt x="7843" y="12189"/>
                  </a:lnTo>
                  <a:cubicBezTo>
                    <a:pt x="7879" y="12227"/>
                    <a:pt x="7929" y="12246"/>
                    <a:pt x="7979" y="12246"/>
                  </a:cubicBezTo>
                  <a:cubicBezTo>
                    <a:pt x="8028" y="12246"/>
                    <a:pt x="8079" y="12227"/>
                    <a:pt x="8117" y="12189"/>
                  </a:cubicBezTo>
                  <a:lnTo>
                    <a:pt x="12212" y="8094"/>
                  </a:lnTo>
                  <a:cubicBezTo>
                    <a:pt x="12284" y="8017"/>
                    <a:pt x="12284" y="7896"/>
                    <a:pt x="12207" y="7820"/>
                  </a:cubicBezTo>
                  <a:lnTo>
                    <a:pt x="11515" y="7127"/>
                  </a:lnTo>
                  <a:cubicBezTo>
                    <a:pt x="11476" y="7088"/>
                    <a:pt x="11427" y="7069"/>
                    <a:pt x="11377" y="7069"/>
                  </a:cubicBezTo>
                  <a:cubicBezTo>
                    <a:pt x="11328" y="7069"/>
                    <a:pt x="11279" y="7088"/>
                    <a:pt x="11240" y="7127"/>
                  </a:cubicBezTo>
                  <a:lnTo>
                    <a:pt x="11024" y="7348"/>
                  </a:lnTo>
                  <a:lnTo>
                    <a:pt x="9811" y="6135"/>
                  </a:lnTo>
                  <a:cubicBezTo>
                    <a:pt x="9316" y="5637"/>
                    <a:pt x="8653" y="5377"/>
                    <a:pt x="7983" y="5377"/>
                  </a:cubicBezTo>
                  <a:cubicBezTo>
                    <a:pt x="7573" y="5377"/>
                    <a:pt x="7160" y="5474"/>
                    <a:pt x="6780" y="5673"/>
                  </a:cubicBezTo>
                  <a:lnTo>
                    <a:pt x="6597" y="5491"/>
                  </a:lnTo>
                  <a:cubicBezTo>
                    <a:pt x="7121" y="4485"/>
                    <a:pt x="6934" y="3258"/>
                    <a:pt x="6135" y="2459"/>
                  </a:cubicBezTo>
                  <a:lnTo>
                    <a:pt x="4922" y="1247"/>
                  </a:lnTo>
                  <a:lnTo>
                    <a:pt x="5139" y="1030"/>
                  </a:lnTo>
                  <a:cubicBezTo>
                    <a:pt x="5216" y="953"/>
                    <a:pt x="5216" y="833"/>
                    <a:pt x="5139" y="756"/>
                  </a:cubicBezTo>
                  <a:lnTo>
                    <a:pt x="4446" y="58"/>
                  </a:lnTo>
                  <a:cubicBezTo>
                    <a:pt x="4410" y="20"/>
                    <a:pt x="4361" y="0"/>
                    <a:pt x="43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6" name="Google Shape;13104;p90">
              <a:extLst>
                <a:ext uri="{FF2B5EF4-FFF2-40B4-BE49-F238E27FC236}">
                  <a16:creationId xmlns:a16="http://schemas.microsoft.com/office/drawing/2014/main" id="{99A180F1-F040-4F78-B7C3-EEB0A1C374C7}"/>
                </a:ext>
              </a:extLst>
            </p:cNvPr>
            <p:cNvSpPr/>
            <p:nvPr/>
          </p:nvSpPr>
          <p:spPr>
            <a:xfrm>
              <a:off x="2282571" y="1663456"/>
              <a:ext cx="102995" cy="40285"/>
            </a:xfrm>
            <a:custGeom>
              <a:avLst/>
              <a:gdLst/>
              <a:ahLst/>
              <a:cxnLst/>
              <a:rect l="l" t="t" r="r" b="b"/>
              <a:pathLst>
                <a:path w="3927" h="1536" extrusionOk="0">
                  <a:moveTo>
                    <a:pt x="3267" y="395"/>
                  </a:moveTo>
                  <a:lnTo>
                    <a:pt x="3171" y="515"/>
                  </a:lnTo>
                  <a:cubicBezTo>
                    <a:pt x="2854" y="914"/>
                    <a:pt x="2430" y="1140"/>
                    <a:pt x="1983" y="1150"/>
                  </a:cubicBezTo>
                  <a:cubicBezTo>
                    <a:pt x="1978" y="1150"/>
                    <a:pt x="1972" y="1150"/>
                    <a:pt x="1967" y="1150"/>
                  </a:cubicBezTo>
                  <a:cubicBezTo>
                    <a:pt x="1540" y="1150"/>
                    <a:pt x="1132" y="953"/>
                    <a:pt x="823" y="587"/>
                  </a:cubicBezTo>
                  <a:lnTo>
                    <a:pt x="664" y="395"/>
                  </a:lnTo>
                  <a:close/>
                  <a:moveTo>
                    <a:pt x="255" y="0"/>
                  </a:moveTo>
                  <a:cubicBezTo>
                    <a:pt x="87" y="0"/>
                    <a:pt x="0" y="193"/>
                    <a:pt x="101" y="318"/>
                  </a:cubicBezTo>
                  <a:cubicBezTo>
                    <a:pt x="222" y="472"/>
                    <a:pt x="510" y="823"/>
                    <a:pt x="525" y="837"/>
                  </a:cubicBezTo>
                  <a:cubicBezTo>
                    <a:pt x="910" y="1290"/>
                    <a:pt x="1420" y="1535"/>
                    <a:pt x="1959" y="1535"/>
                  </a:cubicBezTo>
                  <a:lnTo>
                    <a:pt x="1988" y="1535"/>
                  </a:lnTo>
                  <a:cubicBezTo>
                    <a:pt x="2555" y="1525"/>
                    <a:pt x="3085" y="1246"/>
                    <a:pt x="3479" y="756"/>
                  </a:cubicBezTo>
                  <a:lnTo>
                    <a:pt x="3826" y="318"/>
                  </a:lnTo>
                  <a:cubicBezTo>
                    <a:pt x="3927" y="188"/>
                    <a:pt x="3835" y="0"/>
                    <a:pt x="36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7" name="Google Shape;13105;p90">
              <a:extLst>
                <a:ext uri="{FF2B5EF4-FFF2-40B4-BE49-F238E27FC236}">
                  <a16:creationId xmlns:a16="http://schemas.microsoft.com/office/drawing/2014/main" id="{DA864ABC-9EC5-4B4E-8361-AC5D894038D7}"/>
                </a:ext>
              </a:extLst>
            </p:cNvPr>
            <p:cNvSpPr/>
            <p:nvPr/>
          </p:nvSpPr>
          <p:spPr>
            <a:xfrm>
              <a:off x="2380872" y="1747357"/>
              <a:ext cx="101500" cy="60769"/>
            </a:xfrm>
            <a:custGeom>
              <a:avLst/>
              <a:gdLst/>
              <a:ahLst/>
              <a:cxnLst/>
              <a:rect l="l" t="t" r="r" b="b"/>
              <a:pathLst>
                <a:path w="3870" h="2317" extrusionOk="0">
                  <a:moveTo>
                    <a:pt x="198" y="1"/>
                  </a:moveTo>
                  <a:cubicBezTo>
                    <a:pt x="87" y="1"/>
                    <a:pt x="1" y="88"/>
                    <a:pt x="1" y="193"/>
                  </a:cubicBezTo>
                  <a:cubicBezTo>
                    <a:pt x="1" y="636"/>
                    <a:pt x="289" y="954"/>
                    <a:pt x="347" y="1011"/>
                  </a:cubicBezTo>
                  <a:lnTo>
                    <a:pt x="1593" y="2262"/>
                  </a:lnTo>
                  <a:cubicBezTo>
                    <a:pt x="1632" y="2299"/>
                    <a:pt x="1682" y="2317"/>
                    <a:pt x="1733" y="2317"/>
                  </a:cubicBezTo>
                  <a:cubicBezTo>
                    <a:pt x="1783" y="2317"/>
                    <a:pt x="1834" y="2299"/>
                    <a:pt x="1872" y="2262"/>
                  </a:cubicBezTo>
                  <a:lnTo>
                    <a:pt x="3797" y="333"/>
                  </a:lnTo>
                  <a:cubicBezTo>
                    <a:pt x="3855" y="275"/>
                    <a:pt x="3869" y="193"/>
                    <a:pt x="3840" y="121"/>
                  </a:cubicBezTo>
                  <a:cubicBezTo>
                    <a:pt x="3812" y="49"/>
                    <a:pt x="3739" y="1"/>
                    <a:pt x="3658" y="1"/>
                  </a:cubicBezTo>
                  <a:lnTo>
                    <a:pt x="1940" y="1"/>
                  </a:lnTo>
                  <a:cubicBezTo>
                    <a:pt x="1680" y="1"/>
                    <a:pt x="1680" y="391"/>
                    <a:pt x="1940" y="391"/>
                  </a:cubicBezTo>
                  <a:lnTo>
                    <a:pt x="3191" y="391"/>
                  </a:lnTo>
                  <a:lnTo>
                    <a:pt x="1733" y="1849"/>
                  </a:lnTo>
                  <a:lnTo>
                    <a:pt x="626" y="737"/>
                  </a:lnTo>
                  <a:cubicBezTo>
                    <a:pt x="530" y="641"/>
                    <a:pt x="463" y="521"/>
                    <a:pt x="419" y="391"/>
                  </a:cubicBezTo>
                  <a:lnTo>
                    <a:pt x="1175" y="391"/>
                  </a:lnTo>
                  <a:cubicBezTo>
                    <a:pt x="1430" y="391"/>
                    <a:pt x="1430" y="1"/>
                    <a:pt x="11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08" name="Google Shape;13106;p90">
            <a:extLst>
              <a:ext uri="{FF2B5EF4-FFF2-40B4-BE49-F238E27FC236}">
                <a16:creationId xmlns:a16="http://schemas.microsoft.com/office/drawing/2014/main" id="{5D4E6D41-5CC3-42FF-931D-EFB744A4F524}"/>
              </a:ext>
            </a:extLst>
          </p:cNvPr>
          <p:cNvGrpSpPr/>
          <p:nvPr/>
        </p:nvGrpSpPr>
        <p:grpSpPr>
          <a:xfrm>
            <a:off x="1775871" y="5492340"/>
            <a:ext cx="457723" cy="453805"/>
            <a:chOff x="1331903" y="4303830"/>
            <a:chExt cx="343292" cy="340354"/>
          </a:xfrm>
        </p:grpSpPr>
        <p:sp>
          <p:nvSpPr>
            <p:cNvPr id="809" name="Google Shape;13107;p90">
              <a:extLst>
                <a:ext uri="{FF2B5EF4-FFF2-40B4-BE49-F238E27FC236}">
                  <a16:creationId xmlns:a16="http://schemas.microsoft.com/office/drawing/2014/main" id="{88B70D9A-E170-43D5-BC20-23A8F2FFA1F5}"/>
                </a:ext>
              </a:extLst>
            </p:cNvPr>
            <p:cNvSpPr/>
            <p:nvPr/>
          </p:nvSpPr>
          <p:spPr>
            <a:xfrm>
              <a:off x="1364714" y="4308787"/>
              <a:ext cx="277671" cy="91062"/>
            </a:xfrm>
            <a:custGeom>
              <a:avLst/>
              <a:gdLst/>
              <a:ahLst/>
              <a:cxnLst/>
              <a:rect l="l" t="t" r="r" b="b"/>
              <a:pathLst>
                <a:path w="10587" h="3472" extrusionOk="0">
                  <a:moveTo>
                    <a:pt x="5304" y="0"/>
                  </a:moveTo>
                  <a:cubicBezTo>
                    <a:pt x="5278" y="0"/>
                    <a:pt x="5253" y="7"/>
                    <a:pt x="5231" y="22"/>
                  </a:cubicBezTo>
                  <a:lnTo>
                    <a:pt x="0" y="3063"/>
                  </a:lnTo>
                  <a:lnTo>
                    <a:pt x="385" y="3472"/>
                  </a:lnTo>
                  <a:lnTo>
                    <a:pt x="10221" y="3472"/>
                  </a:lnTo>
                  <a:lnTo>
                    <a:pt x="10586" y="3068"/>
                  </a:lnTo>
                  <a:lnTo>
                    <a:pt x="5380" y="22"/>
                  </a:lnTo>
                  <a:cubicBezTo>
                    <a:pt x="5356" y="7"/>
                    <a:pt x="5329" y="0"/>
                    <a:pt x="5304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0" name="Google Shape;13108;p90">
              <a:extLst>
                <a:ext uri="{FF2B5EF4-FFF2-40B4-BE49-F238E27FC236}">
                  <a16:creationId xmlns:a16="http://schemas.microsoft.com/office/drawing/2014/main" id="{9F7716A1-1136-4B1B-8611-4D61EC854A56}"/>
                </a:ext>
              </a:extLst>
            </p:cNvPr>
            <p:cNvSpPr/>
            <p:nvPr/>
          </p:nvSpPr>
          <p:spPr>
            <a:xfrm>
              <a:off x="1398652" y="4332104"/>
              <a:ext cx="209663" cy="68769"/>
            </a:xfrm>
            <a:custGeom>
              <a:avLst/>
              <a:gdLst/>
              <a:ahLst/>
              <a:cxnLst/>
              <a:rect l="l" t="t" r="r" b="b"/>
              <a:pathLst>
                <a:path w="7994" h="2622" extrusionOk="0">
                  <a:moveTo>
                    <a:pt x="4004" y="0"/>
                  </a:moveTo>
                  <a:cubicBezTo>
                    <a:pt x="3985" y="0"/>
                    <a:pt x="3966" y="6"/>
                    <a:pt x="3946" y="18"/>
                  </a:cubicBezTo>
                  <a:lnTo>
                    <a:pt x="1" y="2313"/>
                  </a:lnTo>
                  <a:lnTo>
                    <a:pt x="290" y="2621"/>
                  </a:lnTo>
                  <a:lnTo>
                    <a:pt x="7719" y="2621"/>
                  </a:lnTo>
                  <a:lnTo>
                    <a:pt x="7993" y="2318"/>
                  </a:lnTo>
                  <a:lnTo>
                    <a:pt x="4062" y="18"/>
                  </a:lnTo>
                  <a:cubicBezTo>
                    <a:pt x="4043" y="6"/>
                    <a:pt x="4023" y="0"/>
                    <a:pt x="4004" y="0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1" name="Google Shape;13109;p90">
              <a:extLst>
                <a:ext uri="{FF2B5EF4-FFF2-40B4-BE49-F238E27FC236}">
                  <a16:creationId xmlns:a16="http://schemas.microsoft.com/office/drawing/2014/main" id="{06A4FD2F-B526-4A05-875A-DD3434B0107C}"/>
                </a:ext>
              </a:extLst>
            </p:cNvPr>
            <p:cNvSpPr/>
            <p:nvPr/>
          </p:nvSpPr>
          <p:spPr>
            <a:xfrm>
              <a:off x="1363822" y="4598732"/>
              <a:ext cx="279559" cy="20195"/>
            </a:xfrm>
            <a:custGeom>
              <a:avLst/>
              <a:gdLst/>
              <a:ahLst/>
              <a:cxnLst/>
              <a:rect l="l" t="t" r="r" b="b"/>
              <a:pathLst>
                <a:path w="10659" h="770" extrusionOk="0">
                  <a:moveTo>
                    <a:pt x="362" y="0"/>
                  </a:moveTo>
                  <a:cubicBezTo>
                    <a:pt x="160" y="0"/>
                    <a:pt x="1" y="164"/>
                    <a:pt x="1" y="361"/>
                  </a:cubicBezTo>
                  <a:lnTo>
                    <a:pt x="1" y="770"/>
                  </a:lnTo>
                  <a:lnTo>
                    <a:pt x="10654" y="770"/>
                  </a:lnTo>
                  <a:lnTo>
                    <a:pt x="10659" y="361"/>
                  </a:lnTo>
                  <a:cubicBezTo>
                    <a:pt x="10659" y="164"/>
                    <a:pt x="10495" y="0"/>
                    <a:pt x="10298" y="0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2" name="Google Shape;13110;p90">
              <a:extLst>
                <a:ext uri="{FF2B5EF4-FFF2-40B4-BE49-F238E27FC236}">
                  <a16:creationId xmlns:a16="http://schemas.microsoft.com/office/drawing/2014/main" id="{C6955274-FE3E-4169-AA75-02E646FFA8AF}"/>
                </a:ext>
              </a:extLst>
            </p:cNvPr>
            <p:cNvSpPr/>
            <p:nvPr/>
          </p:nvSpPr>
          <p:spPr>
            <a:xfrm>
              <a:off x="1353357" y="4619032"/>
              <a:ext cx="300252" cy="20090"/>
            </a:xfrm>
            <a:custGeom>
              <a:avLst/>
              <a:gdLst/>
              <a:ahLst/>
              <a:cxnLst/>
              <a:rect l="l" t="t" r="r" b="b"/>
              <a:pathLst>
                <a:path w="11448" h="766" extrusionOk="0">
                  <a:moveTo>
                    <a:pt x="371" y="1"/>
                  </a:moveTo>
                  <a:cubicBezTo>
                    <a:pt x="169" y="1"/>
                    <a:pt x="0" y="164"/>
                    <a:pt x="0" y="371"/>
                  </a:cubicBezTo>
                  <a:lnTo>
                    <a:pt x="0" y="766"/>
                  </a:lnTo>
                  <a:lnTo>
                    <a:pt x="11448" y="766"/>
                  </a:lnTo>
                  <a:lnTo>
                    <a:pt x="11448" y="371"/>
                  </a:lnTo>
                  <a:cubicBezTo>
                    <a:pt x="11448" y="164"/>
                    <a:pt x="11284" y="1"/>
                    <a:pt x="11077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3" name="Google Shape;13111;p90">
              <a:extLst>
                <a:ext uri="{FF2B5EF4-FFF2-40B4-BE49-F238E27FC236}">
                  <a16:creationId xmlns:a16="http://schemas.microsoft.com/office/drawing/2014/main" id="{917741CB-DACD-498C-81D3-66825BCE8EC6}"/>
                </a:ext>
              </a:extLst>
            </p:cNvPr>
            <p:cNvSpPr/>
            <p:nvPr/>
          </p:nvSpPr>
          <p:spPr>
            <a:xfrm>
              <a:off x="1362327" y="4388598"/>
              <a:ext cx="282313" cy="33965"/>
            </a:xfrm>
            <a:custGeom>
              <a:avLst/>
              <a:gdLst/>
              <a:ahLst/>
              <a:cxnLst/>
              <a:rect l="l" t="t" r="r" b="b"/>
              <a:pathLst>
                <a:path w="10764" h="1295" extrusionOk="0">
                  <a:moveTo>
                    <a:pt x="178" y="1"/>
                  </a:moveTo>
                  <a:cubicBezTo>
                    <a:pt x="82" y="1"/>
                    <a:pt x="0" y="82"/>
                    <a:pt x="0" y="183"/>
                  </a:cubicBezTo>
                  <a:lnTo>
                    <a:pt x="0" y="1117"/>
                  </a:lnTo>
                  <a:cubicBezTo>
                    <a:pt x="0" y="1213"/>
                    <a:pt x="82" y="1295"/>
                    <a:pt x="178" y="1295"/>
                  </a:cubicBezTo>
                  <a:lnTo>
                    <a:pt x="10586" y="1295"/>
                  </a:lnTo>
                  <a:cubicBezTo>
                    <a:pt x="10682" y="1295"/>
                    <a:pt x="10764" y="1218"/>
                    <a:pt x="10764" y="1122"/>
                  </a:cubicBezTo>
                  <a:lnTo>
                    <a:pt x="10764" y="183"/>
                  </a:lnTo>
                  <a:cubicBezTo>
                    <a:pt x="10764" y="82"/>
                    <a:pt x="10682" y="1"/>
                    <a:pt x="10586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4" name="Google Shape;13112;p90">
              <a:extLst>
                <a:ext uri="{FF2B5EF4-FFF2-40B4-BE49-F238E27FC236}">
                  <a16:creationId xmlns:a16="http://schemas.microsoft.com/office/drawing/2014/main" id="{8B92A52A-1595-49A0-9A22-E11A1713F2CC}"/>
                </a:ext>
              </a:extLst>
            </p:cNvPr>
            <p:cNvSpPr/>
            <p:nvPr/>
          </p:nvSpPr>
          <p:spPr>
            <a:xfrm>
              <a:off x="1405471" y="4422536"/>
              <a:ext cx="200824" cy="176327"/>
            </a:xfrm>
            <a:custGeom>
              <a:avLst/>
              <a:gdLst/>
              <a:ahLst/>
              <a:cxnLst/>
              <a:rect l="l" t="t" r="r" b="b"/>
              <a:pathLst>
                <a:path w="7657" h="6723" extrusionOk="0">
                  <a:moveTo>
                    <a:pt x="1" y="1"/>
                  </a:moveTo>
                  <a:lnTo>
                    <a:pt x="1" y="6723"/>
                  </a:lnTo>
                  <a:lnTo>
                    <a:pt x="7656" y="6723"/>
                  </a:lnTo>
                  <a:lnTo>
                    <a:pt x="7656" y="1"/>
                  </a:lnTo>
                  <a:close/>
                </a:path>
              </a:pathLst>
            </a:custGeom>
            <a:solidFill>
              <a:srgbClr val="D4DE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5" name="Google Shape;13113;p90">
              <a:extLst>
                <a:ext uri="{FF2B5EF4-FFF2-40B4-BE49-F238E27FC236}">
                  <a16:creationId xmlns:a16="http://schemas.microsoft.com/office/drawing/2014/main" id="{38CA5AB1-48D3-403E-97AF-2B25FB8B6045}"/>
                </a:ext>
              </a:extLst>
            </p:cNvPr>
            <p:cNvSpPr/>
            <p:nvPr/>
          </p:nvSpPr>
          <p:spPr>
            <a:xfrm>
              <a:off x="1405471" y="4422536"/>
              <a:ext cx="200824" cy="176327"/>
            </a:xfrm>
            <a:custGeom>
              <a:avLst/>
              <a:gdLst/>
              <a:ahLst/>
              <a:cxnLst/>
              <a:rect l="l" t="t" r="r" b="b"/>
              <a:pathLst>
                <a:path w="7657" h="6723" extrusionOk="0">
                  <a:moveTo>
                    <a:pt x="1" y="1"/>
                  </a:moveTo>
                  <a:lnTo>
                    <a:pt x="1" y="1127"/>
                  </a:lnTo>
                  <a:lnTo>
                    <a:pt x="4432" y="1127"/>
                  </a:lnTo>
                  <a:cubicBezTo>
                    <a:pt x="6068" y="1127"/>
                    <a:pt x="7396" y="2455"/>
                    <a:pt x="7396" y="4091"/>
                  </a:cubicBezTo>
                  <a:lnTo>
                    <a:pt x="7396" y="6723"/>
                  </a:lnTo>
                  <a:lnTo>
                    <a:pt x="7656" y="6723"/>
                  </a:lnTo>
                  <a:lnTo>
                    <a:pt x="7656" y="1"/>
                  </a:ln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6" name="Google Shape;13114;p90">
              <a:extLst>
                <a:ext uri="{FF2B5EF4-FFF2-40B4-BE49-F238E27FC236}">
                  <a16:creationId xmlns:a16="http://schemas.microsoft.com/office/drawing/2014/main" id="{6F19829C-B87D-4D0D-A969-CD90A9319ECA}"/>
                </a:ext>
              </a:extLst>
            </p:cNvPr>
            <p:cNvSpPr/>
            <p:nvPr/>
          </p:nvSpPr>
          <p:spPr>
            <a:xfrm>
              <a:off x="1368674" y="4422536"/>
              <a:ext cx="69136" cy="160696"/>
            </a:xfrm>
            <a:custGeom>
              <a:avLst/>
              <a:gdLst/>
              <a:ahLst/>
              <a:cxnLst/>
              <a:rect l="l" t="t" r="r" b="b"/>
              <a:pathLst>
                <a:path w="2636" h="6127" extrusionOk="0">
                  <a:moveTo>
                    <a:pt x="398" y="1"/>
                  </a:moveTo>
                  <a:cubicBezTo>
                    <a:pt x="196" y="1"/>
                    <a:pt x="28" y="155"/>
                    <a:pt x="13" y="357"/>
                  </a:cubicBezTo>
                  <a:cubicBezTo>
                    <a:pt x="0" y="594"/>
                    <a:pt x="190" y="752"/>
                    <a:pt x="389" y="752"/>
                  </a:cubicBezTo>
                  <a:cubicBezTo>
                    <a:pt x="486" y="752"/>
                    <a:pt x="584" y="714"/>
                    <a:pt x="663" y="631"/>
                  </a:cubicBezTo>
                  <a:cubicBezTo>
                    <a:pt x="674" y="618"/>
                    <a:pt x="689" y="612"/>
                    <a:pt x="703" y="612"/>
                  </a:cubicBezTo>
                  <a:cubicBezTo>
                    <a:pt x="732" y="612"/>
                    <a:pt x="759" y="635"/>
                    <a:pt x="759" y="670"/>
                  </a:cubicBezTo>
                  <a:lnTo>
                    <a:pt x="759" y="6126"/>
                  </a:lnTo>
                  <a:lnTo>
                    <a:pt x="1885" y="6126"/>
                  </a:lnTo>
                  <a:lnTo>
                    <a:pt x="1885" y="670"/>
                  </a:lnTo>
                  <a:cubicBezTo>
                    <a:pt x="1885" y="635"/>
                    <a:pt x="1912" y="612"/>
                    <a:pt x="1942" y="612"/>
                  </a:cubicBezTo>
                  <a:cubicBezTo>
                    <a:pt x="1957" y="612"/>
                    <a:pt x="1973" y="618"/>
                    <a:pt x="1986" y="631"/>
                  </a:cubicBezTo>
                  <a:cubicBezTo>
                    <a:pt x="2053" y="708"/>
                    <a:pt x="2159" y="752"/>
                    <a:pt x="2265" y="752"/>
                  </a:cubicBezTo>
                  <a:cubicBezTo>
                    <a:pt x="2472" y="752"/>
                    <a:pt x="2635" y="583"/>
                    <a:pt x="2635" y="376"/>
                  </a:cubicBezTo>
                  <a:cubicBezTo>
                    <a:pt x="2635" y="169"/>
                    <a:pt x="2467" y="1"/>
                    <a:pt x="2260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7" name="Google Shape;13115;p90">
              <a:extLst>
                <a:ext uri="{FF2B5EF4-FFF2-40B4-BE49-F238E27FC236}">
                  <a16:creationId xmlns:a16="http://schemas.microsoft.com/office/drawing/2014/main" id="{8A0D7C4C-FFE6-4160-A2B6-C7112D05B9B2}"/>
                </a:ext>
              </a:extLst>
            </p:cNvPr>
            <p:cNvSpPr/>
            <p:nvPr/>
          </p:nvSpPr>
          <p:spPr>
            <a:xfrm>
              <a:off x="1384148" y="4583337"/>
              <a:ext cx="38397" cy="15527"/>
            </a:xfrm>
            <a:custGeom>
              <a:avLst/>
              <a:gdLst/>
              <a:ahLst/>
              <a:cxnLst/>
              <a:rect l="l" t="t" r="r" b="b"/>
              <a:pathLst>
                <a:path w="1464" h="592" extrusionOk="0">
                  <a:moveTo>
                    <a:pt x="145" y="0"/>
                  </a:moveTo>
                  <a:cubicBezTo>
                    <a:pt x="68" y="0"/>
                    <a:pt x="0" y="63"/>
                    <a:pt x="0" y="140"/>
                  </a:cubicBezTo>
                  <a:lnTo>
                    <a:pt x="0" y="592"/>
                  </a:lnTo>
                  <a:lnTo>
                    <a:pt x="1463" y="592"/>
                  </a:lnTo>
                  <a:lnTo>
                    <a:pt x="1463" y="140"/>
                  </a:lnTo>
                  <a:cubicBezTo>
                    <a:pt x="1463" y="63"/>
                    <a:pt x="1401" y="0"/>
                    <a:pt x="1319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8" name="Google Shape;13116;p90">
              <a:extLst>
                <a:ext uri="{FF2B5EF4-FFF2-40B4-BE49-F238E27FC236}">
                  <a16:creationId xmlns:a16="http://schemas.microsoft.com/office/drawing/2014/main" id="{81ADF54D-997D-4867-9BC5-BA0E7A0CD6AA}"/>
                </a:ext>
              </a:extLst>
            </p:cNvPr>
            <p:cNvSpPr/>
            <p:nvPr/>
          </p:nvSpPr>
          <p:spPr>
            <a:xfrm>
              <a:off x="1470725" y="4422536"/>
              <a:ext cx="69188" cy="160827"/>
            </a:xfrm>
            <a:custGeom>
              <a:avLst/>
              <a:gdLst/>
              <a:ahLst/>
              <a:cxnLst/>
              <a:rect l="l" t="t" r="r" b="b"/>
              <a:pathLst>
                <a:path w="2638" h="6132" extrusionOk="0">
                  <a:moveTo>
                    <a:pt x="395" y="1"/>
                  </a:moveTo>
                  <a:cubicBezTo>
                    <a:pt x="193" y="1"/>
                    <a:pt x="24" y="155"/>
                    <a:pt x="10" y="357"/>
                  </a:cubicBezTo>
                  <a:cubicBezTo>
                    <a:pt x="0" y="594"/>
                    <a:pt x="191" y="754"/>
                    <a:pt x="389" y="754"/>
                  </a:cubicBezTo>
                  <a:cubicBezTo>
                    <a:pt x="485" y="754"/>
                    <a:pt x="583" y="716"/>
                    <a:pt x="660" y="631"/>
                  </a:cubicBezTo>
                  <a:cubicBezTo>
                    <a:pt x="672" y="619"/>
                    <a:pt x="687" y="613"/>
                    <a:pt x="701" y="613"/>
                  </a:cubicBezTo>
                  <a:cubicBezTo>
                    <a:pt x="732" y="613"/>
                    <a:pt x="761" y="637"/>
                    <a:pt x="761" y="670"/>
                  </a:cubicBezTo>
                  <a:lnTo>
                    <a:pt x="761" y="6131"/>
                  </a:lnTo>
                  <a:lnTo>
                    <a:pt x="1887" y="6131"/>
                  </a:lnTo>
                  <a:lnTo>
                    <a:pt x="1887" y="670"/>
                  </a:lnTo>
                  <a:cubicBezTo>
                    <a:pt x="1887" y="637"/>
                    <a:pt x="1915" y="616"/>
                    <a:pt x="1944" y="616"/>
                  </a:cubicBezTo>
                  <a:cubicBezTo>
                    <a:pt x="1958" y="616"/>
                    <a:pt x="1972" y="620"/>
                    <a:pt x="1983" y="631"/>
                  </a:cubicBezTo>
                  <a:cubicBezTo>
                    <a:pt x="2051" y="709"/>
                    <a:pt x="2146" y="752"/>
                    <a:pt x="2246" y="752"/>
                  </a:cubicBezTo>
                  <a:cubicBezTo>
                    <a:pt x="2251" y="752"/>
                    <a:pt x="2257" y="752"/>
                    <a:pt x="2262" y="752"/>
                  </a:cubicBezTo>
                  <a:cubicBezTo>
                    <a:pt x="2469" y="752"/>
                    <a:pt x="2637" y="583"/>
                    <a:pt x="2637" y="376"/>
                  </a:cubicBezTo>
                  <a:cubicBezTo>
                    <a:pt x="2632" y="172"/>
                    <a:pt x="2469" y="6"/>
                    <a:pt x="2266" y="6"/>
                  </a:cubicBezTo>
                  <a:cubicBezTo>
                    <a:pt x="2263" y="6"/>
                    <a:pt x="2260" y="6"/>
                    <a:pt x="2257" y="6"/>
                  </a:cubicBezTo>
                  <a:lnTo>
                    <a:pt x="2257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9" name="Google Shape;13117;p90">
              <a:extLst>
                <a:ext uri="{FF2B5EF4-FFF2-40B4-BE49-F238E27FC236}">
                  <a16:creationId xmlns:a16="http://schemas.microsoft.com/office/drawing/2014/main" id="{FC086655-9679-442B-B5FD-E3E33BCFB948}"/>
                </a:ext>
              </a:extLst>
            </p:cNvPr>
            <p:cNvSpPr/>
            <p:nvPr/>
          </p:nvSpPr>
          <p:spPr>
            <a:xfrm>
              <a:off x="1486252" y="4583337"/>
              <a:ext cx="38371" cy="15527"/>
            </a:xfrm>
            <a:custGeom>
              <a:avLst/>
              <a:gdLst/>
              <a:ahLst/>
              <a:cxnLst/>
              <a:rect l="l" t="t" r="r" b="b"/>
              <a:pathLst>
                <a:path w="1463" h="592" extrusionOk="0">
                  <a:moveTo>
                    <a:pt x="145" y="0"/>
                  </a:moveTo>
                  <a:cubicBezTo>
                    <a:pt x="63" y="0"/>
                    <a:pt x="0" y="63"/>
                    <a:pt x="0" y="140"/>
                  </a:cubicBezTo>
                  <a:lnTo>
                    <a:pt x="0" y="592"/>
                  </a:lnTo>
                  <a:lnTo>
                    <a:pt x="1458" y="592"/>
                  </a:lnTo>
                  <a:lnTo>
                    <a:pt x="1463" y="140"/>
                  </a:lnTo>
                  <a:cubicBezTo>
                    <a:pt x="1463" y="63"/>
                    <a:pt x="1396" y="0"/>
                    <a:pt x="1319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0" name="Google Shape;13118;p90">
              <a:extLst>
                <a:ext uri="{FF2B5EF4-FFF2-40B4-BE49-F238E27FC236}">
                  <a16:creationId xmlns:a16="http://schemas.microsoft.com/office/drawing/2014/main" id="{1F72F0C4-E4B7-42A2-BE73-3A55C9FDD932}"/>
                </a:ext>
              </a:extLst>
            </p:cNvPr>
            <p:cNvSpPr/>
            <p:nvPr/>
          </p:nvSpPr>
          <p:spPr>
            <a:xfrm>
              <a:off x="1572724" y="4422536"/>
              <a:ext cx="69162" cy="160827"/>
            </a:xfrm>
            <a:custGeom>
              <a:avLst/>
              <a:gdLst/>
              <a:ahLst/>
              <a:cxnLst/>
              <a:rect l="l" t="t" r="r" b="b"/>
              <a:pathLst>
                <a:path w="2637" h="6132" extrusionOk="0">
                  <a:moveTo>
                    <a:pt x="399" y="1"/>
                  </a:moveTo>
                  <a:cubicBezTo>
                    <a:pt x="197" y="1"/>
                    <a:pt x="28" y="155"/>
                    <a:pt x="14" y="357"/>
                  </a:cubicBezTo>
                  <a:cubicBezTo>
                    <a:pt x="1" y="594"/>
                    <a:pt x="191" y="754"/>
                    <a:pt x="390" y="754"/>
                  </a:cubicBezTo>
                  <a:cubicBezTo>
                    <a:pt x="486" y="754"/>
                    <a:pt x="585" y="716"/>
                    <a:pt x="663" y="631"/>
                  </a:cubicBezTo>
                  <a:cubicBezTo>
                    <a:pt x="674" y="619"/>
                    <a:pt x="688" y="613"/>
                    <a:pt x="702" y="613"/>
                  </a:cubicBezTo>
                  <a:cubicBezTo>
                    <a:pt x="731" y="613"/>
                    <a:pt x="759" y="637"/>
                    <a:pt x="759" y="670"/>
                  </a:cubicBezTo>
                  <a:lnTo>
                    <a:pt x="759" y="6131"/>
                  </a:lnTo>
                  <a:lnTo>
                    <a:pt x="1885" y="6131"/>
                  </a:lnTo>
                  <a:lnTo>
                    <a:pt x="1885" y="670"/>
                  </a:lnTo>
                  <a:cubicBezTo>
                    <a:pt x="1885" y="637"/>
                    <a:pt x="1914" y="616"/>
                    <a:pt x="1945" y="616"/>
                  </a:cubicBezTo>
                  <a:cubicBezTo>
                    <a:pt x="1959" y="616"/>
                    <a:pt x="1974" y="620"/>
                    <a:pt x="1986" y="631"/>
                  </a:cubicBezTo>
                  <a:cubicBezTo>
                    <a:pt x="2050" y="709"/>
                    <a:pt x="2149" y="752"/>
                    <a:pt x="2250" y="752"/>
                  </a:cubicBezTo>
                  <a:cubicBezTo>
                    <a:pt x="2255" y="752"/>
                    <a:pt x="2260" y="752"/>
                    <a:pt x="2266" y="752"/>
                  </a:cubicBezTo>
                  <a:cubicBezTo>
                    <a:pt x="2472" y="752"/>
                    <a:pt x="2636" y="583"/>
                    <a:pt x="2636" y="376"/>
                  </a:cubicBezTo>
                  <a:cubicBezTo>
                    <a:pt x="2636" y="172"/>
                    <a:pt x="2472" y="6"/>
                    <a:pt x="2269" y="6"/>
                  </a:cubicBezTo>
                  <a:cubicBezTo>
                    <a:pt x="2267" y="6"/>
                    <a:pt x="2264" y="6"/>
                    <a:pt x="2261" y="6"/>
                  </a:cubicBezTo>
                  <a:lnTo>
                    <a:pt x="2261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1" name="Google Shape;13119;p90">
              <a:extLst>
                <a:ext uri="{FF2B5EF4-FFF2-40B4-BE49-F238E27FC236}">
                  <a16:creationId xmlns:a16="http://schemas.microsoft.com/office/drawing/2014/main" id="{7588D129-D91E-4D22-AFA4-420B814691F9}"/>
                </a:ext>
              </a:extLst>
            </p:cNvPr>
            <p:cNvSpPr/>
            <p:nvPr/>
          </p:nvSpPr>
          <p:spPr>
            <a:xfrm>
              <a:off x="1588225" y="4583337"/>
              <a:ext cx="38371" cy="15527"/>
            </a:xfrm>
            <a:custGeom>
              <a:avLst/>
              <a:gdLst/>
              <a:ahLst/>
              <a:cxnLst/>
              <a:rect l="l" t="t" r="r" b="b"/>
              <a:pathLst>
                <a:path w="1463" h="592" extrusionOk="0">
                  <a:moveTo>
                    <a:pt x="144" y="0"/>
                  </a:moveTo>
                  <a:cubicBezTo>
                    <a:pt x="67" y="0"/>
                    <a:pt x="0" y="63"/>
                    <a:pt x="0" y="140"/>
                  </a:cubicBezTo>
                  <a:lnTo>
                    <a:pt x="0" y="592"/>
                  </a:lnTo>
                  <a:lnTo>
                    <a:pt x="1463" y="592"/>
                  </a:lnTo>
                  <a:lnTo>
                    <a:pt x="1463" y="140"/>
                  </a:lnTo>
                  <a:cubicBezTo>
                    <a:pt x="1463" y="63"/>
                    <a:pt x="1400" y="0"/>
                    <a:pt x="1318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2" name="Google Shape;13120;p90">
              <a:extLst>
                <a:ext uri="{FF2B5EF4-FFF2-40B4-BE49-F238E27FC236}">
                  <a16:creationId xmlns:a16="http://schemas.microsoft.com/office/drawing/2014/main" id="{775583C2-C02F-4291-8E88-735C97D7D441}"/>
                </a:ext>
              </a:extLst>
            </p:cNvPr>
            <p:cNvSpPr/>
            <p:nvPr/>
          </p:nvSpPr>
          <p:spPr>
            <a:xfrm>
              <a:off x="1331903" y="4303830"/>
              <a:ext cx="343292" cy="340354"/>
            </a:xfrm>
            <a:custGeom>
              <a:avLst/>
              <a:gdLst/>
              <a:ahLst/>
              <a:cxnLst/>
              <a:rect l="l" t="t" r="r" b="b"/>
              <a:pathLst>
                <a:path w="13089" h="12977" extrusionOk="0">
                  <a:moveTo>
                    <a:pt x="6554" y="389"/>
                  </a:moveTo>
                  <a:lnTo>
                    <a:pt x="11091" y="3040"/>
                  </a:lnTo>
                  <a:lnTo>
                    <a:pt x="10312" y="3040"/>
                  </a:lnTo>
                  <a:lnTo>
                    <a:pt x="6703" y="933"/>
                  </a:lnTo>
                  <a:cubicBezTo>
                    <a:pt x="6655" y="904"/>
                    <a:pt x="6603" y="889"/>
                    <a:pt x="6552" y="889"/>
                  </a:cubicBezTo>
                  <a:cubicBezTo>
                    <a:pt x="6500" y="889"/>
                    <a:pt x="6448" y="904"/>
                    <a:pt x="6400" y="933"/>
                  </a:cubicBezTo>
                  <a:lnTo>
                    <a:pt x="5443" y="1491"/>
                  </a:lnTo>
                  <a:cubicBezTo>
                    <a:pt x="5246" y="1591"/>
                    <a:pt x="5354" y="1852"/>
                    <a:pt x="5524" y="1852"/>
                  </a:cubicBezTo>
                  <a:cubicBezTo>
                    <a:pt x="5557" y="1852"/>
                    <a:pt x="5593" y="1842"/>
                    <a:pt x="5630" y="1818"/>
                  </a:cubicBezTo>
                  <a:lnTo>
                    <a:pt x="6549" y="1284"/>
                  </a:lnTo>
                  <a:lnTo>
                    <a:pt x="9557" y="3040"/>
                  </a:lnTo>
                  <a:lnTo>
                    <a:pt x="3527" y="3040"/>
                  </a:lnTo>
                  <a:lnTo>
                    <a:pt x="4860" y="2265"/>
                  </a:lnTo>
                  <a:cubicBezTo>
                    <a:pt x="5036" y="2155"/>
                    <a:pt x="4931" y="1913"/>
                    <a:pt x="4765" y="1913"/>
                  </a:cubicBezTo>
                  <a:cubicBezTo>
                    <a:pt x="4736" y="1913"/>
                    <a:pt x="4705" y="1921"/>
                    <a:pt x="4673" y="1938"/>
                  </a:cubicBezTo>
                  <a:lnTo>
                    <a:pt x="2772" y="3040"/>
                  </a:lnTo>
                  <a:lnTo>
                    <a:pt x="1988" y="3040"/>
                  </a:lnTo>
                  <a:lnTo>
                    <a:pt x="6554" y="389"/>
                  </a:lnTo>
                  <a:close/>
                  <a:moveTo>
                    <a:pt x="11736" y="3420"/>
                  </a:moveTo>
                  <a:lnTo>
                    <a:pt x="11736" y="4339"/>
                  </a:lnTo>
                  <a:lnTo>
                    <a:pt x="1353" y="4339"/>
                  </a:lnTo>
                  <a:lnTo>
                    <a:pt x="1353" y="3420"/>
                  </a:lnTo>
                  <a:close/>
                  <a:moveTo>
                    <a:pt x="1791" y="4719"/>
                  </a:moveTo>
                  <a:cubicBezTo>
                    <a:pt x="1794" y="4719"/>
                    <a:pt x="1797" y="4719"/>
                    <a:pt x="1800" y="4719"/>
                  </a:cubicBezTo>
                  <a:lnTo>
                    <a:pt x="3657" y="4719"/>
                  </a:lnTo>
                  <a:cubicBezTo>
                    <a:pt x="3763" y="4719"/>
                    <a:pt x="3850" y="4806"/>
                    <a:pt x="3845" y="4912"/>
                  </a:cubicBezTo>
                  <a:cubicBezTo>
                    <a:pt x="3835" y="5008"/>
                    <a:pt x="3758" y="5085"/>
                    <a:pt x="3662" y="5090"/>
                  </a:cubicBezTo>
                  <a:cubicBezTo>
                    <a:pt x="3609" y="5090"/>
                    <a:pt x="3561" y="5066"/>
                    <a:pt x="3523" y="5027"/>
                  </a:cubicBezTo>
                  <a:cubicBezTo>
                    <a:pt x="3473" y="4973"/>
                    <a:pt x="3409" y="4948"/>
                    <a:pt x="3346" y="4948"/>
                  </a:cubicBezTo>
                  <a:cubicBezTo>
                    <a:pt x="3221" y="4948"/>
                    <a:pt x="3099" y="5045"/>
                    <a:pt x="3099" y="5196"/>
                  </a:cubicBezTo>
                  <a:lnTo>
                    <a:pt x="3099" y="10465"/>
                  </a:lnTo>
                  <a:lnTo>
                    <a:pt x="2353" y="10465"/>
                  </a:lnTo>
                  <a:lnTo>
                    <a:pt x="2353" y="5196"/>
                  </a:lnTo>
                  <a:cubicBezTo>
                    <a:pt x="2350" y="5045"/>
                    <a:pt x="2228" y="4948"/>
                    <a:pt x="2102" y="4948"/>
                  </a:cubicBezTo>
                  <a:cubicBezTo>
                    <a:pt x="2039" y="4948"/>
                    <a:pt x="1975" y="4973"/>
                    <a:pt x="1925" y="5027"/>
                  </a:cubicBezTo>
                  <a:cubicBezTo>
                    <a:pt x="1886" y="5070"/>
                    <a:pt x="1837" y="5089"/>
                    <a:pt x="1789" y="5089"/>
                  </a:cubicBezTo>
                  <a:cubicBezTo>
                    <a:pt x="1690" y="5089"/>
                    <a:pt x="1596" y="5009"/>
                    <a:pt x="1603" y="4893"/>
                  </a:cubicBezTo>
                  <a:cubicBezTo>
                    <a:pt x="1612" y="4795"/>
                    <a:pt x="1694" y="4719"/>
                    <a:pt x="1791" y="4719"/>
                  </a:cubicBezTo>
                  <a:close/>
                  <a:moveTo>
                    <a:pt x="7563" y="4719"/>
                  </a:moveTo>
                  <a:cubicBezTo>
                    <a:pt x="7611" y="4719"/>
                    <a:pt x="7654" y="4742"/>
                    <a:pt x="7685" y="4777"/>
                  </a:cubicBezTo>
                  <a:cubicBezTo>
                    <a:pt x="7718" y="4811"/>
                    <a:pt x="7738" y="4864"/>
                    <a:pt x="7738" y="4912"/>
                  </a:cubicBezTo>
                  <a:cubicBezTo>
                    <a:pt x="7728" y="5008"/>
                    <a:pt x="7651" y="5085"/>
                    <a:pt x="7555" y="5090"/>
                  </a:cubicBezTo>
                  <a:cubicBezTo>
                    <a:pt x="7502" y="5090"/>
                    <a:pt x="7454" y="5066"/>
                    <a:pt x="7415" y="5027"/>
                  </a:cubicBezTo>
                  <a:cubicBezTo>
                    <a:pt x="7365" y="4973"/>
                    <a:pt x="7302" y="4948"/>
                    <a:pt x="7239" y="4948"/>
                  </a:cubicBezTo>
                  <a:cubicBezTo>
                    <a:pt x="7113" y="4948"/>
                    <a:pt x="6992" y="5045"/>
                    <a:pt x="6992" y="5196"/>
                  </a:cubicBezTo>
                  <a:lnTo>
                    <a:pt x="6992" y="10465"/>
                  </a:lnTo>
                  <a:lnTo>
                    <a:pt x="6241" y="10465"/>
                  </a:lnTo>
                  <a:lnTo>
                    <a:pt x="6241" y="5196"/>
                  </a:lnTo>
                  <a:cubicBezTo>
                    <a:pt x="6241" y="5045"/>
                    <a:pt x="6120" y="4948"/>
                    <a:pt x="5993" y="4948"/>
                  </a:cubicBezTo>
                  <a:cubicBezTo>
                    <a:pt x="5930" y="4948"/>
                    <a:pt x="5865" y="4973"/>
                    <a:pt x="5813" y="5027"/>
                  </a:cubicBezTo>
                  <a:cubicBezTo>
                    <a:pt x="5775" y="5070"/>
                    <a:pt x="5727" y="5089"/>
                    <a:pt x="5680" y="5089"/>
                  </a:cubicBezTo>
                  <a:cubicBezTo>
                    <a:pt x="5583" y="5089"/>
                    <a:pt x="5489" y="5009"/>
                    <a:pt x="5495" y="4893"/>
                  </a:cubicBezTo>
                  <a:cubicBezTo>
                    <a:pt x="5505" y="4795"/>
                    <a:pt x="5582" y="4719"/>
                    <a:pt x="5679" y="4719"/>
                  </a:cubicBezTo>
                  <a:cubicBezTo>
                    <a:pt x="5682" y="4719"/>
                    <a:pt x="5685" y="4719"/>
                    <a:pt x="5688" y="4719"/>
                  </a:cubicBezTo>
                  <a:lnTo>
                    <a:pt x="7550" y="4719"/>
                  </a:lnTo>
                  <a:cubicBezTo>
                    <a:pt x="7555" y="4719"/>
                    <a:pt x="7559" y="4719"/>
                    <a:pt x="7563" y="4719"/>
                  </a:cubicBezTo>
                  <a:close/>
                  <a:moveTo>
                    <a:pt x="3268" y="10845"/>
                  </a:moveTo>
                  <a:lnTo>
                    <a:pt x="3268" y="11056"/>
                  </a:lnTo>
                  <a:lnTo>
                    <a:pt x="2185" y="11056"/>
                  </a:lnTo>
                  <a:lnTo>
                    <a:pt x="2185" y="10845"/>
                  </a:lnTo>
                  <a:close/>
                  <a:moveTo>
                    <a:pt x="5144" y="4719"/>
                  </a:moveTo>
                  <a:cubicBezTo>
                    <a:pt x="5077" y="4917"/>
                    <a:pt x="5125" y="5143"/>
                    <a:pt x="5269" y="5292"/>
                  </a:cubicBezTo>
                  <a:cubicBezTo>
                    <a:pt x="5378" y="5408"/>
                    <a:pt x="5525" y="5468"/>
                    <a:pt x="5675" y="5468"/>
                  </a:cubicBezTo>
                  <a:cubicBezTo>
                    <a:pt x="5738" y="5468"/>
                    <a:pt x="5800" y="5457"/>
                    <a:pt x="5861" y="5436"/>
                  </a:cubicBezTo>
                  <a:lnTo>
                    <a:pt x="5861" y="10513"/>
                  </a:lnTo>
                  <a:cubicBezTo>
                    <a:pt x="5760" y="10570"/>
                    <a:pt x="5693" y="10681"/>
                    <a:pt x="5693" y="10801"/>
                  </a:cubicBezTo>
                  <a:lnTo>
                    <a:pt x="5693" y="11056"/>
                  </a:lnTo>
                  <a:lnTo>
                    <a:pt x="3643" y="11056"/>
                  </a:lnTo>
                  <a:lnTo>
                    <a:pt x="3643" y="10801"/>
                  </a:lnTo>
                  <a:cubicBezTo>
                    <a:pt x="3643" y="10681"/>
                    <a:pt x="3580" y="10570"/>
                    <a:pt x="3479" y="10513"/>
                  </a:cubicBezTo>
                  <a:lnTo>
                    <a:pt x="3479" y="5436"/>
                  </a:lnTo>
                  <a:cubicBezTo>
                    <a:pt x="3542" y="5458"/>
                    <a:pt x="3604" y="5468"/>
                    <a:pt x="3666" y="5468"/>
                  </a:cubicBezTo>
                  <a:cubicBezTo>
                    <a:pt x="3954" y="5468"/>
                    <a:pt x="4209" y="5241"/>
                    <a:pt x="4225" y="4931"/>
                  </a:cubicBezTo>
                  <a:cubicBezTo>
                    <a:pt x="4225" y="4859"/>
                    <a:pt x="4216" y="4787"/>
                    <a:pt x="4196" y="4719"/>
                  </a:cubicBezTo>
                  <a:close/>
                  <a:moveTo>
                    <a:pt x="7155" y="10845"/>
                  </a:moveTo>
                  <a:lnTo>
                    <a:pt x="7155" y="11056"/>
                  </a:lnTo>
                  <a:lnTo>
                    <a:pt x="6073" y="11056"/>
                  </a:lnTo>
                  <a:lnTo>
                    <a:pt x="6073" y="10845"/>
                  </a:lnTo>
                  <a:close/>
                  <a:moveTo>
                    <a:pt x="11443" y="4715"/>
                  </a:moveTo>
                  <a:cubicBezTo>
                    <a:pt x="11544" y="4715"/>
                    <a:pt x="11630" y="4806"/>
                    <a:pt x="11626" y="4912"/>
                  </a:cubicBezTo>
                  <a:cubicBezTo>
                    <a:pt x="11621" y="5008"/>
                    <a:pt x="11539" y="5085"/>
                    <a:pt x="11444" y="5090"/>
                  </a:cubicBezTo>
                  <a:lnTo>
                    <a:pt x="11444" y="5090"/>
                  </a:lnTo>
                  <a:cubicBezTo>
                    <a:pt x="11392" y="5089"/>
                    <a:pt x="11341" y="5065"/>
                    <a:pt x="11308" y="5027"/>
                  </a:cubicBezTo>
                  <a:cubicBezTo>
                    <a:pt x="11257" y="4973"/>
                    <a:pt x="11192" y="4948"/>
                    <a:pt x="11128" y="4948"/>
                  </a:cubicBezTo>
                  <a:cubicBezTo>
                    <a:pt x="11001" y="4948"/>
                    <a:pt x="10880" y="5045"/>
                    <a:pt x="10880" y="5196"/>
                  </a:cubicBezTo>
                  <a:lnTo>
                    <a:pt x="10880" y="10465"/>
                  </a:lnTo>
                  <a:lnTo>
                    <a:pt x="10134" y="10465"/>
                  </a:lnTo>
                  <a:lnTo>
                    <a:pt x="10134" y="8564"/>
                  </a:lnTo>
                  <a:cubicBezTo>
                    <a:pt x="10134" y="8436"/>
                    <a:pt x="10039" y="8373"/>
                    <a:pt x="9944" y="8373"/>
                  </a:cubicBezTo>
                  <a:cubicBezTo>
                    <a:pt x="9849" y="8373"/>
                    <a:pt x="9754" y="8436"/>
                    <a:pt x="9754" y="8564"/>
                  </a:cubicBezTo>
                  <a:lnTo>
                    <a:pt x="9754" y="10513"/>
                  </a:lnTo>
                  <a:cubicBezTo>
                    <a:pt x="9648" y="10570"/>
                    <a:pt x="9585" y="10681"/>
                    <a:pt x="9585" y="10801"/>
                  </a:cubicBezTo>
                  <a:lnTo>
                    <a:pt x="9585" y="11056"/>
                  </a:lnTo>
                  <a:lnTo>
                    <a:pt x="7536" y="11056"/>
                  </a:lnTo>
                  <a:lnTo>
                    <a:pt x="7536" y="10801"/>
                  </a:lnTo>
                  <a:cubicBezTo>
                    <a:pt x="7536" y="10681"/>
                    <a:pt x="7473" y="10570"/>
                    <a:pt x="7367" y="10513"/>
                  </a:cubicBezTo>
                  <a:lnTo>
                    <a:pt x="7367" y="5436"/>
                  </a:lnTo>
                  <a:cubicBezTo>
                    <a:pt x="7431" y="5458"/>
                    <a:pt x="7494" y="5468"/>
                    <a:pt x="7555" y="5468"/>
                  </a:cubicBezTo>
                  <a:cubicBezTo>
                    <a:pt x="7923" y="5468"/>
                    <a:pt x="8216" y="5099"/>
                    <a:pt x="8084" y="4715"/>
                  </a:cubicBezTo>
                  <a:lnTo>
                    <a:pt x="9037" y="4715"/>
                  </a:lnTo>
                  <a:cubicBezTo>
                    <a:pt x="8965" y="4917"/>
                    <a:pt x="9013" y="5138"/>
                    <a:pt x="9157" y="5292"/>
                  </a:cubicBezTo>
                  <a:cubicBezTo>
                    <a:pt x="9267" y="5405"/>
                    <a:pt x="9416" y="5467"/>
                    <a:pt x="9567" y="5467"/>
                  </a:cubicBezTo>
                  <a:cubicBezTo>
                    <a:pt x="9628" y="5467"/>
                    <a:pt x="9690" y="5457"/>
                    <a:pt x="9749" y="5436"/>
                  </a:cubicBezTo>
                  <a:lnTo>
                    <a:pt x="9749" y="7630"/>
                  </a:lnTo>
                  <a:cubicBezTo>
                    <a:pt x="9749" y="7758"/>
                    <a:pt x="9844" y="7822"/>
                    <a:pt x="9939" y="7822"/>
                  </a:cubicBezTo>
                  <a:cubicBezTo>
                    <a:pt x="10034" y="7822"/>
                    <a:pt x="10129" y="7758"/>
                    <a:pt x="10129" y="7630"/>
                  </a:cubicBezTo>
                  <a:lnTo>
                    <a:pt x="10129" y="5196"/>
                  </a:lnTo>
                  <a:cubicBezTo>
                    <a:pt x="10129" y="5045"/>
                    <a:pt x="10008" y="4948"/>
                    <a:pt x="9881" y="4948"/>
                  </a:cubicBezTo>
                  <a:cubicBezTo>
                    <a:pt x="9817" y="4948"/>
                    <a:pt x="9752" y="4973"/>
                    <a:pt x="9701" y="5027"/>
                  </a:cubicBezTo>
                  <a:cubicBezTo>
                    <a:pt x="9663" y="5068"/>
                    <a:pt x="9615" y="5086"/>
                    <a:pt x="9568" y="5086"/>
                  </a:cubicBezTo>
                  <a:cubicBezTo>
                    <a:pt x="9471" y="5086"/>
                    <a:pt x="9377" y="5009"/>
                    <a:pt x="9383" y="4893"/>
                  </a:cubicBezTo>
                  <a:cubicBezTo>
                    <a:pt x="9393" y="4792"/>
                    <a:pt x="9480" y="4715"/>
                    <a:pt x="9581" y="4715"/>
                  </a:cubicBezTo>
                  <a:close/>
                  <a:moveTo>
                    <a:pt x="11048" y="10845"/>
                  </a:moveTo>
                  <a:lnTo>
                    <a:pt x="11048" y="11056"/>
                  </a:lnTo>
                  <a:lnTo>
                    <a:pt x="9966" y="11056"/>
                  </a:lnTo>
                  <a:lnTo>
                    <a:pt x="9966" y="10845"/>
                  </a:lnTo>
                  <a:close/>
                  <a:moveTo>
                    <a:pt x="11515" y="11441"/>
                  </a:moveTo>
                  <a:cubicBezTo>
                    <a:pt x="11606" y="11441"/>
                    <a:pt x="11683" y="11518"/>
                    <a:pt x="11683" y="11610"/>
                  </a:cubicBezTo>
                  <a:lnTo>
                    <a:pt x="11683" y="11826"/>
                  </a:lnTo>
                  <a:lnTo>
                    <a:pt x="5486" y="11826"/>
                  </a:lnTo>
                  <a:cubicBezTo>
                    <a:pt x="5231" y="11826"/>
                    <a:pt x="5231" y="12206"/>
                    <a:pt x="5486" y="12206"/>
                  </a:cubicBezTo>
                  <a:lnTo>
                    <a:pt x="11895" y="12206"/>
                  </a:lnTo>
                  <a:cubicBezTo>
                    <a:pt x="11996" y="12206"/>
                    <a:pt x="12073" y="12288"/>
                    <a:pt x="12073" y="12389"/>
                  </a:cubicBezTo>
                  <a:lnTo>
                    <a:pt x="12073" y="12596"/>
                  </a:lnTo>
                  <a:lnTo>
                    <a:pt x="1006" y="12596"/>
                  </a:lnTo>
                  <a:lnTo>
                    <a:pt x="1006" y="12389"/>
                  </a:lnTo>
                  <a:cubicBezTo>
                    <a:pt x="1006" y="12288"/>
                    <a:pt x="1088" y="12206"/>
                    <a:pt x="1189" y="12206"/>
                  </a:cubicBezTo>
                  <a:lnTo>
                    <a:pt x="4538" y="12206"/>
                  </a:lnTo>
                  <a:cubicBezTo>
                    <a:pt x="4793" y="12206"/>
                    <a:pt x="4793" y="11826"/>
                    <a:pt x="4538" y="11826"/>
                  </a:cubicBezTo>
                  <a:lnTo>
                    <a:pt x="1405" y="11826"/>
                  </a:lnTo>
                  <a:lnTo>
                    <a:pt x="1405" y="11610"/>
                  </a:lnTo>
                  <a:cubicBezTo>
                    <a:pt x="1405" y="11518"/>
                    <a:pt x="1478" y="11441"/>
                    <a:pt x="1574" y="11441"/>
                  </a:cubicBezTo>
                  <a:close/>
                  <a:moveTo>
                    <a:pt x="6552" y="0"/>
                  </a:moveTo>
                  <a:cubicBezTo>
                    <a:pt x="6494" y="0"/>
                    <a:pt x="6436" y="16"/>
                    <a:pt x="6386" y="47"/>
                  </a:cubicBezTo>
                  <a:lnTo>
                    <a:pt x="1155" y="3088"/>
                  </a:lnTo>
                  <a:cubicBezTo>
                    <a:pt x="1141" y="3098"/>
                    <a:pt x="1126" y="3107"/>
                    <a:pt x="1112" y="3122"/>
                  </a:cubicBezTo>
                  <a:cubicBezTo>
                    <a:pt x="1025" y="3194"/>
                    <a:pt x="972" y="3300"/>
                    <a:pt x="972" y="3411"/>
                  </a:cubicBezTo>
                  <a:lnTo>
                    <a:pt x="972" y="4349"/>
                  </a:lnTo>
                  <a:cubicBezTo>
                    <a:pt x="972" y="4522"/>
                    <a:pt x="1093" y="4671"/>
                    <a:pt x="1261" y="4710"/>
                  </a:cubicBezTo>
                  <a:cubicBezTo>
                    <a:pt x="1184" y="4912"/>
                    <a:pt x="1232" y="5138"/>
                    <a:pt x="1381" y="5292"/>
                  </a:cubicBezTo>
                  <a:cubicBezTo>
                    <a:pt x="1487" y="5408"/>
                    <a:pt x="1633" y="5468"/>
                    <a:pt x="1783" y="5468"/>
                  </a:cubicBezTo>
                  <a:cubicBezTo>
                    <a:pt x="1845" y="5468"/>
                    <a:pt x="1908" y="5457"/>
                    <a:pt x="1968" y="5436"/>
                  </a:cubicBezTo>
                  <a:lnTo>
                    <a:pt x="1968" y="10513"/>
                  </a:lnTo>
                  <a:cubicBezTo>
                    <a:pt x="1867" y="10570"/>
                    <a:pt x="1805" y="10681"/>
                    <a:pt x="1805" y="10801"/>
                  </a:cubicBezTo>
                  <a:lnTo>
                    <a:pt x="1805" y="11056"/>
                  </a:lnTo>
                  <a:lnTo>
                    <a:pt x="1574" y="11056"/>
                  </a:lnTo>
                  <a:cubicBezTo>
                    <a:pt x="1271" y="11056"/>
                    <a:pt x="1025" y="11307"/>
                    <a:pt x="1025" y="11610"/>
                  </a:cubicBezTo>
                  <a:lnTo>
                    <a:pt x="1025" y="11855"/>
                  </a:lnTo>
                  <a:cubicBezTo>
                    <a:pt x="790" y="11927"/>
                    <a:pt x="631" y="12144"/>
                    <a:pt x="631" y="12389"/>
                  </a:cubicBezTo>
                  <a:lnTo>
                    <a:pt x="631" y="12596"/>
                  </a:lnTo>
                  <a:lnTo>
                    <a:pt x="255" y="12596"/>
                  </a:lnTo>
                  <a:cubicBezTo>
                    <a:pt x="0" y="12596"/>
                    <a:pt x="0" y="12976"/>
                    <a:pt x="255" y="12976"/>
                  </a:cubicBezTo>
                  <a:lnTo>
                    <a:pt x="12838" y="12976"/>
                  </a:lnTo>
                  <a:cubicBezTo>
                    <a:pt x="13088" y="12976"/>
                    <a:pt x="13088" y="12596"/>
                    <a:pt x="12838" y="12596"/>
                  </a:cubicBezTo>
                  <a:lnTo>
                    <a:pt x="12458" y="12596"/>
                  </a:lnTo>
                  <a:lnTo>
                    <a:pt x="12458" y="12389"/>
                  </a:lnTo>
                  <a:cubicBezTo>
                    <a:pt x="12458" y="12144"/>
                    <a:pt x="12299" y="11927"/>
                    <a:pt x="12063" y="11850"/>
                  </a:cubicBezTo>
                  <a:lnTo>
                    <a:pt x="12063" y="11610"/>
                  </a:lnTo>
                  <a:cubicBezTo>
                    <a:pt x="12063" y="11302"/>
                    <a:pt x="11818" y="11056"/>
                    <a:pt x="11515" y="11056"/>
                  </a:cubicBezTo>
                  <a:lnTo>
                    <a:pt x="11424" y="11056"/>
                  </a:lnTo>
                  <a:lnTo>
                    <a:pt x="11424" y="10797"/>
                  </a:lnTo>
                  <a:cubicBezTo>
                    <a:pt x="11424" y="10681"/>
                    <a:pt x="11361" y="10570"/>
                    <a:pt x="11260" y="10513"/>
                  </a:cubicBezTo>
                  <a:lnTo>
                    <a:pt x="11260" y="5436"/>
                  </a:lnTo>
                  <a:cubicBezTo>
                    <a:pt x="11324" y="5458"/>
                    <a:pt x="11387" y="5468"/>
                    <a:pt x="11448" y="5468"/>
                  </a:cubicBezTo>
                  <a:cubicBezTo>
                    <a:pt x="11841" y="5468"/>
                    <a:pt x="12140" y="5048"/>
                    <a:pt x="11953" y="4657"/>
                  </a:cubicBezTo>
                  <a:cubicBezTo>
                    <a:pt x="12054" y="4589"/>
                    <a:pt x="12116" y="4474"/>
                    <a:pt x="12116" y="4349"/>
                  </a:cubicBezTo>
                  <a:lnTo>
                    <a:pt x="12116" y="3415"/>
                  </a:lnTo>
                  <a:cubicBezTo>
                    <a:pt x="12116" y="3276"/>
                    <a:pt x="12039" y="3151"/>
                    <a:pt x="11919" y="3088"/>
                  </a:cubicBezTo>
                  <a:lnTo>
                    <a:pt x="6722" y="47"/>
                  </a:lnTo>
                  <a:cubicBezTo>
                    <a:pt x="6670" y="16"/>
                    <a:pt x="6611" y="0"/>
                    <a:pt x="65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23" name="Google Shape;13121;p90">
            <a:extLst>
              <a:ext uri="{FF2B5EF4-FFF2-40B4-BE49-F238E27FC236}">
                <a16:creationId xmlns:a16="http://schemas.microsoft.com/office/drawing/2014/main" id="{12FF5440-26EE-49A8-B98B-EE3B78F9BA26}"/>
              </a:ext>
            </a:extLst>
          </p:cNvPr>
          <p:cNvGrpSpPr/>
          <p:nvPr/>
        </p:nvGrpSpPr>
        <p:grpSpPr>
          <a:xfrm>
            <a:off x="4702685" y="3633266"/>
            <a:ext cx="482971" cy="457583"/>
            <a:chOff x="3527014" y="2909524"/>
            <a:chExt cx="362228" cy="343187"/>
          </a:xfrm>
        </p:grpSpPr>
        <p:sp>
          <p:nvSpPr>
            <p:cNvPr id="824" name="Google Shape;13122;p90">
              <a:extLst>
                <a:ext uri="{FF2B5EF4-FFF2-40B4-BE49-F238E27FC236}">
                  <a16:creationId xmlns:a16="http://schemas.microsoft.com/office/drawing/2014/main" id="{2FBD508F-DD64-481A-B94A-72A9661B3528}"/>
                </a:ext>
              </a:extLst>
            </p:cNvPr>
            <p:cNvSpPr/>
            <p:nvPr/>
          </p:nvSpPr>
          <p:spPr>
            <a:xfrm>
              <a:off x="3591009" y="2923162"/>
              <a:ext cx="183514" cy="324487"/>
            </a:xfrm>
            <a:custGeom>
              <a:avLst/>
              <a:gdLst/>
              <a:ahLst/>
              <a:cxnLst/>
              <a:rect l="l" t="t" r="r" b="b"/>
              <a:pathLst>
                <a:path w="6997" h="12372" extrusionOk="0">
                  <a:moveTo>
                    <a:pt x="684" y="1"/>
                  </a:moveTo>
                  <a:cubicBezTo>
                    <a:pt x="308" y="1"/>
                    <a:pt x="0" y="309"/>
                    <a:pt x="0" y="684"/>
                  </a:cubicBezTo>
                  <a:lnTo>
                    <a:pt x="0" y="11688"/>
                  </a:lnTo>
                  <a:cubicBezTo>
                    <a:pt x="0" y="12064"/>
                    <a:pt x="308" y="12372"/>
                    <a:pt x="684" y="12372"/>
                  </a:cubicBezTo>
                  <a:lnTo>
                    <a:pt x="6313" y="12372"/>
                  </a:lnTo>
                  <a:cubicBezTo>
                    <a:pt x="6689" y="12372"/>
                    <a:pt x="6997" y="12064"/>
                    <a:pt x="6997" y="11688"/>
                  </a:cubicBezTo>
                  <a:lnTo>
                    <a:pt x="6997" y="684"/>
                  </a:lnTo>
                  <a:cubicBezTo>
                    <a:pt x="6997" y="309"/>
                    <a:pt x="6689" y="1"/>
                    <a:pt x="6313" y="1"/>
                  </a:cubicBezTo>
                  <a:close/>
                </a:path>
              </a:pathLst>
            </a:custGeom>
            <a:solidFill>
              <a:srgbClr val="F5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5" name="Google Shape;13123;p90">
              <a:extLst>
                <a:ext uri="{FF2B5EF4-FFF2-40B4-BE49-F238E27FC236}">
                  <a16:creationId xmlns:a16="http://schemas.microsoft.com/office/drawing/2014/main" id="{5696F28A-59EF-45BA-8EDB-A89E344E540E}"/>
                </a:ext>
              </a:extLst>
            </p:cNvPr>
            <p:cNvSpPr/>
            <p:nvPr/>
          </p:nvSpPr>
          <p:spPr>
            <a:xfrm>
              <a:off x="3739430" y="2923293"/>
              <a:ext cx="35092" cy="324355"/>
            </a:xfrm>
            <a:custGeom>
              <a:avLst/>
              <a:gdLst/>
              <a:ahLst/>
              <a:cxnLst/>
              <a:rect l="l" t="t" r="r" b="b"/>
              <a:pathLst>
                <a:path w="1338" h="12367" extrusionOk="0">
                  <a:moveTo>
                    <a:pt x="0" y="1"/>
                  </a:moveTo>
                  <a:cubicBezTo>
                    <a:pt x="375" y="1"/>
                    <a:pt x="678" y="304"/>
                    <a:pt x="678" y="679"/>
                  </a:cubicBezTo>
                  <a:lnTo>
                    <a:pt x="678" y="11688"/>
                  </a:lnTo>
                  <a:cubicBezTo>
                    <a:pt x="678" y="12064"/>
                    <a:pt x="375" y="12367"/>
                    <a:pt x="0" y="12367"/>
                  </a:cubicBezTo>
                  <a:lnTo>
                    <a:pt x="654" y="12367"/>
                  </a:lnTo>
                  <a:cubicBezTo>
                    <a:pt x="1030" y="12367"/>
                    <a:pt x="1338" y="12064"/>
                    <a:pt x="1338" y="11688"/>
                  </a:cubicBezTo>
                  <a:lnTo>
                    <a:pt x="1338" y="679"/>
                  </a:lnTo>
                  <a:cubicBezTo>
                    <a:pt x="1338" y="304"/>
                    <a:pt x="1030" y="1"/>
                    <a:pt x="654" y="1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6" name="Google Shape;13124;p90">
              <a:extLst>
                <a:ext uri="{FF2B5EF4-FFF2-40B4-BE49-F238E27FC236}">
                  <a16:creationId xmlns:a16="http://schemas.microsoft.com/office/drawing/2014/main" id="{6EADBCFD-7425-44CD-AE73-7196E37F44E7}"/>
                </a:ext>
              </a:extLst>
            </p:cNvPr>
            <p:cNvSpPr/>
            <p:nvPr/>
          </p:nvSpPr>
          <p:spPr>
            <a:xfrm>
              <a:off x="3591009" y="3202197"/>
              <a:ext cx="183514" cy="45452"/>
            </a:xfrm>
            <a:custGeom>
              <a:avLst/>
              <a:gdLst/>
              <a:ahLst/>
              <a:cxnLst/>
              <a:rect l="l" t="t" r="r" b="b"/>
              <a:pathLst>
                <a:path w="6997" h="1733" extrusionOk="0">
                  <a:moveTo>
                    <a:pt x="0" y="0"/>
                  </a:moveTo>
                  <a:lnTo>
                    <a:pt x="0" y="1049"/>
                  </a:lnTo>
                  <a:cubicBezTo>
                    <a:pt x="0" y="1425"/>
                    <a:pt x="308" y="1733"/>
                    <a:pt x="684" y="1733"/>
                  </a:cubicBezTo>
                  <a:lnTo>
                    <a:pt x="6313" y="1733"/>
                  </a:lnTo>
                  <a:cubicBezTo>
                    <a:pt x="6689" y="1733"/>
                    <a:pt x="6997" y="1425"/>
                    <a:pt x="6997" y="1049"/>
                  </a:cubicBezTo>
                  <a:lnTo>
                    <a:pt x="6997" y="0"/>
                  </a:lnTo>
                  <a:close/>
                </a:path>
              </a:pathLst>
            </a:custGeom>
            <a:solidFill>
              <a:srgbClr val="D0DB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7" name="Google Shape;13125;p90">
              <a:extLst>
                <a:ext uri="{FF2B5EF4-FFF2-40B4-BE49-F238E27FC236}">
                  <a16:creationId xmlns:a16="http://schemas.microsoft.com/office/drawing/2014/main" id="{50F917B5-E2AD-4662-94C9-9266463E7A6A}"/>
                </a:ext>
              </a:extLst>
            </p:cNvPr>
            <p:cNvSpPr/>
            <p:nvPr/>
          </p:nvSpPr>
          <p:spPr>
            <a:xfrm>
              <a:off x="3739430" y="3202197"/>
              <a:ext cx="35092" cy="45452"/>
            </a:xfrm>
            <a:custGeom>
              <a:avLst/>
              <a:gdLst/>
              <a:ahLst/>
              <a:cxnLst/>
              <a:rect l="l" t="t" r="r" b="b"/>
              <a:pathLst>
                <a:path w="1338" h="1733" extrusionOk="0">
                  <a:moveTo>
                    <a:pt x="678" y="0"/>
                  </a:moveTo>
                  <a:lnTo>
                    <a:pt x="678" y="1049"/>
                  </a:lnTo>
                  <a:cubicBezTo>
                    <a:pt x="678" y="1425"/>
                    <a:pt x="375" y="1733"/>
                    <a:pt x="0" y="1733"/>
                  </a:cubicBezTo>
                  <a:lnTo>
                    <a:pt x="654" y="1733"/>
                  </a:lnTo>
                  <a:cubicBezTo>
                    <a:pt x="1030" y="1733"/>
                    <a:pt x="1338" y="1425"/>
                    <a:pt x="1338" y="1049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8" name="Google Shape;13126;p90">
              <a:extLst>
                <a:ext uri="{FF2B5EF4-FFF2-40B4-BE49-F238E27FC236}">
                  <a16:creationId xmlns:a16="http://schemas.microsoft.com/office/drawing/2014/main" id="{40C8EE65-E44F-4387-BD8F-5602E5067088}"/>
                </a:ext>
              </a:extLst>
            </p:cNvPr>
            <p:cNvSpPr/>
            <p:nvPr/>
          </p:nvSpPr>
          <p:spPr>
            <a:xfrm>
              <a:off x="3591009" y="2923293"/>
              <a:ext cx="183514" cy="45452"/>
            </a:xfrm>
            <a:custGeom>
              <a:avLst/>
              <a:gdLst/>
              <a:ahLst/>
              <a:cxnLst/>
              <a:rect l="l" t="t" r="r" b="b"/>
              <a:pathLst>
                <a:path w="6997" h="1733" extrusionOk="0">
                  <a:moveTo>
                    <a:pt x="684" y="1"/>
                  </a:moveTo>
                  <a:cubicBezTo>
                    <a:pt x="304" y="1"/>
                    <a:pt x="0" y="304"/>
                    <a:pt x="0" y="679"/>
                  </a:cubicBezTo>
                  <a:lnTo>
                    <a:pt x="0" y="1733"/>
                  </a:lnTo>
                  <a:lnTo>
                    <a:pt x="6997" y="1733"/>
                  </a:lnTo>
                  <a:lnTo>
                    <a:pt x="6997" y="679"/>
                  </a:lnTo>
                  <a:cubicBezTo>
                    <a:pt x="6997" y="304"/>
                    <a:pt x="6689" y="1"/>
                    <a:pt x="6313" y="1"/>
                  </a:cubicBezTo>
                  <a:close/>
                </a:path>
              </a:pathLst>
            </a:custGeom>
            <a:solidFill>
              <a:srgbClr val="D0DB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9" name="Google Shape;13127;p90">
              <a:extLst>
                <a:ext uri="{FF2B5EF4-FFF2-40B4-BE49-F238E27FC236}">
                  <a16:creationId xmlns:a16="http://schemas.microsoft.com/office/drawing/2014/main" id="{D8B94264-6CBF-4BAF-9DD9-9F03AE22C924}"/>
                </a:ext>
              </a:extLst>
            </p:cNvPr>
            <p:cNvSpPr/>
            <p:nvPr/>
          </p:nvSpPr>
          <p:spPr>
            <a:xfrm>
              <a:off x="3739430" y="2923293"/>
              <a:ext cx="35092" cy="45452"/>
            </a:xfrm>
            <a:custGeom>
              <a:avLst/>
              <a:gdLst/>
              <a:ahLst/>
              <a:cxnLst/>
              <a:rect l="l" t="t" r="r" b="b"/>
              <a:pathLst>
                <a:path w="1338" h="1733" extrusionOk="0">
                  <a:moveTo>
                    <a:pt x="0" y="1"/>
                  </a:moveTo>
                  <a:cubicBezTo>
                    <a:pt x="375" y="1"/>
                    <a:pt x="678" y="304"/>
                    <a:pt x="678" y="679"/>
                  </a:cubicBezTo>
                  <a:lnTo>
                    <a:pt x="678" y="1733"/>
                  </a:lnTo>
                  <a:lnTo>
                    <a:pt x="1338" y="1733"/>
                  </a:lnTo>
                  <a:lnTo>
                    <a:pt x="1338" y="679"/>
                  </a:lnTo>
                  <a:cubicBezTo>
                    <a:pt x="1338" y="304"/>
                    <a:pt x="1030" y="1"/>
                    <a:pt x="654" y="1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0" name="Google Shape;13128;p90">
              <a:extLst>
                <a:ext uri="{FF2B5EF4-FFF2-40B4-BE49-F238E27FC236}">
                  <a16:creationId xmlns:a16="http://schemas.microsoft.com/office/drawing/2014/main" id="{90FA2D00-4CCD-4F4A-9175-5BEF423E1D46}"/>
                </a:ext>
              </a:extLst>
            </p:cNvPr>
            <p:cNvSpPr/>
            <p:nvPr/>
          </p:nvSpPr>
          <p:spPr>
            <a:xfrm>
              <a:off x="3681861" y="3020598"/>
              <a:ext cx="202214" cy="129118"/>
            </a:xfrm>
            <a:custGeom>
              <a:avLst/>
              <a:gdLst/>
              <a:ahLst/>
              <a:cxnLst/>
              <a:rect l="l" t="t" r="r" b="b"/>
              <a:pathLst>
                <a:path w="7710" h="4923" extrusionOk="0">
                  <a:moveTo>
                    <a:pt x="241" y="0"/>
                  </a:moveTo>
                  <a:cubicBezTo>
                    <a:pt x="112" y="5"/>
                    <a:pt x="6" y="111"/>
                    <a:pt x="1" y="241"/>
                  </a:cubicBezTo>
                  <a:lnTo>
                    <a:pt x="1" y="4687"/>
                  </a:lnTo>
                  <a:cubicBezTo>
                    <a:pt x="6" y="4817"/>
                    <a:pt x="112" y="4918"/>
                    <a:pt x="241" y="4923"/>
                  </a:cubicBezTo>
                  <a:lnTo>
                    <a:pt x="7473" y="4923"/>
                  </a:lnTo>
                  <a:cubicBezTo>
                    <a:pt x="7603" y="4918"/>
                    <a:pt x="7709" y="4817"/>
                    <a:pt x="7709" y="4687"/>
                  </a:cubicBezTo>
                  <a:lnTo>
                    <a:pt x="7709" y="241"/>
                  </a:lnTo>
                  <a:cubicBezTo>
                    <a:pt x="7709" y="111"/>
                    <a:pt x="7603" y="5"/>
                    <a:pt x="7473" y="0"/>
                  </a:cubicBezTo>
                  <a:close/>
                </a:path>
              </a:pathLst>
            </a:custGeom>
            <a:solidFill>
              <a:srgbClr val="889C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1" name="Google Shape;13129;p90">
              <a:extLst>
                <a:ext uri="{FF2B5EF4-FFF2-40B4-BE49-F238E27FC236}">
                  <a16:creationId xmlns:a16="http://schemas.microsoft.com/office/drawing/2014/main" id="{6AA00898-CED5-446F-BC45-3B18DE60F1F6}"/>
                </a:ext>
              </a:extLst>
            </p:cNvPr>
            <p:cNvSpPr/>
            <p:nvPr/>
          </p:nvSpPr>
          <p:spPr>
            <a:xfrm>
              <a:off x="3861336" y="3020729"/>
              <a:ext cx="22739" cy="128987"/>
            </a:xfrm>
            <a:custGeom>
              <a:avLst/>
              <a:gdLst/>
              <a:ahLst/>
              <a:cxnLst/>
              <a:rect l="l" t="t" r="r" b="b"/>
              <a:pathLst>
                <a:path w="867" h="4918" extrusionOk="0">
                  <a:moveTo>
                    <a:pt x="0" y="0"/>
                  </a:moveTo>
                  <a:cubicBezTo>
                    <a:pt x="130" y="0"/>
                    <a:pt x="231" y="106"/>
                    <a:pt x="236" y="236"/>
                  </a:cubicBezTo>
                  <a:lnTo>
                    <a:pt x="236" y="4682"/>
                  </a:lnTo>
                  <a:cubicBezTo>
                    <a:pt x="231" y="4812"/>
                    <a:pt x="130" y="4913"/>
                    <a:pt x="0" y="4918"/>
                  </a:cubicBezTo>
                  <a:lnTo>
                    <a:pt x="630" y="4918"/>
                  </a:lnTo>
                  <a:cubicBezTo>
                    <a:pt x="760" y="4913"/>
                    <a:pt x="866" y="4812"/>
                    <a:pt x="866" y="4682"/>
                  </a:cubicBezTo>
                  <a:lnTo>
                    <a:pt x="866" y="236"/>
                  </a:lnTo>
                  <a:cubicBezTo>
                    <a:pt x="866" y="106"/>
                    <a:pt x="760" y="0"/>
                    <a:pt x="630" y="0"/>
                  </a:cubicBezTo>
                  <a:close/>
                </a:path>
              </a:pathLst>
            </a:custGeom>
            <a:solidFill>
              <a:srgbClr val="6A7C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2" name="Google Shape;13130;p90">
              <a:extLst>
                <a:ext uri="{FF2B5EF4-FFF2-40B4-BE49-F238E27FC236}">
                  <a16:creationId xmlns:a16="http://schemas.microsoft.com/office/drawing/2014/main" id="{2BE8BDA6-FF24-4764-B412-DF4AAD90F589}"/>
                </a:ext>
              </a:extLst>
            </p:cNvPr>
            <p:cNvSpPr/>
            <p:nvPr/>
          </p:nvSpPr>
          <p:spPr>
            <a:xfrm>
              <a:off x="3791780" y="3043940"/>
              <a:ext cx="45216" cy="38633"/>
            </a:xfrm>
            <a:custGeom>
              <a:avLst/>
              <a:gdLst/>
              <a:ahLst/>
              <a:cxnLst/>
              <a:rect l="l" t="t" r="r" b="b"/>
              <a:pathLst>
                <a:path w="1724" h="1473" extrusionOk="0">
                  <a:moveTo>
                    <a:pt x="987" y="1"/>
                  </a:moveTo>
                  <a:cubicBezTo>
                    <a:pt x="328" y="1"/>
                    <a:pt x="1" y="795"/>
                    <a:pt x="468" y="1256"/>
                  </a:cubicBezTo>
                  <a:cubicBezTo>
                    <a:pt x="617" y="1406"/>
                    <a:pt x="801" y="1473"/>
                    <a:pt x="982" y="1473"/>
                  </a:cubicBezTo>
                  <a:cubicBezTo>
                    <a:pt x="1360" y="1473"/>
                    <a:pt x="1723" y="1180"/>
                    <a:pt x="1723" y="737"/>
                  </a:cubicBezTo>
                  <a:cubicBezTo>
                    <a:pt x="1723" y="328"/>
                    <a:pt x="1391" y="1"/>
                    <a:pt x="98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3" name="Google Shape;13131;p90">
              <a:extLst>
                <a:ext uri="{FF2B5EF4-FFF2-40B4-BE49-F238E27FC236}">
                  <a16:creationId xmlns:a16="http://schemas.microsoft.com/office/drawing/2014/main" id="{FE51E514-1C96-40B7-9DBB-0A3A4FECFC37}"/>
                </a:ext>
              </a:extLst>
            </p:cNvPr>
            <p:cNvSpPr/>
            <p:nvPr/>
          </p:nvSpPr>
          <p:spPr>
            <a:xfrm>
              <a:off x="3817274" y="3043940"/>
              <a:ext cx="45216" cy="38633"/>
            </a:xfrm>
            <a:custGeom>
              <a:avLst/>
              <a:gdLst/>
              <a:ahLst/>
              <a:cxnLst/>
              <a:rect l="l" t="t" r="r" b="b"/>
              <a:pathLst>
                <a:path w="1724" h="1473" extrusionOk="0">
                  <a:moveTo>
                    <a:pt x="987" y="1"/>
                  </a:moveTo>
                  <a:cubicBezTo>
                    <a:pt x="328" y="1"/>
                    <a:pt x="1" y="795"/>
                    <a:pt x="463" y="1256"/>
                  </a:cubicBezTo>
                  <a:cubicBezTo>
                    <a:pt x="614" y="1406"/>
                    <a:pt x="799" y="1473"/>
                    <a:pt x="980" y="1473"/>
                  </a:cubicBezTo>
                  <a:cubicBezTo>
                    <a:pt x="1360" y="1473"/>
                    <a:pt x="1723" y="1180"/>
                    <a:pt x="1723" y="737"/>
                  </a:cubicBezTo>
                  <a:cubicBezTo>
                    <a:pt x="1723" y="328"/>
                    <a:pt x="1391" y="1"/>
                    <a:pt x="987" y="1"/>
                  </a:cubicBezTo>
                  <a:close/>
                </a:path>
              </a:pathLst>
            </a:custGeom>
            <a:solidFill>
              <a:srgbClr val="D2DC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4" name="Google Shape;13132;p90">
              <a:extLst>
                <a:ext uri="{FF2B5EF4-FFF2-40B4-BE49-F238E27FC236}">
                  <a16:creationId xmlns:a16="http://schemas.microsoft.com/office/drawing/2014/main" id="{946650E7-5AA7-48A0-9CEA-96390D6C2F9A}"/>
                </a:ext>
              </a:extLst>
            </p:cNvPr>
            <p:cNvSpPr/>
            <p:nvPr/>
          </p:nvSpPr>
          <p:spPr>
            <a:xfrm>
              <a:off x="3706095" y="3045330"/>
              <a:ext cx="57700" cy="35879"/>
            </a:xfrm>
            <a:custGeom>
              <a:avLst/>
              <a:gdLst/>
              <a:ahLst/>
              <a:cxnLst/>
              <a:rect l="l" t="t" r="r" b="b"/>
              <a:pathLst>
                <a:path w="2200" h="1368" extrusionOk="0">
                  <a:moveTo>
                    <a:pt x="236" y="1"/>
                  </a:moveTo>
                  <a:cubicBezTo>
                    <a:pt x="107" y="1"/>
                    <a:pt x="1" y="106"/>
                    <a:pt x="1" y="236"/>
                  </a:cubicBezTo>
                  <a:lnTo>
                    <a:pt x="1" y="1126"/>
                  </a:lnTo>
                  <a:cubicBezTo>
                    <a:pt x="1" y="1256"/>
                    <a:pt x="107" y="1362"/>
                    <a:pt x="236" y="1367"/>
                  </a:cubicBezTo>
                  <a:lnTo>
                    <a:pt x="1964" y="1367"/>
                  </a:lnTo>
                  <a:cubicBezTo>
                    <a:pt x="2094" y="1362"/>
                    <a:pt x="2195" y="1256"/>
                    <a:pt x="2200" y="1131"/>
                  </a:cubicBezTo>
                  <a:lnTo>
                    <a:pt x="2200" y="236"/>
                  </a:lnTo>
                  <a:cubicBezTo>
                    <a:pt x="2195" y="106"/>
                    <a:pt x="2094" y="1"/>
                    <a:pt x="19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5" name="Google Shape;13133;p90">
              <a:extLst>
                <a:ext uri="{FF2B5EF4-FFF2-40B4-BE49-F238E27FC236}">
                  <a16:creationId xmlns:a16="http://schemas.microsoft.com/office/drawing/2014/main" id="{A0415E61-6A7B-4F32-9737-C9EC9982EFE2}"/>
                </a:ext>
              </a:extLst>
            </p:cNvPr>
            <p:cNvSpPr/>
            <p:nvPr/>
          </p:nvSpPr>
          <p:spPr>
            <a:xfrm>
              <a:off x="3702686" y="3101877"/>
              <a:ext cx="162584" cy="20221"/>
            </a:xfrm>
            <a:custGeom>
              <a:avLst/>
              <a:gdLst/>
              <a:ahLst/>
              <a:cxnLst/>
              <a:rect l="l" t="t" r="r" b="b"/>
              <a:pathLst>
                <a:path w="6199" h="771" extrusionOk="0">
                  <a:moveTo>
                    <a:pt x="237" y="0"/>
                  </a:moveTo>
                  <a:cubicBezTo>
                    <a:pt x="107" y="0"/>
                    <a:pt x="1" y="106"/>
                    <a:pt x="1" y="236"/>
                  </a:cubicBezTo>
                  <a:lnTo>
                    <a:pt x="1" y="529"/>
                  </a:lnTo>
                  <a:cubicBezTo>
                    <a:pt x="1" y="659"/>
                    <a:pt x="107" y="765"/>
                    <a:pt x="237" y="770"/>
                  </a:cubicBezTo>
                  <a:lnTo>
                    <a:pt x="5963" y="770"/>
                  </a:lnTo>
                  <a:cubicBezTo>
                    <a:pt x="6092" y="765"/>
                    <a:pt x="6194" y="659"/>
                    <a:pt x="6198" y="529"/>
                  </a:cubicBezTo>
                  <a:lnTo>
                    <a:pt x="6198" y="236"/>
                  </a:lnTo>
                  <a:cubicBezTo>
                    <a:pt x="6194" y="106"/>
                    <a:pt x="6092" y="0"/>
                    <a:pt x="5963" y="0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6" name="Google Shape;13134;p90">
              <a:extLst>
                <a:ext uri="{FF2B5EF4-FFF2-40B4-BE49-F238E27FC236}">
                  <a16:creationId xmlns:a16="http://schemas.microsoft.com/office/drawing/2014/main" id="{3BA5F94B-41BA-45F9-97D8-28A2F18115D5}"/>
                </a:ext>
              </a:extLst>
            </p:cNvPr>
            <p:cNvSpPr/>
            <p:nvPr/>
          </p:nvSpPr>
          <p:spPr>
            <a:xfrm>
              <a:off x="3527014" y="2914717"/>
              <a:ext cx="106300" cy="90905"/>
            </a:xfrm>
            <a:custGeom>
              <a:avLst/>
              <a:gdLst/>
              <a:ahLst/>
              <a:cxnLst/>
              <a:rect l="l" t="t" r="r" b="b"/>
              <a:pathLst>
                <a:path w="4053" h="3466" extrusionOk="0">
                  <a:moveTo>
                    <a:pt x="2320" y="0"/>
                  </a:moveTo>
                  <a:cubicBezTo>
                    <a:pt x="776" y="0"/>
                    <a:pt x="1" y="1867"/>
                    <a:pt x="1093" y="2960"/>
                  </a:cubicBezTo>
                  <a:cubicBezTo>
                    <a:pt x="1425" y="3291"/>
                    <a:pt x="1868" y="3465"/>
                    <a:pt x="2319" y="3465"/>
                  </a:cubicBezTo>
                  <a:cubicBezTo>
                    <a:pt x="2543" y="3465"/>
                    <a:pt x="2769" y="3423"/>
                    <a:pt x="2984" y="3335"/>
                  </a:cubicBezTo>
                  <a:cubicBezTo>
                    <a:pt x="3629" y="3065"/>
                    <a:pt x="4052" y="2435"/>
                    <a:pt x="4052" y="1733"/>
                  </a:cubicBezTo>
                  <a:cubicBezTo>
                    <a:pt x="4052" y="775"/>
                    <a:pt x="3278" y="0"/>
                    <a:pt x="2320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7" name="Google Shape;13135;p90">
              <a:extLst>
                <a:ext uri="{FF2B5EF4-FFF2-40B4-BE49-F238E27FC236}">
                  <a16:creationId xmlns:a16="http://schemas.microsoft.com/office/drawing/2014/main" id="{A463FAAF-1A59-48DD-91BF-BC3980E4058A}"/>
                </a:ext>
              </a:extLst>
            </p:cNvPr>
            <p:cNvSpPr/>
            <p:nvPr/>
          </p:nvSpPr>
          <p:spPr>
            <a:xfrm>
              <a:off x="3579259" y="2914717"/>
              <a:ext cx="56310" cy="90957"/>
            </a:xfrm>
            <a:custGeom>
              <a:avLst/>
              <a:gdLst/>
              <a:ahLst/>
              <a:cxnLst/>
              <a:rect l="l" t="t" r="r" b="b"/>
              <a:pathLst>
                <a:path w="2147" h="3468" extrusionOk="0">
                  <a:moveTo>
                    <a:pt x="328" y="0"/>
                  </a:moveTo>
                  <a:cubicBezTo>
                    <a:pt x="217" y="0"/>
                    <a:pt x="107" y="10"/>
                    <a:pt x="1" y="29"/>
                  </a:cubicBezTo>
                  <a:cubicBezTo>
                    <a:pt x="814" y="188"/>
                    <a:pt x="1406" y="900"/>
                    <a:pt x="1406" y="1733"/>
                  </a:cubicBezTo>
                  <a:cubicBezTo>
                    <a:pt x="1406" y="2565"/>
                    <a:pt x="814" y="3277"/>
                    <a:pt x="1" y="3436"/>
                  </a:cubicBezTo>
                  <a:cubicBezTo>
                    <a:pt x="111" y="3457"/>
                    <a:pt x="221" y="3467"/>
                    <a:pt x="330" y="3467"/>
                  </a:cubicBezTo>
                  <a:cubicBezTo>
                    <a:pt x="1202" y="3467"/>
                    <a:pt x="1965" y="2804"/>
                    <a:pt x="2051" y="1896"/>
                  </a:cubicBezTo>
                  <a:cubicBezTo>
                    <a:pt x="2147" y="881"/>
                    <a:pt x="1348" y="0"/>
                    <a:pt x="328" y="0"/>
                  </a:cubicBezTo>
                  <a:close/>
                </a:path>
              </a:pathLst>
            </a:custGeom>
            <a:solidFill>
              <a:srgbClr val="7585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8" name="Google Shape;13136;p90">
              <a:extLst>
                <a:ext uri="{FF2B5EF4-FFF2-40B4-BE49-F238E27FC236}">
                  <a16:creationId xmlns:a16="http://schemas.microsoft.com/office/drawing/2014/main" id="{B8255A35-9B99-4686-9F30-9101FD9FFE05}"/>
                </a:ext>
              </a:extLst>
            </p:cNvPr>
            <p:cNvSpPr/>
            <p:nvPr/>
          </p:nvSpPr>
          <p:spPr>
            <a:xfrm>
              <a:off x="3529296" y="2909524"/>
              <a:ext cx="359946" cy="343187"/>
            </a:xfrm>
            <a:custGeom>
              <a:avLst/>
              <a:gdLst/>
              <a:ahLst/>
              <a:cxnLst/>
              <a:rect l="l" t="t" r="r" b="b"/>
              <a:pathLst>
                <a:path w="13724" h="13085" extrusionOk="0">
                  <a:moveTo>
                    <a:pt x="8666" y="723"/>
                  </a:moveTo>
                  <a:cubicBezTo>
                    <a:pt x="8931" y="723"/>
                    <a:pt x="9148" y="935"/>
                    <a:pt x="9148" y="1204"/>
                  </a:cubicBezTo>
                  <a:lnTo>
                    <a:pt x="9148" y="2056"/>
                  </a:lnTo>
                  <a:lnTo>
                    <a:pt x="4158" y="2061"/>
                  </a:lnTo>
                  <a:cubicBezTo>
                    <a:pt x="4158" y="2017"/>
                    <a:pt x="4163" y="1974"/>
                    <a:pt x="4163" y="1931"/>
                  </a:cubicBezTo>
                  <a:cubicBezTo>
                    <a:pt x="4163" y="1488"/>
                    <a:pt x="4013" y="1064"/>
                    <a:pt x="3734" y="723"/>
                  </a:cubicBezTo>
                  <a:close/>
                  <a:moveTo>
                    <a:pt x="2219" y="391"/>
                  </a:moveTo>
                  <a:cubicBezTo>
                    <a:pt x="3009" y="391"/>
                    <a:pt x="3768" y="1005"/>
                    <a:pt x="3768" y="1931"/>
                  </a:cubicBezTo>
                  <a:cubicBezTo>
                    <a:pt x="3768" y="2777"/>
                    <a:pt x="3080" y="3466"/>
                    <a:pt x="2233" y="3466"/>
                  </a:cubicBezTo>
                  <a:cubicBezTo>
                    <a:pt x="867" y="3466"/>
                    <a:pt x="178" y="1810"/>
                    <a:pt x="1146" y="843"/>
                  </a:cubicBezTo>
                  <a:cubicBezTo>
                    <a:pt x="1458" y="531"/>
                    <a:pt x="1842" y="391"/>
                    <a:pt x="2219" y="391"/>
                  </a:cubicBezTo>
                  <a:close/>
                  <a:moveTo>
                    <a:pt x="9152" y="11357"/>
                  </a:moveTo>
                  <a:lnTo>
                    <a:pt x="9152" y="12213"/>
                  </a:lnTo>
                  <a:cubicBezTo>
                    <a:pt x="9152" y="12478"/>
                    <a:pt x="8936" y="12694"/>
                    <a:pt x="8671" y="12694"/>
                  </a:cubicBezTo>
                  <a:lnTo>
                    <a:pt x="3032" y="12694"/>
                  </a:lnTo>
                  <a:cubicBezTo>
                    <a:pt x="2767" y="12694"/>
                    <a:pt x="2551" y="12478"/>
                    <a:pt x="2551" y="12213"/>
                  </a:cubicBezTo>
                  <a:lnTo>
                    <a:pt x="2551" y="11357"/>
                  </a:lnTo>
                  <a:close/>
                  <a:moveTo>
                    <a:pt x="2236" y="1"/>
                  </a:moveTo>
                  <a:cubicBezTo>
                    <a:pt x="1438" y="1"/>
                    <a:pt x="671" y="499"/>
                    <a:pt x="400" y="1334"/>
                  </a:cubicBezTo>
                  <a:cubicBezTo>
                    <a:pt x="0" y="2551"/>
                    <a:pt x="876" y="3807"/>
                    <a:pt x="2156" y="3860"/>
                  </a:cubicBezTo>
                  <a:lnTo>
                    <a:pt x="2156" y="5698"/>
                  </a:lnTo>
                  <a:cubicBezTo>
                    <a:pt x="2156" y="5831"/>
                    <a:pt x="2255" y="5897"/>
                    <a:pt x="2353" y="5897"/>
                  </a:cubicBezTo>
                  <a:cubicBezTo>
                    <a:pt x="2452" y="5897"/>
                    <a:pt x="2551" y="5831"/>
                    <a:pt x="2551" y="5698"/>
                  </a:cubicBezTo>
                  <a:lnTo>
                    <a:pt x="2551" y="3836"/>
                  </a:lnTo>
                  <a:cubicBezTo>
                    <a:pt x="3287" y="3711"/>
                    <a:pt x="3884" y="3172"/>
                    <a:pt x="4090" y="2455"/>
                  </a:cubicBezTo>
                  <a:lnTo>
                    <a:pt x="9152" y="2455"/>
                  </a:lnTo>
                  <a:lnTo>
                    <a:pt x="9152" y="4043"/>
                  </a:lnTo>
                  <a:lnTo>
                    <a:pt x="6015" y="4043"/>
                  </a:lnTo>
                  <a:lnTo>
                    <a:pt x="6015" y="3360"/>
                  </a:lnTo>
                  <a:lnTo>
                    <a:pt x="5621" y="3360"/>
                  </a:lnTo>
                  <a:lnTo>
                    <a:pt x="5621" y="10048"/>
                  </a:lnTo>
                  <a:lnTo>
                    <a:pt x="6015" y="10048"/>
                  </a:lnTo>
                  <a:lnTo>
                    <a:pt x="6015" y="9350"/>
                  </a:lnTo>
                  <a:lnTo>
                    <a:pt x="9152" y="9350"/>
                  </a:lnTo>
                  <a:lnTo>
                    <a:pt x="9152" y="10957"/>
                  </a:lnTo>
                  <a:lnTo>
                    <a:pt x="2551" y="10957"/>
                  </a:lnTo>
                  <a:lnTo>
                    <a:pt x="2551" y="6540"/>
                  </a:lnTo>
                  <a:cubicBezTo>
                    <a:pt x="2551" y="6408"/>
                    <a:pt x="2452" y="6342"/>
                    <a:pt x="2353" y="6342"/>
                  </a:cubicBezTo>
                  <a:cubicBezTo>
                    <a:pt x="2255" y="6342"/>
                    <a:pt x="2156" y="6408"/>
                    <a:pt x="2156" y="6540"/>
                  </a:cubicBezTo>
                  <a:lnTo>
                    <a:pt x="2156" y="12208"/>
                  </a:lnTo>
                  <a:cubicBezTo>
                    <a:pt x="2156" y="12690"/>
                    <a:pt x="2551" y="13084"/>
                    <a:pt x="3037" y="13084"/>
                  </a:cubicBezTo>
                  <a:lnTo>
                    <a:pt x="8666" y="13084"/>
                  </a:lnTo>
                  <a:cubicBezTo>
                    <a:pt x="9119" y="13084"/>
                    <a:pt x="9494" y="12743"/>
                    <a:pt x="9542" y="12295"/>
                  </a:cubicBezTo>
                  <a:cubicBezTo>
                    <a:pt x="9547" y="12266"/>
                    <a:pt x="9547" y="12237"/>
                    <a:pt x="9547" y="12208"/>
                  </a:cubicBezTo>
                  <a:lnTo>
                    <a:pt x="9547" y="9350"/>
                  </a:lnTo>
                  <a:lnTo>
                    <a:pt x="10740" y="9350"/>
                  </a:lnTo>
                  <a:cubicBezTo>
                    <a:pt x="11000" y="9350"/>
                    <a:pt x="11000" y="8956"/>
                    <a:pt x="10740" y="8956"/>
                  </a:cubicBezTo>
                  <a:lnTo>
                    <a:pt x="6058" y="8956"/>
                  </a:lnTo>
                  <a:cubicBezTo>
                    <a:pt x="6034" y="8956"/>
                    <a:pt x="6020" y="8936"/>
                    <a:pt x="6020" y="8917"/>
                  </a:cubicBezTo>
                  <a:lnTo>
                    <a:pt x="6020" y="4476"/>
                  </a:lnTo>
                  <a:cubicBezTo>
                    <a:pt x="6020" y="4452"/>
                    <a:pt x="6034" y="4438"/>
                    <a:pt x="6058" y="4438"/>
                  </a:cubicBezTo>
                  <a:lnTo>
                    <a:pt x="13290" y="4438"/>
                  </a:lnTo>
                  <a:cubicBezTo>
                    <a:pt x="13292" y="4437"/>
                    <a:pt x="13295" y="4437"/>
                    <a:pt x="13296" y="4437"/>
                  </a:cubicBezTo>
                  <a:cubicBezTo>
                    <a:pt x="13314" y="4437"/>
                    <a:pt x="13329" y="4454"/>
                    <a:pt x="13329" y="4476"/>
                  </a:cubicBezTo>
                  <a:lnTo>
                    <a:pt x="13329" y="8922"/>
                  </a:lnTo>
                  <a:cubicBezTo>
                    <a:pt x="13329" y="8941"/>
                    <a:pt x="13310" y="8961"/>
                    <a:pt x="13290" y="8961"/>
                  </a:cubicBezTo>
                  <a:lnTo>
                    <a:pt x="11602" y="8961"/>
                  </a:lnTo>
                  <a:cubicBezTo>
                    <a:pt x="11337" y="8961"/>
                    <a:pt x="11337" y="9355"/>
                    <a:pt x="11602" y="9355"/>
                  </a:cubicBezTo>
                  <a:lnTo>
                    <a:pt x="13290" y="9355"/>
                  </a:lnTo>
                  <a:cubicBezTo>
                    <a:pt x="13531" y="9355"/>
                    <a:pt x="13724" y="9163"/>
                    <a:pt x="13724" y="8922"/>
                  </a:cubicBezTo>
                  <a:lnTo>
                    <a:pt x="13724" y="4476"/>
                  </a:lnTo>
                  <a:cubicBezTo>
                    <a:pt x="13724" y="4235"/>
                    <a:pt x="13531" y="4043"/>
                    <a:pt x="13290" y="4043"/>
                  </a:cubicBezTo>
                  <a:lnTo>
                    <a:pt x="9547" y="4043"/>
                  </a:lnTo>
                  <a:lnTo>
                    <a:pt x="9547" y="1204"/>
                  </a:lnTo>
                  <a:cubicBezTo>
                    <a:pt x="9547" y="1175"/>
                    <a:pt x="9542" y="1146"/>
                    <a:pt x="9542" y="1117"/>
                  </a:cubicBezTo>
                  <a:cubicBezTo>
                    <a:pt x="9494" y="670"/>
                    <a:pt x="9119" y="328"/>
                    <a:pt x="8666" y="328"/>
                  </a:cubicBezTo>
                  <a:lnTo>
                    <a:pt x="3306" y="328"/>
                  </a:lnTo>
                  <a:cubicBezTo>
                    <a:pt x="2972" y="105"/>
                    <a:pt x="2601" y="1"/>
                    <a:pt x="22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9" name="Google Shape;13137;p90">
              <a:extLst>
                <a:ext uri="{FF2B5EF4-FFF2-40B4-BE49-F238E27FC236}">
                  <a16:creationId xmlns:a16="http://schemas.microsoft.com/office/drawing/2014/main" id="{C17DB88B-9EC5-4C3E-9EAE-74567DE6F747}"/>
                </a:ext>
              </a:extLst>
            </p:cNvPr>
            <p:cNvSpPr/>
            <p:nvPr/>
          </p:nvSpPr>
          <p:spPr>
            <a:xfrm>
              <a:off x="3791676" y="3038747"/>
              <a:ext cx="65647" cy="49019"/>
            </a:xfrm>
            <a:custGeom>
              <a:avLst/>
              <a:gdLst/>
              <a:ahLst/>
              <a:cxnLst/>
              <a:rect l="l" t="t" r="r" b="b"/>
              <a:pathLst>
                <a:path w="2503" h="1869" extrusionOk="0">
                  <a:moveTo>
                    <a:pt x="991" y="391"/>
                  </a:moveTo>
                  <a:cubicBezTo>
                    <a:pt x="1054" y="391"/>
                    <a:pt x="1116" y="401"/>
                    <a:pt x="1179" y="425"/>
                  </a:cubicBezTo>
                  <a:cubicBezTo>
                    <a:pt x="977" y="733"/>
                    <a:pt x="977" y="1127"/>
                    <a:pt x="1179" y="1435"/>
                  </a:cubicBezTo>
                  <a:cubicBezTo>
                    <a:pt x="1116" y="1458"/>
                    <a:pt x="1053" y="1469"/>
                    <a:pt x="992" y="1469"/>
                  </a:cubicBezTo>
                  <a:cubicBezTo>
                    <a:pt x="708" y="1469"/>
                    <a:pt x="456" y="1239"/>
                    <a:pt x="452" y="930"/>
                  </a:cubicBezTo>
                  <a:lnTo>
                    <a:pt x="448" y="935"/>
                  </a:lnTo>
                  <a:cubicBezTo>
                    <a:pt x="448" y="632"/>
                    <a:pt x="693" y="391"/>
                    <a:pt x="991" y="391"/>
                  </a:cubicBezTo>
                  <a:close/>
                  <a:moveTo>
                    <a:pt x="986" y="1"/>
                  </a:moveTo>
                  <a:cubicBezTo>
                    <a:pt x="903" y="1"/>
                    <a:pt x="819" y="12"/>
                    <a:pt x="736" y="35"/>
                  </a:cubicBezTo>
                  <a:cubicBezTo>
                    <a:pt x="289" y="160"/>
                    <a:pt x="0" y="598"/>
                    <a:pt x="67" y="1060"/>
                  </a:cubicBezTo>
                  <a:cubicBezTo>
                    <a:pt x="130" y="1522"/>
                    <a:pt x="525" y="1868"/>
                    <a:pt x="991" y="1868"/>
                  </a:cubicBezTo>
                  <a:cubicBezTo>
                    <a:pt x="1160" y="1868"/>
                    <a:pt x="1328" y="1820"/>
                    <a:pt x="1477" y="1729"/>
                  </a:cubicBezTo>
                  <a:cubicBezTo>
                    <a:pt x="1599" y="1655"/>
                    <a:pt x="1698" y="1556"/>
                    <a:pt x="1771" y="1443"/>
                  </a:cubicBezTo>
                  <a:lnTo>
                    <a:pt x="1771" y="1443"/>
                  </a:lnTo>
                  <a:cubicBezTo>
                    <a:pt x="1831" y="1465"/>
                    <a:pt x="1892" y="1475"/>
                    <a:pt x="1954" y="1475"/>
                  </a:cubicBezTo>
                  <a:cubicBezTo>
                    <a:pt x="2231" y="1475"/>
                    <a:pt x="2497" y="1260"/>
                    <a:pt x="2497" y="935"/>
                  </a:cubicBezTo>
                  <a:lnTo>
                    <a:pt x="2502" y="935"/>
                  </a:lnTo>
                  <a:cubicBezTo>
                    <a:pt x="2502" y="632"/>
                    <a:pt x="2257" y="391"/>
                    <a:pt x="1958" y="391"/>
                  </a:cubicBezTo>
                  <a:cubicBezTo>
                    <a:pt x="1890" y="391"/>
                    <a:pt x="1827" y="402"/>
                    <a:pt x="1770" y="423"/>
                  </a:cubicBezTo>
                  <a:lnTo>
                    <a:pt x="1770" y="423"/>
                  </a:lnTo>
                  <a:cubicBezTo>
                    <a:pt x="1798" y="466"/>
                    <a:pt x="1822" y="511"/>
                    <a:pt x="1843" y="559"/>
                  </a:cubicBezTo>
                  <a:cubicBezTo>
                    <a:pt x="1973" y="856"/>
                    <a:pt x="1937" y="1187"/>
                    <a:pt x="1771" y="1443"/>
                  </a:cubicBezTo>
                  <a:lnTo>
                    <a:pt x="1771" y="1443"/>
                  </a:lnTo>
                  <a:cubicBezTo>
                    <a:pt x="1701" y="1417"/>
                    <a:pt x="1633" y="1375"/>
                    <a:pt x="1574" y="1315"/>
                  </a:cubicBezTo>
                  <a:cubicBezTo>
                    <a:pt x="1280" y="1021"/>
                    <a:pt x="1417" y="549"/>
                    <a:pt x="1770" y="423"/>
                  </a:cubicBezTo>
                  <a:lnTo>
                    <a:pt x="1770" y="423"/>
                  </a:lnTo>
                  <a:cubicBezTo>
                    <a:pt x="1598" y="159"/>
                    <a:pt x="1300" y="1"/>
                    <a:pt x="9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0" name="Google Shape;13138;p90">
              <a:extLst>
                <a:ext uri="{FF2B5EF4-FFF2-40B4-BE49-F238E27FC236}">
                  <a16:creationId xmlns:a16="http://schemas.microsoft.com/office/drawing/2014/main" id="{15982FED-C513-46C8-A99B-EC178A7488DE}"/>
                </a:ext>
              </a:extLst>
            </p:cNvPr>
            <p:cNvSpPr/>
            <p:nvPr/>
          </p:nvSpPr>
          <p:spPr>
            <a:xfrm>
              <a:off x="3700928" y="3040163"/>
              <a:ext cx="68034" cy="46213"/>
            </a:xfrm>
            <a:custGeom>
              <a:avLst/>
              <a:gdLst/>
              <a:ahLst/>
              <a:cxnLst/>
              <a:rect l="l" t="t" r="r" b="b"/>
              <a:pathLst>
                <a:path w="2594" h="1762" extrusionOk="0">
                  <a:moveTo>
                    <a:pt x="2161" y="395"/>
                  </a:moveTo>
                  <a:cubicBezTo>
                    <a:pt x="2180" y="395"/>
                    <a:pt x="2199" y="409"/>
                    <a:pt x="2199" y="433"/>
                  </a:cubicBezTo>
                  <a:lnTo>
                    <a:pt x="2199" y="1328"/>
                  </a:lnTo>
                  <a:cubicBezTo>
                    <a:pt x="2199" y="1348"/>
                    <a:pt x="2180" y="1367"/>
                    <a:pt x="2161" y="1367"/>
                  </a:cubicBezTo>
                  <a:lnTo>
                    <a:pt x="433" y="1367"/>
                  </a:lnTo>
                  <a:cubicBezTo>
                    <a:pt x="414" y="1367"/>
                    <a:pt x="395" y="1348"/>
                    <a:pt x="395" y="1328"/>
                  </a:cubicBezTo>
                  <a:lnTo>
                    <a:pt x="395" y="1323"/>
                  </a:lnTo>
                  <a:lnTo>
                    <a:pt x="395" y="433"/>
                  </a:lnTo>
                  <a:cubicBezTo>
                    <a:pt x="395" y="409"/>
                    <a:pt x="414" y="395"/>
                    <a:pt x="433" y="395"/>
                  </a:cubicBezTo>
                  <a:close/>
                  <a:moveTo>
                    <a:pt x="433" y="0"/>
                  </a:moveTo>
                  <a:cubicBezTo>
                    <a:pt x="193" y="0"/>
                    <a:pt x="0" y="193"/>
                    <a:pt x="0" y="433"/>
                  </a:cubicBezTo>
                  <a:lnTo>
                    <a:pt x="0" y="1328"/>
                  </a:lnTo>
                  <a:cubicBezTo>
                    <a:pt x="0" y="1564"/>
                    <a:pt x="193" y="1761"/>
                    <a:pt x="433" y="1761"/>
                  </a:cubicBezTo>
                  <a:lnTo>
                    <a:pt x="2161" y="1761"/>
                  </a:lnTo>
                  <a:cubicBezTo>
                    <a:pt x="2397" y="1761"/>
                    <a:pt x="2594" y="1564"/>
                    <a:pt x="2594" y="1323"/>
                  </a:cubicBezTo>
                  <a:lnTo>
                    <a:pt x="2594" y="433"/>
                  </a:lnTo>
                  <a:cubicBezTo>
                    <a:pt x="2594" y="193"/>
                    <a:pt x="2397" y="0"/>
                    <a:pt x="21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1" name="Google Shape;13139;p90">
              <a:extLst>
                <a:ext uri="{FF2B5EF4-FFF2-40B4-BE49-F238E27FC236}">
                  <a16:creationId xmlns:a16="http://schemas.microsoft.com/office/drawing/2014/main" id="{62456ED0-1A3C-426D-93D4-9D5071A5062D}"/>
                </a:ext>
              </a:extLst>
            </p:cNvPr>
            <p:cNvSpPr/>
            <p:nvPr/>
          </p:nvSpPr>
          <p:spPr>
            <a:xfrm>
              <a:off x="3697519" y="3096683"/>
              <a:ext cx="172918" cy="30581"/>
            </a:xfrm>
            <a:custGeom>
              <a:avLst/>
              <a:gdLst/>
              <a:ahLst/>
              <a:cxnLst/>
              <a:rect l="l" t="t" r="r" b="b"/>
              <a:pathLst>
                <a:path w="6593" h="1166" extrusionOk="0">
                  <a:moveTo>
                    <a:pt x="6160" y="395"/>
                  </a:moveTo>
                  <a:cubicBezTo>
                    <a:pt x="6179" y="395"/>
                    <a:pt x="6198" y="415"/>
                    <a:pt x="6198" y="434"/>
                  </a:cubicBezTo>
                  <a:lnTo>
                    <a:pt x="6198" y="727"/>
                  </a:lnTo>
                  <a:cubicBezTo>
                    <a:pt x="6198" y="752"/>
                    <a:pt x="6179" y="771"/>
                    <a:pt x="6160" y="771"/>
                  </a:cubicBezTo>
                  <a:lnTo>
                    <a:pt x="434" y="771"/>
                  </a:lnTo>
                  <a:cubicBezTo>
                    <a:pt x="410" y="771"/>
                    <a:pt x="395" y="752"/>
                    <a:pt x="395" y="727"/>
                  </a:cubicBezTo>
                  <a:lnTo>
                    <a:pt x="395" y="434"/>
                  </a:lnTo>
                  <a:cubicBezTo>
                    <a:pt x="395" y="415"/>
                    <a:pt x="410" y="395"/>
                    <a:pt x="434" y="395"/>
                  </a:cubicBezTo>
                  <a:close/>
                  <a:moveTo>
                    <a:pt x="434" y="1"/>
                  </a:moveTo>
                  <a:cubicBezTo>
                    <a:pt x="193" y="1"/>
                    <a:pt x="1" y="193"/>
                    <a:pt x="1" y="434"/>
                  </a:cubicBezTo>
                  <a:lnTo>
                    <a:pt x="1" y="727"/>
                  </a:lnTo>
                  <a:cubicBezTo>
                    <a:pt x="1" y="968"/>
                    <a:pt x="193" y="1165"/>
                    <a:pt x="434" y="1165"/>
                  </a:cubicBezTo>
                  <a:lnTo>
                    <a:pt x="6160" y="1165"/>
                  </a:lnTo>
                  <a:cubicBezTo>
                    <a:pt x="6400" y="1165"/>
                    <a:pt x="6593" y="968"/>
                    <a:pt x="6593" y="727"/>
                  </a:cubicBezTo>
                  <a:lnTo>
                    <a:pt x="6593" y="434"/>
                  </a:lnTo>
                  <a:cubicBezTo>
                    <a:pt x="6593" y="193"/>
                    <a:pt x="6400" y="1"/>
                    <a:pt x="61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2" name="Google Shape;13140;p90">
              <a:extLst>
                <a:ext uri="{FF2B5EF4-FFF2-40B4-BE49-F238E27FC236}">
                  <a16:creationId xmlns:a16="http://schemas.microsoft.com/office/drawing/2014/main" id="{6352883E-0EFD-4F9C-9AC8-3294072EF78B}"/>
                </a:ext>
              </a:extLst>
            </p:cNvPr>
            <p:cNvSpPr/>
            <p:nvPr/>
          </p:nvSpPr>
          <p:spPr>
            <a:xfrm>
              <a:off x="3565647" y="2944380"/>
              <a:ext cx="44561" cy="31447"/>
            </a:xfrm>
            <a:custGeom>
              <a:avLst/>
              <a:gdLst/>
              <a:ahLst/>
              <a:cxnLst/>
              <a:rect l="l" t="t" r="r" b="b"/>
              <a:pathLst>
                <a:path w="1699" h="1199" extrusionOk="0">
                  <a:moveTo>
                    <a:pt x="1418" y="1"/>
                  </a:moveTo>
                  <a:cubicBezTo>
                    <a:pt x="1369" y="1"/>
                    <a:pt x="1319" y="20"/>
                    <a:pt x="1275" y="68"/>
                  </a:cubicBezTo>
                  <a:lnTo>
                    <a:pt x="693" y="698"/>
                  </a:lnTo>
                  <a:lnTo>
                    <a:pt x="428" y="375"/>
                  </a:lnTo>
                  <a:cubicBezTo>
                    <a:pt x="385" y="320"/>
                    <a:pt x="331" y="297"/>
                    <a:pt x="278" y="297"/>
                  </a:cubicBezTo>
                  <a:cubicBezTo>
                    <a:pt x="134" y="297"/>
                    <a:pt x="1" y="469"/>
                    <a:pt x="121" y="621"/>
                  </a:cubicBezTo>
                  <a:lnTo>
                    <a:pt x="530" y="1126"/>
                  </a:lnTo>
                  <a:cubicBezTo>
                    <a:pt x="563" y="1169"/>
                    <a:pt x="616" y="1198"/>
                    <a:pt x="674" y="1198"/>
                  </a:cubicBezTo>
                  <a:lnTo>
                    <a:pt x="679" y="1198"/>
                  </a:lnTo>
                  <a:cubicBezTo>
                    <a:pt x="736" y="1198"/>
                    <a:pt x="789" y="1174"/>
                    <a:pt x="828" y="1136"/>
                  </a:cubicBezTo>
                  <a:lnTo>
                    <a:pt x="1564" y="337"/>
                  </a:lnTo>
                  <a:cubicBezTo>
                    <a:pt x="1698" y="188"/>
                    <a:pt x="1567" y="1"/>
                    <a:pt x="1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43" name="Google Shape;13141;p90">
            <a:extLst>
              <a:ext uri="{FF2B5EF4-FFF2-40B4-BE49-F238E27FC236}">
                <a16:creationId xmlns:a16="http://schemas.microsoft.com/office/drawing/2014/main" id="{2132D497-30D1-4B12-90DF-E89F6DD2D844}"/>
              </a:ext>
            </a:extLst>
          </p:cNvPr>
          <p:cNvGrpSpPr/>
          <p:nvPr/>
        </p:nvGrpSpPr>
        <p:grpSpPr>
          <a:xfrm>
            <a:off x="3009729" y="5473212"/>
            <a:ext cx="544728" cy="471325"/>
            <a:chOff x="2181097" y="4289484"/>
            <a:chExt cx="408546" cy="353494"/>
          </a:xfrm>
        </p:grpSpPr>
        <p:sp>
          <p:nvSpPr>
            <p:cNvPr id="844" name="Google Shape;13142;p90">
              <a:extLst>
                <a:ext uri="{FF2B5EF4-FFF2-40B4-BE49-F238E27FC236}">
                  <a16:creationId xmlns:a16="http://schemas.microsoft.com/office/drawing/2014/main" id="{D9A854F9-1FE1-47C3-BA1E-0B50669EC4DF}"/>
                </a:ext>
              </a:extLst>
            </p:cNvPr>
            <p:cNvSpPr/>
            <p:nvPr/>
          </p:nvSpPr>
          <p:spPr>
            <a:xfrm>
              <a:off x="2433117" y="4295438"/>
              <a:ext cx="56704" cy="68454"/>
            </a:xfrm>
            <a:custGeom>
              <a:avLst/>
              <a:gdLst/>
              <a:ahLst/>
              <a:cxnLst/>
              <a:rect l="l" t="t" r="r" b="b"/>
              <a:pathLst>
                <a:path w="2162" h="2610" extrusionOk="0">
                  <a:moveTo>
                    <a:pt x="1404" y="0"/>
                  </a:moveTo>
                  <a:cubicBezTo>
                    <a:pt x="1156" y="0"/>
                    <a:pt x="919" y="139"/>
                    <a:pt x="809" y="382"/>
                  </a:cubicBezTo>
                  <a:lnTo>
                    <a:pt x="1" y="2128"/>
                  </a:lnTo>
                  <a:lnTo>
                    <a:pt x="828" y="2609"/>
                  </a:lnTo>
                  <a:lnTo>
                    <a:pt x="1940" y="1036"/>
                  </a:lnTo>
                  <a:cubicBezTo>
                    <a:pt x="2161" y="718"/>
                    <a:pt x="2065" y="281"/>
                    <a:pt x="1733" y="88"/>
                  </a:cubicBezTo>
                  <a:cubicBezTo>
                    <a:pt x="1628" y="28"/>
                    <a:pt x="1515" y="0"/>
                    <a:pt x="1404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5" name="Google Shape;13143;p90">
              <a:extLst>
                <a:ext uri="{FF2B5EF4-FFF2-40B4-BE49-F238E27FC236}">
                  <a16:creationId xmlns:a16="http://schemas.microsoft.com/office/drawing/2014/main" id="{8E0643F7-BC5E-4C2E-9C67-9DBF7EB6132A}"/>
                </a:ext>
              </a:extLst>
            </p:cNvPr>
            <p:cNvSpPr/>
            <p:nvPr/>
          </p:nvSpPr>
          <p:spPr>
            <a:xfrm>
              <a:off x="2444474" y="4313351"/>
              <a:ext cx="41938" cy="50409"/>
            </a:xfrm>
            <a:custGeom>
              <a:avLst/>
              <a:gdLst/>
              <a:ahLst/>
              <a:cxnLst/>
              <a:rect l="l" t="t" r="r" b="b"/>
              <a:pathLst>
                <a:path w="1599" h="1922" extrusionOk="0">
                  <a:moveTo>
                    <a:pt x="1200" y="0"/>
                  </a:moveTo>
                  <a:cubicBezTo>
                    <a:pt x="954" y="0"/>
                    <a:pt x="717" y="140"/>
                    <a:pt x="607" y="382"/>
                  </a:cubicBezTo>
                  <a:lnTo>
                    <a:pt x="1" y="1695"/>
                  </a:lnTo>
                  <a:lnTo>
                    <a:pt x="395" y="1922"/>
                  </a:lnTo>
                  <a:lnTo>
                    <a:pt x="1507" y="348"/>
                  </a:lnTo>
                  <a:cubicBezTo>
                    <a:pt x="1550" y="286"/>
                    <a:pt x="1579" y="218"/>
                    <a:pt x="1598" y="141"/>
                  </a:cubicBezTo>
                  <a:cubicBezTo>
                    <a:pt x="1579" y="122"/>
                    <a:pt x="1555" y="108"/>
                    <a:pt x="1526" y="88"/>
                  </a:cubicBezTo>
                  <a:cubicBezTo>
                    <a:pt x="1423" y="29"/>
                    <a:pt x="1311" y="0"/>
                    <a:pt x="1200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6" name="Google Shape;13144;p90">
              <a:extLst>
                <a:ext uri="{FF2B5EF4-FFF2-40B4-BE49-F238E27FC236}">
                  <a16:creationId xmlns:a16="http://schemas.microsoft.com/office/drawing/2014/main" id="{EEEDA9FC-6416-4065-93DB-4E6FF080C21D}"/>
                </a:ext>
              </a:extLst>
            </p:cNvPr>
            <p:cNvSpPr/>
            <p:nvPr/>
          </p:nvSpPr>
          <p:spPr>
            <a:xfrm>
              <a:off x="2272710" y="4568676"/>
              <a:ext cx="56704" cy="68349"/>
            </a:xfrm>
            <a:custGeom>
              <a:avLst/>
              <a:gdLst/>
              <a:ahLst/>
              <a:cxnLst/>
              <a:rect l="l" t="t" r="r" b="b"/>
              <a:pathLst>
                <a:path w="2162" h="2606" extrusionOk="0">
                  <a:moveTo>
                    <a:pt x="1329" y="1"/>
                  </a:moveTo>
                  <a:lnTo>
                    <a:pt x="222" y="1574"/>
                  </a:lnTo>
                  <a:cubicBezTo>
                    <a:pt x="1" y="1887"/>
                    <a:pt x="97" y="2325"/>
                    <a:pt x="429" y="2517"/>
                  </a:cubicBezTo>
                  <a:cubicBezTo>
                    <a:pt x="533" y="2577"/>
                    <a:pt x="645" y="2606"/>
                    <a:pt x="756" y="2606"/>
                  </a:cubicBezTo>
                  <a:cubicBezTo>
                    <a:pt x="1002" y="2606"/>
                    <a:pt x="1240" y="2467"/>
                    <a:pt x="1353" y="2229"/>
                  </a:cubicBezTo>
                  <a:lnTo>
                    <a:pt x="2161" y="482"/>
                  </a:lnTo>
                  <a:lnTo>
                    <a:pt x="1329" y="1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7" name="Google Shape;13145;p90">
              <a:extLst>
                <a:ext uri="{FF2B5EF4-FFF2-40B4-BE49-F238E27FC236}">
                  <a16:creationId xmlns:a16="http://schemas.microsoft.com/office/drawing/2014/main" id="{6CE07906-AB9A-4978-A059-6F952C647A9E}"/>
                </a:ext>
              </a:extLst>
            </p:cNvPr>
            <p:cNvSpPr/>
            <p:nvPr/>
          </p:nvSpPr>
          <p:spPr>
            <a:xfrm>
              <a:off x="2291279" y="4575259"/>
              <a:ext cx="38135" cy="56678"/>
            </a:xfrm>
            <a:custGeom>
              <a:avLst/>
              <a:gdLst/>
              <a:ahLst/>
              <a:cxnLst/>
              <a:rect l="l" t="t" r="r" b="b"/>
              <a:pathLst>
                <a:path w="1454" h="2161" extrusionOk="0">
                  <a:moveTo>
                    <a:pt x="1054" y="0"/>
                  </a:moveTo>
                  <a:lnTo>
                    <a:pt x="222" y="1179"/>
                  </a:lnTo>
                  <a:cubicBezTo>
                    <a:pt x="0" y="1492"/>
                    <a:pt x="97" y="1930"/>
                    <a:pt x="429" y="2122"/>
                  </a:cubicBezTo>
                  <a:cubicBezTo>
                    <a:pt x="457" y="2136"/>
                    <a:pt x="481" y="2151"/>
                    <a:pt x="510" y="2161"/>
                  </a:cubicBezTo>
                  <a:cubicBezTo>
                    <a:pt x="563" y="2108"/>
                    <a:pt x="611" y="2045"/>
                    <a:pt x="645" y="1978"/>
                  </a:cubicBezTo>
                  <a:lnTo>
                    <a:pt x="1453" y="226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8" name="Google Shape;13146;p90">
              <a:extLst>
                <a:ext uri="{FF2B5EF4-FFF2-40B4-BE49-F238E27FC236}">
                  <a16:creationId xmlns:a16="http://schemas.microsoft.com/office/drawing/2014/main" id="{AACA92A2-3C74-4E86-82FE-1EC5B6BD673B}"/>
                </a:ext>
              </a:extLst>
            </p:cNvPr>
            <p:cNvSpPr/>
            <p:nvPr/>
          </p:nvSpPr>
          <p:spPr>
            <a:xfrm>
              <a:off x="2272605" y="4295438"/>
              <a:ext cx="56809" cy="68454"/>
            </a:xfrm>
            <a:custGeom>
              <a:avLst/>
              <a:gdLst/>
              <a:ahLst/>
              <a:cxnLst/>
              <a:rect l="l" t="t" r="r" b="b"/>
              <a:pathLst>
                <a:path w="2166" h="2610" extrusionOk="0">
                  <a:moveTo>
                    <a:pt x="759" y="0"/>
                  </a:moveTo>
                  <a:cubicBezTo>
                    <a:pt x="649" y="0"/>
                    <a:pt x="536" y="28"/>
                    <a:pt x="433" y="88"/>
                  </a:cubicBezTo>
                  <a:cubicBezTo>
                    <a:pt x="96" y="281"/>
                    <a:pt x="0" y="718"/>
                    <a:pt x="226" y="1036"/>
                  </a:cubicBezTo>
                  <a:lnTo>
                    <a:pt x="1333" y="2609"/>
                  </a:lnTo>
                  <a:lnTo>
                    <a:pt x="2165" y="2128"/>
                  </a:lnTo>
                  <a:lnTo>
                    <a:pt x="1357" y="382"/>
                  </a:lnTo>
                  <a:cubicBezTo>
                    <a:pt x="1244" y="139"/>
                    <a:pt x="1006" y="0"/>
                    <a:pt x="759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9" name="Google Shape;13147;p90">
              <a:extLst>
                <a:ext uri="{FF2B5EF4-FFF2-40B4-BE49-F238E27FC236}">
                  <a16:creationId xmlns:a16="http://schemas.microsoft.com/office/drawing/2014/main" id="{B312E17D-7681-4D3B-924E-D6DCD8FDB60A}"/>
                </a:ext>
              </a:extLst>
            </p:cNvPr>
            <p:cNvSpPr/>
            <p:nvPr/>
          </p:nvSpPr>
          <p:spPr>
            <a:xfrm>
              <a:off x="2291279" y="4300500"/>
              <a:ext cx="38135" cy="56835"/>
            </a:xfrm>
            <a:custGeom>
              <a:avLst/>
              <a:gdLst/>
              <a:ahLst/>
              <a:cxnLst/>
              <a:rect l="l" t="t" r="r" b="b"/>
              <a:pathLst>
                <a:path w="1454" h="2167" extrusionOk="0">
                  <a:moveTo>
                    <a:pt x="510" y="1"/>
                  </a:moveTo>
                  <a:cubicBezTo>
                    <a:pt x="481" y="11"/>
                    <a:pt x="457" y="25"/>
                    <a:pt x="429" y="39"/>
                  </a:cubicBezTo>
                  <a:cubicBezTo>
                    <a:pt x="97" y="232"/>
                    <a:pt x="0" y="670"/>
                    <a:pt x="222" y="983"/>
                  </a:cubicBezTo>
                  <a:lnTo>
                    <a:pt x="1054" y="2166"/>
                  </a:lnTo>
                  <a:lnTo>
                    <a:pt x="1453" y="1935"/>
                  </a:lnTo>
                  <a:lnTo>
                    <a:pt x="645" y="189"/>
                  </a:lnTo>
                  <a:cubicBezTo>
                    <a:pt x="611" y="116"/>
                    <a:pt x="563" y="54"/>
                    <a:pt x="510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0" name="Google Shape;13148;p90">
              <a:extLst>
                <a:ext uri="{FF2B5EF4-FFF2-40B4-BE49-F238E27FC236}">
                  <a16:creationId xmlns:a16="http://schemas.microsoft.com/office/drawing/2014/main" id="{D6D30356-F1A1-403C-B4A0-C33956F23468}"/>
                </a:ext>
              </a:extLst>
            </p:cNvPr>
            <p:cNvSpPr/>
            <p:nvPr/>
          </p:nvSpPr>
          <p:spPr>
            <a:xfrm>
              <a:off x="2433117" y="4568571"/>
              <a:ext cx="56704" cy="68559"/>
            </a:xfrm>
            <a:custGeom>
              <a:avLst/>
              <a:gdLst/>
              <a:ahLst/>
              <a:cxnLst/>
              <a:rect l="l" t="t" r="r" b="b"/>
              <a:pathLst>
                <a:path w="2162" h="2614" extrusionOk="0">
                  <a:moveTo>
                    <a:pt x="828" y="0"/>
                  </a:moveTo>
                  <a:lnTo>
                    <a:pt x="1" y="481"/>
                  </a:lnTo>
                  <a:lnTo>
                    <a:pt x="809" y="2228"/>
                  </a:lnTo>
                  <a:cubicBezTo>
                    <a:pt x="919" y="2471"/>
                    <a:pt x="1159" y="2613"/>
                    <a:pt x="1407" y="2613"/>
                  </a:cubicBezTo>
                  <a:cubicBezTo>
                    <a:pt x="1518" y="2613"/>
                    <a:pt x="1630" y="2585"/>
                    <a:pt x="1733" y="2526"/>
                  </a:cubicBezTo>
                  <a:cubicBezTo>
                    <a:pt x="2065" y="2329"/>
                    <a:pt x="2161" y="1891"/>
                    <a:pt x="1940" y="1578"/>
                  </a:cubicBezTo>
                  <a:lnTo>
                    <a:pt x="828" y="0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1" name="Google Shape;13149;p90">
              <a:extLst>
                <a:ext uri="{FF2B5EF4-FFF2-40B4-BE49-F238E27FC236}">
                  <a16:creationId xmlns:a16="http://schemas.microsoft.com/office/drawing/2014/main" id="{911AE9F9-FB58-4B9D-9951-4E59165A39AB}"/>
                </a:ext>
              </a:extLst>
            </p:cNvPr>
            <p:cNvSpPr/>
            <p:nvPr/>
          </p:nvSpPr>
          <p:spPr>
            <a:xfrm>
              <a:off x="2444343" y="4568676"/>
              <a:ext cx="42069" cy="50435"/>
            </a:xfrm>
            <a:custGeom>
              <a:avLst/>
              <a:gdLst/>
              <a:ahLst/>
              <a:cxnLst/>
              <a:rect l="l" t="t" r="r" b="b"/>
              <a:pathLst>
                <a:path w="1604" h="1923" extrusionOk="0">
                  <a:moveTo>
                    <a:pt x="400" y="1"/>
                  </a:moveTo>
                  <a:lnTo>
                    <a:pt x="1" y="232"/>
                  </a:lnTo>
                  <a:lnTo>
                    <a:pt x="612" y="1541"/>
                  </a:lnTo>
                  <a:cubicBezTo>
                    <a:pt x="722" y="1783"/>
                    <a:pt x="959" y="1922"/>
                    <a:pt x="1205" y="1922"/>
                  </a:cubicBezTo>
                  <a:cubicBezTo>
                    <a:pt x="1316" y="1922"/>
                    <a:pt x="1428" y="1894"/>
                    <a:pt x="1531" y="1834"/>
                  </a:cubicBezTo>
                  <a:cubicBezTo>
                    <a:pt x="1560" y="1820"/>
                    <a:pt x="1584" y="1800"/>
                    <a:pt x="1603" y="1781"/>
                  </a:cubicBezTo>
                  <a:cubicBezTo>
                    <a:pt x="1584" y="1709"/>
                    <a:pt x="1550" y="1637"/>
                    <a:pt x="1507" y="1574"/>
                  </a:cubicBezTo>
                  <a:lnTo>
                    <a:pt x="400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2" name="Google Shape;13150;p90">
              <a:extLst>
                <a:ext uri="{FF2B5EF4-FFF2-40B4-BE49-F238E27FC236}">
                  <a16:creationId xmlns:a16="http://schemas.microsoft.com/office/drawing/2014/main" id="{D76F71D4-F357-4160-8901-DE28CAFE4292}"/>
                </a:ext>
              </a:extLst>
            </p:cNvPr>
            <p:cNvSpPr/>
            <p:nvPr/>
          </p:nvSpPr>
          <p:spPr>
            <a:xfrm>
              <a:off x="2186657" y="4448973"/>
              <a:ext cx="69057" cy="34489"/>
            </a:xfrm>
            <a:custGeom>
              <a:avLst/>
              <a:gdLst/>
              <a:ahLst/>
              <a:cxnLst/>
              <a:rect l="l" t="t" r="r" b="b"/>
              <a:pathLst>
                <a:path w="2633" h="1315" extrusionOk="0">
                  <a:moveTo>
                    <a:pt x="659" y="1"/>
                  </a:moveTo>
                  <a:cubicBezTo>
                    <a:pt x="299" y="1"/>
                    <a:pt x="0" y="292"/>
                    <a:pt x="0" y="658"/>
                  </a:cubicBezTo>
                  <a:cubicBezTo>
                    <a:pt x="0" y="1023"/>
                    <a:pt x="299" y="1315"/>
                    <a:pt x="659" y="1315"/>
                  </a:cubicBezTo>
                  <a:cubicBezTo>
                    <a:pt x="678" y="1315"/>
                    <a:pt x="698" y="1314"/>
                    <a:pt x="717" y="1312"/>
                  </a:cubicBezTo>
                  <a:lnTo>
                    <a:pt x="2632" y="1139"/>
                  </a:lnTo>
                  <a:lnTo>
                    <a:pt x="2632" y="181"/>
                  </a:lnTo>
                  <a:lnTo>
                    <a:pt x="717" y="3"/>
                  </a:lnTo>
                  <a:cubicBezTo>
                    <a:pt x="698" y="2"/>
                    <a:pt x="678" y="1"/>
                    <a:pt x="659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3" name="Google Shape;13151;p90">
              <a:extLst>
                <a:ext uri="{FF2B5EF4-FFF2-40B4-BE49-F238E27FC236}">
                  <a16:creationId xmlns:a16="http://schemas.microsoft.com/office/drawing/2014/main" id="{7E3E25CB-5A8F-4723-B979-B58FE80377B9}"/>
                </a:ext>
              </a:extLst>
            </p:cNvPr>
            <p:cNvSpPr/>
            <p:nvPr/>
          </p:nvSpPr>
          <p:spPr>
            <a:xfrm>
              <a:off x="2197647" y="4449026"/>
              <a:ext cx="58068" cy="20274"/>
            </a:xfrm>
            <a:custGeom>
              <a:avLst/>
              <a:gdLst/>
              <a:ahLst/>
              <a:cxnLst/>
              <a:rect l="l" t="t" r="r" b="b"/>
              <a:pathLst>
                <a:path w="2214" h="773" extrusionOk="0">
                  <a:moveTo>
                    <a:pt x="259" y="0"/>
                  </a:moveTo>
                  <a:cubicBezTo>
                    <a:pt x="195" y="0"/>
                    <a:pt x="132" y="9"/>
                    <a:pt x="72" y="25"/>
                  </a:cubicBezTo>
                  <a:cubicBezTo>
                    <a:pt x="0" y="420"/>
                    <a:pt x="304" y="772"/>
                    <a:pt x="688" y="772"/>
                  </a:cubicBezTo>
                  <a:cubicBezTo>
                    <a:pt x="717" y="772"/>
                    <a:pt x="746" y="770"/>
                    <a:pt x="775" y="766"/>
                  </a:cubicBezTo>
                  <a:lnTo>
                    <a:pt x="2213" y="637"/>
                  </a:lnTo>
                  <a:lnTo>
                    <a:pt x="2213" y="179"/>
                  </a:lnTo>
                  <a:lnTo>
                    <a:pt x="298" y="1"/>
                  </a:lnTo>
                  <a:cubicBezTo>
                    <a:pt x="285" y="1"/>
                    <a:pt x="272" y="0"/>
                    <a:pt x="259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4" name="Google Shape;13152;p90">
              <a:extLst>
                <a:ext uri="{FF2B5EF4-FFF2-40B4-BE49-F238E27FC236}">
                  <a16:creationId xmlns:a16="http://schemas.microsoft.com/office/drawing/2014/main" id="{0D4DA8E3-F5C7-4E3F-AC5D-C85A11A4F2EB}"/>
                </a:ext>
              </a:extLst>
            </p:cNvPr>
            <p:cNvSpPr/>
            <p:nvPr/>
          </p:nvSpPr>
          <p:spPr>
            <a:xfrm>
              <a:off x="2506685" y="4448973"/>
              <a:ext cx="69057" cy="34489"/>
            </a:xfrm>
            <a:custGeom>
              <a:avLst/>
              <a:gdLst/>
              <a:ahLst/>
              <a:cxnLst/>
              <a:rect l="l" t="t" r="r" b="b"/>
              <a:pathLst>
                <a:path w="2633" h="1315" extrusionOk="0">
                  <a:moveTo>
                    <a:pt x="1979" y="1"/>
                  </a:moveTo>
                  <a:cubicBezTo>
                    <a:pt x="1960" y="1"/>
                    <a:pt x="1940" y="2"/>
                    <a:pt x="1921" y="3"/>
                  </a:cubicBezTo>
                  <a:lnTo>
                    <a:pt x="1" y="181"/>
                  </a:lnTo>
                  <a:lnTo>
                    <a:pt x="1" y="1139"/>
                  </a:lnTo>
                  <a:lnTo>
                    <a:pt x="1921" y="1312"/>
                  </a:lnTo>
                  <a:cubicBezTo>
                    <a:pt x="1940" y="1314"/>
                    <a:pt x="1960" y="1315"/>
                    <a:pt x="1979" y="1315"/>
                  </a:cubicBezTo>
                  <a:cubicBezTo>
                    <a:pt x="2338" y="1315"/>
                    <a:pt x="2633" y="1023"/>
                    <a:pt x="2633" y="658"/>
                  </a:cubicBezTo>
                  <a:cubicBezTo>
                    <a:pt x="2633" y="292"/>
                    <a:pt x="2338" y="1"/>
                    <a:pt x="1979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5" name="Google Shape;13153;p90">
              <a:extLst>
                <a:ext uri="{FF2B5EF4-FFF2-40B4-BE49-F238E27FC236}">
                  <a16:creationId xmlns:a16="http://schemas.microsoft.com/office/drawing/2014/main" id="{FD07D7B6-908D-45E4-9D0E-5F8A525F0CD3}"/>
                </a:ext>
              </a:extLst>
            </p:cNvPr>
            <p:cNvSpPr/>
            <p:nvPr/>
          </p:nvSpPr>
          <p:spPr>
            <a:xfrm>
              <a:off x="2506685" y="4449026"/>
              <a:ext cx="58199" cy="20274"/>
            </a:xfrm>
            <a:custGeom>
              <a:avLst/>
              <a:gdLst/>
              <a:ahLst/>
              <a:cxnLst/>
              <a:rect l="l" t="t" r="r" b="b"/>
              <a:pathLst>
                <a:path w="2219" h="773" extrusionOk="0">
                  <a:moveTo>
                    <a:pt x="1960" y="0"/>
                  </a:moveTo>
                  <a:cubicBezTo>
                    <a:pt x="1947" y="0"/>
                    <a:pt x="1934" y="1"/>
                    <a:pt x="1921" y="1"/>
                  </a:cubicBezTo>
                  <a:lnTo>
                    <a:pt x="1" y="179"/>
                  </a:lnTo>
                  <a:lnTo>
                    <a:pt x="1" y="637"/>
                  </a:lnTo>
                  <a:lnTo>
                    <a:pt x="1440" y="766"/>
                  </a:lnTo>
                  <a:cubicBezTo>
                    <a:pt x="1469" y="770"/>
                    <a:pt x="1498" y="772"/>
                    <a:pt x="1527" y="772"/>
                  </a:cubicBezTo>
                  <a:cubicBezTo>
                    <a:pt x="1915" y="772"/>
                    <a:pt x="2219" y="420"/>
                    <a:pt x="2147" y="25"/>
                  </a:cubicBezTo>
                  <a:cubicBezTo>
                    <a:pt x="2087" y="9"/>
                    <a:pt x="2024" y="0"/>
                    <a:pt x="1960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6" name="Google Shape;13154;p90">
              <a:extLst>
                <a:ext uri="{FF2B5EF4-FFF2-40B4-BE49-F238E27FC236}">
                  <a16:creationId xmlns:a16="http://schemas.microsoft.com/office/drawing/2014/main" id="{17C97661-E829-4C78-98FB-EA42919F6029}"/>
                </a:ext>
              </a:extLst>
            </p:cNvPr>
            <p:cNvSpPr/>
            <p:nvPr/>
          </p:nvSpPr>
          <p:spPr>
            <a:xfrm>
              <a:off x="2239034" y="4334464"/>
              <a:ext cx="273999" cy="263613"/>
            </a:xfrm>
            <a:custGeom>
              <a:avLst/>
              <a:gdLst/>
              <a:ahLst/>
              <a:cxnLst/>
              <a:rect l="l" t="t" r="r" b="b"/>
              <a:pathLst>
                <a:path w="10447" h="10051" extrusionOk="0">
                  <a:moveTo>
                    <a:pt x="5424" y="1196"/>
                  </a:moveTo>
                  <a:cubicBezTo>
                    <a:pt x="5918" y="1196"/>
                    <a:pt x="6416" y="1291"/>
                    <a:pt x="6891" y="1487"/>
                  </a:cubicBezTo>
                  <a:cubicBezTo>
                    <a:pt x="8320" y="2079"/>
                    <a:pt x="9253" y="3474"/>
                    <a:pt x="9253" y="5024"/>
                  </a:cubicBezTo>
                  <a:cubicBezTo>
                    <a:pt x="9253" y="7141"/>
                    <a:pt x="7535" y="8854"/>
                    <a:pt x="5423" y="8854"/>
                  </a:cubicBezTo>
                  <a:cubicBezTo>
                    <a:pt x="3874" y="8854"/>
                    <a:pt x="2478" y="7920"/>
                    <a:pt x="1886" y="6491"/>
                  </a:cubicBezTo>
                  <a:cubicBezTo>
                    <a:pt x="1295" y="5057"/>
                    <a:pt x="1622" y="3412"/>
                    <a:pt x="2714" y="2315"/>
                  </a:cubicBezTo>
                  <a:cubicBezTo>
                    <a:pt x="3448" y="1584"/>
                    <a:pt x="4427" y="1196"/>
                    <a:pt x="5424" y="1196"/>
                  </a:cubicBezTo>
                  <a:close/>
                  <a:moveTo>
                    <a:pt x="5423" y="0"/>
                  </a:moveTo>
                  <a:cubicBezTo>
                    <a:pt x="3393" y="0"/>
                    <a:pt x="1559" y="1222"/>
                    <a:pt x="780" y="3099"/>
                  </a:cubicBezTo>
                  <a:cubicBezTo>
                    <a:pt x="0" y="4980"/>
                    <a:pt x="433" y="7141"/>
                    <a:pt x="1872" y="8580"/>
                  </a:cubicBezTo>
                  <a:cubicBezTo>
                    <a:pt x="2831" y="9539"/>
                    <a:pt x="4116" y="10050"/>
                    <a:pt x="5424" y="10050"/>
                  </a:cubicBezTo>
                  <a:cubicBezTo>
                    <a:pt x="6072" y="10050"/>
                    <a:pt x="6725" y="9925"/>
                    <a:pt x="7348" y="9667"/>
                  </a:cubicBezTo>
                  <a:cubicBezTo>
                    <a:pt x="9224" y="8888"/>
                    <a:pt x="10447" y="7059"/>
                    <a:pt x="10447" y="5024"/>
                  </a:cubicBezTo>
                  <a:cubicBezTo>
                    <a:pt x="10447" y="2247"/>
                    <a:pt x="8199" y="0"/>
                    <a:pt x="5423" y="0"/>
                  </a:cubicBez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7" name="Google Shape;13155;p90">
              <a:extLst>
                <a:ext uri="{FF2B5EF4-FFF2-40B4-BE49-F238E27FC236}">
                  <a16:creationId xmlns:a16="http://schemas.microsoft.com/office/drawing/2014/main" id="{8F2BDB87-68E6-4B3D-98C5-9C16BCFBD967}"/>
                </a:ext>
              </a:extLst>
            </p:cNvPr>
            <p:cNvSpPr/>
            <p:nvPr/>
          </p:nvSpPr>
          <p:spPr>
            <a:xfrm>
              <a:off x="2330909" y="4428595"/>
              <a:ext cx="87967" cy="75378"/>
            </a:xfrm>
            <a:custGeom>
              <a:avLst/>
              <a:gdLst/>
              <a:ahLst/>
              <a:cxnLst/>
              <a:rect l="l" t="t" r="r" b="b"/>
              <a:pathLst>
                <a:path w="3354" h="2874" extrusionOk="0">
                  <a:moveTo>
                    <a:pt x="1920" y="1"/>
                  </a:moveTo>
                  <a:cubicBezTo>
                    <a:pt x="640" y="1"/>
                    <a:pt x="0" y="1545"/>
                    <a:pt x="905" y="2450"/>
                  </a:cubicBezTo>
                  <a:cubicBezTo>
                    <a:pt x="1197" y="2743"/>
                    <a:pt x="1557" y="2874"/>
                    <a:pt x="1910" y="2874"/>
                  </a:cubicBezTo>
                  <a:cubicBezTo>
                    <a:pt x="2647" y="2874"/>
                    <a:pt x="3354" y="2301"/>
                    <a:pt x="3354" y="1435"/>
                  </a:cubicBezTo>
                  <a:cubicBezTo>
                    <a:pt x="3354" y="641"/>
                    <a:pt x="2714" y="1"/>
                    <a:pt x="1920" y="1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8" name="Google Shape;13156;p90">
              <a:extLst>
                <a:ext uri="{FF2B5EF4-FFF2-40B4-BE49-F238E27FC236}">
                  <a16:creationId xmlns:a16="http://schemas.microsoft.com/office/drawing/2014/main" id="{FE1146CD-4567-4A83-859D-C3B43F6F9211}"/>
                </a:ext>
              </a:extLst>
            </p:cNvPr>
            <p:cNvSpPr/>
            <p:nvPr/>
          </p:nvSpPr>
          <p:spPr>
            <a:xfrm>
              <a:off x="2256816" y="4350856"/>
              <a:ext cx="239798" cy="230723"/>
            </a:xfrm>
            <a:custGeom>
              <a:avLst/>
              <a:gdLst/>
              <a:ahLst/>
              <a:cxnLst/>
              <a:rect l="l" t="t" r="r" b="b"/>
              <a:pathLst>
                <a:path w="9143" h="8797" extrusionOk="0">
                  <a:moveTo>
                    <a:pt x="4746" y="571"/>
                  </a:moveTo>
                  <a:cubicBezTo>
                    <a:pt x="5240" y="571"/>
                    <a:pt x="5738" y="666"/>
                    <a:pt x="6213" y="862"/>
                  </a:cubicBezTo>
                  <a:cubicBezTo>
                    <a:pt x="7642" y="1454"/>
                    <a:pt x="8575" y="2849"/>
                    <a:pt x="8575" y="4399"/>
                  </a:cubicBezTo>
                  <a:cubicBezTo>
                    <a:pt x="8575" y="6516"/>
                    <a:pt x="6862" y="8229"/>
                    <a:pt x="4745" y="8229"/>
                  </a:cubicBezTo>
                  <a:cubicBezTo>
                    <a:pt x="3196" y="8229"/>
                    <a:pt x="1800" y="7295"/>
                    <a:pt x="1208" y="5866"/>
                  </a:cubicBezTo>
                  <a:cubicBezTo>
                    <a:pt x="617" y="4432"/>
                    <a:pt x="944" y="2787"/>
                    <a:pt x="2036" y="1690"/>
                  </a:cubicBezTo>
                  <a:cubicBezTo>
                    <a:pt x="2770" y="959"/>
                    <a:pt x="3749" y="571"/>
                    <a:pt x="4746" y="571"/>
                  </a:cubicBezTo>
                  <a:close/>
                  <a:moveTo>
                    <a:pt x="4745" y="1"/>
                  </a:moveTo>
                  <a:cubicBezTo>
                    <a:pt x="2965" y="1"/>
                    <a:pt x="1362" y="1074"/>
                    <a:pt x="684" y="2715"/>
                  </a:cubicBezTo>
                  <a:cubicBezTo>
                    <a:pt x="1" y="4360"/>
                    <a:pt x="376" y="6251"/>
                    <a:pt x="1637" y="7507"/>
                  </a:cubicBezTo>
                  <a:cubicBezTo>
                    <a:pt x="2476" y="8350"/>
                    <a:pt x="3599" y="8797"/>
                    <a:pt x="4743" y="8797"/>
                  </a:cubicBezTo>
                  <a:cubicBezTo>
                    <a:pt x="5310" y="8797"/>
                    <a:pt x="5883" y="8687"/>
                    <a:pt x="6429" y="8460"/>
                  </a:cubicBezTo>
                  <a:cubicBezTo>
                    <a:pt x="8070" y="7781"/>
                    <a:pt x="9143" y="6179"/>
                    <a:pt x="9143" y="4399"/>
                  </a:cubicBezTo>
                  <a:cubicBezTo>
                    <a:pt x="9143" y="1969"/>
                    <a:pt x="7175" y="1"/>
                    <a:pt x="4745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9" name="Google Shape;13157;p90">
              <a:extLst>
                <a:ext uri="{FF2B5EF4-FFF2-40B4-BE49-F238E27FC236}">
                  <a16:creationId xmlns:a16="http://schemas.microsoft.com/office/drawing/2014/main" id="{F2D38C86-491D-420C-8446-696170C214C2}"/>
                </a:ext>
              </a:extLst>
            </p:cNvPr>
            <p:cNvSpPr/>
            <p:nvPr/>
          </p:nvSpPr>
          <p:spPr>
            <a:xfrm>
              <a:off x="2356008" y="4447400"/>
              <a:ext cx="44088" cy="37741"/>
            </a:xfrm>
            <a:custGeom>
              <a:avLst/>
              <a:gdLst/>
              <a:ahLst/>
              <a:cxnLst/>
              <a:rect l="l" t="t" r="r" b="b"/>
              <a:pathLst>
                <a:path w="1681" h="1439" extrusionOk="0">
                  <a:moveTo>
                    <a:pt x="963" y="1"/>
                  </a:moveTo>
                  <a:cubicBezTo>
                    <a:pt x="323" y="1"/>
                    <a:pt x="1" y="775"/>
                    <a:pt x="453" y="1228"/>
                  </a:cubicBezTo>
                  <a:cubicBezTo>
                    <a:pt x="599" y="1374"/>
                    <a:pt x="778" y="1439"/>
                    <a:pt x="955" y="1439"/>
                  </a:cubicBezTo>
                  <a:cubicBezTo>
                    <a:pt x="1325" y="1439"/>
                    <a:pt x="1680" y="1151"/>
                    <a:pt x="1680" y="718"/>
                  </a:cubicBezTo>
                  <a:cubicBezTo>
                    <a:pt x="1680" y="323"/>
                    <a:pt x="1358" y="1"/>
                    <a:pt x="963" y="1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0" name="Google Shape;13158;p90">
              <a:extLst>
                <a:ext uri="{FF2B5EF4-FFF2-40B4-BE49-F238E27FC236}">
                  <a16:creationId xmlns:a16="http://schemas.microsoft.com/office/drawing/2014/main" id="{476ECBE3-D7E7-43D0-8D65-9B94035451D7}"/>
                </a:ext>
              </a:extLst>
            </p:cNvPr>
            <p:cNvSpPr/>
            <p:nvPr/>
          </p:nvSpPr>
          <p:spPr>
            <a:xfrm>
              <a:off x="2264396" y="4359879"/>
              <a:ext cx="233608" cy="212574"/>
            </a:xfrm>
            <a:custGeom>
              <a:avLst/>
              <a:gdLst/>
              <a:ahLst/>
              <a:cxnLst/>
              <a:rect l="l" t="t" r="r" b="b"/>
              <a:pathLst>
                <a:path w="8907" h="8105" extrusionOk="0">
                  <a:moveTo>
                    <a:pt x="4454" y="451"/>
                  </a:moveTo>
                  <a:cubicBezTo>
                    <a:pt x="5003" y="451"/>
                    <a:pt x="5553" y="576"/>
                    <a:pt x="6058" y="826"/>
                  </a:cubicBezTo>
                  <a:lnTo>
                    <a:pt x="6063" y="826"/>
                  </a:lnTo>
                  <a:lnTo>
                    <a:pt x="5082" y="2520"/>
                  </a:lnTo>
                  <a:cubicBezTo>
                    <a:pt x="4882" y="2438"/>
                    <a:pt x="4669" y="2397"/>
                    <a:pt x="4455" y="2397"/>
                  </a:cubicBezTo>
                  <a:cubicBezTo>
                    <a:pt x="4242" y="2397"/>
                    <a:pt x="4028" y="2438"/>
                    <a:pt x="3826" y="2520"/>
                  </a:cubicBezTo>
                  <a:lnTo>
                    <a:pt x="2849" y="826"/>
                  </a:lnTo>
                  <a:cubicBezTo>
                    <a:pt x="3354" y="576"/>
                    <a:pt x="3904" y="451"/>
                    <a:pt x="4454" y="451"/>
                  </a:cubicBezTo>
                  <a:close/>
                  <a:moveTo>
                    <a:pt x="2464" y="1052"/>
                  </a:moveTo>
                  <a:lnTo>
                    <a:pt x="3441" y="2746"/>
                  </a:lnTo>
                  <a:cubicBezTo>
                    <a:pt x="3094" y="3011"/>
                    <a:pt x="2868" y="3400"/>
                    <a:pt x="2810" y="3833"/>
                  </a:cubicBezTo>
                  <a:lnTo>
                    <a:pt x="857" y="3833"/>
                  </a:lnTo>
                  <a:cubicBezTo>
                    <a:pt x="910" y="2953"/>
                    <a:pt x="1285" y="2125"/>
                    <a:pt x="1906" y="1505"/>
                  </a:cubicBezTo>
                  <a:cubicBezTo>
                    <a:pt x="2074" y="1336"/>
                    <a:pt x="2262" y="1182"/>
                    <a:pt x="2464" y="1052"/>
                  </a:cubicBezTo>
                  <a:close/>
                  <a:moveTo>
                    <a:pt x="4464" y="2840"/>
                  </a:moveTo>
                  <a:cubicBezTo>
                    <a:pt x="4762" y="2840"/>
                    <a:pt x="5065" y="2951"/>
                    <a:pt x="5313" y="3198"/>
                  </a:cubicBezTo>
                  <a:cubicBezTo>
                    <a:pt x="6078" y="3963"/>
                    <a:pt x="5534" y="5267"/>
                    <a:pt x="4456" y="5267"/>
                  </a:cubicBezTo>
                  <a:cubicBezTo>
                    <a:pt x="3787" y="5267"/>
                    <a:pt x="3244" y="4724"/>
                    <a:pt x="3244" y="4055"/>
                  </a:cubicBezTo>
                  <a:cubicBezTo>
                    <a:pt x="3244" y="3325"/>
                    <a:pt x="3841" y="2840"/>
                    <a:pt x="4464" y="2840"/>
                  </a:cubicBezTo>
                  <a:close/>
                  <a:moveTo>
                    <a:pt x="8050" y="4281"/>
                  </a:moveTo>
                  <a:cubicBezTo>
                    <a:pt x="7998" y="5157"/>
                    <a:pt x="7627" y="5984"/>
                    <a:pt x="7006" y="6605"/>
                  </a:cubicBezTo>
                  <a:cubicBezTo>
                    <a:pt x="6833" y="6773"/>
                    <a:pt x="6650" y="6927"/>
                    <a:pt x="6448" y="7057"/>
                  </a:cubicBezTo>
                  <a:lnTo>
                    <a:pt x="5471" y="5368"/>
                  </a:lnTo>
                  <a:cubicBezTo>
                    <a:pt x="5813" y="5099"/>
                    <a:pt x="6039" y="4709"/>
                    <a:pt x="6102" y="4281"/>
                  </a:cubicBezTo>
                  <a:close/>
                  <a:moveTo>
                    <a:pt x="5086" y="5590"/>
                  </a:moveTo>
                  <a:lnTo>
                    <a:pt x="6063" y="7283"/>
                  </a:lnTo>
                  <a:cubicBezTo>
                    <a:pt x="5556" y="7534"/>
                    <a:pt x="5005" y="7659"/>
                    <a:pt x="4454" y="7659"/>
                  </a:cubicBezTo>
                  <a:cubicBezTo>
                    <a:pt x="3904" y="7659"/>
                    <a:pt x="3354" y="7534"/>
                    <a:pt x="2849" y="7283"/>
                  </a:cubicBezTo>
                  <a:lnTo>
                    <a:pt x="3826" y="5590"/>
                  </a:lnTo>
                  <a:cubicBezTo>
                    <a:pt x="4028" y="5674"/>
                    <a:pt x="4242" y="5716"/>
                    <a:pt x="4456" y="5716"/>
                  </a:cubicBezTo>
                  <a:cubicBezTo>
                    <a:pt x="4670" y="5716"/>
                    <a:pt x="4884" y="5674"/>
                    <a:pt x="5086" y="5590"/>
                  </a:cubicBezTo>
                  <a:close/>
                  <a:moveTo>
                    <a:pt x="4456" y="0"/>
                  </a:moveTo>
                  <a:cubicBezTo>
                    <a:pt x="3413" y="0"/>
                    <a:pt x="2374" y="401"/>
                    <a:pt x="1588" y="1187"/>
                  </a:cubicBezTo>
                  <a:cubicBezTo>
                    <a:pt x="145" y="2630"/>
                    <a:pt x="0" y="4926"/>
                    <a:pt x="1251" y="6538"/>
                  </a:cubicBezTo>
                  <a:cubicBezTo>
                    <a:pt x="1301" y="6601"/>
                    <a:pt x="1363" y="6628"/>
                    <a:pt x="1424" y="6628"/>
                  </a:cubicBezTo>
                  <a:cubicBezTo>
                    <a:pt x="1587" y="6628"/>
                    <a:pt x="1741" y="6435"/>
                    <a:pt x="1608" y="6263"/>
                  </a:cubicBezTo>
                  <a:cubicBezTo>
                    <a:pt x="1160" y="5696"/>
                    <a:pt x="900" y="5003"/>
                    <a:pt x="857" y="4281"/>
                  </a:cubicBezTo>
                  <a:lnTo>
                    <a:pt x="2810" y="4281"/>
                  </a:lnTo>
                  <a:cubicBezTo>
                    <a:pt x="2868" y="4709"/>
                    <a:pt x="3094" y="5099"/>
                    <a:pt x="3441" y="5368"/>
                  </a:cubicBezTo>
                  <a:lnTo>
                    <a:pt x="2464" y="7057"/>
                  </a:lnTo>
                  <a:cubicBezTo>
                    <a:pt x="2387" y="7009"/>
                    <a:pt x="2315" y="6956"/>
                    <a:pt x="2243" y="6903"/>
                  </a:cubicBezTo>
                  <a:cubicBezTo>
                    <a:pt x="2196" y="6867"/>
                    <a:pt x="2148" y="6852"/>
                    <a:pt x="2103" y="6852"/>
                  </a:cubicBezTo>
                  <a:cubicBezTo>
                    <a:pt x="1919" y="6852"/>
                    <a:pt x="1779" y="7108"/>
                    <a:pt x="1968" y="7255"/>
                  </a:cubicBezTo>
                  <a:cubicBezTo>
                    <a:pt x="2705" y="7824"/>
                    <a:pt x="3581" y="8105"/>
                    <a:pt x="4453" y="8105"/>
                  </a:cubicBezTo>
                  <a:cubicBezTo>
                    <a:pt x="5496" y="8105"/>
                    <a:pt x="6533" y="7704"/>
                    <a:pt x="7319" y="6918"/>
                  </a:cubicBezTo>
                  <a:cubicBezTo>
                    <a:pt x="8763" y="5474"/>
                    <a:pt x="8907" y="3184"/>
                    <a:pt x="7656" y="1572"/>
                  </a:cubicBezTo>
                  <a:cubicBezTo>
                    <a:pt x="7606" y="1508"/>
                    <a:pt x="7545" y="1482"/>
                    <a:pt x="7484" y="1482"/>
                  </a:cubicBezTo>
                  <a:cubicBezTo>
                    <a:pt x="7322" y="1482"/>
                    <a:pt x="7171" y="1674"/>
                    <a:pt x="7305" y="1846"/>
                  </a:cubicBezTo>
                  <a:cubicBezTo>
                    <a:pt x="7747" y="2414"/>
                    <a:pt x="8007" y="3107"/>
                    <a:pt x="8050" y="3829"/>
                  </a:cubicBezTo>
                  <a:lnTo>
                    <a:pt x="6102" y="3829"/>
                  </a:lnTo>
                  <a:cubicBezTo>
                    <a:pt x="6039" y="3400"/>
                    <a:pt x="5813" y="3011"/>
                    <a:pt x="5471" y="2741"/>
                  </a:cubicBezTo>
                  <a:lnTo>
                    <a:pt x="6448" y="1047"/>
                  </a:lnTo>
                  <a:cubicBezTo>
                    <a:pt x="6520" y="1100"/>
                    <a:pt x="6592" y="1148"/>
                    <a:pt x="6665" y="1206"/>
                  </a:cubicBezTo>
                  <a:cubicBezTo>
                    <a:pt x="6711" y="1242"/>
                    <a:pt x="6758" y="1257"/>
                    <a:pt x="6803" y="1257"/>
                  </a:cubicBezTo>
                  <a:cubicBezTo>
                    <a:pt x="6988" y="1257"/>
                    <a:pt x="7129" y="997"/>
                    <a:pt x="6939" y="850"/>
                  </a:cubicBezTo>
                  <a:cubicBezTo>
                    <a:pt x="6205" y="280"/>
                    <a:pt x="5329" y="0"/>
                    <a:pt x="44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1" name="Google Shape;13159;p90">
              <a:extLst>
                <a:ext uri="{FF2B5EF4-FFF2-40B4-BE49-F238E27FC236}">
                  <a16:creationId xmlns:a16="http://schemas.microsoft.com/office/drawing/2014/main" id="{FC71CD3B-8EB4-4F50-8E53-A45CD7541571}"/>
                </a:ext>
              </a:extLst>
            </p:cNvPr>
            <p:cNvSpPr/>
            <p:nvPr/>
          </p:nvSpPr>
          <p:spPr>
            <a:xfrm>
              <a:off x="2181097" y="4289484"/>
              <a:ext cx="408546" cy="353494"/>
            </a:xfrm>
            <a:custGeom>
              <a:avLst/>
              <a:gdLst/>
              <a:ahLst/>
              <a:cxnLst/>
              <a:rect l="l" t="t" r="r" b="b"/>
              <a:pathLst>
                <a:path w="15577" h="13478" extrusionOk="0">
                  <a:moveTo>
                    <a:pt x="11018" y="445"/>
                  </a:moveTo>
                  <a:cubicBezTo>
                    <a:pt x="11090" y="445"/>
                    <a:pt x="11164" y="463"/>
                    <a:pt x="11231" y="503"/>
                  </a:cubicBezTo>
                  <a:cubicBezTo>
                    <a:pt x="11453" y="628"/>
                    <a:pt x="11510" y="917"/>
                    <a:pt x="11361" y="1123"/>
                  </a:cubicBezTo>
                  <a:lnTo>
                    <a:pt x="10490" y="2336"/>
                  </a:lnTo>
                  <a:cubicBezTo>
                    <a:pt x="10336" y="2235"/>
                    <a:pt x="10177" y="2144"/>
                    <a:pt x="10014" y="2062"/>
                  </a:cubicBezTo>
                  <a:lnTo>
                    <a:pt x="10625" y="705"/>
                  </a:lnTo>
                  <a:cubicBezTo>
                    <a:pt x="10695" y="541"/>
                    <a:pt x="10854" y="445"/>
                    <a:pt x="11018" y="445"/>
                  </a:cubicBezTo>
                  <a:close/>
                  <a:moveTo>
                    <a:pt x="4245" y="445"/>
                  </a:moveTo>
                  <a:cubicBezTo>
                    <a:pt x="4408" y="445"/>
                    <a:pt x="4564" y="541"/>
                    <a:pt x="4634" y="705"/>
                  </a:cubicBezTo>
                  <a:lnTo>
                    <a:pt x="5250" y="2062"/>
                  </a:lnTo>
                  <a:cubicBezTo>
                    <a:pt x="5087" y="2148"/>
                    <a:pt x="4928" y="2240"/>
                    <a:pt x="4774" y="2341"/>
                  </a:cubicBezTo>
                  <a:lnTo>
                    <a:pt x="3898" y="1123"/>
                  </a:lnTo>
                  <a:cubicBezTo>
                    <a:pt x="3749" y="917"/>
                    <a:pt x="3812" y="628"/>
                    <a:pt x="4033" y="503"/>
                  </a:cubicBezTo>
                  <a:cubicBezTo>
                    <a:pt x="4100" y="463"/>
                    <a:pt x="4173" y="445"/>
                    <a:pt x="4245" y="445"/>
                  </a:cubicBezTo>
                  <a:close/>
                  <a:moveTo>
                    <a:pt x="14408" y="6313"/>
                  </a:moveTo>
                  <a:cubicBezTo>
                    <a:pt x="14785" y="6313"/>
                    <a:pt x="14977" y="6788"/>
                    <a:pt x="14686" y="7052"/>
                  </a:cubicBezTo>
                  <a:cubicBezTo>
                    <a:pt x="14608" y="7125"/>
                    <a:pt x="14503" y="7164"/>
                    <a:pt x="14395" y="7164"/>
                  </a:cubicBezTo>
                  <a:cubicBezTo>
                    <a:pt x="14383" y="7164"/>
                    <a:pt x="14371" y="7163"/>
                    <a:pt x="14359" y="7162"/>
                  </a:cubicBezTo>
                  <a:lnTo>
                    <a:pt x="12872" y="7013"/>
                  </a:lnTo>
                  <a:cubicBezTo>
                    <a:pt x="12877" y="6922"/>
                    <a:pt x="12882" y="6830"/>
                    <a:pt x="12882" y="6739"/>
                  </a:cubicBezTo>
                  <a:cubicBezTo>
                    <a:pt x="12882" y="6643"/>
                    <a:pt x="12877" y="6551"/>
                    <a:pt x="12872" y="6460"/>
                  </a:cubicBezTo>
                  <a:lnTo>
                    <a:pt x="14359" y="6315"/>
                  </a:lnTo>
                  <a:cubicBezTo>
                    <a:pt x="14375" y="6314"/>
                    <a:pt x="14392" y="6313"/>
                    <a:pt x="14408" y="6313"/>
                  </a:cubicBezTo>
                  <a:close/>
                  <a:moveTo>
                    <a:pt x="857" y="6313"/>
                  </a:moveTo>
                  <a:cubicBezTo>
                    <a:pt x="873" y="6313"/>
                    <a:pt x="889" y="6313"/>
                    <a:pt x="905" y="6315"/>
                  </a:cubicBezTo>
                  <a:lnTo>
                    <a:pt x="2387" y="6460"/>
                  </a:lnTo>
                  <a:cubicBezTo>
                    <a:pt x="2382" y="6551"/>
                    <a:pt x="2382" y="6643"/>
                    <a:pt x="2382" y="6739"/>
                  </a:cubicBezTo>
                  <a:cubicBezTo>
                    <a:pt x="2382" y="6830"/>
                    <a:pt x="2382" y="6922"/>
                    <a:pt x="2387" y="7013"/>
                  </a:cubicBezTo>
                  <a:lnTo>
                    <a:pt x="905" y="7162"/>
                  </a:lnTo>
                  <a:cubicBezTo>
                    <a:pt x="891" y="7164"/>
                    <a:pt x="878" y="7164"/>
                    <a:pt x="864" y="7164"/>
                  </a:cubicBezTo>
                  <a:cubicBezTo>
                    <a:pt x="632" y="7164"/>
                    <a:pt x="439" y="6975"/>
                    <a:pt x="439" y="6739"/>
                  </a:cubicBezTo>
                  <a:cubicBezTo>
                    <a:pt x="439" y="6500"/>
                    <a:pt x="628" y="6313"/>
                    <a:pt x="857" y="6313"/>
                  </a:cubicBezTo>
                  <a:close/>
                  <a:moveTo>
                    <a:pt x="7633" y="1936"/>
                  </a:moveTo>
                  <a:cubicBezTo>
                    <a:pt x="8252" y="1936"/>
                    <a:pt x="8876" y="2055"/>
                    <a:pt x="9470" y="2302"/>
                  </a:cubicBezTo>
                  <a:cubicBezTo>
                    <a:pt x="11265" y="3043"/>
                    <a:pt x="12434" y="4795"/>
                    <a:pt x="12434" y="6739"/>
                  </a:cubicBezTo>
                  <a:cubicBezTo>
                    <a:pt x="12429" y="9385"/>
                    <a:pt x="10283" y="11536"/>
                    <a:pt x="7632" y="11541"/>
                  </a:cubicBezTo>
                  <a:cubicBezTo>
                    <a:pt x="5688" y="11541"/>
                    <a:pt x="3941" y="10367"/>
                    <a:pt x="3196" y="8577"/>
                  </a:cubicBezTo>
                  <a:cubicBezTo>
                    <a:pt x="2455" y="6782"/>
                    <a:pt x="2864" y="4713"/>
                    <a:pt x="4235" y="3342"/>
                  </a:cubicBezTo>
                  <a:cubicBezTo>
                    <a:pt x="5155" y="2424"/>
                    <a:pt x="6384" y="1936"/>
                    <a:pt x="7633" y="1936"/>
                  </a:cubicBezTo>
                  <a:close/>
                  <a:moveTo>
                    <a:pt x="4769" y="11141"/>
                  </a:moveTo>
                  <a:cubicBezTo>
                    <a:pt x="4923" y="11238"/>
                    <a:pt x="5082" y="11334"/>
                    <a:pt x="5245" y="11416"/>
                  </a:cubicBezTo>
                  <a:lnTo>
                    <a:pt x="4634" y="12773"/>
                  </a:lnTo>
                  <a:cubicBezTo>
                    <a:pt x="4564" y="12937"/>
                    <a:pt x="4405" y="13031"/>
                    <a:pt x="4242" y="13031"/>
                  </a:cubicBezTo>
                  <a:cubicBezTo>
                    <a:pt x="4171" y="13031"/>
                    <a:pt x="4099" y="13013"/>
                    <a:pt x="4033" y="12975"/>
                  </a:cubicBezTo>
                  <a:cubicBezTo>
                    <a:pt x="3812" y="12850"/>
                    <a:pt x="3749" y="12556"/>
                    <a:pt x="3898" y="12354"/>
                  </a:cubicBezTo>
                  <a:lnTo>
                    <a:pt x="4769" y="11141"/>
                  </a:lnTo>
                  <a:close/>
                  <a:moveTo>
                    <a:pt x="10490" y="11141"/>
                  </a:moveTo>
                  <a:lnTo>
                    <a:pt x="11361" y="12354"/>
                  </a:lnTo>
                  <a:cubicBezTo>
                    <a:pt x="11510" y="12556"/>
                    <a:pt x="11453" y="12850"/>
                    <a:pt x="11231" y="12975"/>
                  </a:cubicBezTo>
                  <a:cubicBezTo>
                    <a:pt x="11164" y="13013"/>
                    <a:pt x="11091" y="13031"/>
                    <a:pt x="11019" y="13031"/>
                  </a:cubicBezTo>
                  <a:cubicBezTo>
                    <a:pt x="10854" y="13031"/>
                    <a:pt x="10695" y="12937"/>
                    <a:pt x="10625" y="12773"/>
                  </a:cubicBezTo>
                  <a:lnTo>
                    <a:pt x="10014" y="11421"/>
                  </a:lnTo>
                  <a:cubicBezTo>
                    <a:pt x="10177" y="11334"/>
                    <a:pt x="10336" y="11243"/>
                    <a:pt x="10490" y="11141"/>
                  </a:cubicBezTo>
                  <a:close/>
                  <a:moveTo>
                    <a:pt x="4247" y="0"/>
                  </a:moveTo>
                  <a:cubicBezTo>
                    <a:pt x="4099" y="0"/>
                    <a:pt x="3949" y="38"/>
                    <a:pt x="3812" y="118"/>
                  </a:cubicBezTo>
                  <a:cubicBezTo>
                    <a:pt x="3359" y="378"/>
                    <a:pt x="3234" y="969"/>
                    <a:pt x="3542" y="1388"/>
                  </a:cubicBezTo>
                  <a:lnTo>
                    <a:pt x="4413" y="2601"/>
                  </a:lnTo>
                  <a:cubicBezTo>
                    <a:pt x="3335" y="3438"/>
                    <a:pt x="2623" y="4665"/>
                    <a:pt x="2435" y="6017"/>
                  </a:cubicBezTo>
                  <a:lnTo>
                    <a:pt x="953" y="5873"/>
                  </a:lnTo>
                  <a:cubicBezTo>
                    <a:pt x="933" y="5871"/>
                    <a:pt x="912" y="5871"/>
                    <a:pt x="892" y="5871"/>
                  </a:cubicBezTo>
                  <a:cubicBezTo>
                    <a:pt x="433" y="5871"/>
                    <a:pt x="48" y="6230"/>
                    <a:pt x="25" y="6700"/>
                  </a:cubicBezTo>
                  <a:cubicBezTo>
                    <a:pt x="1" y="7186"/>
                    <a:pt x="381" y="7600"/>
                    <a:pt x="867" y="7614"/>
                  </a:cubicBezTo>
                  <a:cubicBezTo>
                    <a:pt x="896" y="7614"/>
                    <a:pt x="924" y="7614"/>
                    <a:pt x="953" y="7610"/>
                  </a:cubicBezTo>
                  <a:lnTo>
                    <a:pt x="2435" y="7461"/>
                  </a:lnTo>
                  <a:cubicBezTo>
                    <a:pt x="2623" y="8813"/>
                    <a:pt x="3330" y="10040"/>
                    <a:pt x="4408" y="10877"/>
                  </a:cubicBezTo>
                  <a:lnTo>
                    <a:pt x="3537" y="12089"/>
                  </a:lnTo>
                  <a:cubicBezTo>
                    <a:pt x="3229" y="12508"/>
                    <a:pt x="3354" y="13100"/>
                    <a:pt x="3807" y="13360"/>
                  </a:cubicBezTo>
                  <a:cubicBezTo>
                    <a:pt x="3944" y="13439"/>
                    <a:pt x="4094" y="13477"/>
                    <a:pt x="4241" y="13477"/>
                  </a:cubicBezTo>
                  <a:cubicBezTo>
                    <a:pt x="4574" y="13477"/>
                    <a:pt x="4897" y="13286"/>
                    <a:pt x="5043" y="12955"/>
                  </a:cubicBezTo>
                  <a:lnTo>
                    <a:pt x="5654" y="11599"/>
                  </a:lnTo>
                  <a:cubicBezTo>
                    <a:pt x="6287" y="11856"/>
                    <a:pt x="6958" y="11985"/>
                    <a:pt x="7630" y="11985"/>
                  </a:cubicBezTo>
                  <a:cubicBezTo>
                    <a:pt x="8301" y="11985"/>
                    <a:pt x="8972" y="11856"/>
                    <a:pt x="9605" y="11599"/>
                  </a:cubicBezTo>
                  <a:lnTo>
                    <a:pt x="10216" y="12955"/>
                  </a:lnTo>
                  <a:cubicBezTo>
                    <a:pt x="10363" y="13286"/>
                    <a:pt x="10685" y="13477"/>
                    <a:pt x="11018" y="13477"/>
                  </a:cubicBezTo>
                  <a:cubicBezTo>
                    <a:pt x="11166" y="13477"/>
                    <a:pt x="11315" y="13439"/>
                    <a:pt x="11453" y="13360"/>
                  </a:cubicBezTo>
                  <a:cubicBezTo>
                    <a:pt x="11900" y="13100"/>
                    <a:pt x="12025" y="12508"/>
                    <a:pt x="11722" y="12089"/>
                  </a:cubicBezTo>
                  <a:lnTo>
                    <a:pt x="10856" y="10877"/>
                  </a:lnTo>
                  <a:cubicBezTo>
                    <a:pt x="11934" y="10040"/>
                    <a:pt x="12641" y="8813"/>
                    <a:pt x="12829" y="7456"/>
                  </a:cubicBezTo>
                  <a:lnTo>
                    <a:pt x="14311" y="7605"/>
                  </a:lnTo>
                  <a:cubicBezTo>
                    <a:pt x="14340" y="7610"/>
                    <a:pt x="14368" y="7610"/>
                    <a:pt x="14397" y="7610"/>
                  </a:cubicBezTo>
                  <a:cubicBezTo>
                    <a:pt x="15196" y="7610"/>
                    <a:pt x="15576" y="6623"/>
                    <a:pt x="14984" y="6089"/>
                  </a:cubicBezTo>
                  <a:lnTo>
                    <a:pt x="14984" y="6089"/>
                  </a:lnTo>
                  <a:lnTo>
                    <a:pt x="14984" y="6094"/>
                  </a:lnTo>
                  <a:cubicBezTo>
                    <a:pt x="14826" y="5948"/>
                    <a:pt x="14620" y="5867"/>
                    <a:pt x="14408" y="5867"/>
                  </a:cubicBezTo>
                  <a:cubicBezTo>
                    <a:pt x="14376" y="5867"/>
                    <a:pt x="14343" y="5869"/>
                    <a:pt x="14311" y="5873"/>
                  </a:cubicBezTo>
                  <a:lnTo>
                    <a:pt x="12829" y="6017"/>
                  </a:lnTo>
                  <a:cubicBezTo>
                    <a:pt x="12641" y="4665"/>
                    <a:pt x="11934" y="3438"/>
                    <a:pt x="10856" y="2601"/>
                  </a:cubicBezTo>
                  <a:lnTo>
                    <a:pt x="11727" y="1388"/>
                  </a:lnTo>
                  <a:cubicBezTo>
                    <a:pt x="12030" y="969"/>
                    <a:pt x="11905" y="378"/>
                    <a:pt x="11457" y="118"/>
                  </a:cubicBezTo>
                  <a:cubicBezTo>
                    <a:pt x="11318" y="38"/>
                    <a:pt x="11168" y="0"/>
                    <a:pt x="11020" y="0"/>
                  </a:cubicBezTo>
                  <a:cubicBezTo>
                    <a:pt x="10687" y="0"/>
                    <a:pt x="10367" y="191"/>
                    <a:pt x="10221" y="517"/>
                  </a:cubicBezTo>
                  <a:lnTo>
                    <a:pt x="9610" y="1879"/>
                  </a:lnTo>
                  <a:cubicBezTo>
                    <a:pt x="8977" y="1621"/>
                    <a:pt x="8306" y="1493"/>
                    <a:pt x="7634" y="1493"/>
                  </a:cubicBezTo>
                  <a:cubicBezTo>
                    <a:pt x="6963" y="1493"/>
                    <a:pt x="6292" y="1621"/>
                    <a:pt x="5659" y="1879"/>
                  </a:cubicBezTo>
                  <a:lnTo>
                    <a:pt x="5048" y="517"/>
                  </a:lnTo>
                  <a:cubicBezTo>
                    <a:pt x="4902" y="191"/>
                    <a:pt x="4580" y="0"/>
                    <a:pt x="42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62" name="Google Shape;13160;p90">
            <a:extLst>
              <a:ext uri="{FF2B5EF4-FFF2-40B4-BE49-F238E27FC236}">
                <a16:creationId xmlns:a16="http://schemas.microsoft.com/office/drawing/2014/main" id="{D185C4E2-3560-48EF-9FEF-507340D7805A}"/>
              </a:ext>
            </a:extLst>
          </p:cNvPr>
          <p:cNvGrpSpPr/>
          <p:nvPr/>
        </p:nvGrpSpPr>
        <p:grpSpPr>
          <a:xfrm>
            <a:off x="2313641" y="3001114"/>
            <a:ext cx="524375" cy="480417"/>
            <a:chOff x="1735230" y="2435410"/>
            <a:chExt cx="393281" cy="360313"/>
          </a:xfrm>
        </p:grpSpPr>
        <p:sp>
          <p:nvSpPr>
            <p:cNvPr id="863" name="Google Shape;13161;p90">
              <a:extLst>
                <a:ext uri="{FF2B5EF4-FFF2-40B4-BE49-F238E27FC236}">
                  <a16:creationId xmlns:a16="http://schemas.microsoft.com/office/drawing/2014/main" id="{CB91881C-F193-4243-A00F-7DA6744FEE4B}"/>
                </a:ext>
              </a:extLst>
            </p:cNvPr>
            <p:cNvSpPr/>
            <p:nvPr/>
          </p:nvSpPr>
          <p:spPr>
            <a:xfrm>
              <a:off x="1841241" y="2720109"/>
              <a:ext cx="81672" cy="70001"/>
            </a:xfrm>
            <a:custGeom>
              <a:avLst/>
              <a:gdLst/>
              <a:ahLst/>
              <a:cxnLst/>
              <a:rect l="l" t="t" r="r" b="b"/>
              <a:pathLst>
                <a:path w="3114" h="2669" extrusionOk="0">
                  <a:moveTo>
                    <a:pt x="1781" y="1"/>
                  </a:moveTo>
                  <a:cubicBezTo>
                    <a:pt x="592" y="1"/>
                    <a:pt x="1" y="1435"/>
                    <a:pt x="838" y="2277"/>
                  </a:cubicBezTo>
                  <a:cubicBezTo>
                    <a:pt x="1110" y="2547"/>
                    <a:pt x="1444" y="2669"/>
                    <a:pt x="1772" y="2669"/>
                  </a:cubicBezTo>
                  <a:cubicBezTo>
                    <a:pt x="2457" y="2669"/>
                    <a:pt x="3114" y="2138"/>
                    <a:pt x="3114" y="1334"/>
                  </a:cubicBezTo>
                  <a:cubicBezTo>
                    <a:pt x="3114" y="597"/>
                    <a:pt x="2517" y="1"/>
                    <a:pt x="1781" y="1"/>
                  </a:cubicBezTo>
                  <a:close/>
                </a:path>
              </a:pathLst>
            </a:custGeom>
            <a:solidFill>
              <a:srgbClr val="4D62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4" name="Google Shape;13162;p90">
              <a:extLst>
                <a:ext uri="{FF2B5EF4-FFF2-40B4-BE49-F238E27FC236}">
                  <a16:creationId xmlns:a16="http://schemas.microsoft.com/office/drawing/2014/main" id="{362EA427-4B6C-452D-A9EE-3B01A5CD09C7}"/>
                </a:ext>
              </a:extLst>
            </p:cNvPr>
            <p:cNvSpPr/>
            <p:nvPr/>
          </p:nvSpPr>
          <p:spPr>
            <a:xfrm>
              <a:off x="1866734" y="2739176"/>
              <a:ext cx="37138" cy="31814"/>
            </a:xfrm>
            <a:custGeom>
              <a:avLst/>
              <a:gdLst/>
              <a:ahLst/>
              <a:cxnLst/>
              <a:rect l="l" t="t" r="r" b="b"/>
              <a:pathLst>
                <a:path w="1416" h="1213" extrusionOk="0">
                  <a:moveTo>
                    <a:pt x="809" y="0"/>
                  </a:moveTo>
                  <a:cubicBezTo>
                    <a:pt x="270" y="0"/>
                    <a:pt x="1" y="650"/>
                    <a:pt x="381" y="1035"/>
                  </a:cubicBezTo>
                  <a:cubicBezTo>
                    <a:pt x="505" y="1158"/>
                    <a:pt x="657" y="1213"/>
                    <a:pt x="806" y="1213"/>
                  </a:cubicBezTo>
                  <a:cubicBezTo>
                    <a:pt x="1118" y="1213"/>
                    <a:pt x="1415" y="971"/>
                    <a:pt x="1415" y="607"/>
                  </a:cubicBezTo>
                  <a:cubicBezTo>
                    <a:pt x="1415" y="270"/>
                    <a:pt x="1146" y="0"/>
                    <a:pt x="809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5" name="Google Shape;13163;p90">
              <a:extLst>
                <a:ext uri="{FF2B5EF4-FFF2-40B4-BE49-F238E27FC236}">
                  <a16:creationId xmlns:a16="http://schemas.microsoft.com/office/drawing/2014/main" id="{594082D6-1DA6-4AFA-B333-43DDB158BDE3}"/>
                </a:ext>
              </a:extLst>
            </p:cNvPr>
            <p:cNvSpPr/>
            <p:nvPr/>
          </p:nvSpPr>
          <p:spPr>
            <a:xfrm>
              <a:off x="1980063" y="2720109"/>
              <a:ext cx="81672" cy="70001"/>
            </a:xfrm>
            <a:custGeom>
              <a:avLst/>
              <a:gdLst/>
              <a:ahLst/>
              <a:cxnLst/>
              <a:rect l="l" t="t" r="r" b="b"/>
              <a:pathLst>
                <a:path w="3114" h="2669" extrusionOk="0">
                  <a:moveTo>
                    <a:pt x="1781" y="1"/>
                  </a:moveTo>
                  <a:cubicBezTo>
                    <a:pt x="592" y="1"/>
                    <a:pt x="1" y="1435"/>
                    <a:pt x="838" y="2277"/>
                  </a:cubicBezTo>
                  <a:cubicBezTo>
                    <a:pt x="1110" y="2547"/>
                    <a:pt x="1444" y="2669"/>
                    <a:pt x="1772" y="2669"/>
                  </a:cubicBezTo>
                  <a:cubicBezTo>
                    <a:pt x="2457" y="2669"/>
                    <a:pt x="3114" y="2138"/>
                    <a:pt x="3114" y="1334"/>
                  </a:cubicBezTo>
                  <a:cubicBezTo>
                    <a:pt x="3114" y="597"/>
                    <a:pt x="2517" y="1"/>
                    <a:pt x="1781" y="1"/>
                  </a:cubicBezTo>
                  <a:close/>
                </a:path>
              </a:pathLst>
            </a:custGeom>
            <a:solidFill>
              <a:srgbClr val="4D62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6" name="Google Shape;13164;p90">
              <a:extLst>
                <a:ext uri="{FF2B5EF4-FFF2-40B4-BE49-F238E27FC236}">
                  <a16:creationId xmlns:a16="http://schemas.microsoft.com/office/drawing/2014/main" id="{6156022E-3452-42C1-9B20-75D3AF21B6DE}"/>
                </a:ext>
              </a:extLst>
            </p:cNvPr>
            <p:cNvSpPr/>
            <p:nvPr/>
          </p:nvSpPr>
          <p:spPr>
            <a:xfrm>
              <a:off x="2005557" y="2739176"/>
              <a:ext cx="37138" cy="31814"/>
            </a:xfrm>
            <a:custGeom>
              <a:avLst/>
              <a:gdLst/>
              <a:ahLst/>
              <a:cxnLst/>
              <a:rect l="l" t="t" r="r" b="b"/>
              <a:pathLst>
                <a:path w="1416" h="1213" extrusionOk="0">
                  <a:moveTo>
                    <a:pt x="809" y="0"/>
                  </a:moveTo>
                  <a:cubicBezTo>
                    <a:pt x="270" y="0"/>
                    <a:pt x="1" y="650"/>
                    <a:pt x="381" y="1035"/>
                  </a:cubicBezTo>
                  <a:cubicBezTo>
                    <a:pt x="503" y="1158"/>
                    <a:pt x="655" y="1213"/>
                    <a:pt x="804" y="1213"/>
                  </a:cubicBezTo>
                  <a:cubicBezTo>
                    <a:pt x="1115" y="1213"/>
                    <a:pt x="1415" y="971"/>
                    <a:pt x="1415" y="607"/>
                  </a:cubicBezTo>
                  <a:cubicBezTo>
                    <a:pt x="1415" y="270"/>
                    <a:pt x="1141" y="0"/>
                    <a:pt x="809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7" name="Google Shape;13165;p90">
              <a:extLst>
                <a:ext uri="{FF2B5EF4-FFF2-40B4-BE49-F238E27FC236}">
                  <a16:creationId xmlns:a16="http://schemas.microsoft.com/office/drawing/2014/main" id="{D3AD1255-A817-4226-B430-1A8FF55F64E8}"/>
                </a:ext>
              </a:extLst>
            </p:cNvPr>
            <p:cNvSpPr/>
            <p:nvPr/>
          </p:nvSpPr>
          <p:spPr>
            <a:xfrm>
              <a:off x="1816771" y="2466463"/>
              <a:ext cx="303137" cy="159542"/>
            </a:xfrm>
            <a:custGeom>
              <a:avLst/>
              <a:gdLst/>
              <a:ahLst/>
              <a:cxnLst/>
              <a:rect l="l" t="t" r="r" b="b"/>
              <a:pathLst>
                <a:path w="11558" h="6083" extrusionOk="0">
                  <a:moveTo>
                    <a:pt x="0" y="0"/>
                  </a:moveTo>
                  <a:lnTo>
                    <a:pt x="404" y="1155"/>
                  </a:lnTo>
                  <a:lnTo>
                    <a:pt x="10345" y="1155"/>
                  </a:lnTo>
                  <a:lnTo>
                    <a:pt x="9215" y="6082"/>
                  </a:lnTo>
                  <a:lnTo>
                    <a:pt x="10398" y="6082"/>
                  </a:lnTo>
                  <a:lnTo>
                    <a:pt x="11481" y="1371"/>
                  </a:lnTo>
                  <a:cubicBezTo>
                    <a:pt x="11558" y="1039"/>
                    <a:pt x="11481" y="688"/>
                    <a:pt x="11269" y="424"/>
                  </a:cubicBezTo>
                  <a:cubicBezTo>
                    <a:pt x="11058" y="154"/>
                    <a:pt x="10735" y="0"/>
                    <a:pt x="10394" y="0"/>
                  </a:cubicBezTo>
                  <a:close/>
                </a:path>
              </a:pathLst>
            </a:custGeom>
            <a:solidFill>
              <a:srgbClr val="586C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8" name="Google Shape;13166;p90">
              <a:extLst>
                <a:ext uri="{FF2B5EF4-FFF2-40B4-BE49-F238E27FC236}">
                  <a16:creationId xmlns:a16="http://schemas.microsoft.com/office/drawing/2014/main" id="{110DA06E-934C-4AE0-9969-34D05BEF4DE9}"/>
                </a:ext>
              </a:extLst>
            </p:cNvPr>
            <p:cNvSpPr/>
            <p:nvPr/>
          </p:nvSpPr>
          <p:spPr>
            <a:xfrm>
              <a:off x="2072437" y="2466463"/>
              <a:ext cx="47603" cy="159542"/>
            </a:xfrm>
            <a:custGeom>
              <a:avLst/>
              <a:gdLst/>
              <a:ahLst/>
              <a:cxnLst/>
              <a:rect l="l" t="t" r="r" b="b"/>
              <a:pathLst>
                <a:path w="1815" h="6083" extrusionOk="0">
                  <a:moveTo>
                    <a:pt x="1" y="0"/>
                  </a:moveTo>
                  <a:cubicBezTo>
                    <a:pt x="718" y="0"/>
                    <a:pt x="1252" y="669"/>
                    <a:pt x="1093" y="1371"/>
                  </a:cubicBezTo>
                  <a:lnTo>
                    <a:pt x="10" y="6082"/>
                  </a:lnTo>
                  <a:lnTo>
                    <a:pt x="655" y="6082"/>
                  </a:lnTo>
                  <a:lnTo>
                    <a:pt x="1738" y="1371"/>
                  </a:lnTo>
                  <a:cubicBezTo>
                    <a:pt x="1815" y="1039"/>
                    <a:pt x="1733" y="688"/>
                    <a:pt x="1521" y="424"/>
                  </a:cubicBezTo>
                  <a:cubicBezTo>
                    <a:pt x="1310" y="154"/>
                    <a:pt x="987" y="0"/>
                    <a:pt x="646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9" name="Google Shape;13167;p90">
              <a:extLst>
                <a:ext uri="{FF2B5EF4-FFF2-40B4-BE49-F238E27FC236}">
                  <a16:creationId xmlns:a16="http://schemas.microsoft.com/office/drawing/2014/main" id="{293DE126-2880-4DDD-8F87-C475071B2F4B}"/>
                </a:ext>
              </a:extLst>
            </p:cNvPr>
            <p:cNvSpPr/>
            <p:nvPr/>
          </p:nvSpPr>
          <p:spPr>
            <a:xfrm>
              <a:off x="1741551" y="2441075"/>
              <a:ext cx="376470" cy="215197"/>
            </a:xfrm>
            <a:custGeom>
              <a:avLst/>
              <a:gdLst/>
              <a:ahLst/>
              <a:cxnLst/>
              <a:rect l="l" t="t" r="r" b="b"/>
              <a:pathLst>
                <a:path w="14354" h="8205" extrusionOk="0">
                  <a:moveTo>
                    <a:pt x="1634" y="1"/>
                  </a:moveTo>
                  <a:cubicBezTo>
                    <a:pt x="1630" y="1"/>
                    <a:pt x="1626" y="1"/>
                    <a:pt x="1622" y="1"/>
                  </a:cubicBezTo>
                  <a:lnTo>
                    <a:pt x="578" y="1"/>
                  </a:lnTo>
                  <a:cubicBezTo>
                    <a:pt x="255" y="1"/>
                    <a:pt x="0" y="256"/>
                    <a:pt x="0" y="578"/>
                  </a:cubicBezTo>
                  <a:cubicBezTo>
                    <a:pt x="0" y="896"/>
                    <a:pt x="255" y="1156"/>
                    <a:pt x="578" y="1156"/>
                  </a:cubicBezTo>
                  <a:lnTo>
                    <a:pt x="1622" y="1156"/>
                  </a:lnTo>
                  <a:cubicBezTo>
                    <a:pt x="1670" y="1156"/>
                    <a:pt x="1718" y="1185"/>
                    <a:pt x="1737" y="1233"/>
                  </a:cubicBezTo>
                  <a:lnTo>
                    <a:pt x="2984" y="4755"/>
                  </a:lnTo>
                  <a:lnTo>
                    <a:pt x="3253" y="5515"/>
                  </a:lnTo>
                  <a:lnTo>
                    <a:pt x="3696" y="6761"/>
                  </a:lnTo>
                  <a:cubicBezTo>
                    <a:pt x="4061" y="7637"/>
                    <a:pt x="4918" y="8205"/>
                    <a:pt x="5866" y="8205"/>
                  </a:cubicBezTo>
                  <a:lnTo>
                    <a:pt x="13776" y="8205"/>
                  </a:lnTo>
                  <a:cubicBezTo>
                    <a:pt x="14094" y="8205"/>
                    <a:pt x="14354" y="7945"/>
                    <a:pt x="14354" y="7623"/>
                  </a:cubicBezTo>
                  <a:cubicBezTo>
                    <a:pt x="14354" y="7305"/>
                    <a:pt x="14094" y="7045"/>
                    <a:pt x="13776" y="7045"/>
                  </a:cubicBezTo>
                  <a:lnTo>
                    <a:pt x="5866" y="7045"/>
                  </a:lnTo>
                  <a:cubicBezTo>
                    <a:pt x="5385" y="7045"/>
                    <a:pt x="4947" y="6757"/>
                    <a:pt x="4759" y="6314"/>
                  </a:cubicBezTo>
                  <a:lnTo>
                    <a:pt x="2801" y="780"/>
                  </a:lnTo>
                  <a:cubicBezTo>
                    <a:pt x="2605" y="308"/>
                    <a:pt x="2144" y="1"/>
                    <a:pt x="1634" y="1"/>
                  </a:cubicBezTo>
                  <a:close/>
                </a:path>
              </a:pathLst>
            </a:custGeom>
            <a:solidFill>
              <a:srgbClr val="586C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0" name="Google Shape;13168;p90">
              <a:extLst>
                <a:ext uri="{FF2B5EF4-FFF2-40B4-BE49-F238E27FC236}">
                  <a16:creationId xmlns:a16="http://schemas.microsoft.com/office/drawing/2014/main" id="{B534A9FA-A21A-493B-AC72-DAEC1547788B}"/>
                </a:ext>
              </a:extLst>
            </p:cNvPr>
            <p:cNvSpPr/>
            <p:nvPr/>
          </p:nvSpPr>
          <p:spPr>
            <a:xfrm>
              <a:off x="1846172" y="2626215"/>
              <a:ext cx="272477" cy="30057"/>
            </a:xfrm>
            <a:custGeom>
              <a:avLst/>
              <a:gdLst/>
              <a:ahLst/>
              <a:cxnLst/>
              <a:rect l="l" t="t" r="r" b="b"/>
              <a:pathLst>
                <a:path w="10389" h="1146" extrusionOk="0">
                  <a:moveTo>
                    <a:pt x="9903" y="1"/>
                  </a:moveTo>
                  <a:lnTo>
                    <a:pt x="9903" y="1"/>
                  </a:lnTo>
                  <a:cubicBezTo>
                    <a:pt x="9975" y="357"/>
                    <a:pt x="9701" y="689"/>
                    <a:pt x="9335" y="694"/>
                  </a:cubicBezTo>
                  <a:lnTo>
                    <a:pt x="1425" y="694"/>
                  </a:lnTo>
                  <a:cubicBezTo>
                    <a:pt x="910" y="694"/>
                    <a:pt x="409" y="525"/>
                    <a:pt x="0" y="212"/>
                  </a:cubicBezTo>
                  <a:lnTo>
                    <a:pt x="0" y="212"/>
                  </a:lnTo>
                  <a:cubicBezTo>
                    <a:pt x="443" y="800"/>
                    <a:pt x="1141" y="1146"/>
                    <a:pt x="1877" y="1146"/>
                  </a:cubicBezTo>
                  <a:lnTo>
                    <a:pt x="9787" y="1146"/>
                  </a:lnTo>
                  <a:cubicBezTo>
                    <a:pt x="10081" y="1141"/>
                    <a:pt x="10331" y="915"/>
                    <a:pt x="10360" y="621"/>
                  </a:cubicBezTo>
                  <a:cubicBezTo>
                    <a:pt x="10389" y="328"/>
                    <a:pt x="10192" y="59"/>
                    <a:pt x="9903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1" name="Google Shape;13169;p90">
              <a:extLst>
                <a:ext uri="{FF2B5EF4-FFF2-40B4-BE49-F238E27FC236}">
                  <a16:creationId xmlns:a16="http://schemas.microsoft.com/office/drawing/2014/main" id="{DECEDD15-8CFF-48F8-8E4C-A94338833F9F}"/>
                </a:ext>
              </a:extLst>
            </p:cNvPr>
            <p:cNvSpPr/>
            <p:nvPr/>
          </p:nvSpPr>
          <p:spPr>
            <a:xfrm>
              <a:off x="1815748" y="2635814"/>
              <a:ext cx="261908" cy="84321"/>
            </a:xfrm>
            <a:custGeom>
              <a:avLst/>
              <a:gdLst/>
              <a:ahLst/>
              <a:cxnLst/>
              <a:rect l="l" t="t" r="r" b="b"/>
              <a:pathLst>
                <a:path w="9986" h="3215" extrusionOk="0">
                  <a:moveTo>
                    <a:pt x="1281" y="0"/>
                  </a:moveTo>
                  <a:lnTo>
                    <a:pt x="698" y="843"/>
                  </a:lnTo>
                  <a:cubicBezTo>
                    <a:pt x="1" y="1843"/>
                    <a:pt x="722" y="3215"/>
                    <a:pt x="1940" y="3215"/>
                  </a:cubicBezTo>
                  <a:lnTo>
                    <a:pt x="9408" y="3215"/>
                  </a:lnTo>
                  <a:cubicBezTo>
                    <a:pt x="9725" y="3215"/>
                    <a:pt x="9985" y="2955"/>
                    <a:pt x="9985" y="2637"/>
                  </a:cubicBezTo>
                  <a:cubicBezTo>
                    <a:pt x="9985" y="2315"/>
                    <a:pt x="9725" y="2060"/>
                    <a:pt x="9408" y="2060"/>
                  </a:cubicBezTo>
                  <a:lnTo>
                    <a:pt x="1940" y="2060"/>
                  </a:lnTo>
                  <a:cubicBezTo>
                    <a:pt x="1656" y="2060"/>
                    <a:pt x="1487" y="1738"/>
                    <a:pt x="1651" y="1502"/>
                  </a:cubicBezTo>
                  <a:lnTo>
                    <a:pt x="2243" y="640"/>
                  </a:lnTo>
                  <a:cubicBezTo>
                    <a:pt x="1877" y="511"/>
                    <a:pt x="1545" y="289"/>
                    <a:pt x="1281" y="0"/>
                  </a:cubicBezTo>
                  <a:close/>
                </a:path>
              </a:pathLst>
            </a:custGeom>
            <a:solidFill>
              <a:srgbClr val="586C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2" name="Google Shape;13170;p90">
              <a:extLst>
                <a:ext uri="{FF2B5EF4-FFF2-40B4-BE49-F238E27FC236}">
                  <a16:creationId xmlns:a16="http://schemas.microsoft.com/office/drawing/2014/main" id="{CA062086-11FE-4197-9C88-6AFD33292500}"/>
                </a:ext>
              </a:extLst>
            </p:cNvPr>
            <p:cNvSpPr/>
            <p:nvPr/>
          </p:nvSpPr>
          <p:spPr>
            <a:xfrm>
              <a:off x="1825479" y="2677594"/>
              <a:ext cx="252177" cy="42541"/>
            </a:xfrm>
            <a:custGeom>
              <a:avLst/>
              <a:gdLst/>
              <a:ahLst/>
              <a:cxnLst/>
              <a:rect l="l" t="t" r="r" b="b"/>
              <a:pathLst>
                <a:path w="9615" h="1622" extrusionOk="0">
                  <a:moveTo>
                    <a:pt x="63" y="0"/>
                  </a:moveTo>
                  <a:lnTo>
                    <a:pt x="63" y="0"/>
                  </a:lnTo>
                  <a:cubicBezTo>
                    <a:pt x="0" y="876"/>
                    <a:pt x="693" y="1622"/>
                    <a:pt x="1569" y="1622"/>
                  </a:cubicBezTo>
                  <a:lnTo>
                    <a:pt x="9037" y="1622"/>
                  </a:lnTo>
                  <a:cubicBezTo>
                    <a:pt x="9354" y="1622"/>
                    <a:pt x="9614" y="1362"/>
                    <a:pt x="9614" y="1044"/>
                  </a:cubicBezTo>
                  <a:cubicBezTo>
                    <a:pt x="9614" y="1025"/>
                    <a:pt x="9614" y="1011"/>
                    <a:pt x="9609" y="996"/>
                  </a:cubicBezTo>
                  <a:lnTo>
                    <a:pt x="9609" y="972"/>
                  </a:lnTo>
                  <a:lnTo>
                    <a:pt x="9609" y="953"/>
                  </a:lnTo>
                  <a:cubicBezTo>
                    <a:pt x="9609" y="934"/>
                    <a:pt x="9604" y="914"/>
                    <a:pt x="9600" y="895"/>
                  </a:cubicBezTo>
                  <a:cubicBezTo>
                    <a:pt x="9441" y="1025"/>
                    <a:pt x="9244" y="1102"/>
                    <a:pt x="9041" y="1116"/>
                  </a:cubicBezTo>
                  <a:lnTo>
                    <a:pt x="1569" y="1116"/>
                  </a:lnTo>
                  <a:cubicBezTo>
                    <a:pt x="1011" y="1116"/>
                    <a:pt x="491" y="804"/>
                    <a:pt x="231" y="303"/>
                  </a:cubicBezTo>
                  <a:cubicBezTo>
                    <a:pt x="178" y="207"/>
                    <a:pt x="106" y="106"/>
                    <a:pt x="63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3" name="Google Shape;13171;p90">
              <a:extLst>
                <a:ext uri="{FF2B5EF4-FFF2-40B4-BE49-F238E27FC236}">
                  <a16:creationId xmlns:a16="http://schemas.microsoft.com/office/drawing/2014/main" id="{E350C383-0A67-4F2A-9125-219F1F2DDB41}"/>
                </a:ext>
              </a:extLst>
            </p:cNvPr>
            <p:cNvSpPr/>
            <p:nvPr/>
          </p:nvSpPr>
          <p:spPr>
            <a:xfrm>
              <a:off x="1839484" y="2635814"/>
              <a:ext cx="35092" cy="29926"/>
            </a:xfrm>
            <a:custGeom>
              <a:avLst/>
              <a:gdLst/>
              <a:ahLst/>
              <a:cxnLst/>
              <a:rect l="l" t="t" r="r" b="b"/>
              <a:pathLst>
                <a:path w="1338" h="1141" extrusionOk="0">
                  <a:moveTo>
                    <a:pt x="376" y="0"/>
                  </a:moveTo>
                  <a:lnTo>
                    <a:pt x="0" y="549"/>
                  </a:lnTo>
                  <a:cubicBezTo>
                    <a:pt x="275" y="828"/>
                    <a:pt x="616" y="1030"/>
                    <a:pt x="991" y="1141"/>
                  </a:cubicBezTo>
                  <a:lnTo>
                    <a:pt x="1338" y="640"/>
                  </a:lnTo>
                  <a:cubicBezTo>
                    <a:pt x="972" y="511"/>
                    <a:pt x="640" y="289"/>
                    <a:pt x="376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4" name="Google Shape;13172;p90">
              <a:extLst>
                <a:ext uri="{FF2B5EF4-FFF2-40B4-BE49-F238E27FC236}">
                  <a16:creationId xmlns:a16="http://schemas.microsoft.com/office/drawing/2014/main" id="{C976699A-FE57-48A5-AA10-95E429F36F0B}"/>
                </a:ext>
              </a:extLst>
            </p:cNvPr>
            <p:cNvSpPr/>
            <p:nvPr/>
          </p:nvSpPr>
          <p:spPr>
            <a:xfrm>
              <a:off x="1866472" y="2733433"/>
              <a:ext cx="50383" cy="43249"/>
            </a:xfrm>
            <a:custGeom>
              <a:avLst/>
              <a:gdLst/>
              <a:ahLst/>
              <a:cxnLst/>
              <a:rect l="l" t="t" r="r" b="b"/>
              <a:pathLst>
                <a:path w="1921" h="1649" extrusionOk="0">
                  <a:moveTo>
                    <a:pt x="819" y="436"/>
                  </a:moveTo>
                  <a:cubicBezTo>
                    <a:pt x="1165" y="436"/>
                    <a:pt x="1339" y="854"/>
                    <a:pt x="1093" y="1100"/>
                  </a:cubicBezTo>
                  <a:cubicBezTo>
                    <a:pt x="1014" y="1179"/>
                    <a:pt x="916" y="1215"/>
                    <a:pt x="820" y="1215"/>
                  </a:cubicBezTo>
                  <a:cubicBezTo>
                    <a:pt x="621" y="1215"/>
                    <a:pt x="429" y="1060"/>
                    <a:pt x="429" y="826"/>
                  </a:cubicBezTo>
                  <a:cubicBezTo>
                    <a:pt x="429" y="609"/>
                    <a:pt x="607" y="436"/>
                    <a:pt x="819" y="436"/>
                  </a:cubicBezTo>
                  <a:close/>
                  <a:moveTo>
                    <a:pt x="827" y="1"/>
                  </a:moveTo>
                  <a:cubicBezTo>
                    <a:pt x="405" y="1"/>
                    <a:pt x="1" y="330"/>
                    <a:pt x="1" y="826"/>
                  </a:cubicBezTo>
                  <a:cubicBezTo>
                    <a:pt x="1" y="1278"/>
                    <a:pt x="367" y="1644"/>
                    <a:pt x="819" y="1648"/>
                  </a:cubicBezTo>
                  <a:cubicBezTo>
                    <a:pt x="1550" y="1648"/>
                    <a:pt x="1921" y="763"/>
                    <a:pt x="1401" y="243"/>
                  </a:cubicBezTo>
                  <a:cubicBezTo>
                    <a:pt x="1233" y="76"/>
                    <a:pt x="1028" y="1"/>
                    <a:pt x="8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5" name="Google Shape;13173;p90">
              <a:extLst>
                <a:ext uri="{FF2B5EF4-FFF2-40B4-BE49-F238E27FC236}">
                  <a16:creationId xmlns:a16="http://schemas.microsoft.com/office/drawing/2014/main" id="{C6188539-1EEB-4E3A-ABD0-E7EDB6578214}"/>
                </a:ext>
              </a:extLst>
            </p:cNvPr>
            <p:cNvSpPr/>
            <p:nvPr/>
          </p:nvSpPr>
          <p:spPr>
            <a:xfrm>
              <a:off x="2005189" y="2733433"/>
              <a:ext cx="50357" cy="43249"/>
            </a:xfrm>
            <a:custGeom>
              <a:avLst/>
              <a:gdLst/>
              <a:ahLst/>
              <a:cxnLst/>
              <a:rect l="l" t="t" r="r" b="b"/>
              <a:pathLst>
                <a:path w="1920" h="1649" extrusionOk="0">
                  <a:moveTo>
                    <a:pt x="823" y="436"/>
                  </a:moveTo>
                  <a:cubicBezTo>
                    <a:pt x="1169" y="436"/>
                    <a:pt x="1343" y="854"/>
                    <a:pt x="1097" y="1100"/>
                  </a:cubicBezTo>
                  <a:cubicBezTo>
                    <a:pt x="1018" y="1179"/>
                    <a:pt x="920" y="1215"/>
                    <a:pt x="824" y="1215"/>
                  </a:cubicBezTo>
                  <a:cubicBezTo>
                    <a:pt x="625" y="1215"/>
                    <a:pt x="433" y="1060"/>
                    <a:pt x="433" y="826"/>
                  </a:cubicBezTo>
                  <a:cubicBezTo>
                    <a:pt x="433" y="609"/>
                    <a:pt x="606" y="436"/>
                    <a:pt x="823" y="436"/>
                  </a:cubicBezTo>
                  <a:close/>
                  <a:moveTo>
                    <a:pt x="829" y="1"/>
                  </a:moveTo>
                  <a:cubicBezTo>
                    <a:pt x="406" y="1"/>
                    <a:pt x="0" y="330"/>
                    <a:pt x="0" y="826"/>
                  </a:cubicBezTo>
                  <a:cubicBezTo>
                    <a:pt x="0" y="1278"/>
                    <a:pt x="371" y="1644"/>
                    <a:pt x="823" y="1648"/>
                  </a:cubicBezTo>
                  <a:cubicBezTo>
                    <a:pt x="1554" y="1648"/>
                    <a:pt x="1920" y="763"/>
                    <a:pt x="1405" y="243"/>
                  </a:cubicBezTo>
                  <a:cubicBezTo>
                    <a:pt x="1237" y="76"/>
                    <a:pt x="1031" y="1"/>
                    <a:pt x="8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6" name="Google Shape;13174;p90">
              <a:extLst>
                <a:ext uri="{FF2B5EF4-FFF2-40B4-BE49-F238E27FC236}">
                  <a16:creationId xmlns:a16="http://schemas.microsoft.com/office/drawing/2014/main" id="{0B759F6F-AF8F-4A9C-AEC4-FBF821F83C03}"/>
                </a:ext>
              </a:extLst>
            </p:cNvPr>
            <p:cNvSpPr/>
            <p:nvPr/>
          </p:nvSpPr>
          <p:spPr>
            <a:xfrm>
              <a:off x="1735230" y="2435410"/>
              <a:ext cx="393281" cy="360313"/>
            </a:xfrm>
            <a:custGeom>
              <a:avLst/>
              <a:gdLst/>
              <a:ahLst/>
              <a:cxnLst/>
              <a:rect l="l" t="t" r="r" b="b"/>
              <a:pathLst>
                <a:path w="14995" h="13738" extrusionOk="0">
                  <a:moveTo>
                    <a:pt x="5145" y="2555"/>
                  </a:moveTo>
                  <a:lnTo>
                    <a:pt x="5145" y="3835"/>
                  </a:lnTo>
                  <a:lnTo>
                    <a:pt x="4274" y="3835"/>
                  </a:lnTo>
                  <a:lnTo>
                    <a:pt x="3821" y="2555"/>
                  </a:lnTo>
                  <a:close/>
                  <a:moveTo>
                    <a:pt x="6896" y="2555"/>
                  </a:moveTo>
                  <a:lnTo>
                    <a:pt x="6896" y="3835"/>
                  </a:lnTo>
                  <a:lnTo>
                    <a:pt x="5582" y="3835"/>
                  </a:lnTo>
                  <a:lnTo>
                    <a:pt x="5582" y="2555"/>
                  </a:lnTo>
                  <a:close/>
                  <a:moveTo>
                    <a:pt x="8647" y="2555"/>
                  </a:moveTo>
                  <a:lnTo>
                    <a:pt x="8647" y="3835"/>
                  </a:lnTo>
                  <a:lnTo>
                    <a:pt x="7329" y="3835"/>
                  </a:lnTo>
                  <a:lnTo>
                    <a:pt x="7329" y="2555"/>
                  </a:lnTo>
                  <a:close/>
                  <a:moveTo>
                    <a:pt x="10399" y="2555"/>
                  </a:moveTo>
                  <a:lnTo>
                    <a:pt x="10399" y="3835"/>
                  </a:lnTo>
                  <a:lnTo>
                    <a:pt x="9081" y="3835"/>
                  </a:lnTo>
                  <a:lnTo>
                    <a:pt x="9081" y="2555"/>
                  </a:lnTo>
                  <a:close/>
                  <a:moveTo>
                    <a:pt x="12146" y="2555"/>
                  </a:moveTo>
                  <a:lnTo>
                    <a:pt x="12146" y="3835"/>
                  </a:lnTo>
                  <a:lnTo>
                    <a:pt x="10832" y="3835"/>
                  </a:lnTo>
                  <a:lnTo>
                    <a:pt x="10832" y="2555"/>
                  </a:lnTo>
                  <a:close/>
                  <a:moveTo>
                    <a:pt x="13180" y="2555"/>
                  </a:moveTo>
                  <a:lnTo>
                    <a:pt x="12891" y="3835"/>
                  </a:lnTo>
                  <a:lnTo>
                    <a:pt x="12579" y="3835"/>
                  </a:lnTo>
                  <a:lnTo>
                    <a:pt x="12579" y="2555"/>
                  </a:lnTo>
                  <a:close/>
                  <a:moveTo>
                    <a:pt x="12790" y="4268"/>
                  </a:moveTo>
                  <a:lnTo>
                    <a:pt x="12579" y="5178"/>
                  </a:lnTo>
                  <a:lnTo>
                    <a:pt x="12579" y="4268"/>
                  </a:lnTo>
                  <a:close/>
                  <a:moveTo>
                    <a:pt x="5149" y="4268"/>
                  </a:moveTo>
                  <a:lnTo>
                    <a:pt x="5149" y="5587"/>
                  </a:lnTo>
                  <a:lnTo>
                    <a:pt x="4899" y="5587"/>
                  </a:lnTo>
                  <a:lnTo>
                    <a:pt x="4428" y="4268"/>
                  </a:lnTo>
                  <a:close/>
                  <a:moveTo>
                    <a:pt x="6896" y="4268"/>
                  </a:moveTo>
                  <a:lnTo>
                    <a:pt x="6896" y="5587"/>
                  </a:lnTo>
                  <a:lnTo>
                    <a:pt x="5582" y="5587"/>
                  </a:lnTo>
                  <a:lnTo>
                    <a:pt x="5582" y="4268"/>
                  </a:lnTo>
                  <a:close/>
                  <a:moveTo>
                    <a:pt x="8647" y="4268"/>
                  </a:moveTo>
                  <a:lnTo>
                    <a:pt x="8647" y="5587"/>
                  </a:lnTo>
                  <a:lnTo>
                    <a:pt x="7329" y="5587"/>
                  </a:lnTo>
                  <a:lnTo>
                    <a:pt x="7329" y="4268"/>
                  </a:lnTo>
                  <a:close/>
                  <a:moveTo>
                    <a:pt x="10399" y="4268"/>
                  </a:moveTo>
                  <a:lnTo>
                    <a:pt x="10399" y="5587"/>
                  </a:lnTo>
                  <a:lnTo>
                    <a:pt x="9081" y="5587"/>
                  </a:lnTo>
                  <a:lnTo>
                    <a:pt x="9081" y="4268"/>
                  </a:lnTo>
                  <a:close/>
                  <a:moveTo>
                    <a:pt x="12146" y="4268"/>
                  </a:moveTo>
                  <a:lnTo>
                    <a:pt x="12146" y="5587"/>
                  </a:lnTo>
                  <a:lnTo>
                    <a:pt x="10832" y="5587"/>
                  </a:lnTo>
                  <a:lnTo>
                    <a:pt x="10832" y="4268"/>
                  </a:lnTo>
                  <a:close/>
                  <a:moveTo>
                    <a:pt x="5145" y="6020"/>
                  </a:moveTo>
                  <a:lnTo>
                    <a:pt x="5145" y="6299"/>
                  </a:lnTo>
                  <a:lnTo>
                    <a:pt x="5043" y="6020"/>
                  </a:lnTo>
                  <a:close/>
                  <a:moveTo>
                    <a:pt x="6896" y="6020"/>
                  </a:moveTo>
                  <a:lnTo>
                    <a:pt x="6896" y="7050"/>
                  </a:lnTo>
                  <a:cubicBezTo>
                    <a:pt x="6801" y="7045"/>
                    <a:pt x="6713" y="7043"/>
                    <a:pt x="6630" y="7043"/>
                  </a:cubicBezTo>
                  <a:cubicBezTo>
                    <a:pt x="6471" y="7043"/>
                    <a:pt x="6334" y="7049"/>
                    <a:pt x="6210" y="7049"/>
                  </a:cubicBezTo>
                  <a:cubicBezTo>
                    <a:pt x="5976" y="7049"/>
                    <a:pt x="5788" y="7027"/>
                    <a:pt x="5582" y="6896"/>
                  </a:cubicBezTo>
                  <a:lnTo>
                    <a:pt x="5578" y="6896"/>
                  </a:lnTo>
                  <a:lnTo>
                    <a:pt x="5578" y="6020"/>
                  </a:lnTo>
                  <a:close/>
                  <a:moveTo>
                    <a:pt x="8647" y="6020"/>
                  </a:moveTo>
                  <a:lnTo>
                    <a:pt x="8647" y="7050"/>
                  </a:lnTo>
                  <a:lnTo>
                    <a:pt x="7329" y="7050"/>
                  </a:lnTo>
                  <a:lnTo>
                    <a:pt x="7329" y="6020"/>
                  </a:lnTo>
                  <a:close/>
                  <a:moveTo>
                    <a:pt x="10399" y="6020"/>
                  </a:moveTo>
                  <a:lnTo>
                    <a:pt x="10399" y="7050"/>
                  </a:lnTo>
                  <a:lnTo>
                    <a:pt x="9081" y="7050"/>
                  </a:lnTo>
                  <a:lnTo>
                    <a:pt x="9081" y="6020"/>
                  </a:lnTo>
                  <a:close/>
                  <a:moveTo>
                    <a:pt x="12146" y="6020"/>
                  </a:moveTo>
                  <a:lnTo>
                    <a:pt x="12146" y="7050"/>
                  </a:lnTo>
                  <a:lnTo>
                    <a:pt x="10832" y="7050"/>
                  </a:lnTo>
                  <a:lnTo>
                    <a:pt x="10832" y="6020"/>
                  </a:lnTo>
                  <a:close/>
                  <a:moveTo>
                    <a:pt x="5817" y="11072"/>
                  </a:moveTo>
                  <a:cubicBezTo>
                    <a:pt x="5819" y="11072"/>
                    <a:pt x="5821" y="11072"/>
                    <a:pt x="5823" y="11072"/>
                  </a:cubicBezTo>
                  <a:cubicBezTo>
                    <a:pt x="6439" y="11072"/>
                    <a:pt x="6939" y="11573"/>
                    <a:pt x="6939" y="12189"/>
                  </a:cubicBezTo>
                  <a:cubicBezTo>
                    <a:pt x="6936" y="12861"/>
                    <a:pt x="6387" y="13305"/>
                    <a:pt x="5814" y="13305"/>
                  </a:cubicBezTo>
                  <a:cubicBezTo>
                    <a:pt x="5538" y="13305"/>
                    <a:pt x="5257" y="13203"/>
                    <a:pt x="5029" y="12973"/>
                  </a:cubicBezTo>
                  <a:cubicBezTo>
                    <a:pt x="4328" y="12272"/>
                    <a:pt x="4825" y="11072"/>
                    <a:pt x="5817" y="11072"/>
                  </a:cubicBezTo>
                  <a:close/>
                  <a:moveTo>
                    <a:pt x="11116" y="11072"/>
                  </a:moveTo>
                  <a:cubicBezTo>
                    <a:pt x="11732" y="11072"/>
                    <a:pt x="12232" y="11573"/>
                    <a:pt x="12232" y="12189"/>
                  </a:cubicBezTo>
                  <a:cubicBezTo>
                    <a:pt x="12232" y="12862"/>
                    <a:pt x="11682" y="13307"/>
                    <a:pt x="11107" y="13307"/>
                  </a:cubicBezTo>
                  <a:cubicBezTo>
                    <a:pt x="10832" y="13307"/>
                    <a:pt x="10551" y="13205"/>
                    <a:pt x="10322" y="12978"/>
                  </a:cubicBezTo>
                  <a:cubicBezTo>
                    <a:pt x="9619" y="12275"/>
                    <a:pt x="10120" y="11072"/>
                    <a:pt x="11116" y="11072"/>
                  </a:cubicBezTo>
                  <a:close/>
                  <a:moveTo>
                    <a:pt x="793" y="0"/>
                  </a:moveTo>
                  <a:cubicBezTo>
                    <a:pt x="357" y="0"/>
                    <a:pt x="1" y="356"/>
                    <a:pt x="1" y="794"/>
                  </a:cubicBezTo>
                  <a:cubicBezTo>
                    <a:pt x="1" y="1233"/>
                    <a:pt x="357" y="1589"/>
                    <a:pt x="793" y="1589"/>
                  </a:cubicBezTo>
                  <a:cubicBezTo>
                    <a:pt x="801" y="1589"/>
                    <a:pt x="810" y="1589"/>
                    <a:pt x="819" y="1588"/>
                  </a:cubicBezTo>
                  <a:lnTo>
                    <a:pt x="1796" y="1588"/>
                  </a:lnTo>
                  <a:lnTo>
                    <a:pt x="3018" y="5043"/>
                  </a:lnTo>
                  <a:cubicBezTo>
                    <a:pt x="3054" y="5144"/>
                    <a:pt x="3134" y="5187"/>
                    <a:pt x="3214" y="5187"/>
                  </a:cubicBezTo>
                  <a:cubicBezTo>
                    <a:pt x="3349" y="5187"/>
                    <a:pt x="3487" y="5067"/>
                    <a:pt x="3427" y="4899"/>
                  </a:cubicBezTo>
                  <a:cubicBezTo>
                    <a:pt x="2233" y="1521"/>
                    <a:pt x="2180" y="1377"/>
                    <a:pt x="2176" y="1362"/>
                  </a:cubicBezTo>
                  <a:cubicBezTo>
                    <a:pt x="2123" y="1237"/>
                    <a:pt x="1998" y="1155"/>
                    <a:pt x="1863" y="1155"/>
                  </a:cubicBezTo>
                  <a:lnTo>
                    <a:pt x="819" y="1155"/>
                  </a:lnTo>
                  <a:cubicBezTo>
                    <a:pt x="617" y="1155"/>
                    <a:pt x="458" y="992"/>
                    <a:pt x="458" y="794"/>
                  </a:cubicBezTo>
                  <a:cubicBezTo>
                    <a:pt x="458" y="592"/>
                    <a:pt x="617" y="434"/>
                    <a:pt x="819" y="434"/>
                  </a:cubicBezTo>
                  <a:lnTo>
                    <a:pt x="1863" y="434"/>
                  </a:lnTo>
                  <a:cubicBezTo>
                    <a:pt x="1867" y="433"/>
                    <a:pt x="1871" y="433"/>
                    <a:pt x="1875" y="433"/>
                  </a:cubicBezTo>
                  <a:cubicBezTo>
                    <a:pt x="2293" y="433"/>
                    <a:pt x="2673" y="687"/>
                    <a:pt x="2840" y="1073"/>
                  </a:cubicBezTo>
                  <a:lnTo>
                    <a:pt x="4793" y="6602"/>
                  </a:lnTo>
                  <a:cubicBezTo>
                    <a:pt x="4952" y="7054"/>
                    <a:pt x="5477" y="7478"/>
                    <a:pt x="6107" y="7478"/>
                  </a:cubicBezTo>
                  <a:lnTo>
                    <a:pt x="14017" y="7478"/>
                  </a:lnTo>
                  <a:cubicBezTo>
                    <a:pt x="14215" y="7478"/>
                    <a:pt x="14378" y="7641"/>
                    <a:pt x="14378" y="7839"/>
                  </a:cubicBezTo>
                  <a:cubicBezTo>
                    <a:pt x="14378" y="8041"/>
                    <a:pt x="14215" y="8200"/>
                    <a:pt x="14017" y="8200"/>
                  </a:cubicBezTo>
                  <a:lnTo>
                    <a:pt x="6107" y="8200"/>
                  </a:lnTo>
                  <a:cubicBezTo>
                    <a:pt x="5250" y="8200"/>
                    <a:pt x="4476" y="7690"/>
                    <a:pt x="4139" y="6900"/>
                  </a:cubicBezTo>
                  <a:lnTo>
                    <a:pt x="3701" y="5659"/>
                  </a:lnTo>
                  <a:cubicBezTo>
                    <a:pt x="3665" y="5558"/>
                    <a:pt x="3585" y="5515"/>
                    <a:pt x="3504" y="5515"/>
                  </a:cubicBezTo>
                  <a:cubicBezTo>
                    <a:pt x="3369" y="5515"/>
                    <a:pt x="3232" y="5635"/>
                    <a:pt x="3292" y="5803"/>
                  </a:cubicBezTo>
                  <a:cubicBezTo>
                    <a:pt x="3643" y="6703"/>
                    <a:pt x="3658" y="7107"/>
                    <a:pt x="4086" y="7651"/>
                  </a:cubicBezTo>
                  <a:lnTo>
                    <a:pt x="3595" y="8358"/>
                  </a:lnTo>
                  <a:cubicBezTo>
                    <a:pt x="2864" y="9412"/>
                    <a:pt x="3499" y="10870"/>
                    <a:pt x="4769" y="11053"/>
                  </a:cubicBezTo>
                  <a:cubicBezTo>
                    <a:pt x="3749" y="12006"/>
                    <a:pt x="4418" y="13738"/>
                    <a:pt x="5828" y="13738"/>
                  </a:cubicBezTo>
                  <a:cubicBezTo>
                    <a:pt x="7223" y="13738"/>
                    <a:pt x="7897" y="12030"/>
                    <a:pt x="6901" y="11067"/>
                  </a:cubicBezTo>
                  <a:lnTo>
                    <a:pt x="10043" y="11067"/>
                  </a:lnTo>
                  <a:cubicBezTo>
                    <a:pt x="9047" y="12030"/>
                    <a:pt x="9720" y="13738"/>
                    <a:pt x="11116" y="13738"/>
                  </a:cubicBezTo>
                  <a:cubicBezTo>
                    <a:pt x="12516" y="13738"/>
                    <a:pt x="13190" y="12030"/>
                    <a:pt x="12189" y="11067"/>
                  </a:cubicBezTo>
                  <a:lnTo>
                    <a:pt x="12478" y="11067"/>
                  </a:lnTo>
                  <a:cubicBezTo>
                    <a:pt x="12486" y="11068"/>
                    <a:pt x="12495" y="11068"/>
                    <a:pt x="12504" y="11068"/>
                  </a:cubicBezTo>
                  <a:cubicBezTo>
                    <a:pt x="12939" y="11068"/>
                    <a:pt x="13296" y="10712"/>
                    <a:pt x="13296" y="10273"/>
                  </a:cubicBezTo>
                  <a:cubicBezTo>
                    <a:pt x="13296" y="9832"/>
                    <a:pt x="12935" y="9479"/>
                    <a:pt x="12495" y="9479"/>
                  </a:cubicBezTo>
                  <a:cubicBezTo>
                    <a:pt x="12489" y="9479"/>
                    <a:pt x="12484" y="9479"/>
                    <a:pt x="12478" y="9480"/>
                  </a:cubicBezTo>
                  <a:lnTo>
                    <a:pt x="10495" y="9480"/>
                  </a:lnTo>
                  <a:cubicBezTo>
                    <a:pt x="10206" y="9480"/>
                    <a:pt x="10206" y="9913"/>
                    <a:pt x="10495" y="9913"/>
                  </a:cubicBezTo>
                  <a:lnTo>
                    <a:pt x="12478" y="9913"/>
                  </a:lnTo>
                  <a:cubicBezTo>
                    <a:pt x="12675" y="9913"/>
                    <a:pt x="12838" y="10076"/>
                    <a:pt x="12838" y="10273"/>
                  </a:cubicBezTo>
                  <a:cubicBezTo>
                    <a:pt x="12838" y="10476"/>
                    <a:pt x="12675" y="10634"/>
                    <a:pt x="12478" y="10634"/>
                  </a:cubicBezTo>
                  <a:lnTo>
                    <a:pt x="5010" y="10634"/>
                  </a:lnTo>
                  <a:cubicBezTo>
                    <a:pt x="3966" y="10634"/>
                    <a:pt x="3355" y="9460"/>
                    <a:pt x="3946" y="8604"/>
                  </a:cubicBezTo>
                  <a:lnTo>
                    <a:pt x="4384" y="7973"/>
                  </a:lnTo>
                  <a:cubicBezTo>
                    <a:pt x="4567" y="8137"/>
                    <a:pt x="4769" y="8272"/>
                    <a:pt x="4986" y="8378"/>
                  </a:cubicBezTo>
                  <a:lnTo>
                    <a:pt x="4543" y="9018"/>
                  </a:lnTo>
                  <a:cubicBezTo>
                    <a:pt x="4278" y="9398"/>
                    <a:pt x="4553" y="9917"/>
                    <a:pt x="5015" y="9917"/>
                  </a:cubicBezTo>
                  <a:lnTo>
                    <a:pt x="9687" y="9917"/>
                  </a:lnTo>
                  <a:cubicBezTo>
                    <a:pt x="9971" y="9917"/>
                    <a:pt x="9971" y="9484"/>
                    <a:pt x="9687" y="9484"/>
                  </a:cubicBezTo>
                  <a:lnTo>
                    <a:pt x="5010" y="9484"/>
                  </a:lnTo>
                  <a:cubicBezTo>
                    <a:pt x="4899" y="9484"/>
                    <a:pt x="4832" y="9354"/>
                    <a:pt x="4899" y="9263"/>
                  </a:cubicBezTo>
                  <a:lnTo>
                    <a:pt x="5400" y="8536"/>
                  </a:lnTo>
                  <a:cubicBezTo>
                    <a:pt x="5700" y="8622"/>
                    <a:pt x="5777" y="8639"/>
                    <a:pt x="6766" y="8639"/>
                  </a:cubicBezTo>
                  <a:cubicBezTo>
                    <a:pt x="7471" y="8639"/>
                    <a:pt x="8638" y="8630"/>
                    <a:pt x="10678" y="8630"/>
                  </a:cubicBezTo>
                  <a:cubicBezTo>
                    <a:pt x="11600" y="8630"/>
                    <a:pt x="12701" y="8632"/>
                    <a:pt x="14017" y="8637"/>
                  </a:cubicBezTo>
                  <a:cubicBezTo>
                    <a:pt x="14023" y="8638"/>
                    <a:pt x="14029" y="8638"/>
                    <a:pt x="14035" y="8638"/>
                  </a:cubicBezTo>
                  <a:cubicBezTo>
                    <a:pt x="14475" y="8638"/>
                    <a:pt x="14835" y="8285"/>
                    <a:pt x="14835" y="7844"/>
                  </a:cubicBezTo>
                  <a:cubicBezTo>
                    <a:pt x="14835" y="7405"/>
                    <a:pt x="14479" y="7049"/>
                    <a:pt x="14043" y="7049"/>
                  </a:cubicBezTo>
                  <a:cubicBezTo>
                    <a:pt x="14035" y="7049"/>
                    <a:pt x="14026" y="7049"/>
                    <a:pt x="14017" y="7050"/>
                  </a:cubicBezTo>
                  <a:lnTo>
                    <a:pt x="13782" y="7050"/>
                  </a:lnTo>
                  <a:lnTo>
                    <a:pt x="14802" y="2604"/>
                  </a:lnTo>
                  <a:cubicBezTo>
                    <a:pt x="14994" y="1766"/>
                    <a:pt x="14359" y="968"/>
                    <a:pt x="13503" y="968"/>
                  </a:cubicBezTo>
                  <a:lnTo>
                    <a:pt x="9268" y="968"/>
                  </a:lnTo>
                  <a:cubicBezTo>
                    <a:pt x="8979" y="968"/>
                    <a:pt x="8979" y="1401"/>
                    <a:pt x="9268" y="1401"/>
                  </a:cubicBezTo>
                  <a:lnTo>
                    <a:pt x="13503" y="1401"/>
                  </a:lnTo>
                  <a:cubicBezTo>
                    <a:pt x="14080" y="1401"/>
                    <a:pt x="14513" y="1940"/>
                    <a:pt x="14383" y="2507"/>
                  </a:cubicBezTo>
                  <a:lnTo>
                    <a:pt x="13334" y="7050"/>
                  </a:lnTo>
                  <a:lnTo>
                    <a:pt x="12593" y="7050"/>
                  </a:lnTo>
                  <a:lnTo>
                    <a:pt x="13666" y="2387"/>
                  </a:lnTo>
                  <a:cubicBezTo>
                    <a:pt x="13700" y="2252"/>
                    <a:pt x="13594" y="2122"/>
                    <a:pt x="13454" y="2122"/>
                  </a:cubicBezTo>
                  <a:lnTo>
                    <a:pt x="3667" y="2122"/>
                  </a:lnTo>
                  <a:lnTo>
                    <a:pt x="3412" y="1401"/>
                  </a:lnTo>
                  <a:lnTo>
                    <a:pt x="8460" y="1401"/>
                  </a:lnTo>
                  <a:cubicBezTo>
                    <a:pt x="8749" y="1401"/>
                    <a:pt x="8749" y="968"/>
                    <a:pt x="8460" y="968"/>
                  </a:cubicBezTo>
                  <a:lnTo>
                    <a:pt x="3258" y="968"/>
                  </a:lnTo>
                  <a:cubicBezTo>
                    <a:pt x="3042" y="385"/>
                    <a:pt x="2484" y="0"/>
                    <a:pt x="1863" y="0"/>
                  </a:cubicBezTo>
                  <a:lnTo>
                    <a:pt x="819" y="0"/>
                  </a:lnTo>
                  <a:cubicBezTo>
                    <a:pt x="810" y="0"/>
                    <a:pt x="801" y="0"/>
                    <a:pt x="7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77" name="Google Shape;13175;p90">
            <a:extLst>
              <a:ext uri="{FF2B5EF4-FFF2-40B4-BE49-F238E27FC236}">
                <a16:creationId xmlns:a16="http://schemas.microsoft.com/office/drawing/2014/main" id="{A6756DFF-D522-49D6-8A31-BB2B3BCC6EC9}"/>
              </a:ext>
            </a:extLst>
          </p:cNvPr>
          <p:cNvGrpSpPr/>
          <p:nvPr/>
        </p:nvGrpSpPr>
        <p:grpSpPr>
          <a:xfrm>
            <a:off x="4804483" y="5529863"/>
            <a:ext cx="329348" cy="405372"/>
            <a:chOff x="3603362" y="4331973"/>
            <a:chExt cx="247011" cy="304029"/>
          </a:xfrm>
        </p:grpSpPr>
        <p:sp>
          <p:nvSpPr>
            <p:cNvPr id="878" name="Google Shape;13176;p90">
              <a:extLst>
                <a:ext uri="{FF2B5EF4-FFF2-40B4-BE49-F238E27FC236}">
                  <a16:creationId xmlns:a16="http://schemas.microsoft.com/office/drawing/2014/main" id="{55DDAD9F-A90D-472C-83A3-7414BE7EE143}"/>
                </a:ext>
              </a:extLst>
            </p:cNvPr>
            <p:cNvSpPr/>
            <p:nvPr/>
          </p:nvSpPr>
          <p:spPr>
            <a:xfrm>
              <a:off x="3607926" y="4336484"/>
              <a:ext cx="238041" cy="295086"/>
            </a:xfrm>
            <a:custGeom>
              <a:avLst/>
              <a:gdLst/>
              <a:ahLst/>
              <a:cxnLst/>
              <a:rect l="l" t="t" r="r" b="b"/>
              <a:pathLst>
                <a:path w="9076" h="11251" extrusionOk="0">
                  <a:moveTo>
                    <a:pt x="4538" y="0"/>
                  </a:moveTo>
                  <a:lnTo>
                    <a:pt x="0" y="905"/>
                  </a:lnTo>
                  <a:lnTo>
                    <a:pt x="0" y="7439"/>
                  </a:lnTo>
                  <a:lnTo>
                    <a:pt x="4538" y="11250"/>
                  </a:lnTo>
                  <a:lnTo>
                    <a:pt x="9075" y="7439"/>
                  </a:lnTo>
                  <a:lnTo>
                    <a:pt x="9075" y="905"/>
                  </a:lnTo>
                  <a:lnTo>
                    <a:pt x="4538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9" name="Google Shape;13177;p90">
              <a:extLst>
                <a:ext uri="{FF2B5EF4-FFF2-40B4-BE49-F238E27FC236}">
                  <a16:creationId xmlns:a16="http://schemas.microsoft.com/office/drawing/2014/main" id="{FCE937DC-09A0-42DF-8E74-F00201DA8AF7}"/>
                </a:ext>
              </a:extLst>
            </p:cNvPr>
            <p:cNvSpPr/>
            <p:nvPr/>
          </p:nvSpPr>
          <p:spPr>
            <a:xfrm>
              <a:off x="3626967" y="4355918"/>
              <a:ext cx="199932" cy="250787"/>
            </a:xfrm>
            <a:custGeom>
              <a:avLst/>
              <a:gdLst/>
              <a:ahLst/>
              <a:cxnLst/>
              <a:rect l="l" t="t" r="r" b="b"/>
              <a:pathLst>
                <a:path w="7623" h="9562" extrusionOk="0">
                  <a:moveTo>
                    <a:pt x="3812" y="0"/>
                  </a:moveTo>
                  <a:lnTo>
                    <a:pt x="1" y="761"/>
                  </a:lnTo>
                  <a:lnTo>
                    <a:pt x="1" y="6361"/>
                  </a:lnTo>
                  <a:lnTo>
                    <a:pt x="3812" y="9561"/>
                  </a:lnTo>
                  <a:lnTo>
                    <a:pt x="7623" y="6361"/>
                  </a:lnTo>
                  <a:lnTo>
                    <a:pt x="7623" y="761"/>
                  </a:lnTo>
                  <a:lnTo>
                    <a:pt x="3812" y="0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0" name="Google Shape;13178;p90">
              <a:extLst>
                <a:ext uri="{FF2B5EF4-FFF2-40B4-BE49-F238E27FC236}">
                  <a16:creationId xmlns:a16="http://schemas.microsoft.com/office/drawing/2014/main" id="{E261FE32-7E18-41B0-8340-CCB01E674B93}"/>
                </a:ext>
              </a:extLst>
            </p:cNvPr>
            <p:cNvSpPr/>
            <p:nvPr/>
          </p:nvSpPr>
          <p:spPr>
            <a:xfrm>
              <a:off x="3626967" y="4372074"/>
              <a:ext cx="112464" cy="234631"/>
            </a:xfrm>
            <a:custGeom>
              <a:avLst/>
              <a:gdLst/>
              <a:ahLst/>
              <a:cxnLst/>
              <a:rect l="l" t="t" r="r" b="b"/>
              <a:pathLst>
                <a:path w="4288" h="8946" extrusionOk="0">
                  <a:moveTo>
                    <a:pt x="723" y="0"/>
                  </a:moveTo>
                  <a:lnTo>
                    <a:pt x="1" y="145"/>
                  </a:lnTo>
                  <a:lnTo>
                    <a:pt x="1" y="5745"/>
                  </a:lnTo>
                  <a:lnTo>
                    <a:pt x="3812" y="8945"/>
                  </a:lnTo>
                  <a:lnTo>
                    <a:pt x="4288" y="8546"/>
                  </a:lnTo>
                  <a:lnTo>
                    <a:pt x="723" y="5548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1" name="Google Shape;13179;p90">
              <a:extLst>
                <a:ext uri="{FF2B5EF4-FFF2-40B4-BE49-F238E27FC236}">
                  <a16:creationId xmlns:a16="http://schemas.microsoft.com/office/drawing/2014/main" id="{2BA06ABB-9166-4B1B-92F1-3E82478B40FA}"/>
                </a:ext>
              </a:extLst>
            </p:cNvPr>
            <p:cNvSpPr/>
            <p:nvPr/>
          </p:nvSpPr>
          <p:spPr>
            <a:xfrm>
              <a:off x="3664971" y="4398328"/>
              <a:ext cx="123820" cy="123820"/>
            </a:xfrm>
            <a:custGeom>
              <a:avLst/>
              <a:gdLst/>
              <a:ahLst/>
              <a:cxnLst/>
              <a:rect l="l" t="t" r="r" b="b"/>
              <a:pathLst>
                <a:path w="4721" h="4721" extrusionOk="0">
                  <a:moveTo>
                    <a:pt x="2363" y="0"/>
                  </a:moveTo>
                  <a:cubicBezTo>
                    <a:pt x="1059" y="0"/>
                    <a:pt x="0" y="1059"/>
                    <a:pt x="0" y="2363"/>
                  </a:cubicBezTo>
                  <a:cubicBezTo>
                    <a:pt x="0" y="3662"/>
                    <a:pt x="1059" y="4720"/>
                    <a:pt x="2363" y="4720"/>
                  </a:cubicBezTo>
                  <a:cubicBezTo>
                    <a:pt x="3662" y="4720"/>
                    <a:pt x="4720" y="3662"/>
                    <a:pt x="4720" y="2363"/>
                  </a:cubicBezTo>
                  <a:cubicBezTo>
                    <a:pt x="4720" y="1059"/>
                    <a:pt x="3662" y="0"/>
                    <a:pt x="2363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2" name="Google Shape;13180;p90">
              <a:extLst>
                <a:ext uri="{FF2B5EF4-FFF2-40B4-BE49-F238E27FC236}">
                  <a16:creationId xmlns:a16="http://schemas.microsoft.com/office/drawing/2014/main" id="{8B3CD475-7C13-494A-BEAF-FA46FAAF62C4}"/>
                </a:ext>
              </a:extLst>
            </p:cNvPr>
            <p:cNvSpPr/>
            <p:nvPr/>
          </p:nvSpPr>
          <p:spPr>
            <a:xfrm>
              <a:off x="3679212" y="4412570"/>
              <a:ext cx="95311" cy="95311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20" y="1"/>
                  </a:moveTo>
                  <a:cubicBezTo>
                    <a:pt x="814" y="1"/>
                    <a:pt x="1" y="814"/>
                    <a:pt x="1" y="1820"/>
                  </a:cubicBezTo>
                  <a:cubicBezTo>
                    <a:pt x="1" y="2820"/>
                    <a:pt x="814" y="3634"/>
                    <a:pt x="1820" y="3634"/>
                  </a:cubicBezTo>
                  <a:cubicBezTo>
                    <a:pt x="2820" y="3634"/>
                    <a:pt x="3634" y="2820"/>
                    <a:pt x="3634" y="1820"/>
                  </a:cubicBezTo>
                  <a:cubicBezTo>
                    <a:pt x="3634" y="814"/>
                    <a:pt x="2820" y="1"/>
                    <a:pt x="1820" y="1"/>
                  </a:cubicBezTo>
                  <a:close/>
                </a:path>
              </a:pathLst>
            </a:custGeom>
            <a:solidFill>
              <a:srgbClr val="D9E1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3" name="Google Shape;13181;p90">
              <a:extLst>
                <a:ext uri="{FF2B5EF4-FFF2-40B4-BE49-F238E27FC236}">
                  <a16:creationId xmlns:a16="http://schemas.microsoft.com/office/drawing/2014/main" id="{40E38308-3593-429B-A152-BA7641CBA65E}"/>
                </a:ext>
              </a:extLst>
            </p:cNvPr>
            <p:cNvSpPr/>
            <p:nvPr/>
          </p:nvSpPr>
          <p:spPr>
            <a:xfrm>
              <a:off x="3603362" y="4331973"/>
              <a:ext cx="247011" cy="304029"/>
            </a:xfrm>
            <a:custGeom>
              <a:avLst/>
              <a:gdLst/>
              <a:ahLst/>
              <a:cxnLst/>
              <a:rect l="l" t="t" r="r" b="b"/>
              <a:pathLst>
                <a:path w="9418" h="11592" extrusionOk="0">
                  <a:moveTo>
                    <a:pt x="4712" y="346"/>
                  </a:moveTo>
                  <a:lnTo>
                    <a:pt x="9076" y="1216"/>
                  </a:lnTo>
                  <a:lnTo>
                    <a:pt x="9076" y="7534"/>
                  </a:lnTo>
                  <a:lnTo>
                    <a:pt x="4712" y="11201"/>
                  </a:lnTo>
                  <a:lnTo>
                    <a:pt x="343" y="7534"/>
                  </a:lnTo>
                  <a:lnTo>
                    <a:pt x="343" y="1216"/>
                  </a:lnTo>
                  <a:lnTo>
                    <a:pt x="4712" y="346"/>
                  </a:lnTo>
                  <a:close/>
                  <a:moveTo>
                    <a:pt x="4710" y="0"/>
                  </a:moveTo>
                  <a:cubicBezTo>
                    <a:pt x="4698" y="0"/>
                    <a:pt x="4688" y="1"/>
                    <a:pt x="4678" y="4"/>
                  </a:cubicBezTo>
                  <a:lnTo>
                    <a:pt x="140" y="913"/>
                  </a:lnTo>
                  <a:cubicBezTo>
                    <a:pt x="59" y="928"/>
                    <a:pt x="1" y="1000"/>
                    <a:pt x="1" y="1077"/>
                  </a:cubicBezTo>
                  <a:lnTo>
                    <a:pt x="1" y="7611"/>
                  </a:lnTo>
                  <a:cubicBezTo>
                    <a:pt x="1" y="7664"/>
                    <a:pt x="25" y="7712"/>
                    <a:pt x="64" y="7741"/>
                  </a:cubicBezTo>
                  <a:lnTo>
                    <a:pt x="4601" y="11552"/>
                  </a:lnTo>
                  <a:cubicBezTo>
                    <a:pt x="4632" y="11578"/>
                    <a:pt x="4671" y="11592"/>
                    <a:pt x="4709" y="11592"/>
                  </a:cubicBezTo>
                  <a:cubicBezTo>
                    <a:pt x="4748" y="11592"/>
                    <a:pt x="4786" y="11578"/>
                    <a:pt x="4818" y="11552"/>
                  </a:cubicBezTo>
                  <a:lnTo>
                    <a:pt x="9355" y="7741"/>
                  </a:lnTo>
                  <a:cubicBezTo>
                    <a:pt x="9393" y="7712"/>
                    <a:pt x="9418" y="7664"/>
                    <a:pt x="9418" y="7611"/>
                  </a:cubicBezTo>
                  <a:lnTo>
                    <a:pt x="9418" y="1077"/>
                  </a:lnTo>
                  <a:cubicBezTo>
                    <a:pt x="9413" y="995"/>
                    <a:pt x="9360" y="928"/>
                    <a:pt x="9283" y="913"/>
                  </a:cubicBezTo>
                  <a:lnTo>
                    <a:pt x="4745" y="4"/>
                  </a:lnTo>
                  <a:cubicBezTo>
                    <a:pt x="4733" y="1"/>
                    <a:pt x="4721" y="0"/>
                    <a:pt x="47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4" name="Google Shape;13182;p90">
              <a:extLst>
                <a:ext uri="{FF2B5EF4-FFF2-40B4-BE49-F238E27FC236}">
                  <a16:creationId xmlns:a16="http://schemas.microsoft.com/office/drawing/2014/main" id="{8373B6D4-1D81-4C50-9B2A-F0842A245690}"/>
                </a:ext>
              </a:extLst>
            </p:cNvPr>
            <p:cNvSpPr/>
            <p:nvPr/>
          </p:nvSpPr>
          <p:spPr>
            <a:xfrm>
              <a:off x="3622430" y="4351407"/>
              <a:ext cx="208876" cy="259731"/>
            </a:xfrm>
            <a:custGeom>
              <a:avLst/>
              <a:gdLst/>
              <a:ahLst/>
              <a:cxnLst/>
              <a:rect l="l" t="t" r="r" b="b"/>
              <a:pathLst>
                <a:path w="7964" h="9903" extrusionOk="0">
                  <a:moveTo>
                    <a:pt x="3983" y="0"/>
                  </a:moveTo>
                  <a:cubicBezTo>
                    <a:pt x="3971" y="0"/>
                    <a:pt x="3961" y="1"/>
                    <a:pt x="3951" y="4"/>
                  </a:cubicBezTo>
                  <a:lnTo>
                    <a:pt x="140" y="764"/>
                  </a:lnTo>
                  <a:cubicBezTo>
                    <a:pt x="58" y="783"/>
                    <a:pt x="1" y="851"/>
                    <a:pt x="1" y="933"/>
                  </a:cubicBezTo>
                  <a:lnTo>
                    <a:pt x="1" y="6533"/>
                  </a:lnTo>
                  <a:cubicBezTo>
                    <a:pt x="1" y="6582"/>
                    <a:pt x="25" y="6630"/>
                    <a:pt x="63" y="6663"/>
                  </a:cubicBezTo>
                  <a:lnTo>
                    <a:pt x="3874" y="9863"/>
                  </a:lnTo>
                  <a:cubicBezTo>
                    <a:pt x="3905" y="9890"/>
                    <a:pt x="3944" y="9903"/>
                    <a:pt x="3982" y="9903"/>
                  </a:cubicBezTo>
                  <a:cubicBezTo>
                    <a:pt x="4021" y="9903"/>
                    <a:pt x="4059" y="9890"/>
                    <a:pt x="4091" y="9863"/>
                  </a:cubicBezTo>
                  <a:lnTo>
                    <a:pt x="7906" y="6663"/>
                  </a:lnTo>
                  <a:cubicBezTo>
                    <a:pt x="7940" y="6630"/>
                    <a:pt x="7964" y="6582"/>
                    <a:pt x="7964" y="6533"/>
                  </a:cubicBezTo>
                  <a:lnTo>
                    <a:pt x="7964" y="5152"/>
                  </a:lnTo>
                  <a:cubicBezTo>
                    <a:pt x="7964" y="5039"/>
                    <a:pt x="7879" y="4983"/>
                    <a:pt x="7793" y="4983"/>
                  </a:cubicBezTo>
                  <a:cubicBezTo>
                    <a:pt x="7708" y="4983"/>
                    <a:pt x="7622" y="5039"/>
                    <a:pt x="7622" y="5152"/>
                  </a:cubicBezTo>
                  <a:lnTo>
                    <a:pt x="7622" y="6452"/>
                  </a:lnTo>
                  <a:lnTo>
                    <a:pt x="3985" y="9512"/>
                  </a:lnTo>
                  <a:lnTo>
                    <a:pt x="342" y="6456"/>
                  </a:lnTo>
                  <a:lnTo>
                    <a:pt x="342" y="1072"/>
                  </a:lnTo>
                  <a:lnTo>
                    <a:pt x="3985" y="346"/>
                  </a:lnTo>
                  <a:lnTo>
                    <a:pt x="7622" y="1072"/>
                  </a:lnTo>
                  <a:lnTo>
                    <a:pt x="7622" y="4306"/>
                  </a:lnTo>
                  <a:cubicBezTo>
                    <a:pt x="7622" y="4419"/>
                    <a:pt x="7708" y="4475"/>
                    <a:pt x="7793" y="4475"/>
                  </a:cubicBezTo>
                  <a:cubicBezTo>
                    <a:pt x="7879" y="4475"/>
                    <a:pt x="7964" y="4419"/>
                    <a:pt x="7964" y="4306"/>
                  </a:cubicBezTo>
                  <a:lnTo>
                    <a:pt x="7964" y="933"/>
                  </a:lnTo>
                  <a:cubicBezTo>
                    <a:pt x="7964" y="851"/>
                    <a:pt x="7906" y="779"/>
                    <a:pt x="7829" y="764"/>
                  </a:cubicBezTo>
                  <a:lnTo>
                    <a:pt x="4018" y="4"/>
                  </a:lnTo>
                  <a:cubicBezTo>
                    <a:pt x="4006" y="1"/>
                    <a:pt x="3994" y="0"/>
                    <a:pt x="39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5" name="Google Shape;13183;p90">
              <a:extLst>
                <a:ext uri="{FF2B5EF4-FFF2-40B4-BE49-F238E27FC236}">
                  <a16:creationId xmlns:a16="http://schemas.microsoft.com/office/drawing/2014/main" id="{5458CBDE-09B5-40B9-984D-049CAD3A3D44}"/>
                </a:ext>
              </a:extLst>
            </p:cNvPr>
            <p:cNvSpPr/>
            <p:nvPr/>
          </p:nvSpPr>
          <p:spPr>
            <a:xfrm>
              <a:off x="3660669" y="4393896"/>
              <a:ext cx="137826" cy="132711"/>
            </a:xfrm>
            <a:custGeom>
              <a:avLst/>
              <a:gdLst/>
              <a:ahLst/>
              <a:cxnLst/>
              <a:rect l="l" t="t" r="r" b="b"/>
              <a:pathLst>
                <a:path w="5255" h="5060" extrusionOk="0">
                  <a:moveTo>
                    <a:pt x="2527" y="342"/>
                  </a:moveTo>
                  <a:cubicBezTo>
                    <a:pt x="3734" y="342"/>
                    <a:pt x="4711" y="1319"/>
                    <a:pt x="4716" y="2532"/>
                  </a:cubicBezTo>
                  <a:cubicBezTo>
                    <a:pt x="4716" y="3412"/>
                    <a:pt x="4182" y="4211"/>
                    <a:pt x="3369" y="4553"/>
                  </a:cubicBezTo>
                  <a:cubicBezTo>
                    <a:pt x="3099" y="4664"/>
                    <a:pt x="2815" y="4718"/>
                    <a:pt x="2534" y="4718"/>
                  </a:cubicBezTo>
                  <a:cubicBezTo>
                    <a:pt x="1963" y="4718"/>
                    <a:pt x="1401" y="4495"/>
                    <a:pt x="982" y="4076"/>
                  </a:cubicBezTo>
                  <a:cubicBezTo>
                    <a:pt x="357" y="3455"/>
                    <a:pt x="164" y="2512"/>
                    <a:pt x="506" y="1694"/>
                  </a:cubicBezTo>
                  <a:cubicBezTo>
                    <a:pt x="843" y="876"/>
                    <a:pt x="1641" y="342"/>
                    <a:pt x="2527" y="342"/>
                  </a:cubicBezTo>
                  <a:close/>
                  <a:moveTo>
                    <a:pt x="2527" y="1"/>
                  </a:moveTo>
                  <a:cubicBezTo>
                    <a:pt x="1131" y="1"/>
                    <a:pt x="0" y="1131"/>
                    <a:pt x="0" y="2532"/>
                  </a:cubicBezTo>
                  <a:cubicBezTo>
                    <a:pt x="0" y="3552"/>
                    <a:pt x="616" y="4476"/>
                    <a:pt x="1559" y="4865"/>
                  </a:cubicBezTo>
                  <a:cubicBezTo>
                    <a:pt x="1874" y="4996"/>
                    <a:pt x="2204" y="5060"/>
                    <a:pt x="2531" y="5060"/>
                  </a:cubicBezTo>
                  <a:cubicBezTo>
                    <a:pt x="3189" y="5060"/>
                    <a:pt x="3834" y="4802"/>
                    <a:pt x="4317" y="4317"/>
                  </a:cubicBezTo>
                  <a:cubicBezTo>
                    <a:pt x="5038" y="3595"/>
                    <a:pt x="5255" y="2508"/>
                    <a:pt x="4865" y="1560"/>
                  </a:cubicBezTo>
                  <a:cubicBezTo>
                    <a:pt x="4475" y="617"/>
                    <a:pt x="3552" y="1"/>
                    <a:pt x="25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6" name="Google Shape;13184;p90">
              <a:extLst>
                <a:ext uri="{FF2B5EF4-FFF2-40B4-BE49-F238E27FC236}">
                  <a16:creationId xmlns:a16="http://schemas.microsoft.com/office/drawing/2014/main" id="{C59CE87D-6DCF-43A5-A0EC-3064670DE697}"/>
                </a:ext>
              </a:extLst>
            </p:cNvPr>
            <p:cNvSpPr/>
            <p:nvPr/>
          </p:nvSpPr>
          <p:spPr>
            <a:xfrm>
              <a:off x="3703709" y="4408137"/>
              <a:ext cx="47970" cy="104202"/>
            </a:xfrm>
            <a:custGeom>
              <a:avLst/>
              <a:gdLst/>
              <a:ahLst/>
              <a:cxnLst/>
              <a:rect l="l" t="t" r="r" b="b"/>
              <a:pathLst>
                <a:path w="1829" h="3973" extrusionOk="0">
                  <a:moveTo>
                    <a:pt x="917" y="0"/>
                  </a:moveTo>
                  <a:cubicBezTo>
                    <a:pt x="832" y="0"/>
                    <a:pt x="746" y="57"/>
                    <a:pt x="746" y="170"/>
                  </a:cubicBezTo>
                  <a:lnTo>
                    <a:pt x="746" y="550"/>
                  </a:lnTo>
                  <a:cubicBezTo>
                    <a:pt x="318" y="593"/>
                    <a:pt x="0" y="964"/>
                    <a:pt x="24" y="1392"/>
                  </a:cubicBezTo>
                  <a:cubicBezTo>
                    <a:pt x="44" y="1820"/>
                    <a:pt x="395" y="2152"/>
                    <a:pt x="823" y="2157"/>
                  </a:cubicBezTo>
                  <a:lnTo>
                    <a:pt x="1006" y="2157"/>
                  </a:lnTo>
                  <a:cubicBezTo>
                    <a:pt x="1261" y="2157"/>
                    <a:pt x="1468" y="2364"/>
                    <a:pt x="1468" y="2619"/>
                  </a:cubicBezTo>
                  <a:cubicBezTo>
                    <a:pt x="1468" y="2879"/>
                    <a:pt x="1261" y="3086"/>
                    <a:pt x="1006" y="3086"/>
                  </a:cubicBezTo>
                  <a:lnTo>
                    <a:pt x="732" y="3086"/>
                  </a:lnTo>
                  <a:cubicBezTo>
                    <a:pt x="525" y="3086"/>
                    <a:pt x="361" y="2917"/>
                    <a:pt x="361" y="2710"/>
                  </a:cubicBezTo>
                  <a:cubicBezTo>
                    <a:pt x="361" y="2597"/>
                    <a:pt x="276" y="2541"/>
                    <a:pt x="190" y="2541"/>
                  </a:cubicBezTo>
                  <a:cubicBezTo>
                    <a:pt x="105" y="2541"/>
                    <a:pt x="20" y="2597"/>
                    <a:pt x="20" y="2710"/>
                  </a:cubicBezTo>
                  <a:cubicBezTo>
                    <a:pt x="20" y="3105"/>
                    <a:pt x="337" y="3427"/>
                    <a:pt x="732" y="3427"/>
                  </a:cubicBezTo>
                  <a:lnTo>
                    <a:pt x="746" y="3427"/>
                  </a:lnTo>
                  <a:lnTo>
                    <a:pt x="746" y="3803"/>
                  </a:lnTo>
                  <a:cubicBezTo>
                    <a:pt x="746" y="3916"/>
                    <a:pt x="830" y="3972"/>
                    <a:pt x="915" y="3972"/>
                  </a:cubicBezTo>
                  <a:cubicBezTo>
                    <a:pt x="999" y="3972"/>
                    <a:pt x="1083" y="3916"/>
                    <a:pt x="1083" y="3803"/>
                  </a:cubicBezTo>
                  <a:lnTo>
                    <a:pt x="1083" y="3422"/>
                  </a:lnTo>
                  <a:cubicBezTo>
                    <a:pt x="1511" y="3379"/>
                    <a:pt x="1829" y="3009"/>
                    <a:pt x="1805" y="2580"/>
                  </a:cubicBezTo>
                  <a:cubicBezTo>
                    <a:pt x="1785" y="2152"/>
                    <a:pt x="1434" y="1815"/>
                    <a:pt x="1006" y="1815"/>
                  </a:cubicBezTo>
                  <a:lnTo>
                    <a:pt x="823" y="1815"/>
                  </a:lnTo>
                  <a:cubicBezTo>
                    <a:pt x="568" y="1815"/>
                    <a:pt x="361" y="1608"/>
                    <a:pt x="361" y="1349"/>
                  </a:cubicBezTo>
                  <a:cubicBezTo>
                    <a:pt x="361" y="1094"/>
                    <a:pt x="568" y="887"/>
                    <a:pt x="823" y="887"/>
                  </a:cubicBezTo>
                  <a:lnTo>
                    <a:pt x="1097" y="887"/>
                  </a:lnTo>
                  <a:cubicBezTo>
                    <a:pt x="1304" y="887"/>
                    <a:pt x="1473" y="1055"/>
                    <a:pt x="1473" y="1262"/>
                  </a:cubicBezTo>
                  <a:lnTo>
                    <a:pt x="1473" y="1440"/>
                  </a:lnTo>
                  <a:cubicBezTo>
                    <a:pt x="1473" y="1553"/>
                    <a:pt x="1558" y="1610"/>
                    <a:pt x="1643" y="1610"/>
                  </a:cubicBezTo>
                  <a:cubicBezTo>
                    <a:pt x="1729" y="1610"/>
                    <a:pt x="1814" y="1553"/>
                    <a:pt x="1814" y="1440"/>
                  </a:cubicBezTo>
                  <a:lnTo>
                    <a:pt x="1814" y="1262"/>
                  </a:lnTo>
                  <a:cubicBezTo>
                    <a:pt x="1809" y="867"/>
                    <a:pt x="1492" y="545"/>
                    <a:pt x="1097" y="545"/>
                  </a:cubicBezTo>
                  <a:lnTo>
                    <a:pt x="1088" y="545"/>
                  </a:lnTo>
                  <a:lnTo>
                    <a:pt x="1088" y="170"/>
                  </a:lnTo>
                  <a:cubicBezTo>
                    <a:pt x="1088" y="57"/>
                    <a:pt x="1002" y="0"/>
                    <a:pt x="9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87" name="Google Shape;13185;p90">
            <a:extLst>
              <a:ext uri="{FF2B5EF4-FFF2-40B4-BE49-F238E27FC236}">
                <a16:creationId xmlns:a16="http://schemas.microsoft.com/office/drawing/2014/main" id="{5B6E148C-C1FB-41B2-A9B8-FA5785428B55}"/>
              </a:ext>
            </a:extLst>
          </p:cNvPr>
          <p:cNvGrpSpPr/>
          <p:nvPr/>
        </p:nvGrpSpPr>
        <p:grpSpPr>
          <a:xfrm>
            <a:off x="2336021" y="5473212"/>
            <a:ext cx="487481" cy="480837"/>
            <a:chOff x="1752015" y="4289484"/>
            <a:chExt cx="365611" cy="360628"/>
          </a:xfrm>
        </p:grpSpPr>
        <p:sp>
          <p:nvSpPr>
            <p:cNvPr id="888" name="Google Shape;13186;p90">
              <a:extLst>
                <a:ext uri="{FF2B5EF4-FFF2-40B4-BE49-F238E27FC236}">
                  <a16:creationId xmlns:a16="http://schemas.microsoft.com/office/drawing/2014/main" id="{F67FEEBB-1C37-4C86-87D4-65A5870E70C7}"/>
                </a:ext>
              </a:extLst>
            </p:cNvPr>
            <p:cNvSpPr/>
            <p:nvPr/>
          </p:nvSpPr>
          <p:spPr>
            <a:xfrm>
              <a:off x="1778977" y="4547353"/>
              <a:ext cx="31762" cy="28903"/>
            </a:xfrm>
            <a:custGeom>
              <a:avLst/>
              <a:gdLst/>
              <a:ahLst/>
              <a:cxnLst/>
              <a:rect l="l" t="t" r="r" b="b"/>
              <a:pathLst>
                <a:path w="1211" h="1102" extrusionOk="0">
                  <a:moveTo>
                    <a:pt x="989" y="1"/>
                  </a:moveTo>
                  <a:cubicBezTo>
                    <a:pt x="937" y="1"/>
                    <a:pt x="885" y="20"/>
                    <a:pt x="844" y="58"/>
                  </a:cubicBezTo>
                  <a:lnTo>
                    <a:pt x="161" y="747"/>
                  </a:lnTo>
                  <a:cubicBezTo>
                    <a:pt x="0" y="889"/>
                    <a:pt x="140" y="1102"/>
                    <a:pt x="299" y="1102"/>
                  </a:cubicBezTo>
                  <a:cubicBezTo>
                    <a:pt x="349" y="1102"/>
                    <a:pt x="400" y="1081"/>
                    <a:pt x="445" y="1030"/>
                  </a:cubicBezTo>
                  <a:lnTo>
                    <a:pt x="1133" y="342"/>
                  </a:lnTo>
                  <a:cubicBezTo>
                    <a:pt x="1210" y="265"/>
                    <a:pt x="1210" y="135"/>
                    <a:pt x="1133" y="58"/>
                  </a:cubicBezTo>
                  <a:cubicBezTo>
                    <a:pt x="1092" y="20"/>
                    <a:pt x="1041" y="1"/>
                    <a:pt x="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9" name="Google Shape;13187;p90">
              <a:extLst>
                <a:ext uri="{FF2B5EF4-FFF2-40B4-BE49-F238E27FC236}">
                  <a16:creationId xmlns:a16="http://schemas.microsoft.com/office/drawing/2014/main" id="{9F67B72D-A8F4-4573-941B-1FB380AC7849}"/>
                </a:ext>
              </a:extLst>
            </p:cNvPr>
            <p:cNvSpPr/>
            <p:nvPr/>
          </p:nvSpPr>
          <p:spPr>
            <a:xfrm>
              <a:off x="1797179" y="4564768"/>
              <a:ext cx="30975" cy="28457"/>
            </a:xfrm>
            <a:custGeom>
              <a:avLst/>
              <a:gdLst/>
              <a:ahLst/>
              <a:cxnLst/>
              <a:rect l="l" t="t" r="r" b="b"/>
              <a:pathLst>
                <a:path w="1181" h="1085" extrusionOk="0">
                  <a:moveTo>
                    <a:pt x="959" y="1"/>
                  </a:moveTo>
                  <a:cubicBezTo>
                    <a:pt x="908" y="1"/>
                    <a:pt x="858" y="20"/>
                    <a:pt x="819" y="58"/>
                  </a:cubicBezTo>
                  <a:lnTo>
                    <a:pt x="131" y="747"/>
                  </a:lnTo>
                  <a:cubicBezTo>
                    <a:pt x="1" y="892"/>
                    <a:pt x="131" y="1084"/>
                    <a:pt x="283" y="1084"/>
                  </a:cubicBezTo>
                  <a:cubicBezTo>
                    <a:pt x="327" y="1084"/>
                    <a:pt x="373" y="1068"/>
                    <a:pt x="415" y="1030"/>
                  </a:cubicBezTo>
                  <a:lnTo>
                    <a:pt x="1103" y="347"/>
                  </a:lnTo>
                  <a:cubicBezTo>
                    <a:pt x="1180" y="265"/>
                    <a:pt x="1180" y="140"/>
                    <a:pt x="1103" y="58"/>
                  </a:cubicBezTo>
                  <a:cubicBezTo>
                    <a:pt x="1062" y="20"/>
                    <a:pt x="1011" y="1"/>
                    <a:pt x="9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890" name="Google Shape;13188;p90">
              <a:extLst>
                <a:ext uri="{FF2B5EF4-FFF2-40B4-BE49-F238E27FC236}">
                  <a16:creationId xmlns:a16="http://schemas.microsoft.com/office/drawing/2014/main" id="{9309A000-5AFD-41A3-A0F9-55251EFA275B}"/>
                </a:ext>
              </a:extLst>
            </p:cNvPr>
            <p:cNvGrpSpPr/>
            <p:nvPr/>
          </p:nvGrpSpPr>
          <p:grpSpPr>
            <a:xfrm>
              <a:off x="1752015" y="4289484"/>
              <a:ext cx="365611" cy="360628"/>
              <a:chOff x="1752015" y="4289484"/>
              <a:chExt cx="365611" cy="360628"/>
            </a:xfrm>
          </p:grpSpPr>
          <p:sp>
            <p:nvSpPr>
              <p:cNvPr id="891" name="Google Shape;13189;p90">
                <a:extLst>
                  <a:ext uri="{FF2B5EF4-FFF2-40B4-BE49-F238E27FC236}">
                    <a16:creationId xmlns:a16="http://schemas.microsoft.com/office/drawing/2014/main" id="{81EA4B48-CD9B-458A-AD1A-BE55C946FBF7}"/>
                  </a:ext>
                </a:extLst>
              </p:cNvPr>
              <p:cNvSpPr/>
              <p:nvPr/>
            </p:nvSpPr>
            <p:spPr>
              <a:xfrm>
                <a:off x="1758572" y="4402997"/>
                <a:ext cx="160066" cy="76611"/>
              </a:xfrm>
              <a:custGeom>
                <a:avLst/>
                <a:gdLst/>
                <a:ahLst/>
                <a:cxnLst/>
                <a:rect l="l" t="t" r="r" b="b"/>
                <a:pathLst>
                  <a:path w="6103" h="2921" extrusionOk="0">
                    <a:moveTo>
                      <a:pt x="6102" y="0"/>
                    </a:moveTo>
                    <a:lnTo>
                      <a:pt x="4769" y="116"/>
                    </a:lnTo>
                    <a:cubicBezTo>
                      <a:pt x="3028" y="260"/>
                      <a:pt x="1392" y="1015"/>
                      <a:pt x="155" y="2252"/>
                    </a:cubicBezTo>
                    <a:cubicBezTo>
                      <a:pt x="1" y="2396"/>
                      <a:pt x="97" y="2651"/>
                      <a:pt x="304" y="2666"/>
                    </a:cubicBezTo>
                    <a:lnTo>
                      <a:pt x="3181" y="2921"/>
                    </a:lnTo>
                    <a:lnTo>
                      <a:pt x="6102" y="0"/>
                    </a:lnTo>
                    <a:close/>
                  </a:path>
                </a:pathLst>
              </a:custGeom>
              <a:solidFill>
                <a:srgbClr val="D6DE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2" name="Google Shape;13190;p90">
                <a:extLst>
                  <a:ext uri="{FF2B5EF4-FFF2-40B4-BE49-F238E27FC236}">
                    <a16:creationId xmlns:a16="http://schemas.microsoft.com/office/drawing/2014/main" id="{4E6D03B3-74F2-416E-BF41-02D3CFB5CD95}"/>
                  </a:ext>
                </a:extLst>
              </p:cNvPr>
              <p:cNvSpPr/>
              <p:nvPr/>
            </p:nvSpPr>
            <p:spPr>
              <a:xfrm>
                <a:off x="1926297" y="4487161"/>
                <a:ext cx="76506" cy="157994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6024" extrusionOk="0">
                    <a:moveTo>
                      <a:pt x="2917" y="0"/>
                    </a:moveTo>
                    <a:lnTo>
                      <a:pt x="1" y="2921"/>
                    </a:lnTo>
                    <a:lnTo>
                      <a:pt x="256" y="5799"/>
                    </a:lnTo>
                    <a:cubicBezTo>
                      <a:pt x="262" y="5935"/>
                      <a:pt x="377" y="6024"/>
                      <a:pt x="497" y="6024"/>
                    </a:cubicBezTo>
                    <a:cubicBezTo>
                      <a:pt x="558" y="6024"/>
                      <a:pt x="620" y="6000"/>
                      <a:pt x="670" y="5948"/>
                    </a:cubicBezTo>
                    <a:cubicBezTo>
                      <a:pt x="1906" y="4711"/>
                      <a:pt x="2662" y="3075"/>
                      <a:pt x="2806" y="1333"/>
                    </a:cubicBezTo>
                    <a:lnTo>
                      <a:pt x="2917" y="0"/>
                    </a:lnTo>
                    <a:close/>
                  </a:path>
                </a:pathLst>
              </a:custGeom>
              <a:solidFill>
                <a:srgbClr val="D6DE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3" name="Google Shape;13191;p90">
                <a:extLst>
                  <a:ext uri="{FF2B5EF4-FFF2-40B4-BE49-F238E27FC236}">
                    <a16:creationId xmlns:a16="http://schemas.microsoft.com/office/drawing/2014/main" id="{7B046B5E-A4A3-4F89-B021-D21734CD53F4}"/>
                  </a:ext>
                </a:extLst>
              </p:cNvPr>
              <p:cNvSpPr/>
              <p:nvPr/>
            </p:nvSpPr>
            <p:spPr>
              <a:xfrm>
                <a:off x="1758572" y="4406904"/>
                <a:ext cx="115375" cy="66906"/>
              </a:xfrm>
              <a:custGeom>
                <a:avLst/>
                <a:gdLst/>
                <a:ahLst/>
                <a:cxnLst/>
                <a:rect l="l" t="t" r="r" b="b"/>
                <a:pathLst>
                  <a:path w="4399" h="2551" extrusionOk="0">
                    <a:moveTo>
                      <a:pt x="4399" y="0"/>
                    </a:moveTo>
                    <a:lnTo>
                      <a:pt x="4399" y="0"/>
                    </a:lnTo>
                    <a:cubicBezTo>
                      <a:pt x="2792" y="217"/>
                      <a:pt x="1300" y="953"/>
                      <a:pt x="155" y="2098"/>
                    </a:cubicBezTo>
                    <a:cubicBezTo>
                      <a:pt x="1" y="2243"/>
                      <a:pt x="97" y="2502"/>
                      <a:pt x="304" y="2517"/>
                    </a:cubicBezTo>
                    <a:lnTo>
                      <a:pt x="732" y="2550"/>
                    </a:lnTo>
                    <a:cubicBezTo>
                      <a:pt x="593" y="2449"/>
                      <a:pt x="578" y="2252"/>
                      <a:pt x="699" y="2132"/>
                    </a:cubicBezTo>
                    <a:cubicBezTo>
                      <a:pt x="1724" y="1107"/>
                      <a:pt x="2999" y="371"/>
                      <a:pt x="4399" y="0"/>
                    </a:cubicBezTo>
                    <a:close/>
                  </a:path>
                </a:pathLst>
              </a:custGeom>
              <a:solidFill>
                <a:srgbClr val="C7D2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4" name="Google Shape;13192;p90">
                <a:extLst>
                  <a:ext uri="{FF2B5EF4-FFF2-40B4-BE49-F238E27FC236}">
                    <a16:creationId xmlns:a16="http://schemas.microsoft.com/office/drawing/2014/main" id="{E27AF9B9-1AAF-4482-8F5A-35B6C8211CD9}"/>
                  </a:ext>
                </a:extLst>
              </p:cNvPr>
              <p:cNvSpPr/>
              <p:nvPr/>
            </p:nvSpPr>
            <p:spPr>
              <a:xfrm>
                <a:off x="1926166" y="4549635"/>
                <a:ext cx="22372" cy="95652"/>
              </a:xfrm>
              <a:custGeom>
                <a:avLst/>
                <a:gdLst/>
                <a:ahLst/>
                <a:cxnLst/>
                <a:rect l="l" t="t" r="r" b="b"/>
                <a:pathLst>
                  <a:path w="853" h="3647" extrusionOk="0">
                    <a:moveTo>
                      <a:pt x="545" y="0"/>
                    </a:moveTo>
                    <a:lnTo>
                      <a:pt x="1" y="544"/>
                    </a:lnTo>
                    <a:lnTo>
                      <a:pt x="256" y="3421"/>
                    </a:lnTo>
                    <a:cubicBezTo>
                      <a:pt x="262" y="3558"/>
                      <a:pt x="378" y="3646"/>
                      <a:pt x="497" y="3646"/>
                    </a:cubicBezTo>
                    <a:cubicBezTo>
                      <a:pt x="558" y="3646"/>
                      <a:pt x="621" y="3623"/>
                      <a:pt x="670" y="3571"/>
                    </a:cubicBezTo>
                    <a:cubicBezTo>
                      <a:pt x="732" y="3513"/>
                      <a:pt x="795" y="3445"/>
                      <a:pt x="853" y="3383"/>
                    </a:cubicBezTo>
                    <a:cubicBezTo>
                      <a:pt x="843" y="3349"/>
                      <a:pt x="833" y="3316"/>
                      <a:pt x="833" y="3282"/>
                    </a:cubicBezTo>
                    <a:lnTo>
                      <a:pt x="545" y="0"/>
                    </a:lnTo>
                    <a:close/>
                  </a:path>
                </a:pathLst>
              </a:custGeom>
              <a:solidFill>
                <a:srgbClr val="C7D2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5" name="Google Shape;13193;p90">
                <a:extLst>
                  <a:ext uri="{FF2B5EF4-FFF2-40B4-BE49-F238E27FC236}">
                    <a16:creationId xmlns:a16="http://schemas.microsoft.com/office/drawing/2014/main" id="{B249AD2D-200F-47C7-AB4D-1C6D44D979BD}"/>
                  </a:ext>
                </a:extLst>
              </p:cNvPr>
              <p:cNvSpPr/>
              <p:nvPr/>
            </p:nvSpPr>
            <p:spPr>
              <a:xfrm>
                <a:off x="1825216" y="4295123"/>
                <a:ext cx="286221" cy="284752"/>
              </a:xfrm>
              <a:custGeom>
                <a:avLst/>
                <a:gdLst/>
                <a:ahLst/>
                <a:cxnLst/>
                <a:rect l="l" t="t" r="r" b="b"/>
                <a:pathLst>
                  <a:path w="10913" h="10857" extrusionOk="0">
                    <a:moveTo>
                      <a:pt x="10695" y="0"/>
                    </a:moveTo>
                    <a:cubicBezTo>
                      <a:pt x="10677" y="0"/>
                      <a:pt x="10658" y="3"/>
                      <a:pt x="10639" y="9"/>
                    </a:cubicBezTo>
                    <a:lnTo>
                      <a:pt x="8339" y="682"/>
                    </a:lnTo>
                    <a:lnTo>
                      <a:pt x="6641" y="1178"/>
                    </a:lnTo>
                    <a:cubicBezTo>
                      <a:pt x="6501" y="1221"/>
                      <a:pt x="6371" y="1293"/>
                      <a:pt x="6270" y="1399"/>
                    </a:cubicBezTo>
                    <a:lnTo>
                      <a:pt x="82" y="7587"/>
                    </a:lnTo>
                    <a:cubicBezTo>
                      <a:pt x="1" y="7664"/>
                      <a:pt x="1" y="7794"/>
                      <a:pt x="82" y="7871"/>
                    </a:cubicBezTo>
                    <a:lnTo>
                      <a:pt x="1319" y="9112"/>
                    </a:lnTo>
                    <a:lnTo>
                      <a:pt x="1776" y="9565"/>
                    </a:lnTo>
                    <a:lnTo>
                      <a:pt x="3003" y="10792"/>
                    </a:lnTo>
                    <a:cubicBezTo>
                      <a:pt x="3044" y="10835"/>
                      <a:pt x="3099" y="10857"/>
                      <a:pt x="3155" y="10857"/>
                    </a:cubicBezTo>
                    <a:cubicBezTo>
                      <a:pt x="3211" y="10857"/>
                      <a:pt x="3268" y="10835"/>
                      <a:pt x="3311" y="10792"/>
                    </a:cubicBezTo>
                    <a:lnTo>
                      <a:pt x="6771" y="7322"/>
                    </a:lnTo>
                    <a:lnTo>
                      <a:pt x="9470" y="4633"/>
                    </a:lnTo>
                    <a:cubicBezTo>
                      <a:pt x="9586" y="4522"/>
                      <a:pt x="9667" y="4378"/>
                      <a:pt x="9715" y="4224"/>
                    </a:cubicBezTo>
                    <a:lnTo>
                      <a:pt x="10875" y="244"/>
                    </a:lnTo>
                    <a:cubicBezTo>
                      <a:pt x="10913" y="119"/>
                      <a:pt x="10816" y="0"/>
                      <a:pt x="10695" y="0"/>
                    </a:cubicBezTo>
                    <a:close/>
                  </a:path>
                </a:pathLst>
              </a:custGeom>
              <a:solidFill>
                <a:srgbClr val="EDF1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6" name="Google Shape;13194;p90">
                <a:extLst>
                  <a:ext uri="{FF2B5EF4-FFF2-40B4-BE49-F238E27FC236}">
                    <a16:creationId xmlns:a16="http://schemas.microsoft.com/office/drawing/2014/main" id="{9846EA81-C8BC-4DEE-9349-C7B4671F48E7}"/>
                  </a:ext>
                </a:extLst>
              </p:cNvPr>
              <p:cNvSpPr/>
              <p:nvPr/>
            </p:nvSpPr>
            <p:spPr>
              <a:xfrm>
                <a:off x="1825216" y="4295123"/>
                <a:ext cx="286116" cy="212889"/>
              </a:xfrm>
              <a:custGeom>
                <a:avLst/>
                <a:gdLst/>
                <a:ahLst/>
                <a:cxnLst/>
                <a:rect l="l" t="t" r="r" b="b"/>
                <a:pathLst>
                  <a:path w="10909" h="8117" extrusionOk="0">
                    <a:moveTo>
                      <a:pt x="10696" y="0"/>
                    </a:moveTo>
                    <a:cubicBezTo>
                      <a:pt x="10677" y="0"/>
                      <a:pt x="10659" y="3"/>
                      <a:pt x="10639" y="9"/>
                    </a:cubicBezTo>
                    <a:lnTo>
                      <a:pt x="6621" y="1183"/>
                    </a:lnTo>
                    <a:cubicBezTo>
                      <a:pt x="6492" y="1221"/>
                      <a:pt x="6376" y="1289"/>
                      <a:pt x="6285" y="1385"/>
                    </a:cubicBezTo>
                    <a:lnTo>
                      <a:pt x="82" y="7587"/>
                    </a:lnTo>
                    <a:cubicBezTo>
                      <a:pt x="1" y="7664"/>
                      <a:pt x="1" y="7794"/>
                      <a:pt x="82" y="7871"/>
                    </a:cubicBezTo>
                    <a:lnTo>
                      <a:pt x="328" y="8116"/>
                    </a:lnTo>
                    <a:lnTo>
                      <a:pt x="1025" y="7414"/>
                    </a:lnTo>
                    <a:lnTo>
                      <a:pt x="6593" y="1847"/>
                    </a:lnTo>
                    <a:cubicBezTo>
                      <a:pt x="6679" y="1760"/>
                      <a:pt x="6785" y="1698"/>
                      <a:pt x="6901" y="1669"/>
                    </a:cubicBezTo>
                    <a:lnTo>
                      <a:pt x="10793" y="528"/>
                    </a:lnTo>
                    <a:lnTo>
                      <a:pt x="10875" y="244"/>
                    </a:lnTo>
                    <a:lnTo>
                      <a:pt x="10875" y="240"/>
                    </a:lnTo>
                    <a:cubicBezTo>
                      <a:pt x="10908" y="114"/>
                      <a:pt x="10815" y="0"/>
                      <a:pt x="1069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7" name="Google Shape;13195;p90">
                <a:extLst>
                  <a:ext uri="{FF2B5EF4-FFF2-40B4-BE49-F238E27FC236}">
                    <a16:creationId xmlns:a16="http://schemas.microsoft.com/office/drawing/2014/main" id="{A306A4AB-345C-4445-86DD-F9C864972654}"/>
                  </a:ext>
                </a:extLst>
              </p:cNvPr>
              <p:cNvSpPr/>
              <p:nvPr/>
            </p:nvSpPr>
            <p:spPr>
              <a:xfrm>
                <a:off x="1969468" y="4376481"/>
                <a:ext cx="59956" cy="59851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82" extrusionOk="0">
                    <a:moveTo>
                      <a:pt x="1146" y="1"/>
                    </a:moveTo>
                    <a:cubicBezTo>
                      <a:pt x="515" y="1"/>
                      <a:pt x="0" y="511"/>
                      <a:pt x="0" y="1141"/>
                    </a:cubicBezTo>
                    <a:cubicBezTo>
                      <a:pt x="0" y="1771"/>
                      <a:pt x="515" y="2281"/>
                      <a:pt x="1146" y="2281"/>
                    </a:cubicBezTo>
                    <a:cubicBezTo>
                      <a:pt x="1776" y="2281"/>
                      <a:pt x="2286" y="1771"/>
                      <a:pt x="2286" y="1141"/>
                    </a:cubicBezTo>
                    <a:cubicBezTo>
                      <a:pt x="2286" y="511"/>
                      <a:pt x="1776" y="1"/>
                      <a:pt x="1146" y="1"/>
                    </a:cubicBezTo>
                    <a:close/>
                  </a:path>
                </a:pathLst>
              </a:custGeom>
              <a:solidFill>
                <a:srgbClr val="90A2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8" name="Google Shape;13196;p90">
                <a:extLst>
                  <a:ext uri="{FF2B5EF4-FFF2-40B4-BE49-F238E27FC236}">
                    <a16:creationId xmlns:a16="http://schemas.microsoft.com/office/drawing/2014/main" id="{DF07D31E-E4F6-4A94-B246-05B6B755AFA4}"/>
                  </a:ext>
                </a:extLst>
              </p:cNvPr>
              <p:cNvSpPr/>
              <p:nvPr/>
            </p:nvSpPr>
            <p:spPr>
              <a:xfrm>
                <a:off x="1969336" y="4376428"/>
                <a:ext cx="37243" cy="60035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2289" extrusionOk="0">
                    <a:moveTo>
                      <a:pt x="1138" y="1"/>
                    </a:moveTo>
                    <a:cubicBezTo>
                      <a:pt x="527" y="1"/>
                      <a:pt x="1" y="499"/>
                      <a:pt x="1" y="1143"/>
                    </a:cubicBezTo>
                    <a:cubicBezTo>
                      <a:pt x="1" y="1792"/>
                      <a:pt x="529" y="2288"/>
                      <a:pt x="1143" y="2288"/>
                    </a:cubicBezTo>
                    <a:cubicBezTo>
                      <a:pt x="1234" y="2288"/>
                      <a:pt x="1327" y="2278"/>
                      <a:pt x="1420" y="2254"/>
                    </a:cubicBezTo>
                    <a:cubicBezTo>
                      <a:pt x="554" y="2043"/>
                      <a:pt x="251" y="965"/>
                      <a:pt x="881" y="335"/>
                    </a:cubicBezTo>
                    <a:cubicBezTo>
                      <a:pt x="1025" y="185"/>
                      <a:pt x="1213" y="84"/>
                      <a:pt x="1420" y="36"/>
                    </a:cubicBezTo>
                    <a:cubicBezTo>
                      <a:pt x="1325" y="12"/>
                      <a:pt x="1231" y="1"/>
                      <a:pt x="1138" y="1"/>
                    </a:cubicBezTo>
                    <a:close/>
                  </a:path>
                </a:pathLst>
              </a:custGeom>
              <a:solidFill>
                <a:srgbClr val="7E8D9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9" name="Google Shape;13197;p90">
                <a:extLst>
                  <a:ext uri="{FF2B5EF4-FFF2-40B4-BE49-F238E27FC236}">
                    <a16:creationId xmlns:a16="http://schemas.microsoft.com/office/drawing/2014/main" id="{F24E6237-A985-4598-84C8-67020C6BEE8D}"/>
                  </a:ext>
                </a:extLst>
              </p:cNvPr>
              <p:cNvSpPr/>
              <p:nvPr/>
            </p:nvSpPr>
            <p:spPr>
              <a:xfrm>
                <a:off x="1817637" y="4510765"/>
                <a:ext cx="77528" cy="76611"/>
              </a:xfrm>
              <a:custGeom>
                <a:avLst/>
                <a:gdLst/>
                <a:ahLst/>
                <a:cxnLst/>
                <a:rect l="l" t="t" r="r" b="b"/>
                <a:pathLst>
                  <a:path w="2956" h="2921" extrusionOk="0">
                    <a:moveTo>
                      <a:pt x="766" y="0"/>
                    </a:moveTo>
                    <a:lnTo>
                      <a:pt x="121" y="645"/>
                    </a:lnTo>
                    <a:cubicBezTo>
                      <a:pt x="1" y="765"/>
                      <a:pt x="1" y="953"/>
                      <a:pt x="121" y="1073"/>
                    </a:cubicBezTo>
                    <a:lnTo>
                      <a:pt x="1002" y="1954"/>
                    </a:lnTo>
                    <a:lnTo>
                      <a:pt x="1882" y="2834"/>
                    </a:lnTo>
                    <a:cubicBezTo>
                      <a:pt x="1940" y="2892"/>
                      <a:pt x="2017" y="2921"/>
                      <a:pt x="2094" y="2921"/>
                    </a:cubicBezTo>
                    <a:cubicBezTo>
                      <a:pt x="2171" y="2921"/>
                      <a:pt x="2248" y="2892"/>
                      <a:pt x="2306" y="2834"/>
                    </a:cubicBezTo>
                    <a:lnTo>
                      <a:pt x="2955" y="2190"/>
                    </a:lnTo>
                    <a:lnTo>
                      <a:pt x="2089" y="1324"/>
                    </a:lnTo>
                    <a:lnTo>
                      <a:pt x="1627" y="862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90A2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0" name="Google Shape;13198;p90">
                <a:extLst>
                  <a:ext uri="{FF2B5EF4-FFF2-40B4-BE49-F238E27FC236}">
                    <a16:creationId xmlns:a16="http://schemas.microsoft.com/office/drawing/2014/main" id="{D5A80A61-3E15-49DA-80A1-4E063DF62798}"/>
                  </a:ext>
                </a:extLst>
              </p:cNvPr>
              <p:cNvSpPr/>
              <p:nvPr/>
            </p:nvSpPr>
            <p:spPr>
              <a:xfrm>
                <a:off x="1817637" y="4510765"/>
                <a:ext cx="30083" cy="33466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1276" extrusionOk="0">
                    <a:moveTo>
                      <a:pt x="766" y="0"/>
                    </a:moveTo>
                    <a:lnTo>
                      <a:pt x="121" y="650"/>
                    </a:lnTo>
                    <a:cubicBezTo>
                      <a:pt x="1" y="765"/>
                      <a:pt x="1" y="953"/>
                      <a:pt x="121" y="1073"/>
                    </a:cubicBezTo>
                    <a:lnTo>
                      <a:pt x="323" y="1275"/>
                    </a:lnTo>
                    <a:cubicBezTo>
                      <a:pt x="338" y="1218"/>
                      <a:pt x="371" y="1160"/>
                      <a:pt x="415" y="1117"/>
                    </a:cubicBezTo>
                    <a:lnTo>
                      <a:pt x="1146" y="380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7E8D9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1" name="Google Shape;13199;p90">
                <a:extLst>
                  <a:ext uri="{FF2B5EF4-FFF2-40B4-BE49-F238E27FC236}">
                    <a16:creationId xmlns:a16="http://schemas.microsoft.com/office/drawing/2014/main" id="{04E0C9EF-75C8-46E6-A698-B8E9A8413D23}"/>
                  </a:ext>
                </a:extLst>
              </p:cNvPr>
              <p:cNvSpPr/>
              <p:nvPr/>
            </p:nvSpPr>
            <p:spPr>
              <a:xfrm>
                <a:off x="1825216" y="4479450"/>
                <a:ext cx="101107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3829" extrusionOk="0">
                    <a:moveTo>
                      <a:pt x="636" y="1"/>
                    </a:moveTo>
                    <a:lnTo>
                      <a:pt x="78" y="559"/>
                    </a:lnTo>
                    <a:cubicBezTo>
                      <a:pt x="1" y="636"/>
                      <a:pt x="1" y="761"/>
                      <a:pt x="78" y="843"/>
                    </a:cubicBezTo>
                    <a:lnTo>
                      <a:pt x="1319" y="2080"/>
                    </a:lnTo>
                    <a:lnTo>
                      <a:pt x="1771" y="2537"/>
                    </a:lnTo>
                    <a:lnTo>
                      <a:pt x="2998" y="3764"/>
                    </a:lnTo>
                    <a:cubicBezTo>
                      <a:pt x="3042" y="3807"/>
                      <a:pt x="3098" y="3829"/>
                      <a:pt x="3155" y="3829"/>
                    </a:cubicBezTo>
                    <a:cubicBezTo>
                      <a:pt x="3211" y="3829"/>
                      <a:pt x="3268" y="3807"/>
                      <a:pt x="3311" y="3764"/>
                    </a:cubicBezTo>
                    <a:lnTo>
                      <a:pt x="3855" y="3215"/>
                    </a:lnTo>
                    <a:lnTo>
                      <a:pt x="2474" y="1839"/>
                    </a:lnTo>
                    <a:lnTo>
                      <a:pt x="2021" y="1382"/>
                    </a:lnTo>
                    <a:lnTo>
                      <a:pt x="636" y="1"/>
                    </a:lnTo>
                    <a:close/>
                  </a:path>
                </a:pathLst>
              </a:custGeom>
              <a:solidFill>
                <a:srgbClr val="DCE4E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2" name="Google Shape;13200;p90">
                <a:extLst>
                  <a:ext uri="{FF2B5EF4-FFF2-40B4-BE49-F238E27FC236}">
                    <a16:creationId xmlns:a16="http://schemas.microsoft.com/office/drawing/2014/main" id="{01EE6CB2-893F-4E39-859F-1285FD0CCC23}"/>
                  </a:ext>
                </a:extLst>
              </p:cNvPr>
              <p:cNvSpPr/>
              <p:nvPr/>
            </p:nvSpPr>
            <p:spPr>
              <a:xfrm>
                <a:off x="1825216" y="4479345"/>
                <a:ext cx="26909" cy="28667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093" extrusionOk="0">
                    <a:moveTo>
                      <a:pt x="640" y="0"/>
                    </a:moveTo>
                    <a:lnTo>
                      <a:pt x="82" y="563"/>
                    </a:lnTo>
                    <a:cubicBezTo>
                      <a:pt x="1" y="640"/>
                      <a:pt x="1" y="770"/>
                      <a:pt x="82" y="847"/>
                    </a:cubicBezTo>
                    <a:lnTo>
                      <a:pt x="328" y="1092"/>
                    </a:lnTo>
                    <a:lnTo>
                      <a:pt x="1025" y="390"/>
                    </a:lnTo>
                    <a:lnTo>
                      <a:pt x="640" y="0"/>
                    </a:lnTo>
                    <a:close/>
                  </a:path>
                </a:pathLst>
              </a:custGeom>
              <a:solidFill>
                <a:srgbClr val="F6F8F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3" name="Google Shape;13201;p90">
                <a:extLst>
                  <a:ext uri="{FF2B5EF4-FFF2-40B4-BE49-F238E27FC236}">
                    <a16:creationId xmlns:a16="http://schemas.microsoft.com/office/drawing/2014/main" id="{8CB759B3-6C92-49C3-A22B-4E5A9890D7A5}"/>
                  </a:ext>
                </a:extLst>
              </p:cNvPr>
              <p:cNvSpPr/>
              <p:nvPr/>
            </p:nvSpPr>
            <p:spPr>
              <a:xfrm>
                <a:off x="2043927" y="4295123"/>
                <a:ext cx="67510" cy="6688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2550" extrusionOk="0">
                    <a:moveTo>
                      <a:pt x="2356" y="0"/>
                    </a:moveTo>
                    <a:cubicBezTo>
                      <a:pt x="2338" y="0"/>
                      <a:pt x="2319" y="3"/>
                      <a:pt x="2300" y="9"/>
                    </a:cubicBezTo>
                    <a:lnTo>
                      <a:pt x="0" y="682"/>
                    </a:lnTo>
                    <a:lnTo>
                      <a:pt x="1867" y="2549"/>
                    </a:lnTo>
                    <a:lnTo>
                      <a:pt x="2536" y="244"/>
                    </a:lnTo>
                    <a:cubicBezTo>
                      <a:pt x="2574" y="119"/>
                      <a:pt x="2477" y="0"/>
                      <a:pt x="2356" y="0"/>
                    </a:cubicBezTo>
                    <a:close/>
                  </a:path>
                </a:pathLst>
              </a:custGeom>
              <a:solidFill>
                <a:srgbClr val="B0BD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4" name="Google Shape;13202;p90">
                <a:extLst>
                  <a:ext uri="{FF2B5EF4-FFF2-40B4-BE49-F238E27FC236}">
                    <a16:creationId xmlns:a16="http://schemas.microsoft.com/office/drawing/2014/main" id="{E566FF67-722C-4193-9A4E-E3B64C95EBF2}"/>
                  </a:ext>
                </a:extLst>
              </p:cNvPr>
              <p:cNvSpPr/>
              <p:nvPr/>
            </p:nvSpPr>
            <p:spPr>
              <a:xfrm>
                <a:off x="2043927" y="4295123"/>
                <a:ext cx="67510" cy="29401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121" extrusionOk="0">
                    <a:moveTo>
                      <a:pt x="2356" y="0"/>
                    </a:moveTo>
                    <a:cubicBezTo>
                      <a:pt x="2338" y="0"/>
                      <a:pt x="2319" y="3"/>
                      <a:pt x="2300" y="9"/>
                    </a:cubicBezTo>
                    <a:lnTo>
                      <a:pt x="1545" y="230"/>
                    </a:lnTo>
                    <a:lnTo>
                      <a:pt x="0" y="682"/>
                    </a:lnTo>
                    <a:lnTo>
                      <a:pt x="438" y="1120"/>
                    </a:lnTo>
                    <a:lnTo>
                      <a:pt x="2454" y="528"/>
                    </a:lnTo>
                    <a:lnTo>
                      <a:pt x="2536" y="244"/>
                    </a:lnTo>
                    <a:cubicBezTo>
                      <a:pt x="2574" y="119"/>
                      <a:pt x="2477" y="0"/>
                      <a:pt x="2356" y="0"/>
                    </a:cubicBezTo>
                    <a:close/>
                  </a:path>
                </a:pathLst>
              </a:custGeom>
              <a:solidFill>
                <a:srgbClr val="A3B2B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5" name="Google Shape;13203;p90">
                <a:extLst>
                  <a:ext uri="{FF2B5EF4-FFF2-40B4-BE49-F238E27FC236}">
                    <a16:creationId xmlns:a16="http://schemas.microsoft.com/office/drawing/2014/main" id="{A5032BC7-67BB-4180-AAB1-6D7D53323605}"/>
                  </a:ext>
                </a:extLst>
              </p:cNvPr>
              <p:cNvSpPr/>
              <p:nvPr/>
            </p:nvSpPr>
            <p:spPr>
              <a:xfrm>
                <a:off x="1840114" y="4442521"/>
                <a:ext cx="123951" cy="122378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666" extrusionOk="0">
                    <a:moveTo>
                      <a:pt x="4369" y="0"/>
                    </a:moveTo>
                    <a:cubicBezTo>
                      <a:pt x="4291" y="0"/>
                      <a:pt x="4213" y="30"/>
                      <a:pt x="4153" y="91"/>
                    </a:cubicBezTo>
                    <a:lnTo>
                      <a:pt x="121" y="4123"/>
                    </a:lnTo>
                    <a:cubicBezTo>
                      <a:pt x="0" y="4243"/>
                      <a:pt x="0" y="4436"/>
                      <a:pt x="121" y="4556"/>
                    </a:cubicBezTo>
                    <a:lnTo>
                      <a:pt x="140" y="4575"/>
                    </a:lnTo>
                    <a:cubicBezTo>
                      <a:pt x="200" y="4635"/>
                      <a:pt x="278" y="4665"/>
                      <a:pt x="356" y="4665"/>
                    </a:cubicBezTo>
                    <a:cubicBezTo>
                      <a:pt x="435" y="4665"/>
                      <a:pt x="513" y="4635"/>
                      <a:pt x="573" y="4575"/>
                    </a:cubicBezTo>
                    <a:lnTo>
                      <a:pt x="4610" y="543"/>
                    </a:lnTo>
                    <a:cubicBezTo>
                      <a:pt x="4725" y="423"/>
                      <a:pt x="4725" y="230"/>
                      <a:pt x="4610" y="110"/>
                    </a:cubicBezTo>
                    <a:lnTo>
                      <a:pt x="4586" y="91"/>
                    </a:lnTo>
                    <a:cubicBezTo>
                      <a:pt x="4526" y="30"/>
                      <a:pt x="4448" y="0"/>
                      <a:pt x="4369" y="0"/>
                    </a:cubicBezTo>
                    <a:close/>
                  </a:path>
                </a:pathLst>
              </a:custGeom>
              <a:solidFill>
                <a:srgbClr val="D6DE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6" name="Google Shape;13204;p90">
                <a:extLst>
                  <a:ext uri="{FF2B5EF4-FFF2-40B4-BE49-F238E27FC236}">
                    <a16:creationId xmlns:a16="http://schemas.microsoft.com/office/drawing/2014/main" id="{B1304AE4-56D2-41D8-8782-4D997FF64087}"/>
                  </a:ext>
                </a:extLst>
              </p:cNvPr>
              <p:cNvSpPr/>
              <p:nvPr/>
            </p:nvSpPr>
            <p:spPr>
              <a:xfrm>
                <a:off x="1840114" y="4442521"/>
                <a:ext cx="123951" cy="122378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666" extrusionOk="0">
                    <a:moveTo>
                      <a:pt x="4369" y="0"/>
                    </a:moveTo>
                    <a:cubicBezTo>
                      <a:pt x="4291" y="0"/>
                      <a:pt x="4213" y="30"/>
                      <a:pt x="4153" y="91"/>
                    </a:cubicBezTo>
                    <a:lnTo>
                      <a:pt x="121" y="4123"/>
                    </a:lnTo>
                    <a:cubicBezTo>
                      <a:pt x="0" y="4243"/>
                      <a:pt x="0" y="4436"/>
                      <a:pt x="121" y="4556"/>
                    </a:cubicBezTo>
                    <a:lnTo>
                      <a:pt x="140" y="4575"/>
                    </a:lnTo>
                    <a:cubicBezTo>
                      <a:pt x="200" y="4635"/>
                      <a:pt x="278" y="4665"/>
                      <a:pt x="356" y="4665"/>
                    </a:cubicBezTo>
                    <a:cubicBezTo>
                      <a:pt x="435" y="4665"/>
                      <a:pt x="513" y="4635"/>
                      <a:pt x="573" y="4575"/>
                    </a:cubicBezTo>
                    <a:lnTo>
                      <a:pt x="4610" y="543"/>
                    </a:lnTo>
                    <a:cubicBezTo>
                      <a:pt x="4725" y="423"/>
                      <a:pt x="4725" y="230"/>
                      <a:pt x="4610" y="110"/>
                    </a:cubicBezTo>
                    <a:lnTo>
                      <a:pt x="4586" y="91"/>
                    </a:lnTo>
                    <a:cubicBezTo>
                      <a:pt x="4526" y="30"/>
                      <a:pt x="4448" y="0"/>
                      <a:pt x="4369" y="0"/>
                    </a:cubicBezTo>
                    <a:close/>
                  </a:path>
                </a:pathLst>
              </a:custGeom>
              <a:solidFill>
                <a:srgbClr val="D6DE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7" name="Google Shape;13205;p90">
                <a:extLst>
                  <a:ext uri="{FF2B5EF4-FFF2-40B4-BE49-F238E27FC236}">
                    <a16:creationId xmlns:a16="http://schemas.microsoft.com/office/drawing/2014/main" id="{31B26893-29E0-4021-83FE-D0EA3A5ADB76}"/>
                  </a:ext>
                </a:extLst>
              </p:cNvPr>
              <p:cNvSpPr/>
              <p:nvPr/>
            </p:nvSpPr>
            <p:spPr>
              <a:xfrm>
                <a:off x="1840245" y="4442521"/>
                <a:ext cx="121932" cy="122404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4667" extrusionOk="0">
                    <a:moveTo>
                      <a:pt x="4367" y="0"/>
                    </a:moveTo>
                    <a:cubicBezTo>
                      <a:pt x="4287" y="0"/>
                      <a:pt x="4208" y="30"/>
                      <a:pt x="4148" y="91"/>
                    </a:cubicBezTo>
                    <a:lnTo>
                      <a:pt x="120" y="4123"/>
                    </a:lnTo>
                    <a:cubicBezTo>
                      <a:pt x="0" y="4243"/>
                      <a:pt x="0" y="4436"/>
                      <a:pt x="120" y="4556"/>
                    </a:cubicBezTo>
                    <a:lnTo>
                      <a:pt x="140" y="4575"/>
                    </a:lnTo>
                    <a:cubicBezTo>
                      <a:pt x="193" y="4633"/>
                      <a:pt x="270" y="4667"/>
                      <a:pt x="351" y="4667"/>
                    </a:cubicBezTo>
                    <a:cubicBezTo>
                      <a:pt x="274" y="4546"/>
                      <a:pt x="289" y="4387"/>
                      <a:pt x="390" y="4286"/>
                    </a:cubicBezTo>
                    <a:lnTo>
                      <a:pt x="4422" y="254"/>
                    </a:lnTo>
                    <a:cubicBezTo>
                      <a:pt x="4485" y="196"/>
                      <a:pt x="4566" y="163"/>
                      <a:pt x="4648" y="163"/>
                    </a:cubicBezTo>
                    <a:cubicBezTo>
                      <a:pt x="4634" y="143"/>
                      <a:pt x="4619" y="124"/>
                      <a:pt x="4605" y="110"/>
                    </a:cubicBezTo>
                    <a:lnTo>
                      <a:pt x="4586" y="91"/>
                    </a:lnTo>
                    <a:cubicBezTo>
                      <a:pt x="4526" y="30"/>
                      <a:pt x="4446" y="0"/>
                      <a:pt x="4367" y="0"/>
                    </a:cubicBezTo>
                    <a:close/>
                  </a:path>
                </a:pathLst>
              </a:custGeom>
              <a:solidFill>
                <a:srgbClr val="C7D2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8" name="Google Shape;13206;p90">
                <a:extLst>
                  <a:ext uri="{FF2B5EF4-FFF2-40B4-BE49-F238E27FC236}">
                    <a16:creationId xmlns:a16="http://schemas.microsoft.com/office/drawing/2014/main" id="{1B43DF7A-CD00-4668-84F3-944B837DDA02}"/>
                  </a:ext>
                </a:extLst>
              </p:cNvPr>
              <p:cNvSpPr/>
              <p:nvPr/>
            </p:nvSpPr>
            <p:spPr>
              <a:xfrm>
                <a:off x="1832140" y="4599362"/>
                <a:ext cx="33178" cy="28798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1098" extrusionOk="0">
                    <a:moveTo>
                      <a:pt x="965" y="1"/>
                    </a:moveTo>
                    <a:cubicBezTo>
                      <a:pt x="916" y="1"/>
                      <a:pt x="864" y="22"/>
                      <a:pt x="819" y="72"/>
                    </a:cubicBezTo>
                    <a:lnTo>
                      <a:pt x="131" y="760"/>
                    </a:lnTo>
                    <a:cubicBezTo>
                      <a:pt x="0" y="906"/>
                      <a:pt x="130" y="1098"/>
                      <a:pt x="283" y="1098"/>
                    </a:cubicBezTo>
                    <a:cubicBezTo>
                      <a:pt x="327" y="1098"/>
                      <a:pt x="373" y="1082"/>
                      <a:pt x="415" y="1044"/>
                    </a:cubicBezTo>
                    <a:lnTo>
                      <a:pt x="1103" y="356"/>
                    </a:lnTo>
                    <a:cubicBezTo>
                      <a:pt x="1264" y="213"/>
                      <a:pt x="1124" y="1"/>
                      <a:pt x="965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9" name="Google Shape;13207;p90">
                <a:extLst>
                  <a:ext uri="{FF2B5EF4-FFF2-40B4-BE49-F238E27FC236}">
                    <a16:creationId xmlns:a16="http://schemas.microsoft.com/office/drawing/2014/main" id="{BDA94164-CCBC-46DC-8C69-C83CD3BC45BF}"/>
                  </a:ext>
                </a:extLst>
              </p:cNvPr>
              <p:cNvSpPr/>
              <p:nvPr/>
            </p:nvSpPr>
            <p:spPr>
              <a:xfrm>
                <a:off x="1814620" y="4582314"/>
                <a:ext cx="30948" cy="28326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080" extrusionOk="0">
                    <a:moveTo>
                      <a:pt x="960" y="1"/>
                    </a:moveTo>
                    <a:cubicBezTo>
                      <a:pt x="909" y="1"/>
                      <a:pt x="857" y="20"/>
                      <a:pt x="818" y="58"/>
                    </a:cubicBezTo>
                    <a:lnTo>
                      <a:pt x="135" y="742"/>
                    </a:lnTo>
                    <a:cubicBezTo>
                      <a:pt x="1" y="887"/>
                      <a:pt x="130" y="1079"/>
                      <a:pt x="285" y="1079"/>
                    </a:cubicBezTo>
                    <a:cubicBezTo>
                      <a:pt x="329" y="1079"/>
                      <a:pt x="376" y="1063"/>
                      <a:pt x="419" y="1025"/>
                    </a:cubicBezTo>
                    <a:lnTo>
                      <a:pt x="1102" y="342"/>
                    </a:lnTo>
                    <a:cubicBezTo>
                      <a:pt x="1179" y="265"/>
                      <a:pt x="1179" y="135"/>
                      <a:pt x="1102" y="58"/>
                    </a:cubicBezTo>
                    <a:cubicBezTo>
                      <a:pt x="1064" y="20"/>
                      <a:pt x="1012" y="1"/>
                      <a:pt x="960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10" name="Google Shape;13208;p90">
                <a:extLst>
                  <a:ext uri="{FF2B5EF4-FFF2-40B4-BE49-F238E27FC236}">
                    <a16:creationId xmlns:a16="http://schemas.microsoft.com/office/drawing/2014/main" id="{BCAB9D02-4E61-41E0-BD4D-CC275C3E9338}"/>
                  </a:ext>
                </a:extLst>
              </p:cNvPr>
              <p:cNvSpPr/>
              <p:nvPr/>
            </p:nvSpPr>
            <p:spPr>
              <a:xfrm>
                <a:off x="1752015" y="4289484"/>
                <a:ext cx="365611" cy="360628"/>
              </a:xfrm>
              <a:custGeom>
                <a:avLst/>
                <a:gdLst/>
                <a:ahLst/>
                <a:cxnLst/>
                <a:rect l="l" t="t" r="r" b="b"/>
                <a:pathLst>
                  <a:path w="13940" h="13750" extrusionOk="0">
                    <a:moveTo>
                      <a:pt x="13474" y="411"/>
                    </a:moveTo>
                    <a:lnTo>
                      <a:pt x="12901" y="2365"/>
                    </a:lnTo>
                    <a:lnTo>
                      <a:pt x="11515" y="979"/>
                    </a:lnTo>
                    <a:lnTo>
                      <a:pt x="13474" y="411"/>
                    </a:lnTo>
                    <a:close/>
                    <a:moveTo>
                      <a:pt x="5823" y="4554"/>
                    </a:moveTo>
                    <a:lnTo>
                      <a:pt x="3355" y="7023"/>
                    </a:lnTo>
                    <a:lnTo>
                      <a:pt x="573" y="6782"/>
                    </a:lnTo>
                    <a:cubicBezTo>
                      <a:pt x="540" y="6777"/>
                      <a:pt x="525" y="6734"/>
                      <a:pt x="554" y="6710"/>
                    </a:cubicBezTo>
                    <a:lnTo>
                      <a:pt x="549" y="6705"/>
                    </a:lnTo>
                    <a:cubicBezTo>
                      <a:pt x="1752" y="5502"/>
                      <a:pt x="3345" y="4766"/>
                      <a:pt x="5039" y="4622"/>
                    </a:cubicBezTo>
                    <a:lnTo>
                      <a:pt x="5823" y="4554"/>
                    </a:lnTo>
                    <a:close/>
                    <a:moveTo>
                      <a:pt x="3436" y="7513"/>
                    </a:moveTo>
                    <a:lnTo>
                      <a:pt x="4533" y="8611"/>
                    </a:lnTo>
                    <a:lnTo>
                      <a:pt x="4115" y="9029"/>
                    </a:lnTo>
                    <a:lnTo>
                      <a:pt x="3022" y="7932"/>
                    </a:lnTo>
                    <a:lnTo>
                      <a:pt x="3436" y="7513"/>
                    </a:lnTo>
                    <a:close/>
                    <a:moveTo>
                      <a:pt x="3263" y="8745"/>
                    </a:moveTo>
                    <a:lnTo>
                      <a:pt x="3831" y="9313"/>
                    </a:lnTo>
                    <a:lnTo>
                      <a:pt x="3340" y="9799"/>
                    </a:lnTo>
                    <a:cubicBezTo>
                      <a:pt x="3316" y="9823"/>
                      <a:pt x="3292" y="9852"/>
                      <a:pt x="3273" y="9886"/>
                    </a:cubicBezTo>
                    <a:lnTo>
                      <a:pt x="2767" y="9376"/>
                    </a:lnTo>
                    <a:cubicBezTo>
                      <a:pt x="2729" y="9337"/>
                      <a:pt x="2734" y="9279"/>
                      <a:pt x="2767" y="9241"/>
                    </a:cubicBezTo>
                    <a:lnTo>
                      <a:pt x="3263" y="8745"/>
                    </a:lnTo>
                    <a:close/>
                    <a:moveTo>
                      <a:pt x="11082" y="1109"/>
                    </a:moveTo>
                    <a:lnTo>
                      <a:pt x="12776" y="2808"/>
                    </a:lnTo>
                    <a:lnTo>
                      <a:pt x="12266" y="4554"/>
                    </a:lnTo>
                    <a:lnTo>
                      <a:pt x="6655" y="10165"/>
                    </a:lnTo>
                    <a:lnTo>
                      <a:pt x="5558" y="9068"/>
                    </a:lnTo>
                    <a:lnTo>
                      <a:pt x="8118" y="6508"/>
                    </a:lnTo>
                    <a:cubicBezTo>
                      <a:pt x="8301" y="6325"/>
                      <a:pt x="8335" y="6007"/>
                      <a:pt x="8099" y="5767"/>
                    </a:cubicBezTo>
                    <a:cubicBezTo>
                      <a:pt x="7998" y="5668"/>
                      <a:pt x="7867" y="5619"/>
                      <a:pt x="7736" y="5619"/>
                    </a:cubicBezTo>
                    <a:cubicBezTo>
                      <a:pt x="7606" y="5619"/>
                      <a:pt x="7476" y="5668"/>
                      <a:pt x="7377" y="5767"/>
                    </a:cubicBezTo>
                    <a:lnTo>
                      <a:pt x="4817" y="8327"/>
                    </a:lnTo>
                    <a:lnTo>
                      <a:pt x="3725" y="7230"/>
                    </a:lnTo>
                    <a:lnTo>
                      <a:pt x="9331" y="1624"/>
                    </a:lnTo>
                    <a:lnTo>
                      <a:pt x="11082" y="1109"/>
                    </a:lnTo>
                    <a:close/>
                    <a:moveTo>
                      <a:pt x="7740" y="6023"/>
                    </a:moveTo>
                    <a:cubicBezTo>
                      <a:pt x="7835" y="6023"/>
                      <a:pt x="7916" y="6149"/>
                      <a:pt x="7825" y="6234"/>
                    </a:cubicBezTo>
                    <a:lnTo>
                      <a:pt x="7820" y="6234"/>
                    </a:lnTo>
                    <a:lnTo>
                      <a:pt x="5130" y="8923"/>
                    </a:lnTo>
                    <a:lnTo>
                      <a:pt x="3807" y="10246"/>
                    </a:lnTo>
                    <a:cubicBezTo>
                      <a:pt x="3780" y="10273"/>
                      <a:pt x="3750" y="10285"/>
                      <a:pt x="3722" y="10285"/>
                    </a:cubicBezTo>
                    <a:cubicBezTo>
                      <a:pt x="3628" y="10285"/>
                      <a:pt x="3549" y="10163"/>
                      <a:pt x="3634" y="10078"/>
                    </a:cubicBezTo>
                    <a:lnTo>
                      <a:pt x="7651" y="6065"/>
                    </a:lnTo>
                    <a:cubicBezTo>
                      <a:pt x="7679" y="6035"/>
                      <a:pt x="7710" y="6023"/>
                      <a:pt x="7740" y="6023"/>
                    </a:cubicBezTo>
                    <a:close/>
                    <a:moveTo>
                      <a:pt x="5274" y="9352"/>
                    </a:moveTo>
                    <a:lnTo>
                      <a:pt x="6371" y="10449"/>
                    </a:lnTo>
                    <a:lnTo>
                      <a:pt x="5967" y="10853"/>
                    </a:lnTo>
                    <a:cubicBezTo>
                      <a:pt x="5962" y="10855"/>
                      <a:pt x="5958" y="10856"/>
                      <a:pt x="5953" y="10856"/>
                    </a:cubicBezTo>
                    <a:cubicBezTo>
                      <a:pt x="5949" y="10856"/>
                      <a:pt x="5946" y="10855"/>
                      <a:pt x="5943" y="10853"/>
                    </a:cubicBezTo>
                    <a:lnTo>
                      <a:pt x="4856" y="9770"/>
                    </a:lnTo>
                    <a:lnTo>
                      <a:pt x="5274" y="9352"/>
                    </a:lnTo>
                    <a:close/>
                    <a:moveTo>
                      <a:pt x="4572" y="10054"/>
                    </a:moveTo>
                    <a:lnTo>
                      <a:pt x="5140" y="10622"/>
                    </a:lnTo>
                    <a:lnTo>
                      <a:pt x="4644" y="11117"/>
                    </a:lnTo>
                    <a:cubicBezTo>
                      <a:pt x="4625" y="11137"/>
                      <a:pt x="4601" y="11146"/>
                      <a:pt x="4577" y="11146"/>
                    </a:cubicBezTo>
                    <a:cubicBezTo>
                      <a:pt x="4553" y="11146"/>
                      <a:pt x="4529" y="11137"/>
                      <a:pt x="4509" y="11117"/>
                    </a:cubicBezTo>
                    <a:lnTo>
                      <a:pt x="3999" y="10607"/>
                    </a:lnTo>
                    <a:cubicBezTo>
                      <a:pt x="4033" y="10588"/>
                      <a:pt x="4057" y="10569"/>
                      <a:pt x="4086" y="10540"/>
                    </a:cubicBezTo>
                    <a:lnTo>
                      <a:pt x="4572" y="10054"/>
                    </a:lnTo>
                    <a:close/>
                    <a:moveTo>
                      <a:pt x="13493" y="1"/>
                    </a:moveTo>
                    <a:cubicBezTo>
                      <a:pt x="13457" y="1"/>
                      <a:pt x="13420" y="6"/>
                      <a:pt x="13382" y="17"/>
                    </a:cubicBezTo>
                    <a:lnTo>
                      <a:pt x="9167" y="1249"/>
                    </a:lnTo>
                    <a:cubicBezTo>
                      <a:pt x="9133" y="1258"/>
                      <a:pt x="9105" y="1277"/>
                      <a:pt x="9080" y="1301"/>
                    </a:cubicBezTo>
                    <a:lnTo>
                      <a:pt x="6266" y="4116"/>
                    </a:lnTo>
                    <a:lnTo>
                      <a:pt x="5005" y="4222"/>
                    </a:lnTo>
                    <a:cubicBezTo>
                      <a:pt x="3215" y="4376"/>
                      <a:pt x="1540" y="5156"/>
                      <a:pt x="270" y="6426"/>
                    </a:cubicBezTo>
                    <a:cubicBezTo>
                      <a:pt x="1" y="6691"/>
                      <a:pt x="169" y="7148"/>
                      <a:pt x="544" y="7181"/>
                    </a:cubicBezTo>
                    <a:lnTo>
                      <a:pt x="2989" y="7398"/>
                    </a:lnTo>
                    <a:lnTo>
                      <a:pt x="2734" y="7648"/>
                    </a:lnTo>
                    <a:cubicBezTo>
                      <a:pt x="2580" y="7807"/>
                      <a:pt x="2580" y="8062"/>
                      <a:pt x="2734" y="8221"/>
                    </a:cubicBezTo>
                    <a:lnTo>
                      <a:pt x="2979" y="8461"/>
                    </a:lnTo>
                    <a:lnTo>
                      <a:pt x="2484" y="8962"/>
                    </a:lnTo>
                    <a:cubicBezTo>
                      <a:pt x="2291" y="9154"/>
                      <a:pt x="2291" y="9467"/>
                      <a:pt x="2484" y="9664"/>
                    </a:cubicBezTo>
                    <a:lnTo>
                      <a:pt x="4225" y="11406"/>
                    </a:lnTo>
                    <a:cubicBezTo>
                      <a:pt x="4322" y="11502"/>
                      <a:pt x="4449" y="11550"/>
                      <a:pt x="4577" y="11550"/>
                    </a:cubicBezTo>
                    <a:cubicBezTo>
                      <a:pt x="4704" y="11550"/>
                      <a:pt x="4832" y="11502"/>
                      <a:pt x="4928" y="11406"/>
                    </a:cubicBezTo>
                    <a:lnTo>
                      <a:pt x="5424" y="10906"/>
                    </a:lnTo>
                    <a:lnTo>
                      <a:pt x="5655" y="11141"/>
                    </a:lnTo>
                    <a:cubicBezTo>
                      <a:pt x="5739" y="11223"/>
                      <a:pt x="5847" y="11264"/>
                      <a:pt x="5955" y="11264"/>
                    </a:cubicBezTo>
                    <a:cubicBezTo>
                      <a:pt x="6062" y="11264"/>
                      <a:pt x="6169" y="11223"/>
                      <a:pt x="6251" y="11141"/>
                    </a:cubicBezTo>
                    <a:lnTo>
                      <a:pt x="6492" y="10901"/>
                    </a:lnTo>
                    <a:lnTo>
                      <a:pt x="6708" y="13345"/>
                    </a:lnTo>
                    <a:cubicBezTo>
                      <a:pt x="6727" y="13594"/>
                      <a:pt x="6934" y="13749"/>
                      <a:pt x="7150" y="13749"/>
                    </a:cubicBezTo>
                    <a:cubicBezTo>
                      <a:pt x="7260" y="13749"/>
                      <a:pt x="7373" y="13709"/>
                      <a:pt x="7464" y="13620"/>
                    </a:cubicBezTo>
                    <a:cubicBezTo>
                      <a:pt x="8238" y="12845"/>
                      <a:pt x="8840" y="11907"/>
                      <a:pt x="9215" y="10877"/>
                    </a:cubicBezTo>
                    <a:cubicBezTo>
                      <a:pt x="9282" y="10714"/>
                      <a:pt x="9151" y="10597"/>
                      <a:pt x="9024" y="10597"/>
                    </a:cubicBezTo>
                    <a:cubicBezTo>
                      <a:pt x="8948" y="10597"/>
                      <a:pt x="8872" y="10638"/>
                      <a:pt x="8840" y="10737"/>
                    </a:cubicBezTo>
                    <a:cubicBezTo>
                      <a:pt x="8479" y="11714"/>
                      <a:pt x="7911" y="12599"/>
                      <a:pt x="7175" y="13331"/>
                    </a:cubicBezTo>
                    <a:cubicBezTo>
                      <a:pt x="7167" y="13339"/>
                      <a:pt x="7156" y="13343"/>
                      <a:pt x="7146" y="13343"/>
                    </a:cubicBezTo>
                    <a:cubicBezTo>
                      <a:pt x="7126" y="13343"/>
                      <a:pt x="7108" y="13329"/>
                      <a:pt x="7108" y="13307"/>
                    </a:cubicBezTo>
                    <a:lnTo>
                      <a:pt x="6867" y="10526"/>
                    </a:lnTo>
                    <a:lnTo>
                      <a:pt x="9331" y="8057"/>
                    </a:lnTo>
                    <a:lnTo>
                      <a:pt x="9331" y="8057"/>
                    </a:lnTo>
                    <a:cubicBezTo>
                      <a:pt x="9249" y="9053"/>
                      <a:pt x="9230" y="9318"/>
                      <a:pt x="9114" y="9823"/>
                    </a:cubicBezTo>
                    <a:cubicBezTo>
                      <a:pt x="9069" y="9980"/>
                      <a:pt x="9192" y="10078"/>
                      <a:pt x="9312" y="10078"/>
                    </a:cubicBezTo>
                    <a:cubicBezTo>
                      <a:pt x="9399" y="10078"/>
                      <a:pt x="9484" y="10027"/>
                      <a:pt x="9504" y="9910"/>
                    </a:cubicBezTo>
                    <a:cubicBezTo>
                      <a:pt x="9643" y="9294"/>
                      <a:pt x="9658" y="9000"/>
                      <a:pt x="9773" y="7614"/>
                    </a:cubicBezTo>
                    <a:lnTo>
                      <a:pt x="12583" y="4804"/>
                    </a:lnTo>
                    <a:cubicBezTo>
                      <a:pt x="12607" y="4780"/>
                      <a:pt x="12627" y="4747"/>
                      <a:pt x="12636" y="4718"/>
                    </a:cubicBezTo>
                    <a:lnTo>
                      <a:pt x="13195" y="2803"/>
                    </a:lnTo>
                    <a:lnTo>
                      <a:pt x="13868" y="503"/>
                    </a:lnTo>
                    <a:cubicBezTo>
                      <a:pt x="13940" y="242"/>
                      <a:pt x="13740" y="1"/>
                      <a:pt x="1349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11" name="Google Shape;13209;p90">
                <a:extLst>
                  <a:ext uri="{FF2B5EF4-FFF2-40B4-BE49-F238E27FC236}">
                    <a16:creationId xmlns:a16="http://schemas.microsoft.com/office/drawing/2014/main" id="{DAFCBDFC-5959-4F34-9060-4319E0E7D053}"/>
                  </a:ext>
                </a:extLst>
              </p:cNvPr>
              <p:cNvSpPr/>
              <p:nvPr/>
            </p:nvSpPr>
            <p:spPr>
              <a:xfrm>
                <a:off x="1961757" y="4373517"/>
                <a:ext cx="84846" cy="67746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583" extrusionOk="0">
                    <a:moveTo>
                      <a:pt x="973" y="1"/>
                    </a:moveTo>
                    <a:cubicBezTo>
                      <a:pt x="947" y="1"/>
                      <a:pt x="920" y="6"/>
                      <a:pt x="891" y="17"/>
                    </a:cubicBezTo>
                    <a:cubicBezTo>
                      <a:pt x="314" y="277"/>
                      <a:pt x="1" y="903"/>
                      <a:pt x="131" y="1523"/>
                    </a:cubicBezTo>
                    <a:cubicBezTo>
                      <a:pt x="265" y="2139"/>
                      <a:pt x="809" y="2582"/>
                      <a:pt x="1444" y="2582"/>
                    </a:cubicBezTo>
                    <a:cubicBezTo>
                      <a:pt x="2638" y="2582"/>
                      <a:pt x="3234" y="1134"/>
                      <a:pt x="2392" y="292"/>
                    </a:cubicBezTo>
                    <a:cubicBezTo>
                      <a:pt x="2277" y="176"/>
                      <a:pt x="2147" y="85"/>
                      <a:pt x="1998" y="17"/>
                    </a:cubicBezTo>
                    <a:cubicBezTo>
                      <a:pt x="1969" y="6"/>
                      <a:pt x="1941" y="1"/>
                      <a:pt x="1915" y="1"/>
                    </a:cubicBezTo>
                    <a:cubicBezTo>
                      <a:pt x="1725" y="1"/>
                      <a:pt x="1626" y="281"/>
                      <a:pt x="1829" y="383"/>
                    </a:cubicBezTo>
                    <a:cubicBezTo>
                      <a:pt x="2233" y="566"/>
                      <a:pt x="2455" y="1004"/>
                      <a:pt x="2363" y="1437"/>
                    </a:cubicBezTo>
                    <a:cubicBezTo>
                      <a:pt x="2267" y="1870"/>
                      <a:pt x="1887" y="2178"/>
                      <a:pt x="1444" y="2178"/>
                    </a:cubicBezTo>
                    <a:cubicBezTo>
                      <a:pt x="1002" y="2178"/>
                      <a:pt x="617" y="1870"/>
                      <a:pt x="525" y="1437"/>
                    </a:cubicBezTo>
                    <a:cubicBezTo>
                      <a:pt x="434" y="1004"/>
                      <a:pt x="655" y="566"/>
                      <a:pt x="1059" y="383"/>
                    </a:cubicBezTo>
                    <a:cubicBezTo>
                      <a:pt x="1263" y="281"/>
                      <a:pt x="1164" y="1"/>
                      <a:pt x="97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912" name="Google Shape;13210;p90">
            <a:extLst>
              <a:ext uri="{FF2B5EF4-FFF2-40B4-BE49-F238E27FC236}">
                <a16:creationId xmlns:a16="http://schemas.microsoft.com/office/drawing/2014/main" id="{08FBAF9A-002F-4DB5-89AD-9F99CDD13B78}"/>
              </a:ext>
            </a:extLst>
          </p:cNvPr>
          <p:cNvGrpSpPr/>
          <p:nvPr/>
        </p:nvGrpSpPr>
        <p:grpSpPr>
          <a:xfrm>
            <a:off x="3700556" y="5395283"/>
            <a:ext cx="241336" cy="540245"/>
            <a:chOff x="2775386" y="4332051"/>
            <a:chExt cx="135806" cy="304055"/>
          </a:xfrm>
        </p:grpSpPr>
        <p:sp>
          <p:nvSpPr>
            <p:cNvPr id="913" name="Google Shape;13211;p90">
              <a:extLst>
                <a:ext uri="{FF2B5EF4-FFF2-40B4-BE49-F238E27FC236}">
                  <a16:creationId xmlns:a16="http://schemas.microsoft.com/office/drawing/2014/main" id="{85B92AD0-95D4-4C51-A541-EBCCA45B5DEC}"/>
                </a:ext>
              </a:extLst>
            </p:cNvPr>
            <p:cNvSpPr/>
            <p:nvPr/>
          </p:nvSpPr>
          <p:spPr>
            <a:xfrm>
              <a:off x="2781314" y="4336484"/>
              <a:ext cx="123820" cy="123820"/>
            </a:xfrm>
            <a:custGeom>
              <a:avLst/>
              <a:gdLst/>
              <a:ahLst/>
              <a:cxnLst/>
              <a:rect l="l" t="t" r="r" b="b"/>
              <a:pathLst>
                <a:path w="4721" h="4721" extrusionOk="0">
                  <a:moveTo>
                    <a:pt x="2363" y="0"/>
                  </a:moveTo>
                  <a:cubicBezTo>
                    <a:pt x="1059" y="0"/>
                    <a:pt x="0" y="1054"/>
                    <a:pt x="0" y="2358"/>
                  </a:cubicBezTo>
                  <a:cubicBezTo>
                    <a:pt x="0" y="3662"/>
                    <a:pt x="1059" y="4721"/>
                    <a:pt x="2363" y="4721"/>
                  </a:cubicBezTo>
                  <a:cubicBezTo>
                    <a:pt x="3662" y="4721"/>
                    <a:pt x="4721" y="3662"/>
                    <a:pt x="4721" y="2358"/>
                  </a:cubicBezTo>
                  <a:cubicBezTo>
                    <a:pt x="4721" y="1054"/>
                    <a:pt x="3662" y="0"/>
                    <a:pt x="2363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4" name="Google Shape;13212;p90">
              <a:extLst>
                <a:ext uri="{FF2B5EF4-FFF2-40B4-BE49-F238E27FC236}">
                  <a16:creationId xmlns:a16="http://schemas.microsoft.com/office/drawing/2014/main" id="{5AD2E355-A202-43AA-88B0-065C2A9F2D65}"/>
                </a:ext>
              </a:extLst>
            </p:cNvPr>
            <p:cNvSpPr/>
            <p:nvPr/>
          </p:nvSpPr>
          <p:spPr>
            <a:xfrm>
              <a:off x="2795581" y="4350751"/>
              <a:ext cx="95285" cy="95180"/>
            </a:xfrm>
            <a:custGeom>
              <a:avLst/>
              <a:gdLst/>
              <a:ahLst/>
              <a:cxnLst/>
              <a:rect l="l" t="t" r="r" b="b"/>
              <a:pathLst>
                <a:path w="3633" h="3629" extrusionOk="0">
                  <a:moveTo>
                    <a:pt x="1819" y="0"/>
                  </a:moveTo>
                  <a:cubicBezTo>
                    <a:pt x="813" y="0"/>
                    <a:pt x="0" y="813"/>
                    <a:pt x="0" y="1814"/>
                  </a:cubicBezTo>
                  <a:cubicBezTo>
                    <a:pt x="0" y="2815"/>
                    <a:pt x="813" y="3628"/>
                    <a:pt x="1819" y="3628"/>
                  </a:cubicBezTo>
                  <a:cubicBezTo>
                    <a:pt x="2820" y="3628"/>
                    <a:pt x="3633" y="2815"/>
                    <a:pt x="3633" y="1814"/>
                  </a:cubicBezTo>
                  <a:cubicBezTo>
                    <a:pt x="3633" y="813"/>
                    <a:pt x="2820" y="0"/>
                    <a:pt x="1819" y="0"/>
                  </a:cubicBezTo>
                  <a:close/>
                </a:path>
              </a:pathLst>
            </a:custGeom>
            <a:solidFill>
              <a:srgbClr val="D9E1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5" name="Google Shape;13213;p90">
              <a:extLst>
                <a:ext uri="{FF2B5EF4-FFF2-40B4-BE49-F238E27FC236}">
                  <a16:creationId xmlns:a16="http://schemas.microsoft.com/office/drawing/2014/main" id="{1A5F8FDE-A9DA-4811-BDEA-3A1593458CBE}"/>
                </a:ext>
              </a:extLst>
            </p:cNvPr>
            <p:cNvSpPr/>
            <p:nvPr/>
          </p:nvSpPr>
          <p:spPr>
            <a:xfrm>
              <a:off x="2795686" y="4555431"/>
              <a:ext cx="95180" cy="76138"/>
            </a:xfrm>
            <a:custGeom>
              <a:avLst/>
              <a:gdLst/>
              <a:ahLst/>
              <a:cxnLst/>
              <a:rect l="l" t="t" r="r" b="b"/>
              <a:pathLst>
                <a:path w="3629" h="2903" extrusionOk="0">
                  <a:moveTo>
                    <a:pt x="1" y="1"/>
                  </a:moveTo>
                  <a:lnTo>
                    <a:pt x="362" y="2902"/>
                  </a:lnTo>
                  <a:lnTo>
                    <a:pt x="3263" y="2902"/>
                  </a:lnTo>
                  <a:lnTo>
                    <a:pt x="3629" y="1"/>
                  </a:ln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6" name="Google Shape;13214;p90">
              <a:extLst>
                <a:ext uri="{FF2B5EF4-FFF2-40B4-BE49-F238E27FC236}">
                  <a16:creationId xmlns:a16="http://schemas.microsoft.com/office/drawing/2014/main" id="{599061E7-F316-4FD5-858E-347F6189C823}"/>
                </a:ext>
              </a:extLst>
            </p:cNvPr>
            <p:cNvSpPr/>
            <p:nvPr/>
          </p:nvSpPr>
          <p:spPr>
            <a:xfrm>
              <a:off x="2781314" y="4536390"/>
              <a:ext cx="123820" cy="19067"/>
            </a:xfrm>
            <a:custGeom>
              <a:avLst/>
              <a:gdLst/>
              <a:ahLst/>
              <a:cxnLst/>
              <a:rect l="l" t="t" r="r" b="b"/>
              <a:pathLst>
                <a:path w="4721" h="727" extrusionOk="0">
                  <a:moveTo>
                    <a:pt x="0" y="0"/>
                  </a:moveTo>
                  <a:lnTo>
                    <a:pt x="0" y="727"/>
                  </a:lnTo>
                  <a:lnTo>
                    <a:pt x="4721" y="727"/>
                  </a:lnTo>
                  <a:lnTo>
                    <a:pt x="4721" y="0"/>
                  </a:ln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7" name="Google Shape;13215;p90">
              <a:extLst>
                <a:ext uri="{FF2B5EF4-FFF2-40B4-BE49-F238E27FC236}">
                  <a16:creationId xmlns:a16="http://schemas.microsoft.com/office/drawing/2014/main" id="{DEAE424E-A136-4F72-A614-0CDECC668653}"/>
                </a:ext>
              </a:extLst>
            </p:cNvPr>
            <p:cNvSpPr/>
            <p:nvPr/>
          </p:nvSpPr>
          <p:spPr>
            <a:xfrm>
              <a:off x="2798598" y="4579167"/>
              <a:ext cx="89252" cy="28667"/>
            </a:xfrm>
            <a:custGeom>
              <a:avLst/>
              <a:gdLst/>
              <a:ahLst/>
              <a:cxnLst/>
              <a:rect l="l" t="t" r="r" b="b"/>
              <a:pathLst>
                <a:path w="3403" h="1093" extrusionOk="0">
                  <a:moveTo>
                    <a:pt x="0" y="0"/>
                  </a:moveTo>
                  <a:lnTo>
                    <a:pt x="135" y="1093"/>
                  </a:lnTo>
                  <a:lnTo>
                    <a:pt x="3268" y="1093"/>
                  </a:lnTo>
                  <a:lnTo>
                    <a:pt x="3402" y="0"/>
                  </a:lnTo>
                  <a:close/>
                </a:path>
              </a:pathLst>
            </a:custGeom>
            <a:solidFill>
              <a:srgbClr val="F0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8" name="Google Shape;13216;p90">
              <a:extLst>
                <a:ext uri="{FF2B5EF4-FFF2-40B4-BE49-F238E27FC236}">
                  <a16:creationId xmlns:a16="http://schemas.microsoft.com/office/drawing/2014/main" id="{B7B99668-7BE2-478B-9593-15AEF66BFF97}"/>
                </a:ext>
              </a:extLst>
            </p:cNvPr>
            <p:cNvSpPr/>
            <p:nvPr/>
          </p:nvSpPr>
          <p:spPr>
            <a:xfrm>
              <a:off x="2795581" y="4555431"/>
              <a:ext cx="95285" cy="76138"/>
            </a:xfrm>
            <a:custGeom>
              <a:avLst/>
              <a:gdLst/>
              <a:ahLst/>
              <a:cxnLst/>
              <a:rect l="l" t="t" r="r" b="b"/>
              <a:pathLst>
                <a:path w="3633" h="2903" extrusionOk="0">
                  <a:moveTo>
                    <a:pt x="0" y="1"/>
                  </a:moveTo>
                  <a:lnTo>
                    <a:pt x="361" y="2902"/>
                  </a:lnTo>
                  <a:lnTo>
                    <a:pt x="909" y="2902"/>
                  </a:lnTo>
                  <a:lnTo>
                    <a:pt x="640" y="751"/>
                  </a:lnTo>
                  <a:cubicBezTo>
                    <a:pt x="626" y="641"/>
                    <a:pt x="707" y="544"/>
                    <a:pt x="818" y="544"/>
                  </a:cubicBezTo>
                  <a:lnTo>
                    <a:pt x="3566" y="544"/>
                  </a:lnTo>
                  <a:lnTo>
                    <a:pt x="3633" y="1"/>
                  </a:ln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9" name="Google Shape;13217;p90">
              <a:extLst>
                <a:ext uri="{FF2B5EF4-FFF2-40B4-BE49-F238E27FC236}">
                  <a16:creationId xmlns:a16="http://schemas.microsoft.com/office/drawing/2014/main" id="{C6D6AAE9-29C6-4A69-AD12-8C4343BB0A31}"/>
                </a:ext>
              </a:extLst>
            </p:cNvPr>
            <p:cNvSpPr/>
            <p:nvPr/>
          </p:nvSpPr>
          <p:spPr>
            <a:xfrm>
              <a:off x="2798598" y="4579167"/>
              <a:ext cx="17940" cy="28667"/>
            </a:xfrm>
            <a:custGeom>
              <a:avLst/>
              <a:gdLst/>
              <a:ahLst/>
              <a:cxnLst/>
              <a:rect l="l" t="t" r="r" b="b"/>
              <a:pathLst>
                <a:path w="684" h="1093" extrusionOk="0">
                  <a:moveTo>
                    <a:pt x="0" y="0"/>
                  </a:moveTo>
                  <a:lnTo>
                    <a:pt x="135" y="1093"/>
                  </a:lnTo>
                  <a:lnTo>
                    <a:pt x="684" y="1093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DA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0" name="Google Shape;13218;p90">
              <a:extLst>
                <a:ext uri="{FF2B5EF4-FFF2-40B4-BE49-F238E27FC236}">
                  <a16:creationId xmlns:a16="http://schemas.microsoft.com/office/drawing/2014/main" id="{90C44421-B896-49C3-8CD0-5F4F0294B9AB}"/>
                </a:ext>
              </a:extLst>
            </p:cNvPr>
            <p:cNvSpPr/>
            <p:nvPr/>
          </p:nvSpPr>
          <p:spPr>
            <a:xfrm>
              <a:off x="2788500" y="4474545"/>
              <a:ext cx="45216" cy="39236"/>
            </a:xfrm>
            <a:custGeom>
              <a:avLst/>
              <a:gdLst/>
              <a:ahLst/>
              <a:cxnLst/>
              <a:rect l="l" t="t" r="r" b="b"/>
              <a:pathLst>
                <a:path w="1724" h="1496" extrusionOk="0">
                  <a:moveTo>
                    <a:pt x="698" y="0"/>
                  </a:moveTo>
                  <a:cubicBezTo>
                    <a:pt x="111" y="207"/>
                    <a:pt x="1" y="992"/>
                    <a:pt x="511" y="1352"/>
                  </a:cubicBezTo>
                  <a:cubicBezTo>
                    <a:pt x="650" y="1451"/>
                    <a:pt x="803" y="1495"/>
                    <a:pt x="952" y="1495"/>
                  </a:cubicBezTo>
                  <a:cubicBezTo>
                    <a:pt x="1351" y="1495"/>
                    <a:pt x="1723" y="1179"/>
                    <a:pt x="1723" y="727"/>
                  </a:cubicBezTo>
                  <a:cubicBezTo>
                    <a:pt x="1569" y="289"/>
                    <a:pt x="1160" y="0"/>
                    <a:pt x="698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1" name="Google Shape;13219;p90">
              <a:extLst>
                <a:ext uri="{FF2B5EF4-FFF2-40B4-BE49-F238E27FC236}">
                  <a16:creationId xmlns:a16="http://schemas.microsoft.com/office/drawing/2014/main" id="{22C17D6A-2BEB-4597-BD23-C47ABF3C3A84}"/>
                </a:ext>
              </a:extLst>
            </p:cNvPr>
            <p:cNvSpPr/>
            <p:nvPr/>
          </p:nvSpPr>
          <p:spPr>
            <a:xfrm>
              <a:off x="2779792" y="4493586"/>
              <a:ext cx="53924" cy="18962"/>
            </a:xfrm>
            <a:custGeom>
              <a:avLst/>
              <a:gdLst/>
              <a:ahLst/>
              <a:cxnLst/>
              <a:rect l="l" t="t" r="r" b="b"/>
              <a:pathLst>
                <a:path w="2056" h="723" extrusionOk="0">
                  <a:moveTo>
                    <a:pt x="1" y="1"/>
                  </a:moveTo>
                  <a:cubicBezTo>
                    <a:pt x="155" y="434"/>
                    <a:pt x="568" y="723"/>
                    <a:pt x="1030" y="723"/>
                  </a:cubicBezTo>
                  <a:cubicBezTo>
                    <a:pt x="1492" y="723"/>
                    <a:pt x="1901" y="434"/>
                    <a:pt x="2055" y="1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2" name="Google Shape;13220;p90">
              <a:extLst>
                <a:ext uri="{FF2B5EF4-FFF2-40B4-BE49-F238E27FC236}">
                  <a16:creationId xmlns:a16="http://schemas.microsoft.com/office/drawing/2014/main" id="{761DBEEC-C82D-4473-92B8-62C4B94D62B6}"/>
                </a:ext>
              </a:extLst>
            </p:cNvPr>
            <p:cNvSpPr/>
            <p:nvPr/>
          </p:nvSpPr>
          <p:spPr>
            <a:xfrm>
              <a:off x="2861439" y="4474545"/>
              <a:ext cx="45216" cy="39236"/>
            </a:xfrm>
            <a:custGeom>
              <a:avLst/>
              <a:gdLst/>
              <a:ahLst/>
              <a:cxnLst/>
              <a:rect l="l" t="t" r="r" b="b"/>
              <a:pathLst>
                <a:path w="1724" h="1496" extrusionOk="0">
                  <a:moveTo>
                    <a:pt x="698" y="0"/>
                  </a:moveTo>
                  <a:cubicBezTo>
                    <a:pt x="111" y="207"/>
                    <a:pt x="1" y="992"/>
                    <a:pt x="511" y="1352"/>
                  </a:cubicBezTo>
                  <a:cubicBezTo>
                    <a:pt x="650" y="1451"/>
                    <a:pt x="803" y="1495"/>
                    <a:pt x="952" y="1495"/>
                  </a:cubicBezTo>
                  <a:cubicBezTo>
                    <a:pt x="1351" y="1495"/>
                    <a:pt x="1723" y="1179"/>
                    <a:pt x="1723" y="727"/>
                  </a:cubicBezTo>
                  <a:cubicBezTo>
                    <a:pt x="1569" y="289"/>
                    <a:pt x="1160" y="0"/>
                    <a:pt x="698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3" name="Google Shape;13221;p90">
              <a:extLst>
                <a:ext uri="{FF2B5EF4-FFF2-40B4-BE49-F238E27FC236}">
                  <a16:creationId xmlns:a16="http://schemas.microsoft.com/office/drawing/2014/main" id="{C2E5B874-6E38-42CC-8690-6574344EE458}"/>
                </a:ext>
              </a:extLst>
            </p:cNvPr>
            <p:cNvSpPr/>
            <p:nvPr/>
          </p:nvSpPr>
          <p:spPr>
            <a:xfrm>
              <a:off x="2852862" y="4493586"/>
              <a:ext cx="53793" cy="18962"/>
            </a:xfrm>
            <a:custGeom>
              <a:avLst/>
              <a:gdLst/>
              <a:ahLst/>
              <a:cxnLst/>
              <a:rect l="l" t="t" r="r" b="b"/>
              <a:pathLst>
                <a:path w="2051" h="723" extrusionOk="0">
                  <a:moveTo>
                    <a:pt x="1" y="1"/>
                  </a:moveTo>
                  <a:cubicBezTo>
                    <a:pt x="155" y="434"/>
                    <a:pt x="564" y="723"/>
                    <a:pt x="1025" y="723"/>
                  </a:cubicBezTo>
                  <a:cubicBezTo>
                    <a:pt x="1487" y="723"/>
                    <a:pt x="1896" y="434"/>
                    <a:pt x="2050" y="1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4" name="Google Shape;13222;p90">
              <a:extLst>
                <a:ext uri="{FF2B5EF4-FFF2-40B4-BE49-F238E27FC236}">
                  <a16:creationId xmlns:a16="http://schemas.microsoft.com/office/drawing/2014/main" id="{849AEB95-4D94-4914-91DF-94AA16A228A2}"/>
                </a:ext>
              </a:extLst>
            </p:cNvPr>
            <p:cNvSpPr/>
            <p:nvPr/>
          </p:nvSpPr>
          <p:spPr>
            <a:xfrm>
              <a:off x="2820183" y="4346293"/>
              <a:ext cx="47839" cy="104071"/>
            </a:xfrm>
            <a:custGeom>
              <a:avLst/>
              <a:gdLst/>
              <a:ahLst/>
              <a:cxnLst/>
              <a:rect l="l" t="t" r="r" b="b"/>
              <a:pathLst>
                <a:path w="1824" h="3968" extrusionOk="0">
                  <a:moveTo>
                    <a:pt x="912" y="0"/>
                  </a:moveTo>
                  <a:cubicBezTo>
                    <a:pt x="827" y="0"/>
                    <a:pt x="741" y="57"/>
                    <a:pt x="741" y="170"/>
                  </a:cubicBezTo>
                  <a:lnTo>
                    <a:pt x="741" y="550"/>
                  </a:lnTo>
                  <a:cubicBezTo>
                    <a:pt x="318" y="593"/>
                    <a:pt x="0" y="959"/>
                    <a:pt x="20" y="1387"/>
                  </a:cubicBezTo>
                  <a:cubicBezTo>
                    <a:pt x="39" y="1816"/>
                    <a:pt x="395" y="2152"/>
                    <a:pt x="823" y="2157"/>
                  </a:cubicBezTo>
                  <a:lnTo>
                    <a:pt x="1001" y="2157"/>
                  </a:lnTo>
                  <a:cubicBezTo>
                    <a:pt x="1256" y="2157"/>
                    <a:pt x="1468" y="2364"/>
                    <a:pt x="1468" y="2619"/>
                  </a:cubicBezTo>
                  <a:cubicBezTo>
                    <a:pt x="1468" y="2874"/>
                    <a:pt x="1256" y="3086"/>
                    <a:pt x="1001" y="3086"/>
                  </a:cubicBezTo>
                  <a:lnTo>
                    <a:pt x="727" y="3086"/>
                  </a:lnTo>
                  <a:cubicBezTo>
                    <a:pt x="525" y="3086"/>
                    <a:pt x="356" y="2918"/>
                    <a:pt x="356" y="2711"/>
                  </a:cubicBezTo>
                  <a:cubicBezTo>
                    <a:pt x="356" y="2598"/>
                    <a:pt x="271" y="2541"/>
                    <a:pt x="186" y="2541"/>
                  </a:cubicBezTo>
                  <a:cubicBezTo>
                    <a:pt x="100" y="2541"/>
                    <a:pt x="15" y="2598"/>
                    <a:pt x="15" y="2711"/>
                  </a:cubicBezTo>
                  <a:cubicBezTo>
                    <a:pt x="15" y="3105"/>
                    <a:pt x="337" y="3423"/>
                    <a:pt x="727" y="3428"/>
                  </a:cubicBezTo>
                  <a:lnTo>
                    <a:pt x="741" y="3428"/>
                  </a:lnTo>
                  <a:lnTo>
                    <a:pt x="741" y="3798"/>
                  </a:lnTo>
                  <a:cubicBezTo>
                    <a:pt x="741" y="3911"/>
                    <a:pt x="827" y="3968"/>
                    <a:pt x="912" y="3968"/>
                  </a:cubicBezTo>
                  <a:cubicBezTo>
                    <a:pt x="998" y="3968"/>
                    <a:pt x="1083" y="3911"/>
                    <a:pt x="1083" y="3798"/>
                  </a:cubicBezTo>
                  <a:lnTo>
                    <a:pt x="1083" y="3423"/>
                  </a:lnTo>
                  <a:cubicBezTo>
                    <a:pt x="1506" y="3379"/>
                    <a:pt x="1824" y="3009"/>
                    <a:pt x="1805" y="2581"/>
                  </a:cubicBezTo>
                  <a:cubicBezTo>
                    <a:pt x="1781" y="2152"/>
                    <a:pt x="1429" y="1816"/>
                    <a:pt x="1001" y="1816"/>
                  </a:cubicBezTo>
                  <a:lnTo>
                    <a:pt x="823" y="1816"/>
                  </a:lnTo>
                  <a:cubicBezTo>
                    <a:pt x="563" y="1816"/>
                    <a:pt x="356" y="1604"/>
                    <a:pt x="356" y="1349"/>
                  </a:cubicBezTo>
                  <a:cubicBezTo>
                    <a:pt x="356" y="1094"/>
                    <a:pt x="563" y="887"/>
                    <a:pt x="823" y="887"/>
                  </a:cubicBezTo>
                  <a:lnTo>
                    <a:pt x="1093" y="887"/>
                  </a:lnTo>
                  <a:cubicBezTo>
                    <a:pt x="1299" y="887"/>
                    <a:pt x="1468" y="1051"/>
                    <a:pt x="1468" y="1257"/>
                  </a:cubicBezTo>
                  <a:lnTo>
                    <a:pt x="1468" y="1440"/>
                  </a:lnTo>
                  <a:cubicBezTo>
                    <a:pt x="1468" y="1553"/>
                    <a:pt x="1553" y="1610"/>
                    <a:pt x="1639" y="1610"/>
                  </a:cubicBezTo>
                  <a:cubicBezTo>
                    <a:pt x="1724" y="1610"/>
                    <a:pt x="1810" y="1553"/>
                    <a:pt x="1810" y="1440"/>
                  </a:cubicBezTo>
                  <a:lnTo>
                    <a:pt x="1810" y="1257"/>
                  </a:lnTo>
                  <a:cubicBezTo>
                    <a:pt x="1810" y="863"/>
                    <a:pt x="1487" y="545"/>
                    <a:pt x="1093" y="545"/>
                  </a:cubicBezTo>
                  <a:lnTo>
                    <a:pt x="1083" y="545"/>
                  </a:lnTo>
                  <a:lnTo>
                    <a:pt x="1083" y="170"/>
                  </a:lnTo>
                  <a:cubicBezTo>
                    <a:pt x="1083" y="57"/>
                    <a:pt x="998" y="0"/>
                    <a:pt x="9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5" name="Google Shape;13223;p90">
              <a:extLst>
                <a:ext uri="{FF2B5EF4-FFF2-40B4-BE49-F238E27FC236}">
                  <a16:creationId xmlns:a16="http://schemas.microsoft.com/office/drawing/2014/main" id="{FEB8CAD3-40AA-4BD3-A6ED-3664D3F30107}"/>
                </a:ext>
              </a:extLst>
            </p:cNvPr>
            <p:cNvSpPr/>
            <p:nvPr/>
          </p:nvSpPr>
          <p:spPr>
            <a:xfrm>
              <a:off x="2775753" y="4332051"/>
              <a:ext cx="134940" cy="304055"/>
            </a:xfrm>
            <a:custGeom>
              <a:avLst/>
              <a:gdLst/>
              <a:ahLst/>
              <a:cxnLst/>
              <a:rect l="l" t="t" r="r" b="b"/>
              <a:pathLst>
                <a:path w="5145" h="11593" extrusionOk="0">
                  <a:moveTo>
                    <a:pt x="2577" y="338"/>
                  </a:moveTo>
                  <a:cubicBezTo>
                    <a:pt x="3145" y="338"/>
                    <a:pt x="3702" y="560"/>
                    <a:pt x="4119" y="978"/>
                  </a:cubicBezTo>
                  <a:cubicBezTo>
                    <a:pt x="4750" y="1608"/>
                    <a:pt x="4937" y="2546"/>
                    <a:pt x="4596" y="3364"/>
                  </a:cubicBezTo>
                  <a:cubicBezTo>
                    <a:pt x="4259" y="4182"/>
                    <a:pt x="3460" y="4716"/>
                    <a:pt x="2575" y="4716"/>
                  </a:cubicBezTo>
                  <a:cubicBezTo>
                    <a:pt x="1367" y="4716"/>
                    <a:pt x="385" y="3735"/>
                    <a:pt x="385" y="2527"/>
                  </a:cubicBezTo>
                  <a:cubicBezTo>
                    <a:pt x="385" y="1642"/>
                    <a:pt x="920" y="843"/>
                    <a:pt x="1738" y="506"/>
                  </a:cubicBezTo>
                  <a:cubicBezTo>
                    <a:pt x="2009" y="393"/>
                    <a:pt x="2294" y="338"/>
                    <a:pt x="2577" y="338"/>
                  </a:cubicBezTo>
                  <a:close/>
                  <a:moveTo>
                    <a:pt x="4764" y="7959"/>
                  </a:moveTo>
                  <a:lnTo>
                    <a:pt x="4764" y="8344"/>
                  </a:lnTo>
                  <a:lnTo>
                    <a:pt x="4014" y="8344"/>
                  </a:lnTo>
                  <a:cubicBezTo>
                    <a:pt x="3787" y="8344"/>
                    <a:pt x="3787" y="8686"/>
                    <a:pt x="4014" y="8686"/>
                  </a:cubicBezTo>
                  <a:lnTo>
                    <a:pt x="4196" y="8686"/>
                  </a:lnTo>
                  <a:lnTo>
                    <a:pt x="4124" y="9254"/>
                  </a:lnTo>
                  <a:lnTo>
                    <a:pt x="1021" y="9254"/>
                  </a:lnTo>
                  <a:lnTo>
                    <a:pt x="953" y="8686"/>
                  </a:lnTo>
                  <a:lnTo>
                    <a:pt x="3215" y="8686"/>
                  </a:lnTo>
                  <a:cubicBezTo>
                    <a:pt x="3446" y="8686"/>
                    <a:pt x="3446" y="8344"/>
                    <a:pt x="3215" y="8344"/>
                  </a:cubicBezTo>
                  <a:lnTo>
                    <a:pt x="385" y="8344"/>
                  </a:lnTo>
                  <a:lnTo>
                    <a:pt x="385" y="7959"/>
                  </a:lnTo>
                  <a:close/>
                  <a:moveTo>
                    <a:pt x="4081" y="9595"/>
                  </a:moveTo>
                  <a:lnTo>
                    <a:pt x="3989" y="10341"/>
                  </a:lnTo>
                  <a:lnTo>
                    <a:pt x="1160" y="10341"/>
                  </a:lnTo>
                  <a:lnTo>
                    <a:pt x="1064" y="9595"/>
                  </a:lnTo>
                  <a:close/>
                  <a:moveTo>
                    <a:pt x="3946" y="10683"/>
                  </a:moveTo>
                  <a:lnTo>
                    <a:pt x="3874" y="11251"/>
                  </a:lnTo>
                  <a:lnTo>
                    <a:pt x="1271" y="11251"/>
                  </a:lnTo>
                  <a:lnTo>
                    <a:pt x="1199" y="10683"/>
                  </a:lnTo>
                  <a:close/>
                  <a:moveTo>
                    <a:pt x="2575" y="1"/>
                  </a:moveTo>
                  <a:cubicBezTo>
                    <a:pt x="1208" y="1"/>
                    <a:pt x="92" y="1079"/>
                    <a:pt x="44" y="2445"/>
                  </a:cubicBezTo>
                  <a:cubicBezTo>
                    <a:pt x="1" y="3807"/>
                    <a:pt x="1040" y="4962"/>
                    <a:pt x="2402" y="5053"/>
                  </a:cubicBezTo>
                  <a:lnTo>
                    <a:pt x="2402" y="7623"/>
                  </a:lnTo>
                  <a:lnTo>
                    <a:pt x="212" y="7623"/>
                  </a:lnTo>
                  <a:cubicBezTo>
                    <a:pt x="121" y="7623"/>
                    <a:pt x="44" y="7695"/>
                    <a:pt x="44" y="7791"/>
                  </a:cubicBezTo>
                  <a:lnTo>
                    <a:pt x="44" y="8518"/>
                  </a:lnTo>
                  <a:cubicBezTo>
                    <a:pt x="44" y="8609"/>
                    <a:pt x="121" y="8686"/>
                    <a:pt x="212" y="8686"/>
                  </a:cubicBezTo>
                  <a:lnTo>
                    <a:pt x="607" y="8686"/>
                  </a:lnTo>
                  <a:lnTo>
                    <a:pt x="953" y="11443"/>
                  </a:lnTo>
                  <a:cubicBezTo>
                    <a:pt x="963" y="11525"/>
                    <a:pt x="1035" y="11592"/>
                    <a:pt x="1122" y="11592"/>
                  </a:cubicBezTo>
                  <a:lnTo>
                    <a:pt x="4028" y="11592"/>
                  </a:lnTo>
                  <a:cubicBezTo>
                    <a:pt x="4110" y="11592"/>
                    <a:pt x="4182" y="11525"/>
                    <a:pt x="4196" y="11443"/>
                  </a:cubicBezTo>
                  <a:lnTo>
                    <a:pt x="4538" y="8686"/>
                  </a:lnTo>
                  <a:lnTo>
                    <a:pt x="4933" y="8686"/>
                  </a:lnTo>
                  <a:cubicBezTo>
                    <a:pt x="5029" y="8686"/>
                    <a:pt x="5101" y="8609"/>
                    <a:pt x="5101" y="8518"/>
                  </a:cubicBezTo>
                  <a:lnTo>
                    <a:pt x="5101" y="7791"/>
                  </a:lnTo>
                  <a:cubicBezTo>
                    <a:pt x="5101" y="7695"/>
                    <a:pt x="5029" y="7623"/>
                    <a:pt x="4933" y="7623"/>
                  </a:cubicBezTo>
                  <a:lnTo>
                    <a:pt x="2743" y="7623"/>
                  </a:lnTo>
                  <a:lnTo>
                    <a:pt x="2743" y="5053"/>
                  </a:lnTo>
                  <a:cubicBezTo>
                    <a:pt x="4105" y="4962"/>
                    <a:pt x="5144" y="3807"/>
                    <a:pt x="5101" y="2445"/>
                  </a:cubicBezTo>
                  <a:cubicBezTo>
                    <a:pt x="5053" y="1079"/>
                    <a:pt x="3937" y="1"/>
                    <a:pt x="25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6" name="Google Shape;13224;p90">
              <a:extLst>
                <a:ext uri="{FF2B5EF4-FFF2-40B4-BE49-F238E27FC236}">
                  <a16:creationId xmlns:a16="http://schemas.microsoft.com/office/drawing/2014/main" id="{6839DC10-CB30-4D66-ADDC-7712AF0ACE5E}"/>
                </a:ext>
              </a:extLst>
            </p:cNvPr>
            <p:cNvSpPr/>
            <p:nvPr/>
          </p:nvSpPr>
          <p:spPr>
            <a:xfrm>
              <a:off x="2775386" y="4470034"/>
              <a:ext cx="62736" cy="47052"/>
            </a:xfrm>
            <a:custGeom>
              <a:avLst/>
              <a:gdLst/>
              <a:ahLst/>
              <a:cxnLst/>
              <a:rect l="l" t="t" r="r" b="b"/>
              <a:pathLst>
                <a:path w="2392" h="1794" extrusionOk="0">
                  <a:moveTo>
                    <a:pt x="1198" y="341"/>
                  </a:moveTo>
                  <a:cubicBezTo>
                    <a:pt x="1497" y="341"/>
                    <a:pt x="1771" y="485"/>
                    <a:pt x="1944" y="726"/>
                  </a:cubicBezTo>
                  <a:lnTo>
                    <a:pt x="448" y="726"/>
                  </a:lnTo>
                  <a:cubicBezTo>
                    <a:pt x="621" y="485"/>
                    <a:pt x="900" y="341"/>
                    <a:pt x="1198" y="341"/>
                  </a:cubicBezTo>
                  <a:close/>
                  <a:moveTo>
                    <a:pt x="1944" y="1067"/>
                  </a:moveTo>
                  <a:cubicBezTo>
                    <a:pt x="1771" y="1308"/>
                    <a:pt x="1497" y="1452"/>
                    <a:pt x="1198" y="1452"/>
                  </a:cubicBezTo>
                  <a:cubicBezTo>
                    <a:pt x="900" y="1452"/>
                    <a:pt x="621" y="1308"/>
                    <a:pt x="448" y="1067"/>
                  </a:cubicBezTo>
                  <a:close/>
                  <a:moveTo>
                    <a:pt x="1196" y="0"/>
                  </a:moveTo>
                  <a:cubicBezTo>
                    <a:pt x="701" y="0"/>
                    <a:pt x="207" y="281"/>
                    <a:pt x="10" y="841"/>
                  </a:cubicBezTo>
                  <a:cubicBezTo>
                    <a:pt x="0" y="875"/>
                    <a:pt x="0" y="918"/>
                    <a:pt x="10" y="952"/>
                  </a:cubicBezTo>
                  <a:cubicBezTo>
                    <a:pt x="188" y="1457"/>
                    <a:pt x="664" y="1789"/>
                    <a:pt x="1198" y="1794"/>
                  </a:cubicBezTo>
                  <a:cubicBezTo>
                    <a:pt x="1732" y="1789"/>
                    <a:pt x="2209" y="1452"/>
                    <a:pt x="2387" y="952"/>
                  </a:cubicBezTo>
                  <a:cubicBezTo>
                    <a:pt x="2387" y="942"/>
                    <a:pt x="2392" y="933"/>
                    <a:pt x="2392" y="928"/>
                  </a:cubicBezTo>
                  <a:cubicBezTo>
                    <a:pt x="2392" y="918"/>
                    <a:pt x="2392" y="909"/>
                    <a:pt x="2392" y="899"/>
                  </a:cubicBezTo>
                  <a:cubicBezTo>
                    <a:pt x="2392" y="889"/>
                    <a:pt x="2392" y="880"/>
                    <a:pt x="2392" y="875"/>
                  </a:cubicBezTo>
                  <a:lnTo>
                    <a:pt x="2392" y="865"/>
                  </a:lnTo>
                  <a:cubicBezTo>
                    <a:pt x="2392" y="856"/>
                    <a:pt x="2387" y="846"/>
                    <a:pt x="2387" y="841"/>
                  </a:cubicBezTo>
                  <a:cubicBezTo>
                    <a:pt x="2187" y="281"/>
                    <a:pt x="1691" y="0"/>
                    <a:pt x="11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7" name="Google Shape;13225;p90">
              <a:extLst>
                <a:ext uri="{FF2B5EF4-FFF2-40B4-BE49-F238E27FC236}">
                  <a16:creationId xmlns:a16="http://schemas.microsoft.com/office/drawing/2014/main" id="{ECBC89F3-91D8-459F-8D0D-F4C5EE62BA7E}"/>
                </a:ext>
              </a:extLst>
            </p:cNvPr>
            <p:cNvSpPr/>
            <p:nvPr/>
          </p:nvSpPr>
          <p:spPr>
            <a:xfrm>
              <a:off x="2848194" y="4470034"/>
              <a:ext cx="62998" cy="47052"/>
            </a:xfrm>
            <a:custGeom>
              <a:avLst/>
              <a:gdLst/>
              <a:ahLst/>
              <a:cxnLst/>
              <a:rect l="l" t="t" r="r" b="b"/>
              <a:pathLst>
                <a:path w="2402" h="1794" extrusionOk="0">
                  <a:moveTo>
                    <a:pt x="1201" y="341"/>
                  </a:moveTo>
                  <a:cubicBezTo>
                    <a:pt x="1498" y="342"/>
                    <a:pt x="1776" y="486"/>
                    <a:pt x="1949" y="726"/>
                  </a:cubicBezTo>
                  <a:lnTo>
                    <a:pt x="453" y="726"/>
                  </a:lnTo>
                  <a:cubicBezTo>
                    <a:pt x="626" y="486"/>
                    <a:pt x="904" y="342"/>
                    <a:pt x="1201" y="341"/>
                  </a:cubicBezTo>
                  <a:close/>
                  <a:moveTo>
                    <a:pt x="1949" y="1067"/>
                  </a:moveTo>
                  <a:cubicBezTo>
                    <a:pt x="1776" y="1308"/>
                    <a:pt x="1502" y="1452"/>
                    <a:pt x="1203" y="1452"/>
                  </a:cubicBezTo>
                  <a:lnTo>
                    <a:pt x="1199" y="1452"/>
                  </a:lnTo>
                  <a:cubicBezTo>
                    <a:pt x="905" y="1452"/>
                    <a:pt x="626" y="1308"/>
                    <a:pt x="453" y="1067"/>
                  </a:cubicBezTo>
                  <a:close/>
                  <a:moveTo>
                    <a:pt x="1201" y="0"/>
                  </a:moveTo>
                  <a:cubicBezTo>
                    <a:pt x="707" y="0"/>
                    <a:pt x="212" y="281"/>
                    <a:pt x="15" y="841"/>
                  </a:cubicBezTo>
                  <a:cubicBezTo>
                    <a:pt x="0" y="875"/>
                    <a:pt x="0" y="918"/>
                    <a:pt x="15" y="952"/>
                  </a:cubicBezTo>
                  <a:cubicBezTo>
                    <a:pt x="193" y="1457"/>
                    <a:pt x="669" y="1794"/>
                    <a:pt x="1199" y="1794"/>
                  </a:cubicBezTo>
                  <a:cubicBezTo>
                    <a:pt x="1733" y="1794"/>
                    <a:pt x="2209" y="1457"/>
                    <a:pt x="2387" y="952"/>
                  </a:cubicBezTo>
                  <a:cubicBezTo>
                    <a:pt x="2402" y="918"/>
                    <a:pt x="2402" y="875"/>
                    <a:pt x="2387" y="841"/>
                  </a:cubicBezTo>
                  <a:cubicBezTo>
                    <a:pt x="2190" y="281"/>
                    <a:pt x="1695" y="0"/>
                    <a:pt x="12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28" name="Google Shape;13226;p90">
            <a:extLst>
              <a:ext uri="{FF2B5EF4-FFF2-40B4-BE49-F238E27FC236}">
                <a16:creationId xmlns:a16="http://schemas.microsoft.com/office/drawing/2014/main" id="{AF026283-098A-458F-BB6F-703C5EF74834}"/>
              </a:ext>
            </a:extLst>
          </p:cNvPr>
          <p:cNvGrpSpPr/>
          <p:nvPr/>
        </p:nvGrpSpPr>
        <p:grpSpPr>
          <a:xfrm>
            <a:off x="4130437" y="3007513"/>
            <a:ext cx="468319" cy="467479"/>
            <a:chOff x="3097827" y="2440209"/>
            <a:chExt cx="351239" cy="350609"/>
          </a:xfrm>
        </p:grpSpPr>
        <p:sp>
          <p:nvSpPr>
            <p:cNvPr id="929" name="Google Shape;13227;p90">
              <a:extLst>
                <a:ext uri="{FF2B5EF4-FFF2-40B4-BE49-F238E27FC236}">
                  <a16:creationId xmlns:a16="http://schemas.microsoft.com/office/drawing/2014/main" id="{16BCBB32-922C-4643-9FC6-92078BE5CE26}"/>
                </a:ext>
              </a:extLst>
            </p:cNvPr>
            <p:cNvSpPr/>
            <p:nvPr/>
          </p:nvSpPr>
          <p:spPr>
            <a:xfrm>
              <a:off x="3158150" y="2478318"/>
              <a:ext cx="230592" cy="307308"/>
            </a:xfrm>
            <a:custGeom>
              <a:avLst/>
              <a:gdLst/>
              <a:ahLst/>
              <a:cxnLst/>
              <a:rect l="l" t="t" r="r" b="b"/>
              <a:pathLst>
                <a:path w="8792" h="11717" extrusionOk="0">
                  <a:moveTo>
                    <a:pt x="4393" y="0"/>
                  </a:moveTo>
                  <a:cubicBezTo>
                    <a:pt x="1968" y="0"/>
                    <a:pt x="0" y="1968"/>
                    <a:pt x="0" y="4394"/>
                  </a:cubicBezTo>
                  <a:cubicBezTo>
                    <a:pt x="0" y="8161"/>
                    <a:pt x="4393" y="11717"/>
                    <a:pt x="4393" y="11717"/>
                  </a:cubicBezTo>
                  <a:cubicBezTo>
                    <a:pt x="4393" y="11717"/>
                    <a:pt x="8791" y="8161"/>
                    <a:pt x="8791" y="4394"/>
                  </a:cubicBezTo>
                  <a:cubicBezTo>
                    <a:pt x="8791" y="1968"/>
                    <a:pt x="6823" y="0"/>
                    <a:pt x="4393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0" name="Google Shape;13228;p90">
              <a:extLst>
                <a:ext uri="{FF2B5EF4-FFF2-40B4-BE49-F238E27FC236}">
                  <a16:creationId xmlns:a16="http://schemas.microsoft.com/office/drawing/2014/main" id="{5E4D763B-D6A6-47E8-A42D-0B537B22CAF8}"/>
                </a:ext>
              </a:extLst>
            </p:cNvPr>
            <p:cNvSpPr/>
            <p:nvPr/>
          </p:nvSpPr>
          <p:spPr>
            <a:xfrm>
              <a:off x="3158150" y="2485504"/>
              <a:ext cx="132265" cy="300121"/>
            </a:xfrm>
            <a:custGeom>
              <a:avLst/>
              <a:gdLst/>
              <a:ahLst/>
              <a:cxnLst/>
              <a:rect l="l" t="t" r="r" b="b"/>
              <a:pathLst>
                <a:path w="5043" h="11443" extrusionOk="0">
                  <a:moveTo>
                    <a:pt x="2858" y="1"/>
                  </a:moveTo>
                  <a:lnTo>
                    <a:pt x="2858" y="1"/>
                  </a:lnTo>
                  <a:cubicBezTo>
                    <a:pt x="1141" y="645"/>
                    <a:pt x="0" y="2286"/>
                    <a:pt x="0" y="4120"/>
                  </a:cubicBezTo>
                  <a:cubicBezTo>
                    <a:pt x="0" y="7887"/>
                    <a:pt x="4393" y="11443"/>
                    <a:pt x="4393" y="11443"/>
                  </a:cubicBezTo>
                  <a:cubicBezTo>
                    <a:pt x="4393" y="11443"/>
                    <a:pt x="4648" y="11236"/>
                    <a:pt x="5043" y="10866"/>
                  </a:cubicBezTo>
                  <a:cubicBezTo>
                    <a:pt x="4201" y="10134"/>
                    <a:pt x="837" y="7002"/>
                    <a:pt x="837" y="3701"/>
                  </a:cubicBezTo>
                  <a:cubicBezTo>
                    <a:pt x="837" y="2204"/>
                    <a:pt x="1598" y="809"/>
                    <a:pt x="2858" y="1"/>
                  </a:cubicBezTo>
                  <a:close/>
                </a:path>
              </a:pathLst>
            </a:custGeom>
            <a:solidFill>
              <a:srgbClr val="D9E1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1" name="Google Shape;13229;p90">
              <a:extLst>
                <a:ext uri="{FF2B5EF4-FFF2-40B4-BE49-F238E27FC236}">
                  <a16:creationId xmlns:a16="http://schemas.microsoft.com/office/drawing/2014/main" id="{4F0F297B-9524-40F0-A811-EF2B5BB5521E}"/>
                </a:ext>
              </a:extLst>
            </p:cNvPr>
            <p:cNvSpPr/>
            <p:nvPr/>
          </p:nvSpPr>
          <p:spPr>
            <a:xfrm>
              <a:off x="3185663" y="2505830"/>
              <a:ext cx="175567" cy="175567"/>
            </a:xfrm>
            <a:custGeom>
              <a:avLst/>
              <a:gdLst/>
              <a:ahLst/>
              <a:cxnLst/>
              <a:rect l="l" t="t" r="r" b="b"/>
              <a:pathLst>
                <a:path w="6694" h="6694" extrusionOk="0">
                  <a:moveTo>
                    <a:pt x="3344" y="0"/>
                  </a:moveTo>
                  <a:cubicBezTo>
                    <a:pt x="1497" y="0"/>
                    <a:pt x="0" y="1497"/>
                    <a:pt x="0" y="3345"/>
                  </a:cubicBezTo>
                  <a:cubicBezTo>
                    <a:pt x="0" y="5197"/>
                    <a:pt x="1497" y="6694"/>
                    <a:pt x="3344" y="6694"/>
                  </a:cubicBezTo>
                  <a:cubicBezTo>
                    <a:pt x="5197" y="6694"/>
                    <a:pt x="6693" y="5197"/>
                    <a:pt x="6693" y="3345"/>
                  </a:cubicBezTo>
                  <a:cubicBezTo>
                    <a:pt x="6693" y="1497"/>
                    <a:pt x="5197" y="0"/>
                    <a:pt x="3344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2" name="Google Shape;13230;p90">
              <a:extLst>
                <a:ext uri="{FF2B5EF4-FFF2-40B4-BE49-F238E27FC236}">
                  <a16:creationId xmlns:a16="http://schemas.microsoft.com/office/drawing/2014/main" id="{AD77298C-3C7B-499B-919A-5C8DDD1FB941}"/>
                </a:ext>
              </a:extLst>
            </p:cNvPr>
            <p:cNvSpPr/>
            <p:nvPr/>
          </p:nvSpPr>
          <p:spPr>
            <a:xfrm>
              <a:off x="3171395" y="2515430"/>
              <a:ext cx="158650" cy="165968"/>
            </a:xfrm>
            <a:custGeom>
              <a:avLst/>
              <a:gdLst/>
              <a:ahLst/>
              <a:cxnLst/>
              <a:rect l="l" t="t" r="r" b="b"/>
              <a:pathLst>
                <a:path w="6049" h="6328" extrusionOk="0">
                  <a:moveTo>
                    <a:pt x="2363" y="0"/>
                  </a:moveTo>
                  <a:cubicBezTo>
                    <a:pt x="587" y="914"/>
                    <a:pt x="0" y="3171"/>
                    <a:pt x="1107" y="4831"/>
                  </a:cubicBezTo>
                  <a:cubicBezTo>
                    <a:pt x="1755" y="5810"/>
                    <a:pt x="2820" y="6328"/>
                    <a:pt x="3898" y="6328"/>
                  </a:cubicBezTo>
                  <a:cubicBezTo>
                    <a:pt x="4655" y="6328"/>
                    <a:pt x="5418" y="6073"/>
                    <a:pt x="6049" y="5543"/>
                  </a:cubicBezTo>
                  <a:lnTo>
                    <a:pt x="6049" y="5543"/>
                  </a:lnTo>
                  <a:cubicBezTo>
                    <a:pt x="5572" y="5784"/>
                    <a:pt x="5048" y="5909"/>
                    <a:pt x="4519" y="5909"/>
                  </a:cubicBezTo>
                  <a:cubicBezTo>
                    <a:pt x="3114" y="5909"/>
                    <a:pt x="1858" y="5028"/>
                    <a:pt x="1372" y="3710"/>
                  </a:cubicBezTo>
                  <a:cubicBezTo>
                    <a:pt x="891" y="2387"/>
                    <a:pt x="1285" y="905"/>
                    <a:pt x="2363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3" name="Google Shape;13231;p90">
              <a:extLst>
                <a:ext uri="{FF2B5EF4-FFF2-40B4-BE49-F238E27FC236}">
                  <a16:creationId xmlns:a16="http://schemas.microsoft.com/office/drawing/2014/main" id="{F414B9A7-702E-449C-A9DF-E516560E864A}"/>
                </a:ext>
              </a:extLst>
            </p:cNvPr>
            <p:cNvSpPr/>
            <p:nvPr/>
          </p:nvSpPr>
          <p:spPr>
            <a:xfrm>
              <a:off x="3152957" y="2473151"/>
              <a:ext cx="240821" cy="317667"/>
            </a:xfrm>
            <a:custGeom>
              <a:avLst/>
              <a:gdLst/>
              <a:ahLst/>
              <a:cxnLst/>
              <a:rect l="l" t="t" r="r" b="b"/>
              <a:pathLst>
                <a:path w="9182" h="12112" extrusionOk="0">
                  <a:moveTo>
                    <a:pt x="4591" y="395"/>
                  </a:moveTo>
                  <a:cubicBezTo>
                    <a:pt x="6911" y="395"/>
                    <a:pt x="8792" y="2276"/>
                    <a:pt x="8792" y="4591"/>
                  </a:cubicBezTo>
                  <a:cubicBezTo>
                    <a:pt x="8792" y="6477"/>
                    <a:pt x="7623" y="8324"/>
                    <a:pt x="6641" y="9537"/>
                  </a:cubicBezTo>
                  <a:cubicBezTo>
                    <a:pt x="6020" y="10302"/>
                    <a:pt x="5337" y="11014"/>
                    <a:pt x="4591" y="11659"/>
                  </a:cubicBezTo>
                  <a:cubicBezTo>
                    <a:pt x="3850" y="11014"/>
                    <a:pt x="3162" y="10302"/>
                    <a:pt x="2541" y="9537"/>
                  </a:cubicBezTo>
                  <a:cubicBezTo>
                    <a:pt x="1565" y="8320"/>
                    <a:pt x="395" y="6477"/>
                    <a:pt x="395" y="4591"/>
                  </a:cubicBezTo>
                  <a:cubicBezTo>
                    <a:pt x="395" y="2276"/>
                    <a:pt x="2272" y="395"/>
                    <a:pt x="4591" y="395"/>
                  </a:cubicBezTo>
                  <a:close/>
                  <a:moveTo>
                    <a:pt x="4591" y="0"/>
                  </a:moveTo>
                  <a:cubicBezTo>
                    <a:pt x="2060" y="5"/>
                    <a:pt x="6" y="2060"/>
                    <a:pt x="1" y="4591"/>
                  </a:cubicBezTo>
                  <a:cubicBezTo>
                    <a:pt x="1" y="5481"/>
                    <a:pt x="241" y="6429"/>
                    <a:pt x="708" y="7410"/>
                  </a:cubicBezTo>
                  <a:cubicBezTo>
                    <a:pt x="1127" y="8262"/>
                    <a:pt x="1642" y="9061"/>
                    <a:pt x="2243" y="9792"/>
                  </a:cubicBezTo>
                  <a:cubicBezTo>
                    <a:pt x="2912" y="10620"/>
                    <a:pt x="3653" y="11380"/>
                    <a:pt x="4466" y="12068"/>
                  </a:cubicBezTo>
                  <a:cubicBezTo>
                    <a:pt x="4502" y="12097"/>
                    <a:pt x="4547" y="12111"/>
                    <a:pt x="4591" y="12111"/>
                  </a:cubicBezTo>
                  <a:cubicBezTo>
                    <a:pt x="4636" y="12111"/>
                    <a:pt x="4680" y="12097"/>
                    <a:pt x="4716" y="12068"/>
                  </a:cubicBezTo>
                  <a:cubicBezTo>
                    <a:pt x="5530" y="11380"/>
                    <a:pt x="6271" y="10620"/>
                    <a:pt x="6939" y="9792"/>
                  </a:cubicBezTo>
                  <a:cubicBezTo>
                    <a:pt x="7541" y="9061"/>
                    <a:pt x="8061" y="8262"/>
                    <a:pt x="8479" y="7415"/>
                  </a:cubicBezTo>
                  <a:cubicBezTo>
                    <a:pt x="8946" y="6433"/>
                    <a:pt x="9182" y="5486"/>
                    <a:pt x="9182" y="4595"/>
                  </a:cubicBezTo>
                  <a:cubicBezTo>
                    <a:pt x="9182" y="2060"/>
                    <a:pt x="7127" y="5"/>
                    <a:pt x="45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4" name="Google Shape;13232;p90">
              <a:extLst>
                <a:ext uri="{FF2B5EF4-FFF2-40B4-BE49-F238E27FC236}">
                  <a16:creationId xmlns:a16="http://schemas.microsoft.com/office/drawing/2014/main" id="{5BEE366C-3E96-4229-9F37-63150710D999}"/>
                </a:ext>
              </a:extLst>
            </p:cNvPr>
            <p:cNvSpPr/>
            <p:nvPr/>
          </p:nvSpPr>
          <p:spPr>
            <a:xfrm>
              <a:off x="3168877" y="2500532"/>
              <a:ext cx="205965" cy="186189"/>
            </a:xfrm>
            <a:custGeom>
              <a:avLst/>
              <a:gdLst/>
              <a:ahLst/>
              <a:cxnLst/>
              <a:rect l="l" t="t" r="r" b="b"/>
              <a:pathLst>
                <a:path w="7853" h="7099" extrusionOk="0">
                  <a:moveTo>
                    <a:pt x="3984" y="1"/>
                  </a:moveTo>
                  <a:cubicBezTo>
                    <a:pt x="2844" y="1"/>
                    <a:pt x="1730" y="548"/>
                    <a:pt x="1044" y="1554"/>
                  </a:cubicBezTo>
                  <a:cubicBezTo>
                    <a:pt x="0" y="3094"/>
                    <a:pt x="323" y="5178"/>
                    <a:pt x="1780" y="6333"/>
                  </a:cubicBezTo>
                  <a:cubicBezTo>
                    <a:pt x="2432" y="6847"/>
                    <a:pt x="3209" y="7099"/>
                    <a:pt x="3982" y="7099"/>
                  </a:cubicBezTo>
                  <a:cubicBezTo>
                    <a:pt x="4945" y="7099"/>
                    <a:pt x="5900" y="6708"/>
                    <a:pt x="6597" y="5948"/>
                  </a:cubicBezTo>
                  <a:cubicBezTo>
                    <a:pt x="7853" y="4571"/>
                    <a:pt x="7838" y="2464"/>
                    <a:pt x="6559" y="1112"/>
                  </a:cubicBezTo>
                  <a:cubicBezTo>
                    <a:pt x="6521" y="1072"/>
                    <a:pt x="6470" y="1052"/>
                    <a:pt x="6419" y="1052"/>
                  </a:cubicBezTo>
                  <a:cubicBezTo>
                    <a:pt x="6370" y="1052"/>
                    <a:pt x="6322" y="1070"/>
                    <a:pt x="6284" y="1107"/>
                  </a:cubicBezTo>
                  <a:cubicBezTo>
                    <a:pt x="6202" y="1179"/>
                    <a:pt x="6198" y="1304"/>
                    <a:pt x="6275" y="1381"/>
                  </a:cubicBezTo>
                  <a:cubicBezTo>
                    <a:pt x="7405" y="2579"/>
                    <a:pt x="7420" y="4451"/>
                    <a:pt x="6308" y="5664"/>
                  </a:cubicBezTo>
                  <a:cubicBezTo>
                    <a:pt x="5690" y="6338"/>
                    <a:pt x="4842" y="6683"/>
                    <a:pt x="3990" y="6683"/>
                  </a:cubicBezTo>
                  <a:cubicBezTo>
                    <a:pt x="3304" y="6683"/>
                    <a:pt x="2615" y="6460"/>
                    <a:pt x="2040" y="6005"/>
                  </a:cubicBezTo>
                  <a:cubicBezTo>
                    <a:pt x="746" y="4985"/>
                    <a:pt x="462" y="3138"/>
                    <a:pt x="1386" y="1776"/>
                  </a:cubicBezTo>
                  <a:cubicBezTo>
                    <a:pt x="1993" y="883"/>
                    <a:pt x="2980" y="397"/>
                    <a:pt x="3990" y="397"/>
                  </a:cubicBezTo>
                  <a:cubicBezTo>
                    <a:pt x="4525" y="397"/>
                    <a:pt x="5067" y="533"/>
                    <a:pt x="5563" y="818"/>
                  </a:cubicBezTo>
                  <a:cubicBezTo>
                    <a:pt x="5598" y="839"/>
                    <a:pt x="5633" y="848"/>
                    <a:pt x="5665" y="848"/>
                  </a:cubicBezTo>
                  <a:cubicBezTo>
                    <a:pt x="5840" y="848"/>
                    <a:pt x="5950" y="590"/>
                    <a:pt x="5760" y="477"/>
                  </a:cubicBezTo>
                  <a:cubicBezTo>
                    <a:pt x="5201" y="155"/>
                    <a:pt x="4589" y="1"/>
                    <a:pt x="39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5" name="Google Shape;13233;p90">
              <a:extLst>
                <a:ext uri="{FF2B5EF4-FFF2-40B4-BE49-F238E27FC236}">
                  <a16:creationId xmlns:a16="http://schemas.microsoft.com/office/drawing/2014/main" id="{F14FAD82-2B3D-47B2-9B66-9C5EF276E965}"/>
                </a:ext>
              </a:extLst>
            </p:cNvPr>
            <p:cNvSpPr/>
            <p:nvPr/>
          </p:nvSpPr>
          <p:spPr>
            <a:xfrm>
              <a:off x="3245724" y="2533553"/>
              <a:ext cx="55314" cy="120122"/>
            </a:xfrm>
            <a:custGeom>
              <a:avLst/>
              <a:gdLst/>
              <a:ahLst/>
              <a:cxnLst/>
              <a:rect l="l" t="t" r="r" b="b"/>
              <a:pathLst>
                <a:path w="2109" h="4580" extrusionOk="0">
                  <a:moveTo>
                    <a:pt x="1055" y="1"/>
                  </a:moveTo>
                  <a:cubicBezTo>
                    <a:pt x="957" y="1"/>
                    <a:pt x="859" y="67"/>
                    <a:pt x="862" y="199"/>
                  </a:cubicBezTo>
                  <a:lnTo>
                    <a:pt x="862" y="632"/>
                  </a:lnTo>
                  <a:cubicBezTo>
                    <a:pt x="366" y="685"/>
                    <a:pt x="0" y="1109"/>
                    <a:pt x="25" y="1604"/>
                  </a:cubicBezTo>
                  <a:cubicBezTo>
                    <a:pt x="49" y="2095"/>
                    <a:pt x="458" y="2485"/>
                    <a:pt x="953" y="2485"/>
                  </a:cubicBezTo>
                  <a:lnTo>
                    <a:pt x="1160" y="2485"/>
                  </a:lnTo>
                  <a:cubicBezTo>
                    <a:pt x="1458" y="2485"/>
                    <a:pt x="1694" y="2725"/>
                    <a:pt x="1694" y="3024"/>
                  </a:cubicBezTo>
                  <a:cubicBezTo>
                    <a:pt x="1694" y="3317"/>
                    <a:pt x="1458" y="3558"/>
                    <a:pt x="1160" y="3558"/>
                  </a:cubicBezTo>
                  <a:lnTo>
                    <a:pt x="847" y="3558"/>
                  </a:lnTo>
                  <a:cubicBezTo>
                    <a:pt x="607" y="3558"/>
                    <a:pt x="414" y="3365"/>
                    <a:pt x="414" y="3125"/>
                  </a:cubicBezTo>
                  <a:cubicBezTo>
                    <a:pt x="414" y="2995"/>
                    <a:pt x="316" y="2930"/>
                    <a:pt x="218" y="2930"/>
                  </a:cubicBezTo>
                  <a:cubicBezTo>
                    <a:pt x="120" y="2930"/>
                    <a:pt x="22" y="2995"/>
                    <a:pt x="25" y="3125"/>
                  </a:cubicBezTo>
                  <a:cubicBezTo>
                    <a:pt x="25" y="3582"/>
                    <a:pt x="390" y="3948"/>
                    <a:pt x="847" y="3952"/>
                  </a:cubicBezTo>
                  <a:lnTo>
                    <a:pt x="862" y="3952"/>
                  </a:lnTo>
                  <a:lnTo>
                    <a:pt x="862" y="4381"/>
                  </a:lnTo>
                  <a:cubicBezTo>
                    <a:pt x="859" y="4513"/>
                    <a:pt x="957" y="4579"/>
                    <a:pt x="1055" y="4579"/>
                  </a:cubicBezTo>
                  <a:cubicBezTo>
                    <a:pt x="1153" y="4579"/>
                    <a:pt x="1252" y="4513"/>
                    <a:pt x="1252" y="4381"/>
                  </a:cubicBezTo>
                  <a:lnTo>
                    <a:pt x="1252" y="3948"/>
                  </a:lnTo>
                  <a:cubicBezTo>
                    <a:pt x="1742" y="3895"/>
                    <a:pt x="2108" y="3471"/>
                    <a:pt x="2084" y="2976"/>
                  </a:cubicBezTo>
                  <a:cubicBezTo>
                    <a:pt x="2060" y="2485"/>
                    <a:pt x="1656" y="2095"/>
                    <a:pt x="1160" y="2095"/>
                  </a:cubicBezTo>
                  <a:lnTo>
                    <a:pt x="953" y="2095"/>
                  </a:lnTo>
                  <a:cubicBezTo>
                    <a:pt x="655" y="2095"/>
                    <a:pt x="414" y="1854"/>
                    <a:pt x="414" y="1556"/>
                  </a:cubicBezTo>
                  <a:cubicBezTo>
                    <a:pt x="414" y="1263"/>
                    <a:pt x="655" y="1022"/>
                    <a:pt x="953" y="1022"/>
                  </a:cubicBezTo>
                  <a:lnTo>
                    <a:pt x="1266" y="1022"/>
                  </a:lnTo>
                  <a:cubicBezTo>
                    <a:pt x="1502" y="1022"/>
                    <a:pt x="1694" y="1215"/>
                    <a:pt x="1694" y="1455"/>
                  </a:cubicBezTo>
                  <a:lnTo>
                    <a:pt x="1694" y="1662"/>
                  </a:lnTo>
                  <a:cubicBezTo>
                    <a:pt x="1694" y="1773"/>
                    <a:pt x="1786" y="1859"/>
                    <a:pt x="1891" y="1859"/>
                  </a:cubicBezTo>
                  <a:cubicBezTo>
                    <a:pt x="2002" y="1859"/>
                    <a:pt x="2089" y="1773"/>
                    <a:pt x="2089" y="1662"/>
                  </a:cubicBezTo>
                  <a:lnTo>
                    <a:pt x="2089" y="1455"/>
                  </a:lnTo>
                  <a:cubicBezTo>
                    <a:pt x="2089" y="998"/>
                    <a:pt x="1718" y="627"/>
                    <a:pt x="1266" y="627"/>
                  </a:cubicBezTo>
                  <a:lnTo>
                    <a:pt x="1252" y="627"/>
                  </a:lnTo>
                  <a:lnTo>
                    <a:pt x="1252" y="199"/>
                  </a:lnTo>
                  <a:cubicBezTo>
                    <a:pt x="1252" y="67"/>
                    <a:pt x="1153" y="1"/>
                    <a:pt x="10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6" name="Google Shape;13234;p90">
              <a:extLst>
                <a:ext uri="{FF2B5EF4-FFF2-40B4-BE49-F238E27FC236}">
                  <a16:creationId xmlns:a16="http://schemas.microsoft.com/office/drawing/2014/main" id="{B255DE40-BD8E-4125-BC12-60B65346FBD1}"/>
                </a:ext>
              </a:extLst>
            </p:cNvPr>
            <p:cNvSpPr/>
            <p:nvPr/>
          </p:nvSpPr>
          <p:spPr>
            <a:xfrm>
              <a:off x="3395535" y="2440209"/>
              <a:ext cx="53530" cy="87416"/>
            </a:xfrm>
            <a:custGeom>
              <a:avLst/>
              <a:gdLst/>
              <a:ahLst/>
              <a:cxnLst/>
              <a:rect l="l" t="t" r="r" b="b"/>
              <a:pathLst>
                <a:path w="2041" h="3333" extrusionOk="0">
                  <a:moveTo>
                    <a:pt x="284" y="0"/>
                  </a:moveTo>
                  <a:cubicBezTo>
                    <a:pt x="117" y="0"/>
                    <a:pt x="1" y="239"/>
                    <a:pt x="178" y="361"/>
                  </a:cubicBezTo>
                  <a:cubicBezTo>
                    <a:pt x="1097" y="987"/>
                    <a:pt x="1646" y="2026"/>
                    <a:pt x="1646" y="3138"/>
                  </a:cubicBezTo>
                  <a:cubicBezTo>
                    <a:pt x="1646" y="3267"/>
                    <a:pt x="1744" y="3332"/>
                    <a:pt x="1843" y="3332"/>
                  </a:cubicBezTo>
                  <a:cubicBezTo>
                    <a:pt x="1942" y="3332"/>
                    <a:pt x="2040" y="3267"/>
                    <a:pt x="2040" y="3138"/>
                  </a:cubicBezTo>
                  <a:cubicBezTo>
                    <a:pt x="2040" y="1896"/>
                    <a:pt x="1424" y="736"/>
                    <a:pt x="399" y="39"/>
                  </a:cubicBezTo>
                  <a:cubicBezTo>
                    <a:pt x="360" y="12"/>
                    <a:pt x="321" y="0"/>
                    <a:pt x="2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7" name="Google Shape;13235;p90">
              <a:extLst>
                <a:ext uri="{FF2B5EF4-FFF2-40B4-BE49-F238E27FC236}">
                  <a16:creationId xmlns:a16="http://schemas.microsoft.com/office/drawing/2014/main" id="{BE55C62A-84BE-42D7-990A-0ABFD56E3E57}"/>
                </a:ext>
              </a:extLst>
            </p:cNvPr>
            <p:cNvSpPr/>
            <p:nvPr/>
          </p:nvSpPr>
          <p:spPr>
            <a:xfrm>
              <a:off x="3364613" y="2485530"/>
              <a:ext cx="29558" cy="42200"/>
            </a:xfrm>
            <a:custGeom>
              <a:avLst/>
              <a:gdLst/>
              <a:ahLst/>
              <a:cxnLst/>
              <a:rect l="l" t="t" r="r" b="b"/>
              <a:pathLst>
                <a:path w="1127" h="1609" extrusionOk="0">
                  <a:moveTo>
                    <a:pt x="286" y="0"/>
                  </a:moveTo>
                  <a:cubicBezTo>
                    <a:pt x="118" y="0"/>
                    <a:pt x="0" y="242"/>
                    <a:pt x="178" y="361"/>
                  </a:cubicBezTo>
                  <a:cubicBezTo>
                    <a:pt x="525" y="601"/>
                    <a:pt x="732" y="991"/>
                    <a:pt x="732" y="1410"/>
                  </a:cubicBezTo>
                  <a:cubicBezTo>
                    <a:pt x="732" y="1542"/>
                    <a:pt x="830" y="1608"/>
                    <a:pt x="929" y="1608"/>
                  </a:cubicBezTo>
                  <a:cubicBezTo>
                    <a:pt x="1027" y="1608"/>
                    <a:pt x="1126" y="1542"/>
                    <a:pt x="1126" y="1410"/>
                  </a:cubicBezTo>
                  <a:cubicBezTo>
                    <a:pt x="1126" y="861"/>
                    <a:pt x="852" y="346"/>
                    <a:pt x="400" y="38"/>
                  </a:cubicBezTo>
                  <a:cubicBezTo>
                    <a:pt x="361" y="12"/>
                    <a:pt x="322" y="0"/>
                    <a:pt x="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8" name="Google Shape;13236;p90">
              <a:extLst>
                <a:ext uri="{FF2B5EF4-FFF2-40B4-BE49-F238E27FC236}">
                  <a16:creationId xmlns:a16="http://schemas.microsoft.com/office/drawing/2014/main" id="{E11F2BB2-8C0F-4872-888B-591570727FDB}"/>
                </a:ext>
              </a:extLst>
            </p:cNvPr>
            <p:cNvSpPr/>
            <p:nvPr/>
          </p:nvSpPr>
          <p:spPr>
            <a:xfrm>
              <a:off x="3380114" y="2462843"/>
              <a:ext cx="41439" cy="64782"/>
            </a:xfrm>
            <a:custGeom>
              <a:avLst/>
              <a:gdLst/>
              <a:ahLst/>
              <a:cxnLst/>
              <a:rect l="l" t="t" r="r" b="b"/>
              <a:pathLst>
                <a:path w="1580" h="2470" extrusionOk="0">
                  <a:moveTo>
                    <a:pt x="288" y="1"/>
                  </a:moveTo>
                  <a:cubicBezTo>
                    <a:pt x="120" y="1"/>
                    <a:pt x="1" y="241"/>
                    <a:pt x="179" y="364"/>
                  </a:cubicBezTo>
                  <a:cubicBezTo>
                    <a:pt x="809" y="793"/>
                    <a:pt x="1189" y="1509"/>
                    <a:pt x="1189" y="2275"/>
                  </a:cubicBezTo>
                  <a:cubicBezTo>
                    <a:pt x="1189" y="2404"/>
                    <a:pt x="1287" y="2469"/>
                    <a:pt x="1384" y="2469"/>
                  </a:cubicBezTo>
                  <a:cubicBezTo>
                    <a:pt x="1482" y="2469"/>
                    <a:pt x="1579" y="2404"/>
                    <a:pt x="1579" y="2275"/>
                  </a:cubicBezTo>
                  <a:cubicBezTo>
                    <a:pt x="1579" y="1380"/>
                    <a:pt x="1137" y="542"/>
                    <a:pt x="400" y="37"/>
                  </a:cubicBezTo>
                  <a:cubicBezTo>
                    <a:pt x="362" y="12"/>
                    <a:pt x="324" y="1"/>
                    <a:pt x="2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9" name="Google Shape;13237;p90">
              <a:extLst>
                <a:ext uri="{FF2B5EF4-FFF2-40B4-BE49-F238E27FC236}">
                  <a16:creationId xmlns:a16="http://schemas.microsoft.com/office/drawing/2014/main" id="{72EE2B69-77B3-4B89-B437-C510FC66AAAA}"/>
                </a:ext>
              </a:extLst>
            </p:cNvPr>
            <p:cNvSpPr/>
            <p:nvPr/>
          </p:nvSpPr>
          <p:spPr>
            <a:xfrm>
              <a:off x="3097827" y="2440209"/>
              <a:ext cx="53504" cy="87416"/>
            </a:xfrm>
            <a:custGeom>
              <a:avLst/>
              <a:gdLst/>
              <a:ahLst/>
              <a:cxnLst/>
              <a:rect l="l" t="t" r="r" b="b"/>
              <a:pathLst>
                <a:path w="2040" h="3333" extrusionOk="0">
                  <a:moveTo>
                    <a:pt x="1756" y="0"/>
                  </a:moveTo>
                  <a:cubicBezTo>
                    <a:pt x="1719" y="0"/>
                    <a:pt x="1680" y="12"/>
                    <a:pt x="1641" y="39"/>
                  </a:cubicBezTo>
                  <a:cubicBezTo>
                    <a:pt x="616" y="736"/>
                    <a:pt x="0" y="1896"/>
                    <a:pt x="0" y="3138"/>
                  </a:cubicBezTo>
                  <a:cubicBezTo>
                    <a:pt x="0" y="3267"/>
                    <a:pt x="99" y="3332"/>
                    <a:pt x="197" y="3332"/>
                  </a:cubicBezTo>
                  <a:cubicBezTo>
                    <a:pt x="296" y="3332"/>
                    <a:pt x="395" y="3267"/>
                    <a:pt x="395" y="3138"/>
                  </a:cubicBezTo>
                  <a:cubicBezTo>
                    <a:pt x="395" y="2026"/>
                    <a:pt x="943" y="987"/>
                    <a:pt x="1862" y="361"/>
                  </a:cubicBezTo>
                  <a:cubicBezTo>
                    <a:pt x="2040" y="239"/>
                    <a:pt x="1923" y="0"/>
                    <a:pt x="17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0" name="Google Shape;13238;p90">
              <a:extLst>
                <a:ext uri="{FF2B5EF4-FFF2-40B4-BE49-F238E27FC236}">
                  <a16:creationId xmlns:a16="http://schemas.microsoft.com/office/drawing/2014/main" id="{C43E1323-F6B8-4AB8-BA68-E6D77ACA80B1}"/>
                </a:ext>
              </a:extLst>
            </p:cNvPr>
            <p:cNvSpPr/>
            <p:nvPr/>
          </p:nvSpPr>
          <p:spPr>
            <a:xfrm>
              <a:off x="3152590" y="2485530"/>
              <a:ext cx="29585" cy="42148"/>
            </a:xfrm>
            <a:custGeom>
              <a:avLst/>
              <a:gdLst/>
              <a:ahLst/>
              <a:cxnLst/>
              <a:rect l="l" t="t" r="r" b="b"/>
              <a:pathLst>
                <a:path w="1128" h="1607" extrusionOk="0">
                  <a:moveTo>
                    <a:pt x="844" y="0"/>
                  </a:moveTo>
                  <a:cubicBezTo>
                    <a:pt x="808" y="0"/>
                    <a:pt x="770" y="12"/>
                    <a:pt x="732" y="38"/>
                  </a:cubicBezTo>
                  <a:cubicBezTo>
                    <a:pt x="275" y="346"/>
                    <a:pt x="5" y="861"/>
                    <a:pt x="5" y="1410"/>
                  </a:cubicBezTo>
                  <a:cubicBezTo>
                    <a:pt x="0" y="1515"/>
                    <a:pt x="92" y="1607"/>
                    <a:pt x="203" y="1607"/>
                  </a:cubicBezTo>
                  <a:cubicBezTo>
                    <a:pt x="308" y="1607"/>
                    <a:pt x="395" y="1520"/>
                    <a:pt x="395" y="1410"/>
                  </a:cubicBezTo>
                  <a:cubicBezTo>
                    <a:pt x="395" y="991"/>
                    <a:pt x="602" y="596"/>
                    <a:pt x="953" y="361"/>
                  </a:cubicBezTo>
                  <a:cubicBezTo>
                    <a:pt x="1127" y="242"/>
                    <a:pt x="1009" y="0"/>
                    <a:pt x="8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1" name="Google Shape;13239;p90">
              <a:extLst>
                <a:ext uri="{FF2B5EF4-FFF2-40B4-BE49-F238E27FC236}">
                  <a16:creationId xmlns:a16="http://schemas.microsoft.com/office/drawing/2014/main" id="{B8134DA2-FF83-4DC0-B10E-030AFF7DDAD2}"/>
                </a:ext>
              </a:extLst>
            </p:cNvPr>
            <p:cNvSpPr/>
            <p:nvPr/>
          </p:nvSpPr>
          <p:spPr>
            <a:xfrm>
              <a:off x="3125261" y="2462843"/>
              <a:ext cx="41518" cy="64782"/>
            </a:xfrm>
            <a:custGeom>
              <a:avLst/>
              <a:gdLst/>
              <a:ahLst/>
              <a:cxnLst/>
              <a:rect l="l" t="t" r="r" b="b"/>
              <a:pathLst>
                <a:path w="1583" h="2470" extrusionOk="0">
                  <a:moveTo>
                    <a:pt x="1297" y="1"/>
                  </a:moveTo>
                  <a:cubicBezTo>
                    <a:pt x="1262" y="1"/>
                    <a:pt x="1224" y="12"/>
                    <a:pt x="1187" y="37"/>
                  </a:cubicBezTo>
                  <a:cubicBezTo>
                    <a:pt x="446" y="542"/>
                    <a:pt x="3" y="1380"/>
                    <a:pt x="3" y="2275"/>
                  </a:cubicBezTo>
                  <a:cubicBezTo>
                    <a:pt x="1" y="2404"/>
                    <a:pt x="98" y="2469"/>
                    <a:pt x="196" y="2469"/>
                  </a:cubicBezTo>
                  <a:cubicBezTo>
                    <a:pt x="294" y="2469"/>
                    <a:pt x="393" y="2404"/>
                    <a:pt x="393" y="2275"/>
                  </a:cubicBezTo>
                  <a:cubicBezTo>
                    <a:pt x="393" y="1509"/>
                    <a:pt x="773" y="793"/>
                    <a:pt x="1408" y="364"/>
                  </a:cubicBezTo>
                  <a:cubicBezTo>
                    <a:pt x="1583" y="241"/>
                    <a:pt x="1463" y="1"/>
                    <a:pt x="12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42" name="Google Shape;13240;p90">
            <a:extLst>
              <a:ext uri="{FF2B5EF4-FFF2-40B4-BE49-F238E27FC236}">
                <a16:creationId xmlns:a16="http://schemas.microsoft.com/office/drawing/2014/main" id="{502F82F1-C1A9-45B1-810B-47793DBCDF80}"/>
              </a:ext>
            </a:extLst>
          </p:cNvPr>
          <p:cNvGrpSpPr/>
          <p:nvPr/>
        </p:nvGrpSpPr>
        <p:grpSpPr>
          <a:xfrm>
            <a:off x="5301287" y="1867118"/>
            <a:ext cx="483615" cy="317279"/>
            <a:chOff x="4034726" y="1584852"/>
            <a:chExt cx="304160" cy="199513"/>
          </a:xfrm>
        </p:grpSpPr>
        <p:sp>
          <p:nvSpPr>
            <p:cNvPr id="943" name="Google Shape;13241;p90">
              <a:extLst>
                <a:ext uri="{FF2B5EF4-FFF2-40B4-BE49-F238E27FC236}">
                  <a16:creationId xmlns:a16="http://schemas.microsoft.com/office/drawing/2014/main" id="{173C230A-086D-4E02-B754-F0FA57E123B9}"/>
                </a:ext>
              </a:extLst>
            </p:cNvPr>
            <p:cNvSpPr/>
            <p:nvPr/>
          </p:nvSpPr>
          <p:spPr>
            <a:xfrm>
              <a:off x="4112962" y="1591120"/>
              <a:ext cx="109447" cy="80676"/>
            </a:xfrm>
            <a:custGeom>
              <a:avLst/>
              <a:gdLst/>
              <a:ahLst/>
              <a:cxnLst/>
              <a:rect l="l" t="t" r="r" b="b"/>
              <a:pathLst>
                <a:path w="4173" h="3076" extrusionOk="0">
                  <a:moveTo>
                    <a:pt x="413" y="1"/>
                  </a:moveTo>
                  <a:cubicBezTo>
                    <a:pt x="407" y="1"/>
                    <a:pt x="401" y="1"/>
                    <a:pt x="395" y="1"/>
                  </a:cubicBezTo>
                  <a:lnTo>
                    <a:pt x="145" y="1"/>
                  </a:lnTo>
                  <a:cubicBezTo>
                    <a:pt x="49" y="1"/>
                    <a:pt x="1" y="107"/>
                    <a:pt x="54" y="179"/>
                  </a:cubicBezTo>
                  <a:lnTo>
                    <a:pt x="2315" y="3076"/>
                  </a:lnTo>
                  <a:lnTo>
                    <a:pt x="4173" y="3076"/>
                  </a:lnTo>
                  <a:lnTo>
                    <a:pt x="1329" y="372"/>
                  </a:lnTo>
                  <a:cubicBezTo>
                    <a:pt x="1083" y="135"/>
                    <a:pt x="753" y="1"/>
                    <a:pt x="413" y="1"/>
                  </a:cubicBezTo>
                  <a:close/>
                </a:path>
              </a:pathLst>
            </a:custGeom>
            <a:solidFill>
              <a:srgbClr val="BBC8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4" name="Google Shape;13242;p90">
              <a:extLst>
                <a:ext uri="{FF2B5EF4-FFF2-40B4-BE49-F238E27FC236}">
                  <a16:creationId xmlns:a16="http://schemas.microsoft.com/office/drawing/2014/main" id="{ECF1CFD8-0662-4BDB-A1E0-63DCCFC6494B}"/>
                </a:ext>
              </a:extLst>
            </p:cNvPr>
            <p:cNvSpPr/>
            <p:nvPr/>
          </p:nvSpPr>
          <p:spPr>
            <a:xfrm>
              <a:off x="4114353" y="1591120"/>
              <a:ext cx="108057" cy="80676"/>
            </a:xfrm>
            <a:custGeom>
              <a:avLst/>
              <a:gdLst/>
              <a:ahLst/>
              <a:cxnLst/>
              <a:rect l="l" t="t" r="r" b="b"/>
              <a:pathLst>
                <a:path w="4120" h="3076" extrusionOk="0">
                  <a:moveTo>
                    <a:pt x="92" y="1"/>
                  </a:moveTo>
                  <a:cubicBezTo>
                    <a:pt x="58" y="1"/>
                    <a:pt x="25" y="15"/>
                    <a:pt x="1" y="44"/>
                  </a:cubicBezTo>
                  <a:cubicBezTo>
                    <a:pt x="227" y="97"/>
                    <a:pt x="429" y="213"/>
                    <a:pt x="597" y="372"/>
                  </a:cubicBezTo>
                  <a:lnTo>
                    <a:pt x="3441" y="3076"/>
                  </a:lnTo>
                  <a:lnTo>
                    <a:pt x="4120" y="3076"/>
                  </a:lnTo>
                  <a:lnTo>
                    <a:pt x="1281" y="372"/>
                  </a:lnTo>
                  <a:cubicBezTo>
                    <a:pt x="1026" y="131"/>
                    <a:pt x="694" y="1"/>
                    <a:pt x="347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5" name="Google Shape;13243;p90">
              <a:extLst>
                <a:ext uri="{FF2B5EF4-FFF2-40B4-BE49-F238E27FC236}">
                  <a16:creationId xmlns:a16="http://schemas.microsoft.com/office/drawing/2014/main" id="{D5D62D01-F6B7-440E-83D6-75968FCCDC9C}"/>
                </a:ext>
              </a:extLst>
            </p:cNvPr>
            <p:cNvSpPr/>
            <p:nvPr/>
          </p:nvSpPr>
          <p:spPr>
            <a:xfrm>
              <a:off x="4039263" y="1619892"/>
              <a:ext cx="295217" cy="84977"/>
            </a:xfrm>
            <a:custGeom>
              <a:avLst/>
              <a:gdLst/>
              <a:ahLst/>
              <a:cxnLst/>
              <a:rect l="l" t="t" r="r" b="b"/>
              <a:pathLst>
                <a:path w="11256" h="3240" extrusionOk="0">
                  <a:moveTo>
                    <a:pt x="624" y="1"/>
                  </a:moveTo>
                  <a:cubicBezTo>
                    <a:pt x="620" y="1"/>
                    <a:pt x="616" y="1"/>
                    <a:pt x="612" y="1"/>
                  </a:cubicBezTo>
                  <a:lnTo>
                    <a:pt x="116" y="1"/>
                  </a:lnTo>
                  <a:cubicBezTo>
                    <a:pt x="54" y="1"/>
                    <a:pt x="1" y="49"/>
                    <a:pt x="1" y="112"/>
                  </a:cubicBezTo>
                  <a:lnTo>
                    <a:pt x="1" y="2773"/>
                  </a:lnTo>
                  <a:cubicBezTo>
                    <a:pt x="1" y="3028"/>
                    <a:pt x="208" y="3235"/>
                    <a:pt x="467" y="3239"/>
                  </a:cubicBezTo>
                  <a:lnTo>
                    <a:pt x="11164" y="3239"/>
                  </a:lnTo>
                  <a:cubicBezTo>
                    <a:pt x="11212" y="3239"/>
                    <a:pt x="11255" y="3196"/>
                    <a:pt x="11255" y="3148"/>
                  </a:cubicBezTo>
                  <a:lnTo>
                    <a:pt x="11255" y="3143"/>
                  </a:lnTo>
                  <a:cubicBezTo>
                    <a:pt x="11255" y="3023"/>
                    <a:pt x="11212" y="2907"/>
                    <a:pt x="11125" y="2821"/>
                  </a:cubicBezTo>
                  <a:lnTo>
                    <a:pt x="10866" y="2556"/>
                  </a:lnTo>
                  <a:lnTo>
                    <a:pt x="10471" y="2162"/>
                  </a:lnTo>
                  <a:cubicBezTo>
                    <a:pt x="10216" y="1907"/>
                    <a:pt x="9874" y="1767"/>
                    <a:pt x="9514" y="1767"/>
                  </a:cubicBezTo>
                  <a:lnTo>
                    <a:pt x="2156" y="1767"/>
                  </a:lnTo>
                  <a:cubicBezTo>
                    <a:pt x="1993" y="1767"/>
                    <a:pt x="1844" y="1680"/>
                    <a:pt x="1762" y="1536"/>
                  </a:cubicBezTo>
                  <a:lnTo>
                    <a:pt x="1002" y="222"/>
                  </a:lnTo>
                  <a:cubicBezTo>
                    <a:pt x="922" y="87"/>
                    <a:pt x="778" y="1"/>
                    <a:pt x="624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6" name="Google Shape;13244;p90">
              <a:extLst>
                <a:ext uri="{FF2B5EF4-FFF2-40B4-BE49-F238E27FC236}">
                  <a16:creationId xmlns:a16="http://schemas.microsoft.com/office/drawing/2014/main" id="{EFBD313E-D2B7-4336-A521-3C64A458DD01}"/>
                </a:ext>
              </a:extLst>
            </p:cNvPr>
            <p:cNvSpPr/>
            <p:nvPr/>
          </p:nvSpPr>
          <p:spPr>
            <a:xfrm>
              <a:off x="4112962" y="1685539"/>
              <a:ext cx="122325" cy="94419"/>
            </a:xfrm>
            <a:custGeom>
              <a:avLst/>
              <a:gdLst/>
              <a:ahLst/>
              <a:cxnLst/>
              <a:rect l="l" t="t" r="r" b="b"/>
              <a:pathLst>
                <a:path w="4664" h="3600" extrusionOk="0">
                  <a:moveTo>
                    <a:pt x="2772" y="0"/>
                  </a:moveTo>
                  <a:cubicBezTo>
                    <a:pt x="2739" y="0"/>
                    <a:pt x="2705" y="15"/>
                    <a:pt x="2686" y="43"/>
                  </a:cubicBezTo>
                  <a:lnTo>
                    <a:pt x="54" y="3416"/>
                  </a:lnTo>
                  <a:cubicBezTo>
                    <a:pt x="1" y="3493"/>
                    <a:pt x="49" y="3595"/>
                    <a:pt x="145" y="3599"/>
                  </a:cubicBezTo>
                  <a:lnTo>
                    <a:pt x="395" y="3599"/>
                  </a:lnTo>
                  <a:cubicBezTo>
                    <a:pt x="742" y="3599"/>
                    <a:pt x="1079" y="3465"/>
                    <a:pt x="1329" y="3229"/>
                  </a:cubicBezTo>
                  <a:lnTo>
                    <a:pt x="4615" y="120"/>
                  </a:lnTo>
                  <a:cubicBezTo>
                    <a:pt x="4663" y="77"/>
                    <a:pt x="4630" y="0"/>
                    <a:pt x="4572" y="0"/>
                  </a:cubicBezTo>
                  <a:close/>
                </a:path>
              </a:pathLst>
            </a:custGeom>
            <a:solidFill>
              <a:srgbClr val="BBC8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7" name="Google Shape;13245;p90">
              <a:extLst>
                <a:ext uri="{FF2B5EF4-FFF2-40B4-BE49-F238E27FC236}">
                  <a16:creationId xmlns:a16="http://schemas.microsoft.com/office/drawing/2014/main" id="{55DDD152-05CC-4E1B-BA36-F889B48977C6}"/>
                </a:ext>
              </a:extLst>
            </p:cNvPr>
            <p:cNvSpPr/>
            <p:nvPr/>
          </p:nvSpPr>
          <p:spPr>
            <a:xfrm>
              <a:off x="4286877" y="1666209"/>
              <a:ext cx="37374" cy="20746"/>
            </a:xfrm>
            <a:custGeom>
              <a:avLst/>
              <a:gdLst/>
              <a:ahLst/>
              <a:cxnLst/>
              <a:rect l="l" t="t" r="r" b="b"/>
              <a:pathLst>
                <a:path w="1425" h="791" extrusionOk="0">
                  <a:moveTo>
                    <a:pt x="0" y="1"/>
                  </a:moveTo>
                  <a:lnTo>
                    <a:pt x="0" y="453"/>
                  </a:lnTo>
                  <a:cubicBezTo>
                    <a:pt x="0" y="641"/>
                    <a:pt x="154" y="790"/>
                    <a:pt x="342" y="790"/>
                  </a:cubicBezTo>
                  <a:lnTo>
                    <a:pt x="1425" y="790"/>
                  </a:lnTo>
                  <a:lnTo>
                    <a:pt x="1030" y="396"/>
                  </a:lnTo>
                  <a:cubicBezTo>
                    <a:pt x="775" y="141"/>
                    <a:pt x="433" y="1"/>
                    <a:pt x="73" y="1"/>
                  </a:cubicBez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8" name="Google Shape;13246;p90">
              <a:extLst>
                <a:ext uri="{FF2B5EF4-FFF2-40B4-BE49-F238E27FC236}">
                  <a16:creationId xmlns:a16="http://schemas.microsoft.com/office/drawing/2014/main" id="{DA63E676-768E-4225-AA77-10A0C48BE53E}"/>
                </a:ext>
              </a:extLst>
            </p:cNvPr>
            <p:cNvSpPr/>
            <p:nvPr/>
          </p:nvSpPr>
          <p:spPr>
            <a:xfrm>
              <a:off x="4213807" y="1589310"/>
              <a:ext cx="118889" cy="44744"/>
            </a:xfrm>
            <a:custGeom>
              <a:avLst/>
              <a:gdLst/>
              <a:ahLst/>
              <a:cxnLst/>
              <a:rect l="l" t="t" r="r" b="b"/>
              <a:pathLst>
                <a:path w="4533" h="1706" extrusionOk="0">
                  <a:moveTo>
                    <a:pt x="2232" y="0"/>
                  </a:moveTo>
                  <a:cubicBezTo>
                    <a:pt x="2208" y="0"/>
                    <a:pt x="2185" y="1"/>
                    <a:pt x="2161" y="3"/>
                  </a:cubicBezTo>
                  <a:cubicBezTo>
                    <a:pt x="1622" y="36"/>
                    <a:pt x="1184" y="450"/>
                    <a:pt x="1117" y="984"/>
                  </a:cubicBezTo>
                  <a:cubicBezTo>
                    <a:pt x="1008" y="934"/>
                    <a:pt x="896" y="911"/>
                    <a:pt x="788" y="911"/>
                  </a:cubicBezTo>
                  <a:cubicBezTo>
                    <a:pt x="372" y="911"/>
                    <a:pt x="0" y="1248"/>
                    <a:pt x="0" y="1706"/>
                  </a:cubicBezTo>
                  <a:lnTo>
                    <a:pt x="4533" y="1706"/>
                  </a:lnTo>
                  <a:cubicBezTo>
                    <a:pt x="4533" y="1181"/>
                    <a:pt x="4106" y="790"/>
                    <a:pt x="3619" y="790"/>
                  </a:cubicBezTo>
                  <a:cubicBezTo>
                    <a:pt x="3521" y="790"/>
                    <a:pt x="3421" y="806"/>
                    <a:pt x="3320" y="840"/>
                  </a:cubicBezTo>
                  <a:cubicBezTo>
                    <a:pt x="3192" y="343"/>
                    <a:pt x="2742" y="0"/>
                    <a:pt x="2232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9" name="Google Shape;13247;p90">
              <a:extLst>
                <a:ext uri="{FF2B5EF4-FFF2-40B4-BE49-F238E27FC236}">
                  <a16:creationId xmlns:a16="http://schemas.microsoft.com/office/drawing/2014/main" id="{6868DF35-DCE9-4261-AD20-8A503228B8D7}"/>
                </a:ext>
              </a:extLst>
            </p:cNvPr>
            <p:cNvSpPr/>
            <p:nvPr/>
          </p:nvSpPr>
          <p:spPr>
            <a:xfrm>
              <a:off x="4263403" y="1589258"/>
              <a:ext cx="69424" cy="44797"/>
            </a:xfrm>
            <a:custGeom>
              <a:avLst/>
              <a:gdLst/>
              <a:ahLst/>
              <a:cxnLst/>
              <a:rect l="l" t="t" r="r" b="b"/>
              <a:pathLst>
                <a:path w="2647" h="1708" extrusionOk="0">
                  <a:moveTo>
                    <a:pt x="339" y="1"/>
                  </a:moveTo>
                  <a:cubicBezTo>
                    <a:pt x="227" y="1"/>
                    <a:pt x="113" y="18"/>
                    <a:pt x="0" y="53"/>
                  </a:cubicBezTo>
                  <a:cubicBezTo>
                    <a:pt x="371" y="173"/>
                    <a:pt x="655" y="471"/>
                    <a:pt x="751" y="842"/>
                  </a:cubicBezTo>
                  <a:cubicBezTo>
                    <a:pt x="850" y="808"/>
                    <a:pt x="950" y="792"/>
                    <a:pt x="1048" y="792"/>
                  </a:cubicBezTo>
                  <a:cubicBezTo>
                    <a:pt x="1534" y="792"/>
                    <a:pt x="1964" y="1183"/>
                    <a:pt x="1964" y="1708"/>
                  </a:cubicBezTo>
                  <a:lnTo>
                    <a:pt x="2647" y="1708"/>
                  </a:lnTo>
                  <a:cubicBezTo>
                    <a:pt x="2643" y="1183"/>
                    <a:pt x="2216" y="792"/>
                    <a:pt x="1728" y="792"/>
                  </a:cubicBezTo>
                  <a:cubicBezTo>
                    <a:pt x="1630" y="792"/>
                    <a:pt x="1530" y="808"/>
                    <a:pt x="1429" y="842"/>
                  </a:cubicBezTo>
                  <a:cubicBezTo>
                    <a:pt x="1300" y="335"/>
                    <a:pt x="839" y="1"/>
                    <a:pt x="339" y="1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0" name="Google Shape;13248;p90">
              <a:extLst>
                <a:ext uri="{FF2B5EF4-FFF2-40B4-BE49-F238E27FC236}">
                  <a16:creationId xmlns:a16="http://schemas.microsoft.com/office/drawing/2014/main" id="{13F0D84C-81A9-4A57-B56D-4C02F73ADFC1}"/>
                </a:ext>
              </a:extLst>
            </p:cNvPr>
            <p:cNvSpPr/>
            <p:nvPr/>
          </p:nvSpPr>
          <p:spPr>
            <a:xfrm>
              <a:off x="4114353" y="1685513"/>
              <a:ext cx="120909" cy="94445"/>
            </a:xfrm>
            <a:custGeom>
              <a:avLst/>
              <a:gdLst/>
              <a:ahLst/>
              <a:cxnLst/>
              <a:rect l="l" t="t" r="r" b="b"/>
              <a:pathLst>
                <a:path w="4610" h="3601" extrusionOk="0">
                  <a:moveTo>
                    <a:pt x="4520" y="1"/>
                  </a:moveTo>
                  <a:cubicBezTo>
                    <a:pt x="4518" y="1"/>
                    <a:pt x="4516" y="1"/>
                    <a:pt x="4514" y="1"/>
                  </a:cubicBezTo>
                  <a:lnTo>
                    <a:pt x="3836" y="1"/>
                  </a:lnTo>
                  <a:cubicBezTo>
                    <a:pt x="3898" y="1"/>
                    <a:pt x="3927" y="73"/>
                    <a:pt x="3884" y="117"/>
                  </a:cubicBezTo>
                  <a:lnTo>
                    <a:pt x="597" y="3230"/>
                  </a:lnTo>
                  <a:cubicBezTo>
                    <a:pt x="429" y="3384"/>
                    <a:pt x="222" y="3499"/>
                    <a:pt x="1" y="3557"/>
                  </a:cubicBezTo>
                  <a:cubicBezTo>
                    <a:pt x="20" y="3586"/>
                    <a:pt x="54" y="3600"/>
                    <a:pt x="92" y="3600"/>
                  </a:cubicBezTo>
                  <a:lnTo>
                    <a:pt x="342" y="3600"/>
                  </a:lnTo>
                  <a:cubicBezTo>
                    <a:pt x="689" y="3600"/>
                    <a:pt x="1026" y="3466"/>
                    <a:pt x="1276" y="3230"/>
                  </a:cubicBezTo>
                  <a:lnTo>
                    <a:pt x="4567" y="117"/>
                  </a:lnTo>
                  <a:cubicBezTo>
                    <a:pt x="4609" y="75"/>
                    <a:pt x="4579" y="1"/>
                    <a:pt x="452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1" name="Google Shape;13249;p90">
              <a:extLst>
                <a:ext uri="{FF2B5EF4-FFF2-40B4-BE49-F238E27FC236}">
                  <a16:creationId xmlns:a16="http://schemas.microsoft.com/office/drawing/2014/main" id="{0B9E7506-1570-409F-AB24-E3C8C2B3CCC9}"/>
                </a:ext>
              </a:extLst>
            </p:cNvPr>
            <p:cNvSpPr/>
            <p:nvPr/>
          </p:nvSpPr>
          <p:spPr>
            <a:xfrm>
              <a:off x="4270983" y="1666209"/>
              <a:ext cx="15920" cy="3829"/>
            </a:xfrm>
            <a:custGeom>
              <a:avLst/>
              <a:gdLst/>
              <a:ahLst/>
              <a:cxnLst/>
              <a:rect l="l" t="t" r="r" b="b"/>
              <a:pathLst>
                <a:path w="607" h="146" extrusionOk="0">
                  <a:moveTo>
                    <a:pt x="0" y="1"/>
                  </a:moveTo>
                  <a:cubicBezTo>
                    <a:pt x="212" y="1"/>
                    <a:pt x="419" y="49"/>
                    <a:pt x="606" y="145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B0C0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2" name="Google Shape;13250;p90">
              <a:extLst>
                <a:ext uri="{FF2B5EF4-FFF2-40B4-BE49-F238E27FC236}">
                  <a16:creationId xmlns:a16="http://schemas.microsoft.com/office/drawing/2014/main" id="{D8352004-C096-43D7-9F4F-40DA0AF77168}"/>
                </a:ext>
              </a:extLst>
            </p:cNvPr>
            <p:cNvSpPr/>
            <p:nvPr/>
          </p:nvSpPr>
          <p:spPr>
            <a:xfrm>
              <a:off x="4306443" y="1686929"/>
              <a:ext cx="28037" cy="17940"/>
            </a:xfrm>
            <a:custGeom>
              <a:avLst/>
              <a:gdLst/>
              <a:ahLst/>
              <a:cxnLst/>
              <a:rect l="l" t="t" r="r" b="b"/>
              <a:pathLst>
                <a:path w="1069" h="684" extrusionOk="0">
                  <a:moveTo>
                    <a:pt x="0" y="0"/>
                  </a:moveTo>
                  <a:lnTo>
                    <a:pt x="260" y="265"/>
                  </a:lnTo>
                  <a:cubicBezTo>
                    <a:pt x="347" y="351"/>
                    <a:pt x="390" y="467"/>
                    <a:pt x="390" y="587"/>
                  </a:cubicBezTo>
                  <a:lnTo>
                    <a:pt x="390" y="592"/>
                  </a:lnTo>
                  <a:cubicBezTo>
                    <a:pt x="390" y="640"/>
                    <a:pt x="347" y="683"/>
                    <a:pt x="298" y="683"/>
                  </a:cubicBezTo>
                  <a:lnTo>
                    <a:pt x="977" y="683"/>
                  </a:lnTo>
                  <a:cubicBezTo>
                    <a:pt x="1025" y="683"/>
                    <a:pt x="1068" y="640"/>
                    <a:pt x="1068" y="592"/>
                  </a:cubicBezTo>
                  <a:lnTo>
                    <a:pt x="1068" y="587"/>
                  </a:lnTo>
                  <a:cubicBezTo>
                    <a:pt x="1068" y="467"/>
                    <a:pt x="1025" y="351"/>
                    <a:pt x="938" y="265"/>
                  </a:cubicBezTo>
                  <a:lnTo>
                    <a:pt x="679" y="0"/>
                  </a:lnTo>
                  <a:close/>
                </a:path>
              </a:pathLst>
            </a:custGeom>
            <a:solidFill>
              <a:srgbClr val="B0C0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3" name="Google Shape;13251;p90">
              <a:extLst>
                <a:ext uri="{FF2B5EF4-FFF2-40B4-BE49-F238E27FC236}">
                  <a16:creationId xmlns:a16="http://schemas.microsoft.com/office/drawing/2014/main" id="{4AA7F52B-9725-4AA4-85B2-4898A9400D21}"/>
                </a:ext>
              </a:extLst>
            </p:cNvPr>
            <p:cNvSpPr/>
            <p:nvPr/>
          </p:nvSpPr>
          <p:spPr>
            <a:xfrm>
              <a:off x="4286877" y="1666209"/>
              <a:ext cx="37374" cy="20746"/>
            </a:xfrm>
            <a:custGeom>
              <a:avLst/>
              <a:gdLst/>
              <a:ahLst/>
              <a:cxnLst/>
              <a:rect l="l" t="t" r="r" b="b"/>
              <a:pathLst>
                <a:path w="1425" h="791" extrusionOk="0">
                  <a:moveTo>
                    <a:pt x="0" y="1"/>
                  </a:moveTo>
                  <a:lnTo>
                    <a:pt x="0" y="145"/>
                  </a:lnTo>
                  <a:cubicBezTo>
                    <a:pt x="130" y="208"/>
                    <a:pt x="251" y="294"/>
                    <a:pt x="352" y="396"/>
                  </a:cubicBezTo>
                  <a:lnTo>
                    <a:pt x="746" y="790"/>
                  </a:lnTo>
                  <a:lnTo>
                    <a:pt x="1425" y="790"/>
                  </a:lnTo>
                  <a:lnTo>
                    <a:pt x="1030" y="396"/>
                  </a:lnTo>
                  <a:cubicBezTo>
                    <a:pt x="780" y="141"/>
                    <a:pt x="433" y="1"/>
                    <a:pt x="73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4" name="Google Shape;13252;p90">
              <a:extLst>
                <a:ext uri="{FF2B5EF4-FFF2-40B4-BE49-F238E27FC236}">
                  <a16:creationId xmlns:a16="http://schemas.microsoft.com/office/drawing/2014/main" id="{C722D990-4873-4CD6-8991-D8E5164F82AB}"/>
                </a:ext>
              </a:extLst>
            </p:cNvPr>
            <p:cNvSpPr/>
            <p:nvPr/>
          </p:nvSpPr>
          <p:spPr>
            <a:xfrm>
              <a:off x="4034726" y="1586583"/>
              <a:ext cx="304160" cy="197782"/>
            </a:xfrm>
            <a:custGeom>
              <a:avLst/>
              <a:gdLst/>
              <a:ahLst/>
              <a:cxnLst/>
              <a:rect l="l" t="t" r="r" b="b"/>
              <a:pathLst>
                <a:path w="11597" h="7541" extrusionOk="0">
                  <a:moveTo>
                    <a:pt x="3378" y="342"/>
                  </a:moveTo>
                  <a:cubicBezTo>
                    <a:pt x="3681" y="342"/>
                    <a:pt x="3975" y="458"/>
                    <a:pt x="4196" y="665"/>
                  </a:cubicBezTo>
                  <a:lnTo>
                    <a:pt x="6516" y="2864"/>
                  </a:lnTo>
                  <a:lnTo>
                    <a:pt x="5207" y="2864"/>
                  </a:lnTo>
                  <a:lnTo>
                    <a:pt x="3239" y="342"/>
                  </a:lnTo>
                  <a:close/>
                  <a:moveTo>
                    <a:pt x="9783" y="3210"/>
                  </a:moveTo>
                  <a:cubicBezTo>
                    <a:pt x="10062" y="3234"/>
                    <a:pt x="10322" y="3355"/>
                    <a:pt x="10524" y="3552"/>
                  </a:cubicBezTo>
                  <a:lnTo>
                    <a:pt x="10625" y="3658"/>
                  </a:lnTo>
                  <a:lnTo>
                    <a:pt x="9951" y="3658"/>
                  </a:lnTo>
                  <a:cubicBezTo>
                    <a:pt x="9860" y="3658"/>
                    <a:pt x="9783" y="3581"/>
                    <a:pt x="9783" y="3489"/>
                  </a:cubicBezTo>
                  <a:lnTo>
                    <a:pt x="9783" y="3210"/>
                  </a:lnTo>
                  <a:close/>
                  <a:moveTo>
                    <a:pt x="7295" y="3942"/>
                  </a:moveTo>
                  <a:lnTo>
                    <a:pt x="4196" y="6877"/>
                  </a:lnTo>
                  <a:cubicBezTo>
                    <a:pt x="3975" y="7084"/>
                    <a:pt x="3681" y="7204"/>
                    <a:pt x="3378" y="7204"/>
                  </a:cubicBezTo>
                  <a:lnTo>
                    <a:pt x="3239" y="7204"/>
                  </a:lnTo>
                  <a:lnTo>
                    <a:pt x="5779" y="3942"/>
                  </a:lnTo>
                  <a:close/>
                  <a:moveTo>
                    <a:pt x="3123" y="1"/>
                  </a:moveTo>
                  <a:cubicBezTo>
                    <a:pt x="2888" y="1"/>
                    <a:pt x="2753" y="270"/>
                    <a:pt x="2897" y="458"/>
                  </a:cubicBezTo>
                  <a:lnTo>
                    <a:pt x="4774" y="2864"/>
                  </a:lnTo>
                  <a:lnTo>
                    <a:pt x="2325" y="2864"/>
                  </a:lnTo>
                  <a:cubicBezTo>
                    <a:pt x="2224" y="2859"/>
                    <a:pt x="2127" y="2806"/>
                    <a:pt x="2079" y="2719"/>
                  </a:cubicBezTo>
                  <a:lnTo>
                    <a:pt x="1319" y="1401"/>
                  </a:lnTo>
                  <a:cubicBezTo>
                    <a:pt x="1208" y="1209"/>
                    <a:pt x="1001" y="1093"/>
                    <a:pt x="780" y="1093"/>
                  </a:cubicBezTo>
                  <a:lnTo>
                    <a:pt x="284" y="1093"/>
                  </a:lnTo>
                  <a:cubicBezTo>
                    <a:pt x="126" y="1093"/>
                    <a:pt x="0" y="1223"/>
                    <a:pt x="0" y="1377"/>
                  </a:cubicBezTo>
                  <a:lnTo>
                    <a:pt x="0" y="4047"/>
                  </a:lnTo>
                  <a:cubicBezTo>
                    <a:pt x="0" y="4394"/>
                    <a:pt x="284" y="4678"/>
                    <a:pt x="631" y="4678"/>
                  </a:cubicBezTo>
                  <a:lnTo>
                    <a:pt x="2098" y="4678"/>
                  </a:lnTo>
                  <a:cubicBezTo>
                    <a:pt x="2325" y="4678"/>
                    <a:pt x="2325" y="4341"/>
                    <a:pt x="2098" y="4341"/>
                  </a:cubicBezTo>
                  <a:lnTo>
                    <a:pt x="636" y="4341"/>
                  </a:lnTo>
                  <a:cubicBezTo>
                    <a:pt x="472" y="4341"/>
                    <a:pt x="342" y="4206"/>
                    <a:pt x="342" y="4043"/>
                  </a:cubicBezTo>
                  <a:lnTo>
                    <a:pt x="342" y="1439"/>
                  </a:lnTo>
                  <a:lnTo>
                    <a:pt x="780" y="1439"/>
                  </a:lnTo>
                  <a:cubicBezTo>
                    <a:pt x="784" y="1439"/>
                    <a:pt x="788" y="1439"/>
                    <a:pt x="793" y="1439"/>
                  </a:cubicBezTo>
                  <a:cubicBezTo>
                    <a:pt x="889" y="1439"/>
                    <a:pt x="979" y="1491"/>
                    <a:pt x="1025" y="1574"/>
                  </a:cubicBezTo>
                  <a:lnTo>
                    <a:pt x="1786" y="2893"/>
                  </a:lnTo>
                  <a:cubicBezTo>
                    <a:pt x="1896" y="3085"/>
                    <a:pt x="2103" y="3205"/>
                    <a:pt x="2325" y="3205"/>
                  </a:cubicBezTo>
                  <a:lnTo>
                    <a:pt x="9446" y="3205"/>
                  </a:lnTo>
                  <a:lnTo>
                    <a:pt x="9446" y="3489"/>
                  </a:lnTo>
                  <a:cubicBezTo>
                    <a:pt x="9446" y="3768"/>
                    <a:pt x="9672" y="3999"/>
                    <a:pt x="9956" y="3999"/>
                  </a:cubicBezTo>
                  <a:lnTo>
                    <a:pt x="10966" y="3999"/>
                  </a:lnTo>
                  <a:lnTo>
                    <a:pt x="11178" y="4211"/>
                  </a:lnTo>
                  <a:cubicBezTo>
                    <a:pt x="11212" y="4245"/>
                    <a:pt x="11236" y="4288"/>
                    <a:pt x="11250" y="4336"/>
                  </a:cubicBezTo>
                  <a:lnTo>
                    <a:pt x="7372" y="4336"/>
                  </a:lnTo>
                  <a:lnTo>
                    <a:pt x="7844" y="3893"/>
                  </a:lnTo>
                  <a:cubicBezTo>
                    <a:pt x="7954" y="3788"/>
                    <a:pt x="7877" y="3600"/>
                    <a:pt x="7723" y="3600"/>
                  </a:cubicBezTo>
                  <a:lnTo>
                    <a:pt x="5755" y="3600"/>
                  </a:lnTo>
                  <a:cubicBezTo>
                    <a:pt x="5669" y="3600"/>
                    <a:pt x="5587" y="3643"/>
                    <a:pt x="5534" y="3711"/>
                  </a:cubicBezTo>
                  <a:lnTo>
                    <a:pt x="5043" y="4336"/>
                  </a:lnTo>
                  <a:lnTo>
                    <a:pt x="2888" y="4336"/>
                  </a:lnTo>
                  <a:cubicBezTo>
                    <a:pt x="2661" y="4336"/>
                    <a:pt x="2661" y="4678"/>
                    <a:pt x="2888" y="4678"/>
                  </a:cubicBezTo>
                  <a:lnTo>
                    <a:pt x="4779" y="4678"/>
                  </a:lnTo>
                  <a:lnTo>
                    <a:pt x="2902" y="7084"/>
                  </a:lnTo>
                  <a:cubicBezTo>
                    <a:pt x="2753" y="7266"/>
                    <a:pt x="2888" y="7541"/>
                    <a:pt x="3123" y="7541"/>
                  </a:cubicBezTo>
                  <a:lnTo>
                    <a:pt x="3378" y="7541"/>
                  </a:lnTo>
                  <a:cubicBezTo>
                    <a:pt x="3768" y="7541"/>
                    <a:pt x="4143" y="7392"/>
                    <a:pt x="4427" y="7117"/>
                  </a:cubicBezTo>
                  <a:lnTo>
                    <a:pt x="7016" y="4673"/>
                  </a:lnTo>
                  <a:lnTo>
                    <a:pt x="11337" y="4673"/>
                  </a:lnTo>
                  <a:cubicBezTo>
                    <a:pt x="11481" y="4673"/>
                    <a:pt x="11597" y="4557"/>
                    <a:pt x="11597" y="4413"/>
                  </a:cubicBezTo>
                  <a:lnTo>
                    <a:pt x="11597" y="4408"/>
                  </a:lnTo>
                  <a:cubicBezTo>
                    <a:pt x="11597" y="4245"/>
                    <a:pt x="11534" y="4086"/>
                    <a:pt x="11419" y="3970"/>
                  </a:cubicBezTo>
                  <a:lnTo>
                    <a:pt x="10764" y="3311"/>
                  </a:lnTo>
                  <a:cubicBezTo>
                    <a:pt x="10476" y="3027"/>
                    <a:pt x="10091" y="2864"/>
                    <a:pt x="9687" y="2864"/>
                  </a:cubicBezTo>
                  <a:lnTo>
                    <a:pt x="7011" y="2864"/>
                  </a:lnTo>
                  <a:lnTo>
                    <a:pt x="4427" y="419"/>
                  </a:lnTo>
                  <a:cubicBezTo>
                    <a:pt x="4143" y="150"/>
                    <a:pt x="3768" y="1"/>
                    <a:pt x="33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5" name="Google Shape;13253;p90">
              <a:extLst>
                <a:ext uri="{FF2B5EF4-FFF2-40B4-BE49-F238E27FC236}">
                  <a16:creationId xmlns:a16="http://schemas.microsoft.com/office/drawing/2014/main" id="{CB070878-4AEB-4989-98E3-272358F6BC2F}"/>
                </a:ext>
              </a:extLst>
            </p:cNvPr>
            <p:cNvSpPr/>
            <p:nvPr/>
          </p:nvSpPr>
          <p:spPr>
            <a:xfrm>
              <a:off x="4209270" y="1584852"/>
              <a:ext cx="127990" cy="53635"/>
            </a:xfrm>
            <a:custGeom>
              <a:avLst/>
              <a:gdLst/>
              <a:ahLst/>
              <a:cxnLst/>
              <a:rect l="l" t="t" r="r" b="b"/>
              <a:pathLst>
                <a:path w="4880" h="2045" extrusionOk="0">
                  <a:moveTo>
                    <a:pt x="2408" y="1"/>
                  </a:moveTo>
                  <a:cubicBezTo>
                    <a:pt x="1875" y="1"/>
                    <a:pt x="1343" y="317"/>
                    <a:pt x="1165" y="933"/>
                  </a:cubicBezTo>
                  <a:cubicBezTo>
                    <a:pt x="1097" y="919"/>
                    <a:pt x="1030" y="912"/>
                    <a:pt x="965" y="912"/>
                  </a:cubicBezTo>
                  <a:cubicBezTo>
                    <a:pt x="444" y="912"/>
                    <a:pt x="0" y="1333"/>
                    <a:pt x="0" y="1876"/>
                  </a:cubicBezTo>
                  <a:cubicBezTo>
                    <a:pt x="0" y="1967"/>
                    <a:pt x="77" y="2044"/>
                    <a:pt x="173" y="2044"/>
                  </a:cubicBezTo>
                  <a:lnTo>
                    <a:pt x="3094" y="2044"/>
                  </a:lnTo>
                  <a:cubicBezTo>
                    <a:pt x="3325" y="2044"/>
                    <a:pt x="3325" y="1708"/>
                    <a:pt x="3094" y="1708"/>
                  </a:cubicBezTo>
                  <a:lnTo>
                    <a:pt x="366" y="1708"/>
                  </a:lnTo>
                  <a:cubicBezTo>
                    <a:pt x="443" y="1438"/>
                    <a:pt x="688" y="1250"/>
                    <a:pt x="967" y="1250"/>
                  </a:cubicBezTo>
                  <a:cubicBezTo>
                    <a:pt x="1054" y="1250"/>
                    <a:pt x="1141" y="1270"/>
                    <a:pt x="1222" y="1308"/>
                  </a:cubicBezTo>
                  <a:cubicBezTo>
                    <a:pt x="1246" y="1319"/>
                    <a:pt x="1270" y="1324"/>
                    <a:pt x="1294" y="1324"/>
                  </a:cubicBezTo>
                  <a:cubicBezTo>
                    <a:pt x="1377" y="1324"/>
                    <a:pt x="1452" y="1263"/>
                    <a:pt x="1463" y="1173"/>
                  </a:cubicBezTo>
                  <a:cubicBezTo>
                    <a:pt x="1521" y="721"/>
                    <a:pt x="1891" y="370"/>
                    <a:pt x="2348" y="341"/>
                  </a:cubicBezTo>
                  <a:cubicBezTo>
                    <a:pt x="2369" y="340"/>
                    <a:pt x="2389" y="339"/>
                    <a:pt x="2409" y="339"/>
                  </a:cubicBezTo>
                  <a:cubicBezTo>
                    <a:pt x="2842" y="339"/>
                    <a:pt x="3224" y="630"/>
                    <a:pt x="3335" y="1053"/>
                  </a:cubicBezTo>
                  <a:cubicBezTo>
                    <a:pt x="3354" y="1131"/>
                    <a:pt x="3423" y="1183"/>
                    <a:pt x="3500" y="1183"/>
                  </a:cubicBezTo>
                  <a:cubicBezTo>
                    <a:pt x="3518" y="1183"/>
                    <a:pt x="3537" y="1180"/>
                    <a:pt x="3556" y="1173"/>
                  </a:cubicBezTo>
                  <a:cubicBezTo>
                    <a:pt x="3635" y="1147"/>
                    <a:pt x="3715" y="1134"/>
                    <a:pt x="3794" y="1134"/>
                  </a:cubicBezTo>
                  <a:cubicBezTo>
                    <a:pt x="4128" y="1134"/>
                    <a:pt x="4437" y="1361"/>
                    <a:pt x="4518" y="1708"/>
                  </a:cubicBezTo>
                  <a:lnTo>
                    <a:pt x="3888" y="1708"/>
                  </a:lnTo>
                  <a:cubicBezTo>
                    <a:pt x="3662" y="1708"/>
                    <a:pt x="3662" y="2044"/>
                    <a:pt x="3888" y="2044"/>
                  </a:cubicBezTo>
                  <a:lnTo>
                    <a:pt x="4706" y="2044"/>
                  </a:lnTo>
                  <a:cubicBezTo>
                    <a:pt x="4802" y="2044"/>
                    <a:pt x="4879" y="1967"/>
                    <a:pt x="4879" y="1876"/>
                  </a:cubicBezTo>
                  <a:cubicBezTo>
                    <a:pt x="4879" y="1267"/>
                    <a:pt x="4379" y="791"/>
                    <a:pt x="3793" y="791"/>
                  </a:cubicBezTo>
                  <a:cubicBezTo>
                    <a:pt x="3731" y="791"/>
                    <a:pt x="3668" y="797"/>
                    <a:pt x="3604" y="808"/>
                  </a:cubicBezTo>
                  <a:cubicBezTo>
                    <a:pt x="3383" y="265"/>
                    <a:pt x="2895" y="1"/>
                    <a:pt x="24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6" name="Google Shape;13254;p90">
              <a:extLst>
                <a:ext uri="{FF2B5EF4-FFF2-40B4-BE49-F238E27FC236}">
                  <a16:creationId xmlns:a16="http://schemas.microsoft.com/office/drawing/2014/main" id="{54FE7A45-44B9-4538-9D25-4F84CE53C199}"/>
                </a:ext>
              </a:extLst>
            </p:cNvPr>
            <p:cNvSpPr/>
            <p:nvPr/>
          </p:nvSpPr>
          <p:spPr>
            <a:xfrm>
              <a:off x="4150442" y="1679533"/>
              <a:ext cx="13927" cy="11960"/>
            </a:xfrm>
            <a:custGeom>
              <a:avLst/>
              <a:gdLst/>
              <a:ahLst/>
              <a:cxnLst/>
              <a:rect l="l" t="t" r="r" b="b"/>
              <a:pathLst>
                <a:path w="531" h="456" extrusionOk="0">
                  <a:moveTo>
                    <a:pt x="298" y="1"/>
                  </a:moveTo>
                  <a:cubicBezTo>
                    <a:pt x="243" y="1"/>
                    <a:pt x="187" y="21"/>
                    <a:pt x="140" y="66"/>
                  </a:cubicBezTo>
                  <a:cubicBezTo>
                    <a:pt x="1" y="210"/>
                    <a:pt x="102" y="455"/>
                    <a:pt x="304" y="455"/>
                  </a:cubicBezTo>
                  <a:cubicBezTo>
                    <a:pt x="429" y="455"/>
                    <a:pt x="530" y="354"/>
                    <a:pt x="530" y="229"/>
                  </a:cubicBezTo>
                  <a:cubicBezTo>
                    <a:pt x="530" y="92"/>
                    <a:pt x="417" y="1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7" name="Google Shape;13255;p90">
              <a:extLst>
                <a:ext uri="{FF2B5EF4-FFF2-40B4-BE49-F238E27FC236}">
                  <a16:creationId xmlns:a16="http://schemas.microsoft.com/office/drawing/2014/main" id="{21AF81E5-5993-4B05-BD5A-F4CC3333AC3B}"/>
                </a:ext>
              </a:extLst>
            </p:cNvPr>
            <p:cNvSpPr/>
            <p:nvPr/>
          </p:nvSpPr>
          <p:spPr>
            <a:xfrm>
              <a:off x="4126732" y="1679533"/>
              <a:ext cx="13769" cy="11960"/>
            </a:xfrm>
            <a:custGeom>
              <a:avLst/>
              <a:gdLst/>
              <a:ahLst/>
              <a:cxnLst/>
              <a:rect l="l" t="t" r="r" b="b"/>
              <a:pathLst>
                <a:path w="525" h="456" extrusionOk="0">
                  <a:moveTo>
                    <a:pt x="297" y="1"/>
                  </a:moveTo>
                  <a:cubicBezTo>
                    <a:pt x="242" y="1"/>
                    <a:pt x="186" y="21"/>
                    <a:pt x="140" y="66"/>
                  </a:cubicBezTo>
                  <a:cubicBezTo>
                    <a:pt x="0" y="210"/>
                    <a:pt x="96" y="455"/>
                    <a:pt x="299" y="455"/>
                  </a:cubicBezTo>
                  <a:cubicBezTo>
                    <a:pt x="424" y="455"/>
                    <a:pt x="525" y="354"/>
                    <a:pt x="525" y="229"/>
                  </a:cubicBezTo>
                  <a:cubicBezTo>
                    <a:pt x="525" y="92"/>
                    <a:pt x="413" y="1"/>
                    <a:pt x="2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8" name="Google Shape;13256;p90">
              <a:extLst>
                <a:ext uri="{FF2B5EF4-FFF2-40B4-BE49-F238E27FC236}">
                  <a16:creationId xmlns:a16="http://schemas.microsoft.com/office/drawing/2014/main" id="{FD5D1D0B-1E7B-40CD-893A-ACE21AC076B9}"/>
                </a:ext>
              </a:extLst>
            </p:cNvPr>
            <p:cNvSpPr/>
            <p:nvPr/>
          </p:nvSpPr>
          <p:spPr>
            <a:xfrm>
              <a:off x="4104884" y="1679533"/>
              <a:ext cx="13927" cy="11960"/>
            </a:xfrm>
            <a:custGeom>
              <a:avLst/>
              <a:gdLst/>
              <a:ahLst/>
              <a:cxnLst/>
              <a:rect l="l" t="t" r="r" b="b"/>
              <a:pathLst>
                <a:path w="531" h="456" extrusionOk="0">
                  <a:moveTo>
                    <a:pt x="231" y="1"/>
                  </a:moveTo>
                  <a:cubicBezTo>
                    <a:pt x="114" y="1"/>
                    <a:pt x="1" y="92"/>
                    <a:pt x="1" y="229"/>
                  </a:cubicBezTo>
                  <a:cubicBezTo>
                    <a:pt x="1" y="354"/>
                    <a:pt x="102" y="455"/>
                    <a:pt x="227" y="455"/>
                  </a:cubicBezTo>
                  <a:cubicBezTo>
                    <a:pt x="429" y="455"/>
                    <a:pt x="530" y="210"/>
                    <a:pt x="386" y="66"/>
                  </a:cubicBezTo>
                  <a:cubicBezTo>
                    <a:pt x="341" y="21"/>
                    <a:pt x="286" y="1"/>
                    <a:pt x="2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9" name="Google Shape;13257;p90">
              <a:extLst>
                <a:ext uri="{FF2B5EF4-FFF2-40B4-BE49-F238E27FC236}">
                  <a16:creationId xmlns:a16="http://schemas.microsoft.com/office/drawing/2014/main" id="{513FA8BE-D78C-4075-A567-D06840E4B966}"/>
                </a:ext>
              </a:extLst>
            </p:cNvPr>
            <p:cNvSpPr/>
            <p:nvPr/>
          </p:nvSpPr>
          <p:spPr>
            <a:xfrm>
              <a:off x="4081175" y="1679612"/>
              <a:ext cx="13901" cy="11829"/>
            </a:xfrm>
            <a:custGeom>
              <a:avLst/>
              <a:gdLst/>
              <a:ahLst/>
              <a:cxnLst/>
              <a:rect l="l" t="t" r="r" b="b"/>
              <a:pathLst>
                <a:path w="530" h="451" extrusionOk="0">
                  <a:moveTo>
                    <a:pt x="226" y="0"/>
                  </a:moveTo>
                  <a:cubicBezTo>
                    <a:pt x="101" y="0"/>
                    <a:pt x="0" y="101"/>
                    <a:pt x="0" y="226"/>
                  </a:cubicBezTo>
                  <a:cubicBezTo>
                    <a:pt x="0" y="363"/>
                    <a:pt x="112" y="451"/>
                    <a:pt x="228" y="451"/>
                  </a:cubicBezTo>
                  <a:cubicBezTo>
                    <a:pt x="283" y="451"/>
                    <a:pt x="340" y="430"/>
                    <a:pt x="385" y="385"/>
                  </a:cubicBezTo>
                  <a:cubicBezTo>
                    <a:pt x="529" y="241"/>
                    <a:pt x="428" y="0"/>
                    <a:pt x="2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0" name="Google Shape;13258;p90">
              <a:extLst>
                <a:ext uri="{FF2B5EF4-FFF2-40B4-BE49-F238E27FC236}">
                  <a16:creationId xmlns:a16="http://schemas.microsoft.com/office/drawing/2014/main" id="{E496C0C2-9451-4570-B680-3C9D9AACDBB9}"/>
                </a:ext>
              </a:extLst>
            </p:cNvPr>
            <p:cNvSpPr/>
            <p:nvPr/>
          </p:nvSpPr>
          <p:spPr>
            <a:xfrm>
              <a:off x="4251417" y="1679533"/>
              <a:ext cx="13901" cy="11960"/>
            </a:xfrm>
            <a:custGeom>
              <a:avLst/>
              <a:gdLst/>
              <a:ahLst/>
              <a:cxnLst/>
              <a:rect l="l" t="t" r="r" b="b"/>
              <a:pathLst>
                <a:path w="530" h="456" extrusionOk="0">
                  <a:moveTo>
                    <a:pt x="298" y="1"/>
                  </a:moveTo>
                  <a:cubicBezTo>
                    <a:pt x="242" y="1"/>
                    <a:pt x="186" y="21"/>
                    <a:pt x="140" y="66"/>
                  </a:cubicBezTo>
                  <a:cubicBezTo>
                    <a:pt x="0" y="210"/>
                    <a:pt x="101" y="455"/>
                    <a:pt x="303" y="455"/>
                  </a:cubicBezTo>
                  <a:cubicBezTo>
                    <a:pt x="428" y="455"/>
                    <a:pt x="530" y="354"/>
                    <a:pt x="530" y="229"/>
                  </a:cubicBezTo>
                  <a:cubicBezTo>
                    <a:pt x="530" y="92"/>
                    <a:pt x="416" y="1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61" name="Google Shape;13259;p90">
            <a:extLst>
              <a:ext uri="{FF2B5EF4-FFF2-40B4-BE49-F238E27FC236}">
                <a16:creationId xmlns:a16="http://schemas.microsoft.com/office/drawing/2014/main" id="{7B9059A9-4BDC-4560-A3D3-DB3962BD71D1}"/>
              </a:ext>
            </a:extLst>
          </p:cNvPr>
          <p:cNvGrpSpPr/>
          <p:nvPr/>
        </p:nvGrpSpPr>
        <p:grpSpPr>
          <a:xfrm>
            <a:off x="3555110" y="1804999"/>
            <a:ext cx="430481" cy="389636"/>
            <a:chOff x="2666332" y="1538324"/>
            <a:chExt cx="322861" cy="292227"/>
          </a:xfrm>
        </p:grpSpPr>
        <p:sp>
          <p:nvSpPr>
            <p:cNvPr id="962" name="Google Shape;13260;p90">
              <a:extLst>
                <a:ext uri="{FF2B5EF4-FFF2-40B4-BE49-F238E27FC236}">
                  <a16:creationId xmlns:a16="http://schemas.microsoft.com/office/drawing/2014/main" id="{AEEE1FAC-FD54-4B12-821F-664412720DF8}"/>
                </a:ext>
              </a:extLst>
            </p:cNvPr>
            <p:cNvSpPr/>
            <p:nvPr/>
          </p:nvSpPr>
          <p:spPr>
            <a:xfrm>
              <a:off x="2711260" y="1803537"/>
              <a:ext cx="265317" cy="22608"/>
            </a:xfrm>
            <a:custGeom>
              <a:avLst/>
              <a:gdLst/>
              <a:ahLst/>
              <a:cxnLst/>
              <a:rect l="l" t="t" r="r" b="b"/>
              <a:pathLst>
                <a:path w="10116" h="862" extrusionOk="0">
                  <a:moveTo>
                    <a:pt x="1" y="0"/>
                  </a:moveTo>
                  <a:lnTo>
                    <a:pt x="150" y="505"/>
                  </a:lnTo>
                  <a:cubicBezTo>
                    <a:pt x="217" y="712"/>
                    <a:pt x="405" y="852"/>
                    <a:pt x="621" y="861"/>
                  </a:cubicBezTo>
                  <a:lnTo>
                    <a:pt x="9499" y="861"/>
                  </a:lnTo>
                  <a:cubicBezTo>
                    <a:pt x="9716" y="852"/>
                    <a:pt x="9903" y="712"/>
                    <a:pt x="9971" y="505"/>
                  </a:cubicBezTo>
                  <a:lnTo>
                    <a:pt x="10115" y="0"/>
                  </a:lnTo>
                  <a:close/>
                </a:path>
              </a:pathLst>
            </a:custGeom>
            <a:solidFill>
              <a:srgbClr val="EEF2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3" name="Google Shape;13261;p90">
              <a:extLst>
                <a:ext uri="{FF2B5EF4-FFF2-40B4-BE49-F238E27FC236}">
                  <a16:creationId xmlns:a16="http://schemas.microsoft.com/office/drawing/2014/main" id="{CD14EB24-D937-4CE4-96F1-DB5E321D0D4E}"/>
                </a:ext>
              </a:extLst>
            </p:cNvPr>
            <p:cNvSpPr/>
            <p:nvPr/>
          </p:nvSpPr>
          <p:spPr>
            <a:xfrm>
              <a:off x="2672653" y="1637700"/>
              <a:ext cx="266812" cy="146323"/>
            </a:xfrm>
            <a:custGeom>
              <a:avLst/>
              <a:gdLst/>
              <a:ahLst/>
              <a:cxnLst/>
              <a:rect l="l" t="t" r="r" b="b"/>
              <a:pathLst>
                <a:path w="10173" h="5579" extrusionOk="0">
                  <a:moveTo>
                    <a:pt x="2892" y="742"/>
                  </a:moveTo>
                  <a:lnTo>
                    <a:pt x="2892" y="1944"/>
                  </a:lnTo>
                  <a:cubicBezTo>
                    <a:pt x="2892" y="2166"/>
                    <a:pt x="2911" y="2392"/>
                    <a:pt x="2955" y="2613"/>
                  </a:cubicBezTo>
                  <a:lnTo>
                    <a:pt x="2724" y="2613"/>
                  </a:lnTo>
                  <a:cubicBezTo>
                    <a:pt x="1757" y="2613"/>
                    <a:pt x="1093" y="1641"/>
                    <a:pt x="1449" y="742"/>
                  </a:cubicBezTo>
                  <a:close/>
                  <a:moveTo>
                    <a:pt x="1016" y="1"/>
                  </a:moveTo>
                  <a:cubicBezTo>
                    <a:pt x="0" y="1396"/>
                    <a:pt x="996" y="3354"/>
                    <a:pt x="2724" y="3354"/>
                  </a:cubicBezTo>
                  <a:lnTo>
                    <a:pt x="3176" y="3354"/>
                  </a:lnTo>
                  <a:cubicBezTo>
                    <a:pt x="3753" y="4719"/>
                    <a:pt x="5087" y="5579"/>
                    <a:pt x="6525" y="5579"/>
                  </a:cubicBezTo>
                  <a:cubicBezTo>
                    <a:pt x="6766" y="5579"/>
                    <a:pt x="7009" y="5555"/>
                    <a:pt x="7252" y="5505"/>
                  </a:cubicBezTo>
                  <a:cubicBezTo>
                    <a:pt x="8945" y="5164"/>
                    <a:pt x="10168" y="3672"/>
                    <a:pt x="10172" y="1944"/>
                  </a:cubicBezTo>
                  <a:lnTo>
                    <a:pt x="10172" y="1"/>
                  </a:lnTo>
                  <a:close/>
                </a:path>
              </a:pathLst>
            </a:custGeom>
            <a:solidFill>
              <a:srgbClr val="D6D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4" name="Google Shape;13262;p90">
              <a:extLst>
                <a:ext uri="{FF2B5EF4-FFF2-40B4-BE49-F238E27FC236}">
                  <a16:creationId xmlns:a16="http://schemas.microsoft.com/office/drawing/2014/main" id="{6291B5AA-F788-411B-8DF0-40977D7C9292}"/>
                </a:ext>
              </a:extLst>
            </p:cNvPr>
            <p:cNvSpPr/>
            <p:nvPr/>
          </p:nvSpPr>
          <p:spPr>
            <a:xfrm>
              <a:off x="2837204" y="1671927"/>
              <a:ext cx="81174" cy="84689"/>
            </a:xfrm>
            <a:custGeom>
              <a:avLst/>
              <a:gdLst/>
              <a:ahLst/>
              <a:cxnLst/>
              <a:rect l="l" t="t" r="r" b="b"/>
              <a:pathLst>
                <a:path w="3095" h="3229" extrusionOk="0">
                  <a:moveTo>
                    <a:pt x="2910" y="1"/>
                  </a:moveTo>
                  <a:cubicBezTo>
                    <a:pt x="2821" y="1"/>
                    <a:pt x="2732" y="60"/>
                    <a:pt x="2724" y="178"/>
                  </a:cubicBezTo>
                  <a:lnTo>
                    <a:pt x="2724" y="389"/>
                  </a:lnTo>
                  <a:cubicBezTo>
                    <a:pt x="2720" y="1751"/>
                    <a:pt x="1618" y="2858"/>
                    <a:pt x="256" y="2858"/>
                  </a:cubicBezTo>
                  <a:cubicBezTo>
                    <a:pt x="251" y="2857"/>
                    <a:pt x="247" y="2857"/>
                    <a:pt x="242" y="2857"/>
                  </a:cubicBezTo>
                  <a:cubicBezTo>
                    <a:pt x="1" y="2857"/>
                    <a:pt x="1" y="3229"/>
                    <a:pt x="242" y="3229"/>
                  </a:cubicBezTo>
                  <a:cubicBezTo>
                    <a:pt x="247" y="3229"/>
                    <a:pt x="251" y="3228"/>
                    <a:pt x="256" y="3228"/>
                  </a:cubicBezTo>
                  <a:cubicBezTo>
                    <a:pt x="1825" y="3223"/>
                    <a:pt x="3090" y="1958"/>
                    <a:pt x="3095" y="389"/>
                  </a:cubicBezTo>
                  <a:lnTo>
                    <a:pt x="3095" y="178"/>
                  </a:lnTo>
                  <a:cubicBezTo>
                    <a:pt x="3088" y="60"/>
                    <a:pt x="2999" y="1"/>
                    <a:pt x="2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5" name="Google Shape;13263;p90">
              <a:extLst>
                <a:ext uri="{FF2B5EF4-FFF2-40B4-BE49-F238E27FC236}">
                  <a16:creationId xmlns:a16="http://schemas.microsoft.com/office/drawing/2014/main" id="{D2045F27-FBCE-46E0-B258-D85B15B87B81}"/>
                </a:ext>
              </a:extLst>
            </p:cNvPr>
            <p:cNvSpPr/>
            <p:nvPr/>
          </p:nvSpPr>
          <p:spPr>
            <a:xfrm>
              <a:off x="2908648" y="1626632"/>
              <a:ext cx="9730" cy="35328"/>
            </a:xfrm>
            <a:custGeom>
              <a:avLst/>
              <a:gdLst/>
              <a:ahLst/>
              <a:cxnLst/>
              <a:rect l="l" t="t" r="r" b="b"/>
              <a:pathLst>
                <a:path w="371" h="1347" extrusionOk="0">
                  <a:moveTo>
                    <a:pt x="186" y="0"/>
                  </a:moveTo>
                  <a:cubicBezTo>
                    <a:pt x="97" y="0"/>
                    <a:pt x="8" y="59"/>
                    <a:pt x="0" y="177"/>
                  </a:cubicBezTo>
                  <a:lnTo>
                    <a:pt x="0" y="1164"/>
                  </a:lnTo>
                  <a:cubicBezTo>
                    <a:pt x="0" y="1265"/>
                    <a:pt x="82" y="1346"/>
                    <a:pt x="183" y="1346"/>
                  </a:cubicBezTo>
                  <a:cubicBezTo>
                    <a:pt x="284" y="1346"/>
                    <a:pt x="371" y="1265"/>
                    <a:pt x="371" y="1164"/>
                  </a:cubicBezTo>
                  <a:lnTo>
                    <a:pt x="371" y="177"/>
                  </a:lnTo>
                  <a:cubicBezTo>
                    <a:pt x="364" y="59"/>
                    <a:pt x="275" y="0"/>
                    <a:pt x="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6" name="Google Shape;13264;p90">
              <a:extLst>
                <a:ext uri="{FF2B5EF4-FFF2-40B4-BE49-F238E27FC236}">
                  <a16:creationId xmlns:a16="http://schemas.microsoft.com/office/drawing/2014/main" id="{3743E927-8938-44AA-B757-ECF2DE15A493}"/>
                </a:ext>
              </a:extLst>
            </p:cNvPr>
            <p:cNvSpPr/>
            <p:nvPr/>
          </p:nvSpPr>
          <p:spPr>
            <a:xfrm>
              <a:off x="2698776" y="1798239"/>
              <a:ext cx="290417" cy="32312"/>
            </a:xfrm>
            <a:custGeom>
              <a:avLst/>
              <a:gdLst/>
              <a:ahLst/>
              <a:cxnLst/>
              <a:rect l="l" t="t" r="r" b="b"/>
              <a:pathLst>
                <a:path w="11073" h="1232" extrusionOk="0">
                  <a:moveTo>
                    <a:pt x="10346" y="371"/>
                  </a:moveTo>
                  <a:lnTo>
                    <a:pt x="10269" y="640"/>
                  </a:lnTo>
                  <a:cubicBezTo>
                    <a:pt x="10225" y="765"/>
                    <a:pt x="10110" y="852"/>
                    <a:pt x="9975" y="861"/>
                  </a:cubicBezTo>
                  <a:lnTo>
                    <a:pt x="1097" y="861"/>
                  </a:lnTo>
                  <a:cubicBezTo>
                    <a:pt x="963" y="852"/>
                    <a:pt x="847" y="765"/>
                    <a:pt x="799" y="640"/>
                  </a:cubicBezTo>
                  <a:lnTo>
                    <a:pt x="722" y="371"/>
                  </a:lnTo>
                  <a:close/>
                  <a:moveTo>
                    <a:pt x="231" y="0"/>
                  </a:moveTo>
                  <a:cubicBezTo>
                    <a:pt x="0" y="14"/>
                    <a:pt x="0" y="356"/>
                    <a:pt x="231" y="371"/>
                  </a:cubicBezTo>
                  <a:lnTo>
                    <a:pt x="337" y="371"/>
                  </a:lnTo>
                  <a:lnTo>
                    <a:pt x="448" y="741"/>
                  </a:lnTo>
                  <a:cubicBezTo>
                    <a:pt x="535" y="1025"/>
                    <a:pt x="794" y="1222"/>
                    <a:pt x="1097" y="1232"/>
                  </a:cubicBezTo>
                  <a:lnTo>
                    <a:pt x="9975" y="1232"/>
                  </a:lnTo>
                  <a:cubicBezTo>
                    <a:pt x="10273" y="1222"/>
                    <a:pt x="10533" y="1025"/>
                    <a:pt x="10625" y="741"/>
                  </a:cubicBezTo>
                  <a:lnTo>
                    <a:pt x="10731" y="371"/>
                  </a:lnTo>
                  <a:lnTo>
                    <a:pt x="10836" y="371"/>
                  </a:lnTo>
                  <a:cubicBezTo>
                    <a:pt x="11072" y="356"/>
                    <a:pt x="11072" y="14"/>
                    <a:pt x="10836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7" name="Google Shape;13265;p90">
              <a:extLst>
                <a:ext uri="{FF2B5EF4-FFF2-40B4-BE49-F238E27FC236}">
                  <a16:creationId xmlns:a16="http://schemas.microsoft.com/office/drawing/2014/main" id="{ADD06606-A0B8-4D7E-807B-1E772EDA64B1}"/>
                </a:ext>
              </a:extLst>
            </p:cNvPr>
            <p:cNvSpPr/>
            <p:nvPr/>
          </p:nvSpPr>
          <p:spPr>
            <a:xfrm>
              <a:off x="2695497" y="1651837"/>
              <a:ext cx="59956" cy="58828"/>
            </a:xfrm>
            <a:custGeom>
              <a:avLst/>
              <a:gdLst/>
              <a:ahLst/>
              <a:cxnLst/>
              <a:rect l="l" t="t" r="r" b="b"/>
              <a:pathLst>
                <a:path w="2286" h="2243" extrusionOk="0">
                  <a:moveTo>
                    <a:pt x="712" y="366"/>
                  </a:moveTo>
                  <a:lnTo>
                    <a:pt x="712" y="371"/>
                  </a:lnTo>
                  <a:lnTo>
                    <a:pt x="1838" y="371"/>
                  </a:lnTo>
                  <a:lnTo>
                    <a:pt x="1838" y="1386"/>
                  </a:lnTo>
                  <a:cubicBezTo>
                    <a:pt x="1838" y="1550"/>
                    <a:pt x="1848" y="1713"/>
                    <a:pt x="1872" y="1872"/>
                  </a:cubicBezTo>
                  <a:lnTo>
                    <a:pt x="1853" y="1872"/>
                  </a:lnTo>
                  <a:cubicBezTo>
                    <a:pt x="1068" y="1872"/>
                    <a:pt x="501" y="1126"/>
                    <a:pt x="712" y="366"/>
                  </a:cubicBezTo>
                  <a:close/>
                  <a:moveTo>
                    <a:pt x="573" y="0"/>
                  </a:moveTo>
                  <a:cubicBezTo>
                    <a:pt x="496" y="0"/>
                    <a:pt x="429" y="44"/>
                    <a:pt x="400" y="116"/>
                  </a:cubicBezTo>
                  <a:cubicBezTo>
                    <a:pt x="0" y="1141"/>
                    <a:pt x="756" y="2243"/>
                    <a:pt x="1853" y="2243"/>
                  </a:cubicBezTo>
                  <a:lnTo>
                    <a:pt x="2084" y="2243"/>
                  </a:lnTo>
                  <a:cubicBezTo>
                    <a:pt x="2199" y="2243"/>
                    <a:pt x="2286" y="2137"/>
                    <a:pt x="2267" y="2021"/>
                  </a:cubicBezTo>
                  <a:cubicBezTo>
                    <a:pt x="2228" y="1814"/>
                    <a:pt x="2204" y="1603"/>
                    <a:pt x="2204" y="1386"/>
                  </a:cubicBezTo>
                  <a:lnTo>
                    <a:pt x="2204" y="183"/>
                  </a:lnTo>
                  <a:cubicBezTo>
                    <a:pt x="2204" y="82"/>
                    <a:pt x="2122" y="0"/>
                    <a:pt x="2021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8" name="Google Shape;13266;p90">
              <a:extLst>
                <a:ext uri="{FF2B5EF4-FFF2-40B4-BE49-F238E27FC236}">
                  <a16:creationId xmlns:a16="http://schemas.microsoft.com/office/drawing/2014/main" id="{6AB29117-2558-4AE6-BB3A-08899AAD0178}"/>
                </a:ext>
              </a:extLst>
            </p:cNvPr>
            <p:cNvSpPr/>
            <p:nvPr/>
          </p:nvSpPr>
          <p:spPr>
            <a:xfrm>
              <a:off x="2666332" y="1632402"/>
              <a:ext cx="277933" cy="156159"/>
            </a:xfrm>
            <a:custGeom>
              <a:avLst/>
              <a:gdLst/>
              <a:ahLst/>
              <a:cxnLst/>
              <a:rect l="l" t="t" r="r" b="b"/>
              <a:pathLst>
                <a:path w="10597" h="5954" extrusionOk="0">
                  <a:moveTo>
                    <a:pt x="10226" y="376"/>
                  </a:moveTo>
                  <a:lnTo>
                    <a:pt x="10226" y="2132"/>
                  </a:lnTo>
                  <a:cubicBezTo>
                    <a:pt x="10226" y="3773"/>
                    <a:pt x="9066" y="5192"/>
                    <a:pt x="7454" y="5515"/>
                  </a:cubicBezTo>
                  <a:cubicBezTo>
                    <a:pt x="7224" y="5561"/>
                    <a:pt x="6994" y="5584"/>
                    <a:pt x="6767" y="5584"/>
                  </a:cubicBezTo>
                  <a:cubicBezTo>
                    <a:pt x="5401" y="5584"/>
                    <a:pt x="4134" y="4769"/>
                    <a:pt x="3586" y="3470"/>
                  </a:cubicBezTo>
                  <a:cubicBezTo>
                    <a:pt x="3557" y="3398"/>
                    <a:pt x="3489" y="3354"/>
                    <a:pt x="3417" y="3354"/>
                  </a:cubicBezTo>
                  <a:lnTo>
                    <a:pt x="2965" y="3354"/>
                  </a:lnTo>
                  <a:cubicBezTo>
                    <a:pt x="1901" y="3354"/>
                    <a:pt x="1040" y="2493"/>
                    <a:pt x="1040" y="1430"/>
                  </a:cubicBezTo>
                  <a:cubicBezTo>
                    <a:pt x="1040" y="1054"/>
                    <a:pt x="1146" y="689"/>
                    <a:pt x="1353" y="376"/>
                  </a:cubicBezTo>
                  <a:close/>
                  <a:moveTo>
                    <a:pt x="1257" y="0"/>
                  </a:moveTo>
                  <a:cubicBezTo>
                    <a:pt x="1199" y="0"/>
                    <a:pt x="1141" y="29"/>
                    <a:pt x="1107" y="77"/>
                  </a:cubicBezTo>
                  <a:cubicBezTo>
                    <a:pt x="1" y="1593"/>
                    <a:pt x="1088" y="3725"/>
                    <a:pt x="2965" y="3725"/>
                  </a:cubicBezTo>
                  <a:lnTo>
                    <a:pt x="3297" y="3725"/>
                  </a:lnTo>
                  <a:cubicBezTo>
                    <a:pt x="3931" y="5104"/>
                    <a:pt x="5305" y="5953"/>
                    <a:pt x="6776" y="5953"/>
                  </a:cubicBezTo>
                  <a:cubicBezTo>
                    <a:pt x="7045" y="5953"/>
                    <a:pt x="7317" y="5925"/>
                    <a:pt x="7589" y="5866"/>
                  </a:cubicBezTo>
                  <a:cubicBezTo>
                    <a:pt x="9345" y="5481"/>
                    <a:pt x="10596" y="3927"/>
                    <a:pt x="10596" y="2127"/>
                  </a:cubicBezTo>
                  <a:lnTo>
                    <a:pt x="10596" y="188"/>
                  </a:lnTo>
                  <a:cubicBezTo>
                    <a:pt x="10596" y="82"/>
                    <a:pt x="10514" y="0"/>
                    <a:pt x="10413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9" name="Google Shape;13267;p90">
              <a:extLst>
                <a:ext uri="{FF2B5EF4-FFF2-40B4-BE49-F238E27FC236}">
                  <a16:creationId xmlns:a16="http://schemas.microsoft.com/office/drawing/2014/main" id="{DC842DA6-BA95-4FDD-8EC0-289FC3A306A0}"/>
                </a:ext>
              </a:extLst>
            </p:cNvPr>
            <p:cNvSpPr/>
            <p:nvPr/>
          </p:nvSpPr>
          <p:spPr>
            <a:xfrm>
              <a:off x="2816275" y="1538324"/>
              <a:ext cx="16497" cy="84374"/>
            </a:xfrm>
            <a:custGeom>
              <a:avLst/>
              <a:gdLst/>
              <a:ahLst/>
              <a:cxnLst/>
              <a:rect l="l" t="t" r="r" b="b"/>
              <a:pathLst>
                <a:path w="629" h="3217" extrusionOk="0">
                  <a:moveTo>
                    <a:pt x="436" y="0"/>
                  </a:moveTo>
                  <a:cubicBezTo>
                    <a:pt x="341" y="0"/>
                    <a:pt x="246" y="65"/>
                    <a:pt x="255" y="195"/>
                  </a:cubicBezTo>
                  <a:cubicBezTo>
                    <a:pt x="255" y="335"/>
                    <a:pt x="221" y="469"/>
                    <a:pt x="149" y="585"/>
                  </a:cubicBezTo>
                  <a:cubicBezTo>
                    <a:pt x="53" y="753"/>
                    <a:pt x="0" y="946"/>
                    <a:pt x="5" y="1143"/>
                  </a:cubicBezTo>
                  <a:cubicBezTo>
                    <a:pt x="0" y="1340"/>
                    <a:pt x="53" y="1533"/>
                    <a:pt x="149" y="1701"/>
                  </a:cubicBezTo>
                  <a:cubicBezTo>
                    <a:pt x="221" y="1817"/>
                    <a:pt x="255" y="1951"/>
                    <a:pt x="255" y="2086"/>
                  </a:cubicBezTo>
                  <a:cubicBezTo>
                    <a:pt x="255" y="2226"/>
                    <a:pt x="221" y="2360"/>
                    <a:pt x="149" y="2476"/>
                  </a:cubicBezTo>
                  <a:cubicBezTo>
                    <a:pt x="53" y="2644"/>
                    <a:pt x="0" y="2837"/>
                    <a:pt x="5" y="3034"/>
                  </a:cubicBezTo>
                  <a:cubicBezTo>
                    <a:pt x="5" y="3135"/>
                    <a:pt x="87" y="3217"/>
                    <a:pt x="193" y="3217"/>
                  </a:cubicBezTo>
                  <a:cubicBezTo>
                    <a:pt x="294" y="3217"/>
                    <a:pt x="375" y="3135"/>
                    <a:pt x="375" y="3034"/>
                  </a:cubicBezTo>
                  <a:cubicBezTo>
                    <a:pt x="371" y="2899"/>
                    <a:pt x="409" y="2765"/>
                    <a:pt x="476" y="2644"/>
                  </a:cubicBezTo>
                  <a:cubicBezTo>
                    <a:pt x="578" y="2476"/>
                    <a:pt x="626" y="2283"/>
                    <a:pt x="621" y="2086"/>
                  </a:cubicBezTo>
                  <a:cubicBezTo>
                    <a:pt x="626" y="1894"/>
                    <a:pt x="578" y="1701"/>
                    <a:pt x="476" y="1528"/>
                  </a:cubicBezTo>
                  <a:cubicBezTo>
                    <a:pt x="409" y="1413"/>
                    <a:pt x="371" y="1278"/>
                    <a:pt x="375" y="1143"/>
                  </a:cubicBezTo>
                  <a:cubicBezTo>
                    <a:pt x="371" y="1008"/>
                    <a:pt x="409" y="874"/>
                    <a:pt x="476" y="753"/>
                  </a:cubicBezTo>
                  <a:cubicBezTo>
                    <a:pt x="578" y="585"/>
                    <a:pt x="626" y="392"/>
                    <a:pt x="621" y="195"/>
                  </a:cubicBezTo>
                  <a:cubicBezTo>
                    <a:pt x="628" y="65"/>
                    <a:pt x="532" y="0"/>
                    <a:pt x="436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0" name="Google Shape;13268;p90">
              <a:extLst>
                <a:ext uri="{FF2B5EF4-FFF2-40B4-BE49-F238E27FC236}">
                  <a16:creationId xmlns:a16="http://schemas.microsoft.com/office/drawing/2014/main" id="{908B44B3-BDF2-480F-9BA1-156E5C108440}"/>
                </a:ext>
              </a:extLst>
            </p:cNvPr>
            <p:cNvSpPr/>
            <p:nvPr/>
          </p:nvSpPr>
          <p:spPr>
            <a:xfrm>
              <a:off x="2855144" y="1538875"/>
              <a:ext cx="16418" cy="83823"/>
            </a:xfrm>
            <a:custGeom>
              <a:avLst/>
              <a:gdLst/>
              <a:ahLst/>
              <a:cxnLst/>
              <a:rect l="l" t="t" r="r" b="b"/>
              <a:pathLst>
                <a:path w="626" h="3196" extrusionOk="0">
                  <a:moveTo>
                    <a:pt x="436" y="1"/>
                  </a:moveTo>
                  <a:cubicBezTo>
                    <a:pt x="347" y="1"/>
                    <a:pt x="258" y="59"/>
                    <a:pt x="250" y="174"/>
                  </a:cubicBezTo>
                  <a:cubicBezTo>
                    <a:pt x="255" y="314"/>
                    <a:pt x="221" y="448"/>
                    <a:pt x="149" y="564"/>
                  </a:cubicBezTo>
                  <a:cubicBezTo>
                    <a:pt x="48" y="732"/>
                    <a:pt x="0" y="925"/>
                    <a:pt x="5" y="1122"/>
                  </a:cubicBezTo>
                  <a:cubicBezTo>
                    <a:pt x="0" y="1319"/>
                    <a:pt x="48" y="1512"/>
                    <a:pt x="149" y="1680"/>
                  </a:cubicBezTo>
                  <a:cubicBezTo>
                    <a:pt x="221" y="1796"/>
                    <a:pt x="255" y="1930"/>
                    <a:pt x="250" y="2065"/>
                  </a:cubicBezTo>
                  <a:cubicBezTo>
                    <a:pt x="255" y="2205"/>
                    <a:pt x="221" y="2339"/>
                    <a:pt x="149" y="2455"/>
                  </a:cubicBezTo>
                  <a:cubicBezTo>
                    <a:pt x="48" y="2623"/>
                    <a:pt x="0" y="2816"/>
                    <a:pt x="5" y="3013"/>
                  </a:cubicBezTo>
                  <a:cubicBezTo>
                    <a:pt x="5" y="3114"/>
                    <a:pt x="87" y="3196"/>
                    <a:pt x="188" y="3196"/>
                  </a:cubicBezTo>
                  <a:cubicBezTo>
                    <a:pt x="294" y="3196"/>
                    <a:pt x="375" y="3114"/>
                    <a:pt x="375" y="3013"/>
                  </a:cubicBezTo>
                  <a:cubicBezTo>
                    <a:pt x="371" y="2878"/>
                    <a:pt x="404" y="2744"/>
                    <a:pt x="477" y="2623"/>
                  </a:cubicBezTo>
                  <a:cubicBezTo>
                    <a:pt x="578" y="2455"/>
                    <a:pt x="626" y="2262"/>
                    <a:pt x="621" y="2065"/>
                  </a:cubicBezTo>
                  <a:cubicBezTo>
                    <a:pt x="626" y="1873"/>
                    <a:pt x="578" y="1680"/>
                    <a:pt x="477" y="1507"/>
                  </a:cubicBezTo>
                  <a:cubicBezTo>
                    <a:pt x="404" y="1392"/>
                    <a:pt x="371" y="1257"/>
                    <a:pt x="375" y="1122"/>
                  </a:cubicBezTo>
                  <a:cubicBezTo>
                    <a:pt x="371" y="987"/>
                    <a:pt x="404" y="853"/>
                    <a:pt x="477" y="732"/>
                  </a:cubicBezTo>
                  <a:cubicBezTo>
                    <a:pt x="578" y="564"/>
                    <a:pt x="626" y="371"/>
                    <a:pt x="621" y="174"/>
                  </a:cubicBezTo>
                  <a:cubicBezTo>
                    <a:pt x="614" y="59"/>
                    <a:pt x="525" y="1"/>
                    <a:pt x="436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71" name="Google Shape;13269;p90">
            <a:extLst>
              <a:ext uri="{FF2B5EF4-FFF2-40B4-BE49-F238E27FC236}">
                <a16:creationId xmlns:a16="http://schemas.microsoft.com/office/drawing/2014/main" id="{A47B572F-894B-46CA-B2F6-2B5EA231C6DF}"/>
              </a:ext>
            </a:extLst>
          </p:cNvPr>
          <p:cNvGrpSpPr/>
          <p:nvPr/>
        </p:nvGrpSpPr>
        <p:grpSpPr>
          <a:xfrm>
            <a:off x="1154455" y="4251395"/>
            <a:ext cx="474368" cy="482132"/>
            <a:chOff x="865841" y="3373121"/>
            <a:chExt cx="355776" cy="361599"/>
          </a:xfrm>
        </p:grpSpPr>
        <p:sp>
          <p:nvSpPr>
            <p:cNvPr id="972" name="Google Shape;13270;p90">
              <a:extLst>
                <a:ext uri="{FF2B5EF4-FFF2-40B4-BE49-F238E27FC236}">
                  <a16:creationId xmlns:a16="http://schemas.microsoft.com/office/drawing/2014/main" id="{F1B57DF4-5D2B-4AB2-B73D-79F4580F6CC2}"/>
                </a:ext>
              </a:extLst>
            </p:cNvPr>
            <p:cNvSpPr/>
            <p:nvPr/>
          </p:nvSpPr>
          <p:spPr>
            <a:xfrm>
              <a:off x="872397" y="3378446"/>
              <a:ext cx="342531" cy="350950"/>
            </a:xfrm>
            <a:custGeom>
              <a:avLst/>
              <a:gdLst/>
              <a:ahLst/>
              <a:cxnLst/>
              <a:rect l="l" t="t" r="r" b="b"/>
              <a:pathLst>
                <a:path w="13060" h="13381" extrusionOk="0">
                  <a:moveTo>
                    <a:pt x="6535" y="0"/>
                  </a:moveTo>
                  <a:cubicBezTo>
                    <a:pt x="6351" y="0"/>
                    <a:pt x="6167" y="89"/>
                    <a:pt x="6059" y="267"/>
                  </a:cubicBezTo>
                  <a:lnTo>
                    <a:pt x="5265" y="1605"/>
                  </a:lnTo>
                  <a:cubicBezTo>
                    <a:pt x="5160" y="1776"/>
                    <a:pt x="4976" y="1874"/>
                    <a:pt x="4786" y="1874"/>
                  </a:cubicBezTo>
                  <a:cubicBezTo>
                    <a:pt x="4714" y="1874"/>
                    <a:pt x="4642" y="1860"/>
                    <a:pt x="4572" y="1831"/>
                  </a:cubicBezTo>
                  <a:lnTo>
                    <a:pt x="3143" y="1215"/>
                  </a:lnTo>
                  <a:cubicBezTo>
                    <a:pt x="3070" y="1184"/>
                    <a:pt x="2996" y="1170"/>
                    <a:pt x="2924" y="1170"/>
                  </a:cubicBezTo>
                  <a:cubicBezTo>
                    <a:pt x="2615" y="1170"/>
                    <a:pt x="2343" y="1434"/>
                    <a:pt x="2378" y="1773"/>
                  </a:cubicBezTo>
                  <a:lnTo>
                    <a:pt x="2517" y="3323"/>
                  </a:lnTo>
                  <a:cubicBezTo>
                    <a:pt x="2541" y="3597"/>
                    <a:pt x="2359" y="3852"/>
                    <a:pt x="2089" y="3910"/>
                  </a:cubicBezTo>
                  <a:lnTo>
                    <a:pt x="573" y="4256"/>
                  </a:lnTo>
                  <a:cubicBezTo>
                    <a:pt x="164" y="4347"/>
                    <a:pt x="1" y="4843"/>
                    <a:pt x="280" y="5156"/>
                  </a:cubicBezTo>
                  <a:lnTo>
                    <a:pt x="1300" y="6330"/>
                  </a:lnTo>
                  <a:cubicBezTo>
                    <a:pt x="1483" y="6537"/>
                    <a:pt x="1483" y="6845"/>
                    <a:pt x="1300" y="7056"/>
                  </a:cubicBezTo>
                  <a:lnTo>
                    <a:pt x="280" y="8226"/>
                  </a:lnTo>
                  <a:cubicBezTo>
                    <a:pt x="1" y="8538"/>
                    <a:pt x="164" y="9034"/>
                    <a:pt x="573" y="9126"/>
                  </a:cubicBezTo>
                  <a:lnTo>
                    <a:pt x="987" y="9222"/>
                  </a:lnTo>
                  <a:lnTo>
                    <a:pt x="1728" y="9390"/>
                  </a:lnTo>
                  <a:lnTo>
                    <a:pt x="2089" y="9472"/>
                  </a:lnTo>
                  <a:cubicBezTo>
                    <a:pt x="2359" y="9535"/>
                    <a:pt x="2537" y="9785"/>
                    <a:pt x="2513" y="10059"/>
                  </a:cubicBezTo>
                  <a:lnTo>
                    <a:pt x="2378" y="11608"/>
                  </a:lnTo>
                  <a:cubicBezTo>
                    <a:pt x="2347" y="11944"/>
                    <a:pt x="2616" y="12207"/>
                    <a:pt x="2925" y="12207"/>
                  </a:cubicBezTo>
                  <a:cubicBezTo>
                    <a:pt x="2996" y="12207"/>
                    <a:pt x="3070" y="12193"/>
                    <a:pt x="3143" y="12162"/>
                  </a:cubicBezTo>
                  <a:lnTo>
                    <a:pt x="4572" y="11551"/>
                  </a:lnTo>
                  <a:cubicBezTo>
                    <a:pt x="4644" y="11520"/>
                    <a:pt x="4718" y="11505"/>
                    <a:pt x="4791" y="11505"/>
                  </a:cubicBezTo>
                  <a:cubicBezTo>
                    <a:pt x="4980" y="11505"/>
                    <a:pt x="5161" y="11602"/>
                    <a:pt x="5265" y="11772"/>
                  </a:cubicBezTo>
                  <a:lnTo>
                    <a:pt x="6059" y="13110"/>
                  </a:lnTo>
                  <a:cubicBezTo>
                    <a:pt x="6165" y="13290"/>
                    <a:pt x="6348" y="13380"/>
                    <a:pt x="6531" y="13380"/>
                  </a:cubicBezTo>
                  <a:cubicBezTo>
                    <a:pt x="6714" y="13380"/>
                    <a:pt x="6899" y="13290"/>
                    <a:pt x="7007" y="13110"/>
                  </a:cubicBezTo>
                  <a:lnTo>
                    <a:pt x="7801" y="11772"/>
                  </a:lnTo>
                  <a:cubicBezTo>
                    <a:pt x="7905" y="11602"/>
                    <a:pt x="8086" y="11505"/>
                    <a:pt x="8274" y="11505"/>
                  </a:cubicBezTo>
                  <a:cubicBezTo>
                    <a:pt x="8348" y="11505"/>
                    <a:pt x="8422" y="11520"/>
                    <a:pt x="8494" y="11551"/>
                  </a:cubicBezTo>
                  <a:lnTo>
                    <a:pt x="9923" y="12162"/>
                  </a:lnTo>
                  <a:cubicBezTo>
                    <a:pt x="9995" y="12193"/>
                    <a:pt x="10069" y="12207"/>
                    <a:pt x="10141" y="12207"/>
                  </a:cubicBezTo>
                  <a:cubicBezTo>
                    <a:pt x="10449" y="12207"/>
                    <a:pt x="10719" y="11944"/>
                    <a:pt x="10688" y="11608"/>
                  </a:cubicBezTo>
                  <a:lnTo>
                    <a:pt x="10548" y="10054"/>
                  </a:lnTo>
                  <a:cubicBezTo>
                    <a:pt x="10524" y="9780"/>
                    <a:pt x="10707" y="9530"/>
                    <a:pt x="10976" y="9467"/>
                  </a:cubicBezTo>
                  <a:lnTo>
                    <a:pt x="12492" y="9126"/>
                  </a:lnTo>
                  <a:cubicBezTo>
                    <a:pt x="12901" y="9034"/>
                    <a:pt x="13060" y="8534"/>
                    <a:pt x="12786" y="8221"/>
                  </a:cubicBezTo>
                  <a:lnTo>
                    <a:pt x="11761" y="7052"/>
                  </a:lnTo>
                  <a:cubicBezTo>
                    <a:pt x="11578" y="6845"/>
                    <a:pt x="11578" y="6532"/>
                    <a:pt x="11761" y="6325"/>
                  </a:cubicBezTo>
                  <a:lnTo>
                    <a:pt x="12781" y="5156"/>
                  </a:lnTo>
                  <a:cubicBezTo>
                    <a:pt x="13060" y="4843"/>
                    <a:pt x="12896" y="4343"/>
                    <a:pt x="12487" y="4251"/>
                  </a:cubicBezTo>
                  <a:lnTo>
                    <a:pt x="10976" y="3910"/>
                  </a:lnTo>
                  <a:cubicBezTo>
                    <a:pt x="10707" y="3847"/>
                    <a:pt x="10524" y="3597"/>
                    <a:pt x="10548" y="3323"/>
                  </a:cubicBezTo>
                  <a:lnTo>
                    <a:pt x="10693" y="1773"/>
                  </a:lnTo>
                  <a:cubicBezTo>
                    <a:pt x="10724" y="1434"/>
                    <a:pt x="10451" y="1170"/>
                    <a:pt x="10141" y="1170"/>
                  </a:cubicBezTo>
                  <a:cubicBezTo>
                    <a:pt x="10069" y="1170"/>
                    <a:pt x="9995" y="1184"/>
                    <a:pt x="9923" y="1215"/>
                  </a:cubicBezTo>
                  <a:lnTo>
                    <a:pt x="8494" y="1831"/>
                  </a:lnTo>
                  <a:cubicBezTo>
                    <a:pt x="8424" y="1860"/>
                    <a:pt x="8351" y="1874"/>
                    <a:pt x="8280" y="1874"/>
                  </a:cubicBezTo>
                  <a:cubicBezTo>
                    <a:pt x="8090" y="1874"/>
                    <a:pt x="7907" y="1776"/>
                    <a:pt x="7806" y="1605"/>
                  </a:cubicBezTo>
                  <a:lnTo>
                    <a:pt x="7007" y="267"/>
                  </a:lnTo>
                  <a:cubicBezTo>
                    <a:pt x="6901" y="89"/>
                    <a:pt x="6718" y="0"/>
                    <a:pt x="6535" y="0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3" name="Google Shape;13271;p90">
              <a:extLst>
                <a:ext uri="{FF2B5EF4-FFF2-40B4-BE49-F238E27FC236}">
                  <a16:creationId xmlns:a16="http://schemas.microsoft.com/office/drawing/2014/main" id="{40A73ABB-550E-4AB2-9060-816AF2FFDD18}"/>
                </a:ext>
              </a:extLst>
            </p:cNvPr>
            <p:cNvSpPr/>
            <p:nvPr/>
          </p:nvSpPr>
          <p:spPr>
            <a:xfrm>
              <a:off x="1026615" y="3378446"/>
              <a:ext cx="50016" cy="49150"/>
            </a:xfrm>
            <a:custGeom>
              <a:avLst/>
              <a:gdLst/>
              <a:ahLst/>
              <a:cxnLst/>
              <a:rect l="l" t="t" r="r" b="b"/>
              <a:pathLst>
                <a:path w="1907" h="1874" extrusionOk="0">
                  <a:moveTo>
                    <a:pt x="655" y="0"/>
                  </a:moveTo>
                  <a:cubicBezTo>
                    <a:pt x="471" y="0"/>
                    <a:pt x="287" y="89"/>
                    <a:pt x="179" y="267"/>
                  </a:cubicBezTo>
                  <a:lnTo>
                    <a:pt x="1" y="570"/>
                  </a:lnTo>
                  <a:lnTo>
                    <a:pt x="617" y="1605"/>
                  </a:lnTo>
                  <a:cubicBezTo>
                    <a:pt x="722" y="1776"/>
                    <a:pt x="905" y="1874"/>
                    <a:pt x="1096" y="1874"/>
                  </a:cubicBezTo>
                  <a:cubicBezTo>
                    <a:pt x="1167" y="1874"/>
                    <a:pt x="1240" y="1860"/>
                    <a:pt x="1310" y="1831"/>
                  </a:cubicBezTo>
                  <a:lnTo>
                    <a:pt x="1906" y="1576"/>
                  </a:lnTo>
                  <a:lnTo>
                    <a:pt x="1127" y="267"/>
                  </a:lnTo>
                  <a:cubicBezTo>
                    <a:pt x="1021" y="89"/>
                    <a:pt x="838" y="0"/>
                    <a:pt x="655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4" name="Google Shape;13272;p90">
              <a:extLst>
                <a:ext uri="{FF2B5EF4-FFF2-40B4-BE49-F238E27FC236}">
                  <a16:creationId xmlns:a16="http://schemas.microsoft.com/office/drawing/2014/main" id="{AA311C01-33FA-4191-B16D-C40A636E073A}"/>
                </a:ext>
              </a:extLst>
            </p:cNvPr>
            <p:cNvSpPr/>
            <p:nvPr/>
          </p:nvSpPr>
          <p:spPr>
            <a:xfrm>
              <a:off x="1114215" y="3409105"/>
              <a:ext cx="100845" cy="289630"/>
            </a:xfrm>
            <a:custGeom>
              <a:avLst/>
              <a:gdLst/>
              <a:ahLst/>
              <a:cxnLst/>
              <a:rect l="l" t="t" r="r" b="b"/>
              <a:pathLst>
                <a:path w="3845" h="11043" extrusionOk="0">
                  <a:moveTo>
                    <a:pt x="921" y="1"/>
                  </a:moveTo>
                  <a:cubicBezTo>
                    <a:pt x="849" y="1"/>
                    <a:pt x="775" y="15"/>
                    <a:pt x="703" y="46"/>
                  </a:cubicBezTo>
                  <a:lnTo>
                    <a:pt x="106" y="306"/>
                  </a:lnTo>
                  <a:cubicBezTo>
                    <a:pt x="154" y="397"/>
                    <a:pt x="178" y="498"/>
                    <a:pt x="169" y="604"/>
                  </a:cubicBezTo>
                  <a:lnTo>
                    <a:pt x="24" y="2154"/>
                  </a:lnTo>
                  <a:cubicBezTo>
                    <a:pt x="0" y="2428"/>
                    <a:pt x="183" y="2683"/>
                    <a:pt x="452" y="2741"/>
                  </a:cubicBezTo>
                  <a:lnTo>
                    <a:pt x="1968" y="3087"/>
                  </a:lnTo>
                  <a:cubicBezTo>
                    <a:pt x="2377" y="3178"/>
                    <a:pt x="2541" y="3674"/>
                    <a:pt x="2262" y="3987"/>
                  </a:cubicBezTo>
                  <a:lnTo>
                    <a:pt x="1242" y="5161"/>
                  </a:lnTo>
                  <a:cubicBezTo>
                    <a:pt x="1059" y="5368"/>
                    <a:pt x="1059" y="5676"/>
                    <a:pt x="1242" y="5887"/>
                  </a:cubicBezTo>
                  <a:lnTo>
                    <a:pt x="2262" y="7057"/>
                  </a:lnTo>
                  <a:cubicBezTo>
                    <a:pt x="2541" y="7369"/>
                    <a:pt x="2377" y="7865"/>
                    <a:pt x="1968" y="7961"/>
                  </a:cubicBezTo>
                  <a:lnTo>
                    <a:pt x="452" y="8303"/>
                  </a:lnTo>
                  <a:cubicBezTo>
                    <a:pt x="183" y="8366"/>
                    <a:pt x="0" y="8616"/>
                    <a:pt x="24" y="8890"/>
                  </a:cubicBezTo>
                  <a:lnTo>
                    <a:pt x="169" y="10439"/>
                  </a:lnTo>
                  <a:cubicBezTo>
                    <a:pt x="178" y="10545"/>
                    <a:pt x="154" y="10651"/>
                    <a:pt x="106" y="10743"/>
                  </a:cubicBezTo>
                  <a:lnTo>
                    <a:pt x="703" y="10998"/>
                  </a:lnTo>
                  <a:cubicBezTo>
                    <a:pt x="775" y="11028"/>
                    <a:pt x="849" y="11043"/>
                    <a:pt x="922" y="11043"/>
                  </a:cubicBezTo>
                  <a:cubicBezTo>
                    <a:pt x="1231" y="11043"/>
                    <a:pt x="1504" y="10780"/>
                    <a:pt x="1473" y="10444"/>
                  </a:cubicBezTo>
                  <a:lnTo>
                    <a:pt x="1328" y="8890"/>
                  </a:lnTo>
                  <a:cubicBezTo>
                    <a:pt x="1304" y="8616"/>
                    <a:pt x="1487" y="8366"/>
                    <a:pt x="1756" y="8303"/>
                  </a:cubicBezTo>
                  <a:lnTo>
                    <a:pt x="3272" y="7961"/>
                  </a:lnTo>
                  <a:cubicBezTo>
                    <a:pt x="3681" y="7870"/>
                    <a:pt x="3845" y="7369"/>
                    <a:pt x="3566" y="7057"/>
                  </a:cubicBezTo>
                  <a:lnTo>
                    <a:pt x="2541" y="5883"/>
                  </a:lnTo>
                  <a:cubicBezTo>
                    <a:pt x="2358" y="5676"/>
                    <a:pt x="2358" y="5363"/>
                    <a:pt x="2541" y="5156"/>
                  </a:cubicBezTo>
                  <a:lnTo>
                    <a:pt x="3561" y="3987"/>
                  </a:lnTo>
                  <a:cubicBezTo>
                    <a:pt x="3840" y="3674"/>
                    <a:pt x="3676" y="3174"/>
                    <a:pt x="3267" y="3082"/>
                  </a:cubicBezTo>
                  <a:lnTo>
                    <a:pt x="1756" y="2741"/>
                  </a:lnTo>
                  <a:cubicBezTo>
                    <a:pt x="1487" y="2678"/>
                    <a:pt x="1304" y="2428"/>
                    <a:pt x="1328" y="2154"/>
                  </a:cubicBezTo>
                  <a:lnTo>
                    <a:pt x="1473" y="604"/>
                  </a:lnTo>
                  <a:cubicBezTo>
                    <a:pt x="1504" y="265"/>
                    <a:pt x="1231" y="1"/>
                    <a:pt x="921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5" name="Google Shape;13273;p90">
              <a:extLst>
                <a:ext uri="{FF2B5EF4-FFF2-40B4-BE49-F238E27FC236}">
                  <a16:creationId xmlns:a16="http://schemas.microsoft.com/office/drawing/2014/main" id="{A808DD64-2731-42A2-AA3E-6652A6DF6D65}"/>
                </a:ext>
              </a:extLst>
            </p:cNvPr>
            <p:cNvSpPr/>
            <p:nvPr/>
          </p:nvSpPr>
          <p:spPr>
            <a:xfrm>
              <a:off x="1026615" y="3680167"/>
              <a:ext cx="50016" cy="49229"/>
            </a:xfrm>
            <a:custGeom>
              <a:avLst/>
              <a:gdLst/>
              <a:ahLst/>
              <a:cxnLst/>
              <a:rect l="l" t="t" r="r" b="b"/>
              <a:pathLst>
                <a:path w="1907" h="1877" extrusionOk="0">
                  <a:moveTo>
                    <a:pt x="1089" y="1"/>
                  </a:moveTo>
                  <a:cubicBezTo>
                    <a:pt x="900" y="1"/>
                    <a:pt x="717" y="98"/>
                    <a:pt x="617" y="268"/>
                  </a:cubicBezTo>
                  <a:lnTo>
                    <a:pt x="1" y="1307"/>
                  </a:lnTo>
                  <a:lnTo>
                    <a:pt x="179" y="1606"/>
                  </a:lnTo>
                  <a:cubicBezTo>
                    <a:pt x="287" y="1786"/>
                    <a:pt x="471" y="1876"/>
                    <a:pt x="655" y="1876"/>
                  </a:cubicBezTo>
                  <a:cubicBezTo>
                    <a:pt x="838" y="1876"/>
                    <a:pt x="1021" y="1786"/>
                    <a:pt x="1127" y="1606"/>
                  </a:cubicBezTo>
                  <a:lnTo>
                    <a:pt x="1906" y="302"/>
                  </a:lnTo>
                  <a:lnTo>
                    <a:pt x="1310" y="47"/>
                  </a:lnTo>
                  <a:cubicBezTo>
                    <a:pt x="1238" y="16"/>
                    <a:pt x="1163" y="1"/>
                    <a:pt x="1089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6" name="Google Shape;13274;p90">
              <a:extLst>
                <a:ext uri="{FF2B5EF4-FFF2-40B4-BE49-F238E27FC236}">
                  <a16:creationId xmlns:a16="http://schemas.microsoft.com/office/drawing/2014/main" id="{29C9749A-FF19-44D2-BACC-170A6F66AF25}"/>
                </a:ext>
              </a:extLst>
            </p:cNvPr>
            <p:cNvSpPr/>
            <p:nvPr/>
          </p:nvSpPr>
          <p:spPr>
            <a:xfrm>
              <a:off x="938910" y="3451306"/>
              <a:ext cx="214200" cy="204837"/>
            </a:xfrm>
            <a:custGeom>
              <a:avLst/>
              <a:gdLst/>
              <a:ahLst/>
              <a:cxnLst/>
              <a:rect l="l" t="t" r="r" b="b"/>
              <a:pathLst>
                <a:path w="8167" h="7810" extrusionOk="0">
                  <a:moveTo>
                    <a:pt x="3999" y="1"/>
                  </a:moveTo>
                  <a:cubicBezTo>
                    <a:pt x="1916" y="6"/>
                    <a:pt x="198" y="1642"/>
                    <a:pt x="102" y="3720"/>
                  </a:cubicBezTo>
                  <a:cubicBezTo>
                    <a:pt x="1" y="5804"/>
                    <a:pt x="1550" y="7594"/>
                    <a:pt x="3624" y="7791"/>
                  </a:cubicBezTo>
                  <a:cubicBezTo>
                    <a:pt x="3753" y="7804"/>
                    <a:pt x="3881" y="7810"/>
                    <a:pt x="4008" y="7810"/>
                  </a:cubicBezTo>
                  <a:cubicBezTo>
                    <a:pt x="5924" y="7810"/>
                    <a:pt x="7584" y="6407"/>
                    <a:pt x="7868" y="4476"/>
                  </a:cubicBezTo>
                  <a:cubicBezTo>
                    <a:pt x="8166" y="2416"/>
                    <a:pt x="6800" y="477"/>
                    <a:pt x="4755" y="78"/>
                  </a:cubicBezTo>
                  <a:cubicBezTo>
                    <a:pt x="4504" y="35"/>
                    <a:pt x="4254" y="10"/>
                    <a:pt x="3999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7" name="Google Shape;13275;p90">
              <a:extLst>
                <a:ext uri="{FF2B5EF4-FFF2-40B4-BE49-F238E27FC236}">
                  <a16:creationId xmlns:a16="http://schemas.microsoft.com/office/drawing/2014/main" id="{5A345212-43A0-403B-9A70-15A81684E8D7}"/>
                </a:ext>
              </a:extLst>
            </p:cNvPr>
            <p:cNvSpPr/>
            <p:nvPr/>
          </p:nvSpPr>
          <p:spPr>
            <a:xfrm>
              <a:off x="972350" y="3491093"/>
              <a:ext cx="60218" cy="51485"/>
            </a:xfrm>
            <a:custGeom>
              <a:avLst/>
              <a:gdLst/>
              <a:ahLst/>
              <a:cxnLst/>
              <a:rect l="l" t="t" r="r" b="b"/>
              <a:pathLst>
                <a:path w="2296" h="1963" extrusionOk="0">
                  <a:moveTo>
                    <a:pt x="1316" y="406"/>
                  </a:moveTo>
                  <a:cubicBezTo>
                    <a:pt x="1458" y="406"/>
                    <a:pt x="1602" y="459"/>
                    <a:pt x="1719" y="577"/>
                  </a:cubicBezTo>
                  <a:cubicBezTo>
                    <a:pt x="2084" y="938"/>
                    <a:pt x="1824" y="1559"/>
                    <a:pt x="1314" y="1559"/>
                  </a:cubicBezTo>
                  <a:cubicBezTo>
                    <a:pt x="997" y="1559"/>
                    <a:pt x="737" y="1299"/>
                    <a:pt x="737" y="981"/>
                  </a:cubicBezTo>
                  <a:cubicBezTo>
                    <a:pt x="737" y="636"/>
                    <a:pt x="1021" y="406"/>
                    <a:pt x="1316" y="406"/>
                  </a:cubicBezTo>
                  <a:close/>
                  <a:moveTo>
                    <a:pt x="1305" y="0"/>
                  </a:moveTo>
                  <a:cubicBezTo>
                    <a:pt x="1065" y="0"/>
                    <a:pt x="820" y="89"/>
                    <a:pt x="622" y="288"/>
                  </a:cubicBezTo>
                  <a:cubicBezTo>
                    <a:pt x="1" y="909"/>
                    <a:pt x="439" y="1963"/>
                    <a:pt x="1314" y="1963"/>
                  </a:cubicBezTo>
                  <a:cubicBezTo>
                    <a:pt x="1853" y="1963"/>
                    <a:pt x="2291" y="1525"/>
                    <a:pt x="2296" y="981"/>
                  </a:cubicBezTo>
                  <a:cubicBezTo>
                    <a:pt x="2293" y="391"/>
                    <a:pt x="1809" y="0"/>
                    <a:pt x="13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8" name="Google Shape;13276;p90">
              <a:extLst>
                <a:ext uri="{FF2B5EF4-FFF2-40B4-BE49-F238E27FC236}">
                  <a16:creationId xmlns:a16="http://schemas.microsoft.com/office/drawing/2014/main" id="{616DEB4D-AB86-4778-B76D-9C3CFFC7353F}"/>
                </a:ext>
              </a:extLst>
            </p:cNvPr>
            <p:cNvSpPr/>
            <p:nvPr/>
          </p:nvSpPr>
          <p:spPr>
            <a:xfrm>
              <a:off x="1055020" y="3565264"/>
              <a:ext cx="60218" cy="51458"/>
            </a:xfrm>
            <a:custGeom>
              <a:avLst/>
              <a:gdLst/>
              <a:ahLst/>
              <a:cxnLst/>
              <a:rect l="l" t="t" r="r" b="b"/>
              <a:pathLst>
                <a:path w="2296" h="1962" extrusionOk="0">
                  <a:moveTo>
                    <a:pt x="982" y="405"/>
                  </a:moveTo>
                  <a:cubicBezTo>
                    <a:pt x="1300" y="405"/>
                    <a:pt x="1559" y="660"/>
                    <a:pt x="1559" y="978"/>
                  </a:cubicBezTo>
                  <a:cubicBezTo>
                    <a:pt x="1559" y="1326"/>
                    <a:pt x="1275" y="1556"/>
                    <a:pt x="979" y="1556"/>
                  </a:cubicBezTo>
                  <a:cubicBezTo>
                    <a:pt x="838" y="1556"/>
                    <a:pt x="695" y="1503"/>
                    <a:pt x="578" y="1387"/>
                  </a:cubicBezTo>
                  <a:cubicBezTo>
                    <a:pt x="212" y="1021"/>
                    <a:pt x="472" y="405"/>
                    <a:pt x="982" y="405"/>
                  </a:cubicBezTo>
                  <a:close/>
                  <a:moveTo>
                    <a:pt x="982" y="1"/>
                  </a:moveTo>
                  <a:cubicBezTo>
                    <a:pt x="443" y="1"/>
                    <a:pt x="5" y="439"/>
                    <a:pt x="0" y="978"/>
                  </a:cubicBezTo>
                  <a:cubicBezTo>
                    <a:pt x="0" y="1570"/>
                    <a:pt x="484" y="1962"/>
                    <a:pt x="988" y="1962"/>
                  </a:cubicBezTo>
                  <a:cubicBezTo>
                    <a:pt x="1229" y="1962"/>
                    <a:pt x="1475" y="1872"/>
                    <a:pt x="1675" y="1671"/>
                  </a:cubicBezTo>
                  <a:cubicBezTo>
                    <a:pt x="2296" y="1055"/>
                    <a:pt x="1858" y="1"/>
                    <a:pt x="9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9" name="Google Shape;13277;p90">
              <a:extLst>
                <a:ext uri="{FF2B5EF4-FFF2-40B4-BE49-F238E27FC236}">
                  <a16:creationId xmlns:a16="http://schemas.microsoft.com/office/drawing/2014/main" id="{71F2EE14-4E71-4562-AA11-11ECB91EFF1F}"/>
                </a:ext>
              </a:extLst>
            </p:cNvPr>
            <p:cNvSpPr/>
            <p:nvPr/>
          </p:nvSpPr>
          <p:spPr>
            <a:xfrm>
              <a:off x="993595" y="3500246"/>
              <a:ext cx="106090" cy="101684"/>
            </a:xfrm>
            <a:custGeom>
              <a:avLst/>
              <a:gdLst/>
              <a:ahLst/>
              <a:cxnLst/>
              <a:rect l="l" t="t" r="r" b="b"/>
              <a:pathLst>
                <a:path w="4045" h="3877" extrusionOk="0">
                  <a:moveTo>
                    <a:pt x="3751" y="1"/>
                  </a:moveTo>
                  <a:cubicBezTo>
                    <a:pt x="3703" y="1"/>
                    <a:pt x="3653" y="20"/>
                    <a:pt x="3608" y="64"/>
                  </a:cubicBezTo>
                  <a:lnTo>
                    <a:pt x="148" y="3524"/>
                  </a:lnTo>
                  <a:cubicBezTo>
                    <a:pt x="1" y="3672"/>
                    <a:pt x="136" y="3876"/>
                    <a:pt x="292" y="3876"/>
                  </a:cubicBezTo>
                  <a:cubicBezTo>
                    <a:pt x="340" y="3876"/>
                    <a:pt x="389" y="3857"/>
                    <a:pt x="432" y="3813"/>
                  </a:cubicBezTo>
                  <a:lnTo>
                    <a:pt x="3897" y="353"/>
                  </a:lnTo>
                  <a:cubicBezTo>
                    <a:pt x="4044" y="205"/>
                    <a:pt x="3909" y="1"/>
                    <a:pt x="37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0" name="Google Shape;13278;p90">
              <a:extLst>
                <a:ext uri="{FF2B5EF4-FFF2-40B4-BE49-F238E27FC236}">
                  <a16:creationId xmlns:a16="http://schemas.microsoft.com/office/drawing/2014/main" id="{353C853C-9AA2-41F9-A0B4-92D51DA93AF8}"/>
                </a:ext>
              </a:extLst>
            </p:cNvPr>
            <p:cNvSpPr/>
            <p:nvPr/>
          </p:nvSpPr>
          <p:spPr>
            <a:xfrm>
              <a:off x="933350" y="3446008"/>
              <a:ext cx="225425" cy="215459"/>
            </a:xfrm>
            <a:custGeom>
              <a:avLst/>
              <a:gdLst/>
              <a:ahLst/>
              <a:cxnLst/>
              <a:rect l="l" t="t" r="r" b="b"/>
              <a:pathLst>
                <a:path w="8595" h="8215" extrusionOk="0">
                  <a:moveTo>
                    <a:pt x="4211" y="1"/>
                  </a:moveTo>
                  <a:cubicBezTo>
                    <a:pt x="2017" y="6"/>
                    <a:pt x="213" y="1723"/>
                    <a:pt x="107" y="3913"/>
                  </a:cubicBezTo>
                  <a:cubicBezTo>
                    <a:pt x="1" y="6102"/>
                    <a:pt x="1632" y="7983"/>
                    <a:pt x="3812" y="8195"/>
                  </a:cubicBezTo>
                  <a:cubicBezTo>
                    <a:pt x="3947" y="8208"/>
                    <a:pt x="4082" y="8215"/>
                    <a:pt x="4215" y="8215"/>
                  </a:cubicBezTo>
                  <a:cubicBezTo>
                    <a:pt x="6233" y="8215"/>
                    <a:pt x="7979" y="6742"/>
                    <a:pt x="8277" y="4707"/>
                  </a:cubicBezTo>
                  <a:cubicBezTo>
                    <a:pt x="8595" y="2541"/>
                    <a:pt x="7156" y="506"/>
                    <a:pt x="5005" y="83"/>
                  </a:cubicBezTo>
                  <a:cubicBezTo>
                    <a:pt x="4989" y="79"/>
                    <a:pt x="4973" y="78"/>
                    <a:pt x="4958" y="78"/>
                  </a:cubicBezTo>
                  <a:cubicBezTo>
                    <a:pt x="4732" y="78"/>
                    <a:pt x="4680" y="427"/>
                    <a:pt x="4928" y="477"/>
                  </a:cubicBezTo>
                  <a:cubicBezTo>
                    <a:pt x="6867" y="862"/>
                    <a:pt x="8166" y="2695"/>
                    <a:pt x="7883" y="4654"/>
                  </a:cubicBezTo>
                  <a:cubicBezTo>
                    <a:pt x="7612" y="6486"/>
                    <a:pt x="6038" y="7818"/>
                    <a:pt x="4220" y="7818"/>
                  </a:cubicBezTo>
                  <a:cubicBezTo>
                    <a:pt x="4099" y="7818"/>
                    <a:pt x="3978" y="7813"/>
                    <a:pt x="3855" y="7801"/>
                  </a:cubicBezTo>
                  <a:cubicBezTo>
                    <a:pt x="1887" y="7613"/>
                    <a:pt x="415" y="5910"/>
                    <a:pt x="511" y="3937"/>
                  </a:cubicBezTo>
                  <a:cubicBezTo>
                    <a:pt x="602" y="1964"/>
                    <a:pt x="2234" y="410"/>
                    <a:pt x="4211" y="410"/>
                  </a:cubicBezTo>
                  <a:cubicBezTo>
                    <a:pt x="4481" y="410"/>
                    <a:pt x="4481" y="1"/>
                    <a:pt x="42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1" name="Google Shape;13279;p90">
              <a:extLst>
                <a:ext uri="{FF2B5EF4-FFF2-40B4-BE49-F238E27FC236}">
                  <a16:creationId xmlns:a16="http://schemas.microsoft.com/office/drawing/2014/main" id="{950786CA-C250-4F09-B2F8-D23253A76C51}"/>
                </a:ext>
              </a:extLst>
            </p:cNvPr>
            <p:cNvSpPr/>
            <p:nvPr/>
          </p:nvSpPr>
          <p:spPr>
            <a:xfrm>
              <a:off x="865841" y="3373121"/>
              <a:ext cx="355776" cy="361599"/>
            </a:xfrm>
            <a:custGeom>
              <a:avLst/>
              <a:gdLst/>
              <a:ahLst/>
              <a:cxnLst/>
              <a:rect l="l" t="t" r="r" b="b"/>
              <a:pathLst>
                <a:path w="13565" h="13787" extrusionOk="0">
                  <a:moveTo>
                    <a:pt x="6783" y="1"/>
                  </a:moveTo>
                  <a:cubicBezTo>
                    <a:pt x="6533" y="1"/>
                    <a:pt x="6282" y="124"/>
                    <a:pt x="6136" y="369"/>
                  </a:cubicBezTo>
                  <a:lnTo>
                    <a:pt x="5342" y="1707"/>
                  </a:lnTo>
                  <a:cubicBezTo>
                    <a:pt x="5275" y="1815"/>
                    <a:pt x="5157" y="1878"/>
                    <a:pt x="5037" y="1878"/>
                  </a:cubicBezTo>
                  <a:cubicBezTo>
                    <a:pt x="4992" y="1878"/>
                    <a:pt x="4947" y="1869"/>
                    <a:pt x="4904" y="1851"/>
                  </a:cubicBezTo>
                  <a:lnTo>
                    <a:pt x="3475" y="1235"/>
                  </a:lnTo>
                  <a:cubicBezTo>
                    <a:pt x="3375" y="1192"/>
                    <a:pt x="3273" y="1173"/>
                    <a:pt x="3174" y="1173"/>
                  </a:cubicBezTo>
                  <a:cubicBezTo>
                    <a:pt x="2751" y="1173"/>
                    <a:pt x="2383" y="1535"/>
                    <a:pt x="2426" y="1995"/>
                  </a:cubicBezTo>
                  <a:lnTo>
                    <a:pt x="2565" y="3545"/>
                  </a:lnTo>
                  <a:cubicBezTo>
                    <a:pt x="2580" y="3718"/>
                    <a:pt x="2464" y="3877"/>
                    <a:pt x="2296" y="3915"/>
                  </a:cubicBezTo>
                  <a:lnTo>
                    <a:pt x="775" y="4262"/>
                  </a:lnTo>
                  <a:cubicBezTo>
                    <a:pt x="222" y="4387"/>
                    <a:pt x="1" y="5061"/>
                    <a:pt x="376" y="5494"/>
                  </a:cubicBezTo>
                  <a:lnTo>
                    <a:pt x="1401" y="6663"/>
                  </a:lnTo>
                  <a:cubicBezTo>
                    <a:pt x="1516" y="6793"/>
                    <a:pt x="1516" y="6990"/>
                    <a:pt x="1401" y="7125"/>
                  </a:cubicBezTo>
                  <a:lnTo>
                    <a:pt x="376" y="8294"/>
                  </a:lnTo>
                  <a:cubicBezTo>
                    <a:pt x="1" y="8722"/>
                    <a:pt x="222" y="9401"/>
                    <a:pt x="775" y="9526"/>
                  </a:cubicBezTo>
                  <a:lnTo>
                    <a:pt x="1194" y="9622"/>
                  </a:lnTo>
                  <a:cubicBezTo>
                    <a:pt x="1212" y="9626"/>
                    <a:pt x="1229" y="9628"/>
                    <a:pt x="1245" y="9628"/>
                  </a:cubicBezTo>
                  <a:cubicBezTo>
                    <a:pt x="1469" y="9628"/>
                    <a:pt x="1527" y="9281"/>
                    <a:pt x="1281" y="9223"/>
                  </a:cubicBezTo>
                  <a:lnTo>
                    <a:pt x="867" y="9126"/>
                  </a:lnTo>
                  <a:cubicBezTo>
                    <a:pt x="612" y="9069"/>
                    <a:pt x="511" y="8756"/>
                    <a:pt x="684" y="8559"/>
                  </a:cubicBezTo>
                  <a:lnTo>
                    <a:pt x="1704" y="7385"/>
                  </a:lnTo>
                  <a:cubicBezTo>
                    <a:pt x="1954" y="7101"/>
                    <a:pt x="1954" y="6677"/>
                    <a:pt x="1704" y="6393"/>
                  </a:cubicBezTo>
                  <a:lnTo>
                    <a:pt x="684" y="5224"/>
                  </a:lnTo>
                  <a:cubicBezTo>
                    <a:pt x="511" y="5022"/>
                    <a:pt x="612" y="4709"/>
                    <a:pt x="867" y="4652"/>
                  </a:cubicBezTo>
                  <a:lnTo>
                    <a:pt x="2387" y="4310"/>
                  </a:lnTo>
                  <a:cubicBezTo>
                    <a:pt x="2753" y="4228"/>
                    <a:pt x="3003" y="3886"/>
                    <a:pt x="2970" y="3506"/>
                  </a:cubicBezTo>
                  <a:lnTo>
                    <a:pt x="2830" y="1957"/>
                  </a:lnTo>
                  <a:cubicBezTo>
                    <a:pt x="2810" y="1745"/>
                    <a:pt x="2979" y="1578"/>
                    <a:pt x="3175" y="1578"/>
                  </a:cubicBezTo>
                  <a:cubicBezTo>
                    <a:pt x="3220" y="1578"/>
                    <a:pt x="3266" y="1587"/>
                    <a:pt x="3311" y="1606"/>
                  </a:cubicBezTo>
                  <a:lnTo>
                    <a:pt x="4740" y="2222"/>
                  </a:lnTo>
                  <a:cubicBezTo>
                    <a:pt x="4835" y="2261"/>
                    <a:pt x="4935" y="2280"/>
                    <a:pt x="5033" y="2280"/>
                  </a:cubicBezTo>
                  <a:cubicBezTo>
                    <a:pt x="5293" y="2280"/>
                    <a:pt x="5544" y="2148"/>
                    <a:pt x="5683" y="1914"/>
                  </a:cubicBezTo>
                  <a:lnTo>
                    <a:pt x="6482" y="576"/>
                  </a:lnTo>
                  <a:cubicBezTo>
                    <a:pt x="6549" y="463"/>
                    <a:pt x="6665" y="406"/>
                    <a:pt x="6780" y="406"/>
                  </a:cubicBezTo>
                  <a:cubicBezTo>
                    <a:pt x="6896" y="406"/>
                    <a:pt x="7011" y="463"/>
                    <a:pt x="7079" y="576"/>
                  </a:cubicBezTo>
                  <a:lnTo>
                    <a:pt x="7877" y="1914"/>
                  </a:lnTo>
                  <a:cubicBezTo>
                    <a:pt x="8017" y="2148"/>
                    <a:pt x="8268" y="2280"/>
                    <a:pt x="8528" y="2280"/>
                  </a:cubicBezTo>
                  <a:cubicBezTo>
                    <a:pt x="8626" y="2280"/>
                    <a:pt x="8726" y="2261"/>
                    <a:pt x="8821" y="2222"/>
                  </a:cubicBezTo>
                  <a:lnTo>
                    <a:pt x="10250" y="1606"/>
                  </a:lnTo>
                  <a:cubicBezTo>
                    <a:pt x="10294" y="1587"/>
                    <a:pt x="10340" y="1578"/>
                    <a:pt x="10384" y="1578"/>
                  </a:cubicBezTo>
                  <a:cubicBezTo>
                    <a:pt x="10578" y="1578"/>
                    <a:pt x="10750" y="1745"/>
                    <a:pt x="10731" y="1957"/>
                  </a:cubicBezTo>
                  <a:lnTo>
                    <a:pt x="10591" y="3506"/>
                  </a:lnTo>
                  <a:cubicBezTo>
                    <a:pt x="10558" y="3886"/>
                    <a:pt x="10808" y="4228"/>
                    <a:pt x="11174" y="4310"/>
                  </a:cubicBezTo>
                  <a:lnTo>
                    <a:pt x="12694" y="4656"/>
                  </a:lnTo>
                  <a:cubicBezTo>
                    <a:pt x="12949" y="4714"/>
                    <a:pt x="13050" y="5027"/>
                    <a:pt x="12877" y="5224"/>
                  </a:cubicBezTo>
                  <a:lnTo>
                    <a:pt x="11852" y="6398"/>
                  </a:lnTo>
                  <a:cubicBezTo>
                    <a:pt x="11607" y="6682"/>
                    <a:pt x="11607" y="7105"/>
                    <a:pt x="11852" y="7389"/>
                  </a:cubicBezTo>
                  <a:lnTo>
                    <a:pt x="12877" y="8563"/>
                  </a:lnTo>
                  <a:cubicBezTo>
                    <a:pt x="13050" y="8761"/>
                    <a:pt x="12949" y="9073"/>
                    <a:pt x="12694" y="9131"/>
                  </a:cubicBezTo>
                  <a:lnTo>
                    <a:pt x="11174" y="9473"/>
                  </a:lnTo>
                  <a:cubicBezTo>
                    <a:pt x="10808" y="9559"/>
                    <a:pt x="10558" y="9901"/>
                    <a:pt x="10591" y="10281"/>
                  </a:cubicBezTo>
                  <a:lnTo>
                    <a:pt x="10731" y="11831"/>
                  </a:lnTo>
                  <a:cubicBezTo>
                    <a:pt x="10750" y="12042"/>
                    <a:pt x="10578" y="12209"/>
                    <a:pt x="10384" y="12209"/>
                  </a:cubicBezTo>
                  <a:cubicBezTo>
                    <a:pt x="10340" y="12209"/>
                    <a:pt x="10294" y="12201"/>
                    <a:pt x="10250" y="12182"/>
                  </a:cubicBezTo>
                  <a:lnTo>
                    <a:pt x="8821" y="11566"/>
                  </a:lnTo>
                  <a:cubicBezTo>
                    <a:pt x="8725" y="11525"/>
                    <a:pt x="8625" y="11505"/>
                    <a:pt x="8527" y="11505"/>
                  </a:cubicBezTo>
                  <a:cubicBezTo>
                    <a:pt x="8267" y="11505"/>
                    <a:pt x="8017" y="11640"/>
                    <a:pt x="7877" y="11874"/>
                  </a:cubicBezTo>
                  <a:lnTo>
                    <a:pt x="7079" y="13212"/>
                  </a:lnTo>
                  <a:cubicBezTo>
                    <a:pt x="7011" y="13325"/>
                    <a:pt x="6896" y="13381"/>
                    <a:pt x="6780" y="13381"/>
                  </a:cubicBezTo>
                  <a:cubicBezTo>
                    <a:pt x="6665" y="13381"/>
                    <a:pt x="6549" y="13325"/>
                    <a:pt x="6482" y="13212"/>
                  </a:cubicBezTo>
                  <a:lnTo>
                    <a:pt x="5683" y="11874"/>
                  </a:lnTo>
                  <a:cubicBezTo>
                    <a:pt x="5544" y="11640"/>
                    <a:pt x="5293" y="11505"/>
                    <a:pt x="5034" y="11505"/>
                  </a:cubicBezTo>
                  <a:cubicBezTo>
                    <a:pt x="4936" y="11505"/>
                    <a:pt x="4836" y="11525"/>
                    <a:pt x="4740" y="11566"/>
                  </a:cubicBezTo>
                  <a:lnTo>
                    <a:pt x="3311" y="12182"/>
                  </a:lnTo>
                  <a:cubicBezTo>
                    <a:pt x="3266" y="12201"/>
                    <a:pt x="3220" y="12209"/>
                    <a:pt x="3175" y="12209"/>
                  </a:cubicBezTo>
                  <a:cubicBezTo>
                    <a:pt x="2979" y="12209"/>
                    <a:pt x="2810" y="12042"/>
                    <a:pt x="2830" y="11831"/>
                  </a:cubicBezTo>
                  <a:lnTo>
                    <a:pt x="2970" y="10281"/>
                  </a:lnTo>
                  <a:cubicBezTo>
                    <a:pt x="3003" y="9901"/>
                    <a:pt x="2753" y="9559"/>
                    <a:pt x="2387" y="9473"/>
                  </a:cubicBezTo>
                  <a:lnTo>
                    <a:pt x="2026" y="9391"/>
                  </a:lnTo>
                  <a:cubicBezTo>
                    <a:pt x="2008" y="9387"/>
                    <a:pt x="1991" y="9385"/>
                    <a:pt x="1975" y="9385"/>
                  </a:cubicBezTo>
                  <a:cubicBezTo>
                    <a:pt x="1751" y="9385"/>
                    <a:pt x="1688" y="9732"/>
                    <a:pt x="1935" y="9786"/>
                  </a:cubicBezTo>
                  <a:lnTo>
                    <a:pt x="2296" y="9872"/>
                  </a:lnTo>
                  <a:cubicBezTo>
                    <a:pt x="2464" y="9911"/>
                    <a:pt x="2580" y="10070"/>
                    <a:pt x="2565" y="10243"/>
                  </a:cubicBezTo>
                  <a:lnTo>
                    <a:pt x="2426" y="11792"/>
                  </a:lnTo>
                  <a:cubicBezTo>
                    <a:pt x="2379" y="12253"/>
                    <a:pt x="2751" y="12619"/>
                    <a:pt x="3176" y="12619"/>
                  </a:cubicBezTo>
                  <a:cubicBezTo>
                    <a:pt x="3274" y="12619"/>
                    <a:pt x="3375" y="12600"/>
                    <a:pt x="3475" y="12557"/>
                  </a:cubicBezTo>
                  <a:lnTo>
                    <a:pt x="4904" y="11941"/>
                  </a:lnTo>
                  <a:cubicBezTo>
                    <a:pt x="4948" y="11923"/>
                    <a:pt x="4994" y="11913"/>
                    <a:pt x="5040" y="11913"/>
                  </a:cubicBezTo>
                  <a:cubicBezTo>
                    <a:pt x="5160" y="11913"/>
                    <a:pt x="5276" y="11974"/>
                    <a:pt x="5342" y="12086"/>
                  </a:cubicBezTo>
                  <a:lnTo>
                    <a:pt x="6136" y="13418"/>
                  </a:lnTo>
                  <a:cubicBezTo>
                    <a:pt x="6282" y="13664"/>
                    <a:pt x="6534" y="13787"/>
                    <a:pt x="6785" y="13787"/>
                  </a:cubicBezTo>
                  <a:cubicBezTo>
                    <a:pt x="7035" y="13787"/>
                    <a:pt x="7286" y="13664"/>
                    <a:pt x="7430" y="13418"/>
                  </a:cubicBezTo>
                  <a:lnTo>
                    <a:pt x="8229" y="12086"/>
                  </a:lnTo>
                  <a:cubicBezTo>
                    <a:pt x="8291" y="11974"/>
                    <a:pt x="8406" y="11913"/>
                    <a:pt x="8527" y="11913"/>
                  </a:cubicBezTo>
                  <a:cubicBezTo>
                    <a:pt x="8574" y="11913"/>
                    <a:pt x="8621" y="11923"/>
                    <a:pt x="8667" y="11941"/>
                  </a:cubicBezTo>
                  <a:lnTo>
                    <a:pt x="10096" y="12557"/>
                  </a:lnTo>
                  <a:cubicBezTo>
                    <a:pt x="10193" y="12598"/>
                    <a:pt x="10293" y="12617"/>
                    <a:pt x="10389" y="12617"/>
                  </a:cubicBezTo>
                  <a:cubicBezTo>
                    <a:pt x="10812" y="12617"/>
                    <a:pt x="11184" y="12254"/>
                    <a:pt x="11145" y="11792"/>
                  </a:cubicBezTo>
                  <a:lnTo>
                    <a:pt x="11000" y="10243"/>
                  </a:lnTo>
                  <a:cubicBezTo>
                    <a:pt x="10986" y="10070"/>
                    <a:pt x="11101" y="9911"/>
                    <a:pt x="11270" y="9872"/>
                  </a:cubicBezTo>
                  <a:lnTo>
                    <a:pt x="12790" y="9526"/>
                  </a:lnTo>
                  <a:cubicBezTo>
                    <a:pt x="13344" y="9401"/>
                    <a:pt x="13565" y="8727"/>
                    <a:pt x="13190" y="8294"/>
                  </a:cubicBezTo>
                  <a:lnTo>
                    <a:pt x="12165" y="7125"/>
                  </a:lnTo>
                  <a:cubicBezTo>
                    <a:pt x="12049" y="6990"/>
                    <a:pt x="12049" y="6793"/>
                    <a:pt x="12165" y="6663"/>
                  </a:cubicBezTo>
                  <a:lnTo>
                    <a:pt x="13185" y="5494"/>
                  </a:lnTo>
                  <a:cubicBezTo>
                    <a:pt x="13560" y="5065"/>
                    <a:pt x="13344" y="4392"/>
                    <a:pt x="12790" y="4262"/>
                  </a:cubicBezTo>
                  <a:lnTo>
                    <a:pt x="11275" y="3915"/>
                  </a:lnTo>
                  <a:cubicBezTo>
                    <a:pt x="11101" y="3877"/>
                    <a:pt x="10986" y="3718"/>
                    <a:pt x="11005" y="3545"/>
                  </a:cubicBezTo>
                  <a:lnTo>
                    <a:pt x="11145" y="1995"/>
                  </a:lnTo>
                  <a:cubicBezTo>
                    <a:pt x="11188" y="1535"/>
                    <a:pt x="10816" y="1173"/>
                    <a:pt x="10394" y="1173"/>
                  </a:cubicBezTo>
                  <a:cubicBezTo>
                    <a:pt x="10296" y="1173"/>
                    <a:pt x="10195" y="1192"/>
                    <a:pt x="10096" y="1235"/>
                  </a:cubicBezTo>
                  <a:lnTo>
                    <a:pt x="8667" y="1851"/>
                  </a:lnTo>
                  <a:cubicBezTo>
                    <a:pt x="8622" y="1869"/>
                    <a:pt x="8576" y="1878"/>
                    <a:pt x="8531" y="1878"/>
                  </a:cubicBezTo>
                  <a:cubicBezTo>
                    <a:pt x="8409" y="1878"/>
                    <a:pt x="8292" y="1815"/>
                    <a:pt x="8229" y="1707"/>
                  </a:cubicBezTo>
                  <a:lnTo>
                    <a:pt x="7430" y="369"/>
                  </a:lnTo>
                  <a:cubicBezTo>
                    <a:pt x="7283" y="124"/>
                    <a:pt x="7033" y="1"/>
                    <a:pt x="67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82" name="Google Shape;13280;p90">
            <a:extLst>
              <a:ext uri="{FF2B5EF4-FFF2-40B4-BE49-F238E27FC236}">
                <a16:creationId xmlns:a16="http://schemas.microsoft.com/office/drawing/2014/main" id="{37C59F74-FB7D-40AF-BBC3-989F4B049859}"/>
              </a:ext>
            </a:extLst>
          </p:cNvPr>
          <p:cNvGrpSpPr/>
          <p:nvPr/>
        </p:nvGrpSpPr>
        <p:grpSpPr>
          <a:xfrm>
            <a:off x="1759366" y="4227441"/>
            <a:ext cx="457057" cy="500945"/>
            <a:chOff x="1319524" y="3355155"/>
            <a:chExt cx="342793" cy="375709"/>
          </a:xfrm>
        </p:grpSpPr>
        <p:sp>
          <p:nvSpPr>
            <p:cNvPr id="983" name="Google Shape;13281;p90">
              <a:extLst>
                <a:ext uri="{FF2B5EF4-FFF2-40B4-BE49-F238E27FC236}">
                  <a16:creationId xmlns:a16="http://schemas.microsoft.com/office/drawing/2014/main" id="{72995155-2089-48AF-9510-400549E0657D}"/>
                </a:ext>
              </a:extLst>
            </p:cNvPr>
            <p:cNvSpPr/>
            <p:nvPr/>
          </p:nvSpPr>
          <p:spPr>
            <a:xfrm>
              <a:off x="1400042" y="3360716"/>
              <a:ext cx="256715" cy="364615"/>
            </a:xfrm>
            <a:custGeom>
              <a:avLst/>
              <a:gdLst/>
              <a:ahLst/>
              <a:cxnLst/>
              <a:rect l="l" t="t" r="r" b="b"/>
              <a:pathLst>
                <a:path w="9788" h="13902" extrusionOk="0">
                  <a:moveTo>
                    <a:pt x="280" y="0"/>
                  </a:moveTo>
                  <a:cubicBezTo>
                    <a:pt x="126" y="0"/>
                    <a:pt x="1" y="125"/>
                    <a:pt x="1" y="279"/>
                  </a:cubicBezTo>
                  <a:lnTo>
                    <a:pt x="1" y="13622"/>
                  </a:lnTo>
                  <a:cubicBezTo>
                    <a:pt x="1" y="13776"/>
                    <a:pt x="126" y="13901"/>
                    <a:pt x="280" y="13901"/>
                  </a:cubicBezTo>
                  <a:lnTo>
                    <a:pt x="9119" y="13901"/>
                  </a:lnTo>
                  <a:cubicBezTo>
                    <a:pt x="9490" y="13901"/>
                    <a:pt x="9788" y="13598"/>
                    <a:pt x="9788" y="13227"/>
                  </a:cubicBezTo>
                  <a:lnTo>
                    <a:pt x="9788" y="674"/>
                  </a:lnTo>
                  <a:cubicBezTo>
                    <a:pt x="9788" y="303"/>
                    <a:pt x="9490" y="0"/>
                    <a:pt x="9119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4" name="Google Shape;13282;p90">
              <a:extLst>
                <a:ext uri="{FF2B5EF4-FFF2-40B4-BE49-F238E27FC236}">
                  <a16:creationId xmlns:a16="http://schemas.microsoft.com/office/drawing/2014/main" id="{525A4596-B580-440C-A344-0B84605C54F2}"/>
                </a:ext>
              </a:extLst>
            </p:cNvPr>
            <p:cNvSpPr/>
            <p:nvPr/>
          </p:nvSpPr>
          <p:spPr>
            <a:xfrm>
              <a:off x="1376202" y="3383035"/>
              <a:ext cx="256715" cy="319949"/>
            </a:xfrm>
            <a:custGeom>
              <a:avLst/>
              <a:gdLst/>
              <a:ahLst/>
              <a:cxnLst/>
              <a:rect l="l" t="t" r="r" b="b"/>
              <a:pathLst>
                <a:path w="9788" h="12199" extrusionOk="0">
                  <a:moveTo>
                    <a:pt x="0" y="1"/>
                  </a:moveTo>
                  <a:lnTo>
                    <a:pt x="0" y="12198"/>
                  </a:lnTo>
                  <a:lnTo>
                    <a:pt x="9787" y="12198"/>
                  </a:lnTo>
                  <a:lnTo>
                    <a:pt x="9787" y="1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5" name="Google Shape;13283;p90">
              <a:extLst>
                <a:ext uri="{FF2B5EF4-FFF2-40B4-BE49-F238E27FC236}">
                  <a16:creationId xmlns:a16="http://schemas.microsoft.com/office/drawing/2014/main" id="{0587884A-1F5F-4E1B-ABD4-5BC688B1DDA0}"/>
                </a:ext>
              </a:extLst>
            </p:cNvPr>
            <p:cNvSpPr/>
            <p:nvPr/>
          </p:nvSpPr>
          <p:spPr>
            <a:xfrm>
              <a:off x="1354616" y="3360716"/>
              <a:ext cx="256715" cy="364615"/>
            </a:xfrm>
            <a:custGeom>
              <a:avLst/>
              <a:gdLst/>
              <a:ahLst/>
              <a:cxnLst/>
              <a:rect l="l" t="t" r="r" b="b"/>
              <a:pathLst>
                <a:path w="9788" h="13902" extrusionOk="0">
                  <a:moveTo>
                    <a:pt x="669" y="0"/>
                  </a:moveTo>
                  <a:cubicBezTo>
                    <a:pt x="299" y="0"/>
                    <a:pt x="1" y="303"/>
                    <a:pt x="1" y="674"/>
                  </a:cubicBezTo>
                  <a:lnTo>
                    <a:pt x="1" y="13227"/>
                  </a:lnTo>
                  <a:cubicBezTo>
                    <a:pt x="1" y="13598"/>
                    <a:pt x="299" y="13901"/>
                    <a:pt x="669" y="13901"/>
                  </a:cubicBezTo>
                  <a:lnTo>
                    <a:pt x="9114" y="13901"/>
                  </a:lnTo>
                  <a:cubicBezTo>
                    <a:pt x="9484" y="13901"/>
                    <a:pt x="9788" y="13598"/>
                    <a:pt x="9788" y="13227"/>
                  </a:cubicBezTo>
                  <a:lnTo>
                    <a:pt x="9788" y="674"/>
                  </a:lnTo>
                  <a:cubicBezTo>
                    <a:pt x="9788" y="303"/>
                    <a:pt x="9484" y="0"/>
                    <a:pt x="9114" y="0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6" name="Google Shape;13284;p90">
              <a:extLst>
                <a:ext uri="{FF2B5EF4-FFF2-40B4-BE49-F238E27FC236}">
                  <a16:creationId xmlns:a16="http://schemas.microsoft.com/office/drawing/2014/main" id="{19E7E9D7-4603-4B7B-A4E1-91B02D18A569}"/>
                </a:ext>
              </a:extLst>
            </p:cNvPr>
            <p:cNvSpPr/>
            <p:nvPr/>
          </p:nvSpPr>
          <p:spPr>
            <a:xfrm>
              <a:off x="1571675" y="3360716"/>
              <a:ext cx="39656" cy="364615"/>
            </a:xfrm>
            <a:custGeom>
              <a:avLst/>
              <a:gdLst/>
              <a:ahLst/>
              <a:cxnLst/>
              <a:rect l="l" t="t" r="r" b="b"/>
              <a:pathLst>
                <a:path w="1512" h="13902" extrusionOk="0">
                  <a:moveTo>
                    <a:pt x="1" y="0"/>
                  </a:moveTo>
                  <a:cubicBezTo>
                    <a:pt x="371" y="0"/>
                    <a:pt x="674" y="303"/>
                    <a:pt x="674" y="674"/>
                  </a:cubicBezTo>
                  <a:lnTo>
                    <a:pt x="674" y="13227"/>
                  </a:lnTo>
                  <a:cubicBezTo>
                    <a:pt x="674" y="13598"/>
                    <a:pt x="376" y="13901"/>
                    <a:pt x="6" y="13901"/>
                  </a:cubicBezTo>
                  <a:lnTo>
                    <a:pt x="843" y="13901"/>
                  </a:lnTo>
                  <a:cubicBezTo>
                    <a:pt x="1213" y="13901"/>
                    <a:pt x="1512" y="13598"/>
                    <a:pt x="1512" y="13227"/>
                  </a:cubicBezTo>
                  <a:lnTo>
                    <a:pt x="1512" y="674"/>
                  </a:lnTo>
                  <a:cubicBezTo>
                    <a:pt x="1512" y="298"/>
                    <a:pt x="1213" y="0"/>
                    <a:pt x="838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7" name="Google Shape;13285;p90">
              <a:extLst>
                <a:ext uri="{FF2B5EF4-FFF2-40B4-BE49-F238E27FC236}">
                  <a16:creationId xmlns:a16="http://schemas.microsoft.com/office/drawing/2014/main" id="{78147523-484A-47EB-A739-86F1846D6A72}"/>
                </a:ext>
              </a:extLst>
            </p:cNvPr>
            <p:cNvSpPr/>
            <p:nvPr/>
          </p:nvSpPr>
          <p:spPr>
            <a:xfrm>
              <a:off x="1324455" y="3401473"/>
              <a:ext cx="59458" cy="29296"/>
            </a:xfrm>
            <a:custGeom>
              <a:avLst/>
              <a:gdLst/>
              <a:ahLst/>
              <a:cxnLst/>
              <a:rect l="l" t="t" r="r" b="b"/>
              <a:pathLst>
                <a:path w="2267" h="1117" extrusionOk="0">
                  <a:moveTo>
                    <a:pt x="564" y="0"/>
                  </a:moveTo>
                  <a:cubicBezTo>
                    <a:pt x="251" y="0"/>
                    <a:pt x="1" y="250"/>
                    <a:pt x="1" y="558"/>
                  </a:cubicBezTo>
                  <a:cubicBezTo>
                    <a:pt x="1" y="866"/>
                    <a:pt x="251" y="1117"/>
                    <a:pt x="564" y="1117"/>
                  </a:cubicBezTo>
                  <a:lnTo>
                    <a:pt x="1709" y="1117"/>
                  </a:lnTo>
                  <a:cubicBezTo>
                    <a:pt x="2017" y="1117"/>
                    <a:pt x="2267" y="866"/>
                    <a:pt x="2267" y="558"/>
                  </a:cubicBezTo>
                  <a:cubicBezTo>
                    <a:pt x="2267" y="250"/>
                    <a:pt x="2017" y="0"/>
                    <a:pt x="1709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8" name="Google Shape;13286;p90">
              <a:extLst>
                <a:ext uri="{FF2B5EF4-FFF2-40B4-BE49-F238E27FC236}">
                  <a16:creationId xmlns:a16="http://schemas.microsoft.com/office/drawing/2014/main" id="{27A35ACB-AE24-46FE-BCB7-61BCB2380056}"/>
                </a:ext>
              </a:extLst>
            </p:cNvPr>
            <p:cNvSpPr/>
            <p:nvPr/>
          </p:nvSpPr>
          <p:spPr>
            <a:xfrm>
              <a:off x="1324822" y="3485768"/>
              <a:ext cx="59484" cy="29427"/>
            </a:xfrm>
            <a:custGeom>
              <a:avLst/>
              <a:gdLst/>
              <a:ahLst/>
              <a:cxnLst/>
              <a:rect l="l" t="t" r="r" b="b"/>
              <a:pathLst>
                <a:path w="2268" h="1122" extrusionOk="0">
                  <a:moveTo>
                    <a:pt x="564" y="0"/>
                  </a:moveTo>
                  <a:cubicBezTo>
                    <a:pt x="251" y="0"/>
                    <a:pt x="1" y="251"/>
                    <a:pt x="1" y="563"/>
                  </a:cubicBezTo>
                  <a:cubicBezTo>
                    <a:pt x="1" y="871"/>
                    <a:pt x="251" y="1122"/>
                    <a:pt x="564" y="1122"/>
                  </a:cubicBezTo>
                  <a:lnTo>
                    <a:pt x="1709" y="1122"/>
                  </a:lnTo>
                  <a:cubicBezTo>
                    <a:pt x="2017" y="1122"/>
                    <a:pt x="2267" y="871"/>
                    <a:pt x="2267" y="563"/>
                  </a:cubicBezTo>
                  <a:cubicBezTo>
                    <a:pt x="2267" y="251"/>
                    <a:pt x="2017" y="0"/>
                    <a:pt x="1709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9" name="Google Shape;13287;p90">
              <a:extLst>
                <a:ext uri="{FF2B5EF4-FFF2-40B4-BE49-F238E27FC236}">
                  <a16:creationId xmlns:a16="http://schemas.microsoft.com/office/drawing/2014/main" id="{606BD29A-AC8B-484D-AE68-45CF999FB07E}"/>
                </a:ext>
              </a:extLst>
            </p:cNvPr>
            <p:cNvSpPr/>
            <p:nvPr/>
          </p:nvSpPr>
          <p:spPr>
            <a:xfrm>
              <a:off x="1325215" y="3570195"/>
              <a:ext cx="59458" cy="29296"/>
            </a:xfrm>
            <a:custGeom>
              <a:avLst/>
              <a:gdLst/>
              <a:ahLst/>
              <a:cxnLst/>
              <a:rect l="l" t="t" r="r" b="b"/>
              <a:pathLst>
                <a:path w="2267" h="1117" extrusionOk="0">
                  <a:moveTo>
                    <a:pt x="559" y="0"/>
                  </a:moveTo>
                  <a:cubicBezTo>
                    <a:pt x="251" y="0"/>
                    <a:pt x="0" y="251"/>
                    <a:pt x="0" y="559"/>
                  </a:cubicBezTo>
                  <a:cubicBezTo>
                    <a:pt x="0" y="867"/>
                    <a:pt x="251" y="1117"/>
                    <a:pt x="559" y="1117"/>
                  </a:cubicBezTo>
                  <a:lnTo>
                    <a:pt x="1709" y="1117"/>
                  </a:lnTo>
                  <a:cubicBezTo>
                    <a:pt x="2017" y="1117"/>
                    <a:pt x="2267" y="867"/>
                    <a:pt x="2267" y="559"/>
                  </a:cubicBezTo>
                  <a:cubicBezTo>
                    <a:pt x="2267" y="251"/>
                    <a:pt x="2017" y="0"/>
                    <a:pt x="1709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0" name="Google Shape;13288;p90">
              <a:extLst>
                <a:ext uri="{FF2B5EF4-FFF2-40B4-BE49-F238E27FC236}">
                  <a16:creationId xmlns:a16="http://schemas.microsoft.com/office/drawing/2014/main" id="{A922A050-CB52-4B88-B206-DF4E6419CA41}"/>
                </a:ext>
              </a:extLst>
            </p:cNvPr>
            <p:cNvSpPr/>
            <p:nvPr/>
          </p:nvSpPr>
          <p:spPr>
            <a:xfrm>
              <a:off x="1325582" y="3654490"/>
              <a:ext cx="59484" cy="29427"/>
            </a:xfrm>
            <a:custGeom>
              <a:avLst/>
              <a:gdLst/>
              <a:ahLst/>
              <a:cxnLst/>
              <a:rect l="l" t="t" r="r" b="b"/>
              <a:pathLst>
                <a:path w="2268" h="1122" extrusionOk="0">
                  <a:moveTo>
                    <a:pt x="559" y="1"/>
                  </a:moveTo>
                  <a:cubicBezTo>
                    <a:pt x="251" y="1"/>
                    <a:pt x="1" y="251"/>
                    <a:pt x="1" y="559"/>
                  </a:cubicBezTo>
                  <a:cubicBezTo>
                    <a:pt x="1" y="867"/>
                    <a:pt x="251" y="1117"/>
                    <a:pt x="559" y="1122"/>
                  </a:cubicBezTo>
                  <a:lnTo>
                    <a:pt x="1709" y="1122"/>
                  </a:lnTo>
                  <a:cubicBezTo>
                    <a:pt x="2017" y="1117"/>
                    <a:pt x="2267" y="867"/>
                    <a:pt x="2267" y="559"/>
                  </a:cubicBezTo>
                  <a:cubicBezTo>
                    <a:pt x="2267" y="251"/>
                    <a:pt x="2017" y="1"/>
                    <a:pt x="1709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1" name="Google Shape;13289;p90">
              <a:extLst>
                <a:ext uri="{FF2B5EF4-FFF2-40B4-BE49-F238E27FC236}">
                  <a16:creationId xmlns:a16="http://schemas.microsoft.com/office/drawing/2014/main" id="{7B2FC23F-E1B1-436B-9D79-AD37DAAED115}"/>
                </a:ext>
              </a:extLst>
            </p:cNvPr>
            <p:cNvSpPr/>
            <p:nvPr/>
          </p:nvSpPr>
          <p:spPr>
            <a:xfrm>
              <a:off x="1324455" y="3401473"/>
              <a:ext cx="59458" cy="29296"/>
            </a:xfrm>
            <a:custGeom>
              <a:avLst/>
              <a:gdLst/>
              <a:ahLst/>
              <a:cxnLst/>
              <a:rect l="l" t="t" r="r" b="b"/>
              <a:pathLst>
                <a:path w="2267" h="1117" extrusionOk="0">
                  <a:moveTo>
                    <a:pt x="564" y="0"/>
                  </a:moveTo>
                  <a:cubicBezTo>
                    <a:pt x="251" y="0"/>
                    <a:pt x="1" y="250"/>
                    <a:pt x="1" y="558"/>
                  </a:cubicBezTo>
                  <a:cubicBezTo>
                    <a:pt x="1" y="866"/>
                    <a:pt x="251" y="1117"/>
                    <a:pt x="564" y="1117"/>
                  </a:cubicBezTo>
                  <a:lnTo>
                    <a:pt x="1709" y="1117"/>
                  </a:lnTo>
                  <a:cubicBezTo>
                    <a:pt x="2017" y="1117"/>
                    <a:pt x="2267" y="866"/>
                    <a:pt x="2267" y="558"/>
                  </a:cubicBezTo>
                  <a:cubicBezTo>
                    <a:pt x="2267" y="250"/>
                    <a:pt x="2017" y="0"/>
                    <a:pt x="1709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2" name="Google Shape;13290;p90">
              <a:extLst>
                <a:ext uri="{FF2B5EF4-FFF2-40B4-BE49-F238E27FC236}">
                  <a16:creationId xmlns:a16="http://schemas.microsoft.com/office/drawing/2014/main" id="{E260545D-6F10-44A0-81F2-9A9E672D9912}"/>
                </a:ext>
              </a:extLst>
            </p:cNvPr>
            <p:cNvSpPr/>
            <p:nvPr/>
          </p:nvSpPr>
          <p:spPr>
            <a:xfrm>
              <a:off x="1347299" y="3401473"/>
              <a:ext cx="36614" cy="29296"/>
            </a:xfrm>
            <a:custGeom>
              <a:avLst/>
              <a:gdLst/>
              <a:ahLst/>
              <a:cxnLst/>
              <a:rect l="l" t="t" r="r" b="b"/>
              <a:pathLst>
                <a:path w="1396" h="1117" extrusionOk="0">
                  <a:moveTo>
                    <a:pt x="0" y="0"/>
                  </a:moveTo>
                  <a:cubicBezTo>
                    <a:pt x="308" y="0"/>
                    <a:pt x="559" y="250"/>
                    <a:pt x="559" y="558"/>
                  </a:cubicBezTo>
                  <a:cubicBezTo>
                    <a:pt x="559" y="866"/>
                    <a:pt x="308" y="1117"/>
                    <a:pt x="0" y="1117"/>
                  </a:cubicBezTo>
                  <a:lnTo>
                    <a:pt x="838" y="1117"/>
                  </a:lnTo>
                  <a:cubicBezTo>
                    <a:pt x="1146" y="1117"/>
                    <a:pt x="1396" y="866"/>
                    <a:pt x="1396" y="558"/>
                  </a:cubicBezTo>
                  <a:cubicBezTo>
                    <a:pt x="1396" y="250"/>
                    <a:pt x="1146" y="0"/>
                    <a:pt x="838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3" name="Google Shape;13291;p90">
              <a:extLst>
                <a:ext uri="{FF2B5EF4-FFF2-40B4-BE49-F238E27FC236}">
                  <a16:creationId xmlns:a16="http://schemas.microsoft.com/office/drawing/2014/main" id="{A3487467-A924-423C-9D95-D6FEE8612C80}"/>
                </a:ext>
              </a:extLst>
            </p:cNvPr>
            <p:cNvSpPr/>
            <p:nvPr/>
          </p:nvSpPr>
          <p:spPr>
            <a:xfrm>
              <a:off x="1324822" y="3485768"/>
              <a:ext cx="59484" cy="29427"/>
            </a:xfrm>
            <a:custGeom>
              <a:avLst/>
              <a:gdLst/>
              <a:ahLst/>
              <a:cxnLst/>
              <a:rect l="l" t="t" r="r" b="b"/>
              <a:pathLst>
                <a:path w="2268" h="1122" extrusionOk="0">
                  <a:moveTo>
                    <a:pt x="564" y="0"/>
                  </a:moveTo>
                  <a:cubicBezTo>
                    <a:pt x="251" y="0"/>
                    <a:pt x="1" y="251"/>
                    <a:pt x="1" y="563"/>
                  </a:cubicBezTo>
                  <a:cubicBezTo>
                    <a:pt x="1" y="871"/>
                    <a:pt x="251" y="1122"/>
                    <a:pt x="564" y="1122"/>
                  </a:cubicBezTo>
                  <a:lnTo>
                    <a:pt x="1709" y="1122"/>
                  </a:lnTo>
                  <a:cubicBezTo>
                    <a:pt x="2017" y="1122"/>
                    <a:pt x="2267" y="871"/>
                    <a:pt x="2267" y="563"/>
                  </a:cubicBezTo>
                  <a:cubicBezTo>
                    <a:pt x="2267" y="251"/>
                    <a:pt x="2017" y="0"/>
                    <a:pt x="1709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4" name="Google Shape;13292;p90">
              <a:extLst>
                <a:ext uri="{FF2B5EF4-FFF2-40B4-BE49-F238E27FC236}">
                  <a16:creationId xmlns:a16="http://schemas.microsoft.com/office/drawing/2014/main" id="{41C2C3E4-274B-4E7A-8710-3E49B41B9562}"/>
                </a:ext>
              </a:extLst>
            </p:cNvPr>
            <p:cNvSpPr/>
            <p:nvPr/>
          </p:nvSpPr>
          <p:spPr>
            <a:xfrm>
              <a:off x="1347561" y="3485768"/>
              <a:ext cx="36745" cy="29427"/>
            </a:xfrm>
            <a:custGeom>
              <a:avLst/>
              <a:gdLst/>
              <a:ahLst/>
              <a:cxnLst/>
              <a:rect l="l" t="t" r="r" b="b"/>
              <a:pathLst>
                <a:path w="1401" h="1122" extrusionOk="0">
                  <a:moveTo>
                    <a:pt x="0" y="0"/>
                  </a:moveTo>
                  <a:cubicBezTo>
                    <a:pt x="313" y="0"/>
                    <a:pt x="563" y="251"/>
                    <a:pt x="563" y="563"/>
                  </a:cubicBezTo>
                  <a:cubicBezTo>
                    <a:pt x="563" y="871"/>
                    <a:pt x="313" y="1122"/>
                    <a:pt x="0" y="1122"/>
                  </a:cubicBezTo>
                  <a:lnTo>
                    <a:pt x="842" y="1122"/>
                  </a:lnTo>
                  <a:cubicBezTo>
                    <a:pt x="1150" y="1122"/>
                    <a:pt x="1400" y="871"/>
                    <a:pt x="1400" y="563"/>
                  </a:cubicBezTo>
                  <a:cubicBezTo>
                    <a:pt x="1400" y="251"/>
                    <a:pt x="1150" y="0"/>
                    <a:pt x="842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5" name="Google Shape;13293;p90">
              <a:extLst>
                <a:ext uri="{FF2B5EF4-FFF2-40B4-BE49-F238E27FC236}">
                  <a16:creationId xmlns:a16="http://schemas.microsoft.com/office/drawing/2014/main" id="{C7524281-C388-4B54-A8BF-96329F0482EB}"/>
                </a:ext>
              </a:extLst>
            </p:cNvPr>
            <p:cNvSpPr/>
            <p:nvPr/>
          </p:nvSpPr>
          <p:spPr>
            <a:xfrm>
              <a:off x="1325215" y="3570195"/>
              <a:ext cx="59458" cy="29296"/>
            </a:xfrm>
            <a:custGeom>
              <a:avLst/>
              <a:gdLst/>
              <a:ahLst/>
              <a:cxnLst/>
              <a:rect l="l" t="t" r="r" b="b"/>
              <a:pathLst>
                <a:path w="2267" h="1117" extrusionOk="0">
                  <a:moveTo>
                    <a:pt x="559" y="0"/>
                  </a:moveTo>
                  <a:cubicBezTo>
                    <a:pt x="251" y="0"/>
                    <a:pt x="0" y="251"/>
                    <a:pt x="0" y="559"/>
                  </a:cubicBezTo>
                  <a:cubicBezTo>
                    <a:pt x="0" y="867"/>
                    <a:pt x="251" y="1117"/>
                    <a:pt x="559" y="1117"/>
                  </a:cubicBezTo>
                  <a:lnTo>
                    <a:pt x="1709" y="1117"/>
                  </a:lnTo>
                  <a:cubicBezTo>
                    <a:pt x="2017" y="1117"/>
                    <a:pt x="2267" y="867"/>
                    <a:pt x="2267" y="559"/>
                  </a:cubicBezTo>
                  <a:cubicBezTo>
                    <a:pt x="2267" y="251"/>
                    <a:pt x="2017" y="0"/>
                    <a:pt x="1709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6" name="Google Shape;13294;p90">
              <a:extLst>
                <a:ext uri="{FF2B5EF4-FFF2-40B4-BE49-F238E27FC236}">
                  <a16:creationId xmlns:a16="http://schemas.microsoft.com/office/drawing/2014/main" id="{FF8DCE1D-1DC0-4EF1-9292-017AF1EF6527}"/>
                </a:ext>
              </a:extLst>
            </p:cNvPr>
            <p:cNvSpPr/>
            <p:nvPr/>
          </p:nvSpPr>
          <p:spPr>
            <a:xfrm>
              <a:off x="1348059" y="3570195"/>
              <a:ext cx="36614" cy="29296"/>
            </a:xfrm>
            <a:custGeom>
              <a:avLst/>
              <a:gdLst/>
              <a:ahLst/>
              <a:cxnLst/>
              <a:rect l="l" t="t" r="r" b="b"/>
              <a:pathLst>
                <a:path w="1396" h="1117" extrusionOk="0">
                  <a:moveTo>
                    <a:pt x="0" y="0"/>
                  </a:moveTo>
                  <a:cubicBezTo>
                    <a:pt x="308" y="0"/>
                    <a:pt x="559" y="251"/>
                    <a:pt x="559" y="559"/>
                  </a:cubicBezTo>
                  <a:cubicBezTo>
                    <a:pt x="559" y="867"/>
                    <a:pt x="308" y="1117"/>
                    <a:pt x="0" y="1117"/>
                  </a:cubicBezTo>
                  <a:lnTo>
                    <a:pt x="838" y="1117"/>
                  </a:lnTo>
                  <a:cubicBezTo>
                    <a:pt x="1146" y="1117"/>
                    <a:pt x="1396" y="867"/>
                    <a:pt x="1396" y="559"/>
                  </a:cubicBezTo>
                  <a:cubicBezTo>
                    <a:pt x="1396" y="251"/>
                    <a:pt x="1146" y="0"/>
                    <a:pt x="838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7" name="Google Shape;13295;p90">
              <a:extLst>
                <a:ext uri="{FF2B5EF4-FFF2-40B4-BE49-F238E27FC236}">
                  <a16:creationId xmlns:a16="http://schemas.microsoft.com/office/drawing/2014/main" id="{A5768831-962F-4D39-AF5A-73AFE9CCDDB2}"/>
                </a:ext>
              </a:extLst>
            </p:cNvPr>
            <p:cNvSpPr/>
            <p:nvPr/>
          </p:nvSpPr>
          <p:spPr>
            <a:xfrm>
              <a:off x="1325582" y="3654490"/>
              <a:ext cx="59484" cy="29427"/>
            </a:xfrm>
            <a:custGeom>
              <a:avLst/>
              <a:gdLst/>
              <a:ahLst/>
              <a:cxnLst/>
              <a:rect l="l" t="t" r="r" b="b"/>
              <a:pathLst>
                <a:path w="2268" h="1122" extrusionOk="0">
                  <a:moveTo>
                    <a:pt x="559" y="1"/>
                  </a:moveTo>
                  <a:cubicBezTo>
                    <a:pt x="251" y="1"/>
                    <a:pt x="1" y="251"/>
                    <a:pt x="1" y="559"/>
                  </a:cubicBezTo>
                  <a:cubicBezTo>
                    <a:pt x="1" y="867"/>
                    <a:pt x="251" y="1117"/>
                    <a:pt x="559" y="1122"/>
                  </a:cubicBezTo>
                  <a:lnTo>
                    <a:pt x="1709" y="1122"/>
                  </a:lnTo>
                  <a:cubicBezTo>
                    <a:pt x="2017" y="1117"/>
                    <a:pt x="2267" y="867"/>
                    <a:pt x="2267" y="559"/>
                  </a:cubicBezTo>
                  <a:cubicBezTo>
                    <a:pt x="2267" y="251"/>
                    <a:pt x="2017" y="1"/>
                    <a:pt x="1709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8" name="Google Shape;13296;p90">
              <a:extLst>
                <a:ext uri="{FF2B5EF4-FFF2-40B4-BE49-F238E27FC236}">
                  <a16:creationId xmlns:a16="http://schemas.microsoft.com/office/drawing/2014/main" id="{3A19C2D5-2A5F-42CC-AF15-CEF813F1DEB5}"/>
                </a:ext>
              </a:extLst>
            </p:cNvPr>
            <p:cNvSpPr/>
            <p:nvPr/>
          </p:nvSpPr>
          <p:spPr>
            <a:xfrm>
              <a:off x="1348295" y="3654490"/>
              <a:ext cx="36771" cy="29427"/>
            </a:xfrm>
            <a:custGeom>
              <a:avLst/>
              <a:gdLst/>
              <a:ahLst/>
              <a:cxnLst/>
              <a:rect l="l" t="t" r="r" b="b"/>
              <a:pathLst>
                <a:path w="1402" h="1122" extrusionOk="0">
                  <a:moveTo>
                    <a:pt x="1" y="1"/>
                  </a:moveTo>
                  <a:cubicBezTo>
                    <a:pt x="309" y="1"/>
                    <a:pt x="559" y="251"/>
                    <a:pt x="559" y="559"/>
                  </a:cubicBezTo>
                  <a:cubicBezTo>
                    <a:pt x="559" y="867"/>
                    <a:pt x="309" y="1117"/>
                    <a:pt x="1" y="1122"/>
                  </a:cubicBezTo>
                  <a:lnTo>
                    <a:pt x="843" y="1122"/>
                  </a:lnTo>
                  <a:cubicBezTo>
                    <a:pt x="1151" y="1117"/>
                    <a:pt x="1401" y="867"/>
                    <a:pt x="1401" y="559"/>
                  </a:cubicBezTo>
                  <a:cubicBezTo>
                    <a:pt x="1401" y="251"/>
                    <a:pt x="1151" y="1"/>
                    <a:pt x="843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9" name="Google Shape;13297;p90">
              <a:extLst>
                <a:ext uri="{FF2B5EF4-FFF2-40B4-BE49-F238E27FC236}">
                  <a16:creationId xmlns:a16="http://schemas.microsoft.com/office/drawing/2014/main" id="{56CC8B21-77BE-4645-BAA1-C3EFB3E0BF26}"/>
                </a:ext>
              </a:extLst>
            </p:cNvPr>
            <p:cNvSpPr/>
            <p:nvPr/>
          </p:nvSpPr>
          <p:spPr>
            <a:xfrm>
              <a:off x="1445101" y="3422403"/>
              <a:ext cx="74748" cy="185796"/>
            </a:xfrm>
            <a:custGeom>
              <a:avLst/>
              <a:gdLst/>
              <a:ahLst/>
              <a:cxnLst/>
              <a:rect l="l" t="t" r="r" b="b"/>
              <a:pathLst>
                <a:path w="2850" h="7084" extrusionOk="0">
                  <a:moveTo>
                    <a:pt x="2002" y="1"/>
                  </a:moveTo>
                  <a:cubicBezTo>
                    <a:pt x="1536" y="1"/>
                    <a:pt x="1" y="511"/>
                    <a:pt x="1" y="3100"/>
                  </a:cubicBezTo>
                  <a:lnTo>
                    <a:pt x="1" y="3990"/>
                  </a:lnTo>
                  <a:cubicBezTo>
                    <a:pt x="1" y="6579"/>
                    <a:pt x="1536" y="7084"/>
                    <a:pt x="2002" y="7084"/>
                  </a:cubicBezTo>
                  <a:cubicBezTo>
                    <a:pt x="2224" y="7084"/>
                    <a:pt x="2512" y="6983"/>
                    <a:pt x="2695" y="6911"/>
                  </a:cubicBezTo>
                  <a:cubicBezTo>
                    <a:pt x="2791" y="6867"/>
                    <a:pt x="2849" y="6766"/>
                    <a:pt x="2830" y="6660"/>
                  </a:cubicBezTo>
                  <a:lnTo>
                    <a:pt x="2628" y="5433"/>
                  </a:lnTo>
                  <a:cubicBezTo>
                    <a:pt x="2610" y="5322"/>
                    <a:pt x="2510" y="5244"/>
                    <a:pt x="2400" y="5244"/>
                  </a:cubicBezTo>
                  <a:cubicBezTo>
                    <a:pt x="2391" y="5244"/>
                    <a:pt x="2382" y="5245"/>
                    <a:pt x="2373" y="5246"/>
                  </a:cubicBezTo>
                  <a:lnTo>
                    <a:pt x="1752" y="5328"/>
                  </a:lnTo>
                  <a:cubicBezTo>
                    <a:pt x="1102" y="5294"/>
                    <a:pt x="939" y="4471"/>
                    <a:pt x="939" y="3971"/>
                  </a:cubicBezTo>
                  <a:lnTo>
                    <a:pt x="939" y="3114"/>
                  </a:lnTo>
                  <a:cubicBezTo>
                    <a:pt x="939" y="2619"/>
                    <a:pt x="1102" y="1791"/>
                    <a:pt x="1752" y="1757"/>
                  </a:cubicBezTo>
                  <a:lnTo>
                    <a:pt x="2373" y="1839"/>
                  </a:lnTo>
                  <a:cubicBezTo>
                    <a:pt x="2382" y="1840"/>
                    <a:pt x="2391" y="1841"/>
                    <a:pt x="2400" y="1841"/>
                  </a:cubicBezTo>
                  <a:cubicBezTo>
                    <a:pt x="2510" y="1841"/>
                    <a:pt x="2610" y="1762"/>
                    <a:pt x="2628" y="1651"/>
                  </a:cubicBezTo>
                  <a:lnTo>
                    <a:pt x="2830" y="424"/>
                  </a:lnTo>
                  <a:cubicBezTo>
                    <a:pt x="2849" y="319"/>
                    <a:pt x="2791" y="217"/>
                    <a:pt x="2695" y="174"/>
                  </a:cubicBezTo>
                  <a:cubicBezTo>
                    <a:pt x="2512" y="102"/>
                    <a:pt x="2224" y="1"/>
                    <a:pt x="2002" y="1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0" name="Google Shape;13298;p90">
              <a:extLst>
                <a:ext uri="{FF2B5EF4-FFF2-40B4-BE49-F238E27FC236}">
                  <a16:creationId xmlns:a16="http://schemas.microsoft.com/office/drawing/2014/main" id="{FDBA6F05-649D-4F45-A519-7689F2895ADE}"/>
                </a:ext>
              </a:extLst>
            </p:cNvPr>
            <p:cNvSpPr/>
            <p:nvPr/>
          </p:nvSpPr>
          <p:spPr>
            <a:xfrm>
              <a:off x="1320678" y="3355287"/>
              <a:ext cx="341639" cy="375578"/>
            </a:xfrm>
            <a:custGeom>
              <a:avLst/>
              <a:gdLst/>
              <a:ahLst/>
              <a:cxnLst/>
              <a:rect l="l" t="t" r="r" b="b"/>
              <a:pathLst>
                <a:path w="13026" h="14320" extrusionOk="0">
                  <a:moveTo>
                    <a:pt x="1896" y="11620"/>
                  </a:moveTo>
                  <a:cubicBezTo>
                    <a:pt x="2088" y="11620"/>
                    <a:pt x="2242" y="11774"/>
                    <a:pt x="2242" y="11967"/>
                  </a:cubicBezTo>
                  <a:cubicBezTo>
                    <a:pt x="2242" y="12159"/>
                    <a:pt x="2088" y="12318"/>
                    <a:pt x="1896" y="12318"/>
                  </a:cubicBezTo>
                  <a:lnTo>
                    <a:pt x="746" y="12318"/>
                  </a:lnTo>
                  <a:cubicBezTo>
                    <a:pt x="554" y="12318"/>
                    <a:pt x="400" y="12159"/>
                    <a:pt x="400" y="11967"/>
                  </a:cubicBezTo>
                  <a:cubicBezTo>
                    <a:pt x="400" y="11774"/>
                    <a:pt x="554" y="11620"/>
                    <a:pt x="746" y="11620"/>
                  </a:cubicBezTo>
                  <a:close/>
                  <a:moveTo>
                    <a:pt x="11698" y="1270"/>
                  </a:moveTo>
                  <a:lnTo>
                    <a:pt x="11698" y="13045"/>
                  </a:lnTo>
                  <a:lnTo>
                    <a:pt x="11289" y="13045"/>
                  </a:lnTo>
                  <a:lnTo>
                    <a:pt x="11289" y="1270"/>
                  </a:lnTo>
                  <a:close/>
                  <a:moveTo>
                    <a:pt x="3801" y="0"/>
                  </a:moveTo>
                  <a:cubicBezTo>
                    <a:pt x="3522" y="0"/>
                    <a:pt x="3522" y="419"/>
                    <a:pt x="3801" y="419"/>
                  </a:cubicBezTo>
                  <a:lnTo>
                    <a:pt x="10408" y="419"/>
                  </a:lnTo>
                  <a:cubicBezTo>
                    <a:pt x="10663" y="419"/>
                    <a:pt x="10870" y="626"/>
                    <a:pt x="10870" y="881"/>
                  </a:cubicBezTo>
                  <a:lnTo>
                    <a:pt x="10870" y="13439"/>
                  </a:lnTo>
                  <a:cubicBezTo>
                    <a:pt x="10870" y="13689"/>
                    <a:pt x="10663" y="13896"/>
                    <a:pt x="10408" y="13896"/>
                  </a:cubicBezTo>
                  <a:lnTo>
                    <a:pt x="1963" y="13896"/>
                  </a:lnTo>
                  <a:cubicBezTo>
                    <a:pt x="1708" y="13896"/>
                    <a:pt x="1501" y="13689"/>
                    <a:pt x="1501" y="13439"/>
                  </a:cubicBezTo>
                  <a:lnTo>
                    <a:pt x="1501" y="12737"/>
                  </a:lnTo>
                  <a:lnTo>
                    <a:pt x="1896" y="12737"/>
                  </a:lnTo>
                  <a:cubicBezTo>
                    <a:pt x="2310" y="12727"/>
                    <a:pt x="2642" y="12386"/>
                    <a:pt x="2642" y="11967"/>
                  </a:cubicBezTo>
                  <a:cubicBezTo>
                    <a:pt x="2642" y="11553"/>
                    <a:pt x="2310" y="11211"/>
                    <a:pt x="1896" y="11202"/>
                  </a:cubicBezTo>
                  <a:lnTo>
                    <a:pt x="1501" y="11202"/>
                  </a:lnTo>
                  <a:lnTo>
                    <a:pt x="1501" y="10745"/>
                  </a:lnTo>
                  <a:cubicBezTo>
                    <a:pt x="1501" y="10605"/>
                    <a:pt x="1397" y="10535"/>
                    <a:pt x="1292" y="10535"/>
                  </a:cubicBezTo>
                  <a:cubicBezTo>
                    <a:pt x="1187" y="10535"/>
                    <a:pt x="1083" y="10605"/>
                    <a:pt x="1083" y="10745"/>
                  </a:cubicBezTo>
                  <a:lnTo>
                    <a:pt x="1083" y="11202"/>
                  </a:lnTo>
                  <a:lnTo>
                    <a:pt x="746" y="11202"/>
                  </a:lnTo>
                  <a:cubicBezTo>
                    <a:pt x="332" y="11211"/>
                    <a:pt x="0" y="11553"/>
                    <a:pt x="0" y="11967"/>
                  </a:cubicBezTo>
                  <a:cubicBezTo>
                    <a:pt x="0" y="12386"/>
                    <a:pt x="332" y="12727"/>
                    <a:pt x="746" y="12737"/>
                  </a:cubicBezTo>
                  <a:lnTo>
                    <a:pt x="1083" y="12737"/>
                  </a:lnTo>
                  <a:lnTo>
                    <a:pt x="1083" y="13439"/>
                  </a:lnTo>
                  <a:cubicBezTo>
                    <a:pt x="1083" y="13925"/>
                    <a:pt x="1477" y="14315"/>
                    <a:pt x="1963" y="14320"/>
                  </a:cubicBezTo>
                  <a:lnTo>
                    <a:pt x="12145" y="14320"/>
                  </a:lnTo>
                  <a:cubicBezTo>
                    <a:pt x="12631" y="14315"/>
                    <a:pt x="13026" y="13920"/>
                    <a:pt x="13026" y="13434"/>
                  </a:cubicBezTo>
                  <a:lnTo>
                    <a:pt x="13026" y="2685"/>
                  </a:lnTo>
                  <a:cubicBezTo>
                    <a:pt x="13026" y="2546"/>
                    <a:pt x="12920" y="2476"/>
                    <a:pt x="12814" y="2476"/>
                  </a:cubicBezTo>
                  <a:cubicBezTo>
                    <a:pt x="12708" y="2476"/>
                    <a:pt x="12602" y="2546"/>
                    <a:pt x="12602" y="2685"/>
                  </a:cubicBezTo>
                  <a:lnTo>
                    <a:pt x="12602" y="13434"/>
                  </a:lnTo>
                  <a:cubicBezTo>
                    <a:pt x="12602" y="13689"/>
                    <a:pt x="12395" y="13896"/>
                    <a:pt x="12140" y="13896"/>
                  </a:cubicBezTo>
                  <a:lnTo>
                    <a:pt x="11159" y="13896"/>
                  </a:lnTo>
                  <a:cubicBezTo>
                    <a:pt x="11240" y="13766"/>
                    <a:pt x="11284" y="13617"/>
                    <a:pt x="11289" y="13463"/>
                  </a:cubicBezTo>
                  <a:lnTo>
                    <a:pt x="11909" y="13463"/>
                  </a:lnTo>
                  <a:cubicBezTo>
                    <a:pt x="12025" y="13463"/>
                    <a:pt x="12116" y="13372"/>
                    <a:pt x="12116" y="13256"/>
                  </a:cubicBezTo>
                  <a:lnTo>
                    <a:pt x="12116" y="1059"/>
                  </a:lnTo>
                  <a:cubicBezTo>
                    <a:pt x="12116" y="943"/>
                    <a:pt x="12025" y="852"/>
                    <a:pt x="11909" y="852"/>
                  </a:cubicBezTo>
                  <a:lnTo>
                    <a:pt x="11289" y="852"/>
                  </a:lnTo>
                  <a:cubicBezTo>
                    <a:pt x="11284" y="698"/>
                    <a:pt x="11240" y="549"/>
                    <a:pt x="11159" y="419"/>
                  </a:cubicBezTo>
                  <a:lnTo>
                    <a:pt x="12145" y="419"/>
                  </a:lnTo>
                  <a:cubicBezTo>
                    <a:pt x="12400" y="419"/>
                    <a:pt x="12602" y="626"/>
                    <a:pt x="12607" y="881"/>
                  </a:cubicBezTo>
                  <a:lnTo>
                    <a:pt x="12607" y="1761"/>
                  </a:lnTo>
                  <a:cubicBezTo>
                    <a:pt x="12602" y="1877"/>
                    <a:pt x="12698" y="1973"/>
                    <a:pt x="12814" y="1973"/>
                  </a:cubicBezTo>
                  <a:cubicBezTo>
                    <a:pt x="12929" y="1973"/>
                    <a:pt x="13026" y="1877"/>
                    <a:pt x="13026" y="1761"/>
                  </a:cubicBezTo>
                  <a:lnTo>
                    <a:pt x="13026" y="881"/>
                  </a:lnTo>
                  <a:cubicBezTo>
                    <a:pt x="13026" y="395"/>
                    <a:pt x="12631" y="0"/>
                    <a:pt x="121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1" name="Google Shape;13299;p90">
              <a:extLst>
                <a:ext uri="{FF2B5EF4-FFF2-40B4-BE49-F238E27FC236}">
                  <a16:creationId xmlns:a16="http://schemas.microsoft.com/office/drawing/2014/main" id="{41EC5F54-7671-439E-9B20-F097D2C6FF60}"/>
                </a:ext>
              </a:extLst>
            </p:cNvPr>
            <p:cNvSpPr/>
            <p:nvPr/>
          </p:nvSpPr>
          <p:spPr>
            <a:xfrm>
              <a:off x="1319524" y="3355155"/>
              <a:ext cx="84085" cy="263586"/>
            </a:xfrm>
            <a:custGeom>
              <a:avLst/>
              <a:gdLst/>
              <a:ahLst/>
              <a:cxnLst/>
              <a:rect l="l" t="t" r="r" b="b"/>
              <a:pathLst>
                <a:path w="3206" h="10050" extrusionOk="0">
                  <a:moveTo>
                    <a:pt x="1897" y="1978"/>
                  </a:moveTo>
                  <a:cubicBezTo>
                    <a:pt x="2089" y="1978"/>
                    <a:pt x="2243" y="2132"/>
                    <a:pt x="2243" y="2324"/>
                  </a:cubicBezTo>
                  <a:cubicBezTo>
                    <a:pt x="2243" y="2517"/>
                    <a:pt x="2089" y="2676"/>
                    <a:pt x="1897" y="2676"/>
                  </a:cubicBezTo>
                  <a:lnTo>
                    <a:pt x="752" y="2676"/>
                  </a:lnTo>
                  <a:cubicBezTo>
                    <a:pt x="554" y="2676"/>
                    <a:pt x="400" y="2517"/>
                    <a:pt x="400" y="2324"/>
                  </a:cubicBezTo>
                  <a:cubicBezTo>
                    <a:pt x="400" y="2132"/>
                    <a:pt x="554" y="1978"/>
                    <a:pt x="752" y="1978"/>
                  </a:cubicBezTo>
                  <a:close/>
                  <a:moveTo>
                    <a:pt x="1911" y="5192"/>
                  </a:moveTo>
                  <a:cubicBezTo>
                    <a:pt x="2104" y="5192"/>
                    <a:pt x="2258" y="5346"/>
                    <a:pt x="2258" y="5543"/>
                  </a:cubicBezTo>
                  <a:cubicBezTo>
                    <a:pt x="2258" y="5736"/>
                    <a:pt x="2104" y="5890"/>
                    <a:pt x="1911" y="5890"/>
                  </a:cubicBezTo>
                  <a:lnTo>
                    <a:pt x="766" y="5890"/>
                  </a:lnTo>
                  <a:cubicBezTo>
                    <a:pt x="569" y="5890"/>
                    <a:pt x="415" y="5736"/>
                    <a:pt x="415" y="5543"/>
                  </a:cubicBezTo>
                  <a:cubicBezTo>
                    <a:pt x="415" y="5346"/>
                    <a:pt x="569" y="5192"/>
                    <a:pt x="761" y="5192"/>
                  </a:cubicBezTo>
                  <a:close/>
                  <a:moveTo>
                    <a:pt x="1926" y="8406"/>
                  </a:moveTo>
                  <a:cubicBezTo>
                    <a:pt x="2118" y="8406"/>
                    <a:pt x="2272" y="8565"/>
                    <a:pt x="2272" y="8758"/>
                  </a:cubicBezTo>
                  <a:cubicBezTo>
                    <a:pt x="2272" y="8950"/>
                    <a:pt x="2118" y="9104"/>
                    <a:pt x="1926" y="9109"/>
                  </a:cubicBezTo>
                  <a:lnTo>
                    <a:pt x="776" y="9109"/>
                  </a:lnTo>
                  <a:cubicBezTo>
                    <a:pt x="583" y="9104"/>
                    <a:pt x="429" y="8950"/>
                    <a:pt x="429" y="8758"/>
                  </a:cubicBezTo>
                  <a:cubicBezTo>
                    <a:pt x="429" y="8565"/>
                    <a:pt x="583" y="8406"/>
                    <a:pt x="776" y="8406"/>
                  </a:cubicBezTo>
                  <a:close/>
                  <a:moveTo>
                    <a:pt x="2007" y="0"/>
                  </a:moveTo>
                  <a:cubicBezTo>
                    <a:pt x="1521" y="0"/>
                    <a:pt x="1127" y="395"/>
                    <a:pt x="1127" y="886"/>
                  </a:cubicBezTo>
                  <a:lnTo>
                    <a:pt x="1127" y="1554"/>
                  </a:lnTo>
                  <a:lnTo>
                    <a:pt x="752" y="1554"/>
                  </a:lnTo>
                  <a:cubicBezTo>
                    <a:pt x="333" y="1564"/>
                    <a:pt x="1" y="1906"/>
                    <a:pt x="1" y="2324"/>
                  </a:cubicBezTo>
                  <a:cubicBezTo>
                    <a:pt x="1" y="2738"/>
                    <a:pt x="333" y="3080"/>
                    <a:pt x="752" y="3094"/>
                  </a:cubicBezTo>
                  <a:lnTo>
                    <a:pt x="1127" y="3094"/>
                  </a:lnTo>
                  <a:lnTo>
                    <a:pt x="1127" y="4769"/>
                  </a:lnTo>
                  <a:lnTo>
                    <a:pt x="766" y="4769"/>
                  </a:lnTo>
                  <a:cubicBezTo>
                    <a:pt x="347" y="4783"/>
                    <a:pt x="20" y="5125"/>
                    <a:pt x="20" y="5539"/>
                  </a:cubicBezTo>
                  <a:cubicBezTo>
                    <a:pt x="20" y="5957"/>
                    <a:pt x="347" y="6299"/>
                    <a:pt x="766" y="6308"/>
                  </a:cubicBezTo>
                  <a:lnTo>
                    <a:pt x="1127" y="6308"/>
                  </a:lnTo>
                  <a:lnTo>
                    <a:pt x="1127" y="7988"/>
                  </a:lnTo>
                  <a:lnTo>
                    <a:pt x="776" y="7988"/>
                  </a:lnTo>
                  <a:cubicBezTo>
                    <a:pt x="362" y="7997"/>
                    <a:pt x="30" y="8339"/>
                    <a:pt x="30" y="8758"/>
                  </a:cubicBezTo>
                  <a:cubicBezTo>
                    <a:pt x="30" y="9171"/>
                    <a:pt x="362" y="9513"/>
                    <a:pt x="776" y="9528"/>
                  </a:cubicBezTo>
                  <a:lnTo>
                    <a:pt x="1127" y="9528"/>
                  </a:lnTo>
                  <a:lnTo>
                    <a:pt x="1127" y="9840"/>
                  </a:lnTo>
                  <a:cubicBezTo>
                    <a:pt x="1127" y="9980"/>
                    <a:pt x="1233" y="10050"/>
                    <a:pt x="1339" y="10050"/>
                  </a:cubicBezTo>
                  <a:cubicBezTo>
                    <a:pt x="1444" y="10050"/>
                    <a:pt x="1550" y="9980"/>
                    <a:pt x="1550" y="9840"/>
                  </a:cubicBezTo>
                  <a:lnTo>
                    <a:pt x="1550" y="9528"/>
                  </a:lnTo>
                  <a:lnTo>
                    <a:pt x="1926" y="9528"/>
                  </a:lnTo>
                  <a:cubicBezTo>
                    <a:pt x="1931" y="9528"/>
                    <a:pt x="1937" y="9528"/>
                    <a:pt x="1943" y="9528"/>
                  </a:cubicBezTo>
                  <a:cubicBezTo>
                    <a:pt x="2368" y="9528"/>
                    <a:pt x="2715" y="9185"/>
                    <a:pt x="2715" y="8758"/>
                  </a:cubicBezTo>
                  <a:cubicBezTo>
                    <a:pt x="2715" y="8333"/>
                    <a:pt x="2373" y="7987"/>
                    <a:pt x="1951" y="7987"/>
                  </a:cubicBezTo>
                  <a:cubicBezTo>
                    <a:pt x="1943" y="7987"/>
                    <a:pt x="1934" y="7987"/>
                    <a:pt x="1926" y="7988"/>
                  </a:cubicBezTo>
                  <a:lnTo>
                    <a:pt x="1550" y="7988"/>
                  </a:lnTo>
                  <a:lnTo>
                    <a:pt x="1550" y="6308"/>
                  </a:lnTo>
                  <a:lnTo>
                    <a:pt x="1911" y="6308"/>
                  </a:lnTo>
                  <a:cubicBezTo>
                    <a:pt x="1920" y="6309"/>
                    <a:pt x="1928" y="6309"/>
                    <a:pt x="1937" y="6309"/>
                  </a:cubicBezTo>
                  <a:cubicBezTo>
                    <a:pt x="2358" y="6309"/>
                    <a:pt x="2700" y="5963"/>
                    <a:pt x="2700" y="5539"/>
                  </a:cubicBezTo>
                  <a:cubicBezTo>
                    <a:pt x="2700" y="5114"/>
                    <a:pt x="2358" y="4773"/>
                    <a:pt x="1937" y="4773"/>
                  </a:cubicBezTo>
                  <a:cubicBezTo>
                    <a:pt x="1929" y="4773"/>
                    <a:pt x="1920" y="4773"/>
                    <a:pt x="1911" y="4774"/>
                  </a:cubicBezTo>
                  <a:lnTo>
                    <a:pt x="1550" y="4774"/>
                  </a:lnTo>
                  <a:lnTo>
                    <a:pt x="1550" y="3094"/>
                  </a:lnTo>
                  <a:lnTo>
                    <a:pt x="1897" y="3094"/>
                  </a:lnTo>
                  <a:cubicBezTo>
                    <a:pt x="1903" y="3094"/>
                    <a:pt x="1908" y="3094"/>
                    <a:pt x="1914" y="3094"/>
                  </a:cubicBezTo>
                  <a:cubicBezTo>
                    <a:pt x="2339" y="3094"/>
                    <a:pt x="2686" y="2752"/>
                    <a:pt x="2686" y="2324"/>
                  </a:cubicBezTo>
                  <a:cubicBezTo>
                    <a:pt x="2686" y="1897"/>
                    <a:pt x="2339" y="1554"/>
                    <a:pt x="1914" y="1554"/>
                  </a:cubicBezTo>
                  <a:cubicBezTo>
                    <a:pt x="1908" y="1554"/>
                    <a:pt x="1903" y="1554"/>
                    <a:pt x="1897" y="1554"/>
                  </a:cubicBezTo>
                  <a:lnTo>
                    <a:pt x="1550" y="1554"/>
                  </a:lnTo>
                  <a:lnTo>
                    <a:pt x="1550" y="886"/>
                  </a:lnTo>
                  <a:cubicBezTo>
                    <a:pt x="1550" y="631"/>
                    <a:pt x="1752" y="424"/>
                    <a:pt x="2007" y="424"/>
                  </a:cubicBezTo>
                  <a:lnTo>
                    <a:pt x="2926" y="424"/>
                  </a:lnTo>
                  <a:cubicBezTo>
                    <a:pt x="3206" y="424"/>
                    <a:pt x="3206" y="0"/>
                    <a:pt x="29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2" name="Google Shape;13300;p90">
              <a:extLst>
                <a:ext uri="{FF2B5EF4-FFF2-40B4-BE49-F238E27FC236}">
                  <a16:creationId xmlns:a16="http://schemas.microsoft.com/office/drawing/2014/main" id="{179198D2-F527-4028-9042-4A66EC2B1651}"/>
                </a:ext>
              </a:extLst>
            </p:cNvPr>
            <p:cNvSpPr/>
            <p:nvPr/>
          </p:nvSpPr>
          <p:spPr>
            <a:xfrm>
              <a:off x="1419110" y="3634295"/>
              <a:ext cx="144907" cy="11016"/>
            </a:xfrm>
            <a:custGeom>
              <a:avLst/>
              <a:gdLst/>
              <a:ahLst/>
              <a:cxnLst/>
              <a:rect l="l" t="t" r="r" b="b"/>
              <a:pathLst>
                <a:path w="5525" h="420" extrusionOk="0">
                  <a:moveTo>
                    <a:pt x="212" y="1"/>
                  </a:moveTo>
                  <a:cubicBezTo>
                    <a:pt x="92" y="1"/>
                    <a:pt x="0" y="97"/>
                    <a:pt x="0" y="213"/>
                  </a:cubicBezTo>
                  <a:cubicBezTo>
                    <a:pt x="0" y="328"/>
                    <a:pt x="97" y="419"/>
                    <a:pt x="212" y="419"/>
                  </a:cubicBezTo>
                  <a:lnTo>
                    <a:pt x="5245" y="419"/>
                  </a:lnTo>
                  <a:cubicBezTo>
                    <a:pt x="5524" y="419"/>
                    <a:pt x="5524" y="1"/>
                    <a:pt x="52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3" name="Google Shape;13301;p90">
              <a:extLst>
                <a:ext uri="{FF2B5EF4-FFF2-40B4-BE49-F238E27FC236}">
                  <a16:creationId xmlns:a16="http://schemas.microsoft.com/office/drawing/2014/main" id="{FF8C7F39-D95A-44FA-A981-E0A1E05E5CE4}"/>
                </a:ext>
              </a:extLst>
            </p:cNvPr>
            <p:cNvSpPr/>
            <p:nvPr/>
          </p:nvSpPr>
          <p:spPr>
            <a:xfrm>
              <a:off x="1417221" y="3657768"/>
              <a:ext cx="146795" cy="11016"/>
            </a:xfrm>
            <a:custGeom>
              <a:avLst/>
              <a:gdLst/>
              <a:ahLst/>
              <a:cxnLst/>
              <a:rect l="l" t="t" r="r" b="b"/>
              <a:pathLst>
                <a:path w="5597" h="420" extrusionOk="0">
                  <a:moveTo>
                    <a:pt x="284" y="1"/>
                  </a:moveTo>
                  <a:cubicBezTo>
                    <a:pt x="0" y="1"/>
                    <a:pt x="0" y="419"/>
                    <a:pt x="284" y="419"/>
                  </a:cubicBezTo>
                  <a:lnTo>
                    <a:pt x="5317" y="419"/>
                  </a:lnTo>
                  <a:cubicBezTo>
                    <a:pt x="5596" y="419"/>
                    <a:pt x="5596" y="1"/>
                    <a:pt x="53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4" name="Google Shape;13302;p90">
              <a:extLst>
                <a:ext uri="{FF2B5EF4-FFF2-40B4-BE49-F238E27FC236}">
                  <a16:creationId xmlns:a16="http://schemas.microsoft.com/office/drawing/2014/main" id="{3064F43E-DD0B-40F0-9798-852D5B948238}"/>
                </a:ext>
              </a:extLst>
            </p:cNvPr>
            <p:cNvSpPr/>
            <p:nvPr/>
          </p:nvSpPr>
          <p:spPr>
            <a:xfrm>
              <a:off x="1439672" y="3417000"/>
              <a:ext cx="86105" cy="196759"/>
            </a:xfrm>
            <a:custGeom>
              <a:avLst/>
              <a:gdLst/>
              <a:ahLst/>
              <a:cxnLst/>
              <a:rect l="l" t="t" r="r" b="b"/>
              <a:pathLst>
                <a:path w="3283" h="7502" extrusionOk="0">
                  <a:moveTo>
                    <a:pt x="2209" y="419"/>
                  </a:moveTo>
                  <a:cubicBezTo>
                    <a:pt x="2354" y="419"/>
                    <a:pt x="2570" y="476"/>
                    <a:pt x="2820" y="577"/>
                  </a:cubicBezTo>
                  <a:cubicBezTo>
                    <a:pt x="2830" y="582"/>
                    <a:pt x="2835" y="587"/>
                    <a:pt x="2830" y="597"/>
                  </a:cubicBezTo>
                  <a:lnTo>
                    <a:pt x="2628" y="1824"/>
                  </a:lnTo>
                  <a:cubicBezTo>
                    <a:pt x="2628" y="1833"/>
                    <a:pt x="2618" y="1838"/>
                    <a:pt x="2609" y="1838"/>
                  </a:cubicBezTo>
                  <a:lnTo>
                    <a:pt x="1988" y="1756"/>
                  </a:lnTo>
                  <a:lnTo>
                    <a:pt x="1949" y="1756"/>
                  </a:lnTo>
                  <a:cubicBezTo>
                    <a:pt x="1204" y="1795"/>
                    <a:pt x="934" y="2627"/>
                    <a:pt x="934" y="3325"/>
                  </a:cubicBezTo>
                  <a:lnTo>
                    <a:pt x="934" y="4177"/>
                  </a:lnTo>
                  <a:cubicBezTo>
                    <a:pt x="934" y="4499"/>
                    <a:pt x="997" y="4821"/>
                    <a:pt x="1117" y="5120"/>
                  </a:cubicBezTo>
                  <a:lnTo>
                    <a:pt x="1117" y="5115"/>
                  </a:lnTo>
                  <a:cubicBezTo>
                    <a:pt x="1295" y="5509"/>
                    <a:pt x="1584" y="5726"/>
                    <a:pt x="1949" y="5745"/>
                  </a:cubicBezTo>
                  <a:lnTo>
                    <a:pt x="1988" y="5745"/>
                  </a:lnTo>
                  <a:lnTo>
                    <a:pt x="2609" y="5663"/>
                  </a:lnTo>
                  <a:cubicBezTo>
                    <a:pt x="2610" y="5663"/>
                    <a:pt x="2612" y="5662"/>
                    <a:pt x="2614" y="5662"/>
                  </a:cubicBezTo>
                  <a:cubicBezTo>
                    <a:pt x="2621" y="5662"/>
                    <a:pt x="2628" y="5670"/>
                    <a:pt x="2628" y="5678"/>
                  </a:cubicBezTo>
                  <a:lnTo>
                    <a:pt x="2830" y="6905"/>
                  </a:lnTo>
                  <a:cubicBezTo>
                    <a:pt x="2835" y="6910"/>
                    <a:pt x="2830" y="6919"/>
                    <a:pt x="2820" y="6924"/>
                  </a:cubicBezTo>
                  <a:cubicBezTo>
                    <a:pt x="2570" y="7025"/>
                    <a:pt x="2354" y="7083"/>
                    <a:pt x="2209" y="7083"/>
                  </a:cubicBezTo>
                  <a:cubicBezTo>
                    <a:pt x="2031" y="7083"/>
                    <a:pt x="1584" y="6977"/>
                    <a:pt x="1184" y="6568"/>
                  </a:cubicBezTo>
                  <a:cubicBezTo>
                    <a:pt x="684" y="6058"/>
                    <a:pt x="419" y="5240"/>
                    <a:pt x="419" y="4196"/>
                  </a:cubicBezTo>
                  <a:lnTo>
                    <a:pt x="419" y="3306"/>
                  </a:lnTo>
                  <a:cubicBezTo>
                    <a:pt x="419" y="2262"/>
                    <a:pt x="684" y="1439"/>
                    <a:pt x="1184" y="934"/>
                  </a:cubicBezTo>
                  <a:cubicBezTo>
                    <a:pt x="1584" y="525"/>
                    <a:pt x="2031" y="419"/>
                    <a:pt x="2209" y="419"/>
                  </a:cubicBezTo>
                  <a:close/>
                  <a:moveTo>
                    <a:pt x="2214" y="0"/>
                  </a:moveTo>
                  <a:cubicBezTo>
                    <a:pt x="1892" y="0"/>
                    <a:pt x="1348" y="164"/>
                    <a:pt x="886" y="640"/>
                  </a:cubicBezTo>
                  <a:cubicBezTo>
                    <a:pt x="299" y="1241"/>
                    <a:pt x="1" y="2132"/>
                    <a:pt x="1" y="3306"/>
                  </a:cubicBezTo>
                  <a:lnTo>
                    <a:pt x="1" y="4196"/>
                  </a:lnTo>
                  <a:cubicBezTo>
                    <a:pt x="1" y="5365"/>
                    <a:pt x="299" y="6265"/>
                    <a:pt x="886" y="6862"/>
                  </a:cubicBezTo>
                  <a:cubicBezTo>
                    <a:pt x="1348" y="7333"/>
                    <a:pt x="1892" y="7502"/>
                    <a:pt x="2214" y="7502"/>
                  </a:cubicBezTo>
                  <a:cubicBezTo>
                    <a:pt x="2464" y="7502"/>
                    <a:pt x="2767" y="7396"/>
                    <a:pt x="2984" y="7309"/>
                  </a:cubicBezTo>
                  <a:cubicBezTo>
                    <a:pt x="3172" y="7232"/>
                    <a:pt x="3282" y="7035"/>
                    <a:pt x="3249" y="6833"/>
                  </a:cubicBezTo>
                  <a:lnTo>
                    <a:pt x="3042" y="5611"/>
                  </a:lnTo>
                  <a:cubicBezTo>
                    <a:pt x="3007" y="5396"/>
                    <a:pt x="2824" y="5245"/>
                    <a:pt x="2618" y="5245"/>
                  </a:cubicBezTo>
                  <a:cubicBezTo>
                    <a:pt x="2597" y="5245"/>
                    <a:pt x="2576" y="5247"/>
                    <a:pt x="2556" y="5250"/>
                  </a:cubicBezTo>
                  <a:lnTo>
                    <a:pt x="1954" y="5327"/>
                  </a:lnTo>
                  <a:cubicBezTo>
                    <a:pt x="1362" y="5274"/>
                    <a:pt x="1358" y="4225"/>
                    <a:pt x="1358" y="4177"/>
                  </a:cubicBezTo>
                  <a:lnTo>
                    <a:pt x="1358" y="3325"/>
                  </a:lnTo>
                  <a:cubicBezTo>
                    <a:pt x="1358" y="3282"/>
                    <a:pt x="1362" y="2228"/>
                    <a:pt x="1954" y="2180"/>
                  </a:cubicBezTo>
                  <a:lnTo>
                    <a:pt x="1954" y="2175"/>
                  </a:lnTo>
                  <a:lnTo>
                    <a:pt x="2556" y="2252"/>
                  </a:lnTo>
                  <a:cubicBezTo>
                    <a:pt x="2576" y="2255"/>
                    <a:pt x="2597" y="2256"/>
                    <a:pt x="2618" y="2256"/>
                  </a:cubicBezTo>
                  <a:cubicBezTo>
                    <a:pt x="2824" y="2256"/>
                    <a:pt x="3007" y="2106"/>
                    <a:pt x="3042" y="1891"/>
                  </a:cubicBezTo>
                  <a:lnTo>
                    <a:pt x="3249" y="664"/>
                  </a:lnTo>
                  <a:cubicBezTo>
                    <a:pt x="3282" y="467"/>
                    <a:pt x="3172" y="265"/>
                    <a:pt x="2984" y="188"/>
                  </a:cubicBezTo>
                  <a:cubicBezTo>
                    <a:pt x="2767" y="101"/>
                    <a:pt x="2464" y="0"/>
                    <a:pt x="2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05" name="Google Shape;13303;p90">
            <a:extLst>
              <a:ext uri="{FF2B5EF4-FFF2-40B4-BE49-F238E27FC236}">
                <a16:creationId xmlns:a16="http://schemas.microsoft.com/office/drawing/2014/main" id="{99A0CCF0-4BFB-4AAD-BA4C-4D1B8CDEA4D0}"/>
              </a:ext>
            </a:extLst>
          </p:cNvPr>
          <p:cNvGrpSpPr/>
          <p:nvPr/>
        </p:nvGrpSpPr>
        <p:grpSpPr>
          <a:xfrm>
            <a:off x="3526679" y="4233912"/>
            <a:ext cx="509548" cy="493321"/>
            <a:chOff x="2645009" y="3360008"/>
            <a:chExt cx="382161" cy="369991"/>
          </a:xfrm>
        </p:grpSpPr>
        <p:sp>
          <p:nvSpPr>
            <p:cNvPr id="1006" name="Google Shape;13304;p90">
              <a:extLst>
                <a:ext uri="{FF2B5EF4-FFF2-40B4-BE49-F238E27FC236}">
                  <a16:creationId xmlns:a16="http://schemas.microsoft.com/office/drawing/2014/main" id="{F8E2D6A1-F8EC-48E9-ACFC-1473FA576103}"/>
                </a:ext>
              </a:extLst>
            </p:cNvPr>
            <p:cNvSpPr/>
            <p:nvPr/>
          </p:nvSpPr>
          <p:spPr>
            <a:xfrm>
              <a:off x="2669112" y="3666607"/>
              <a:ext cx="57963" cy="57963"/>
            </a:xfrm>
            <a:custGeom>
              <a:avLst/>
              <a:gdLst/>
              <a:ahLst/>
              <a:cxnLst/>
              <a:rect l="l" t="t" r="r" b="b"/>
              <a:pathLst>
                <a:path w="2210" h="2210" extrusionOk="0">
                  <a:moveTo>
                    <a:pt x="1" y="1"/>
                  </a:moveTo>
                  <a:lnTo>
                    <a:pt x="1" y="2209"/>
                  </a:lnTo>
                  <a:lnTo>
                    <a:pt x="2209" y="2209"/>
                  </a:lnTo>
                  <a:lnTo>
                    <a:pt x="2209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7" name="Google Shape;13305;p90">
              <a:extLst>
                <a:ext uri="{FF2B5EF4-FFF2-40B4-BE49-F238E27FC236}">
                  <a16:creationId xmlns:a16="http://schemas.microsoft.com/office/drawing/2014/main" id="{59BC2944-2B4F-4F4D-ADD2-1CDA41AB05F7}"/>
                </a:ext>
              </a:extLst>
            </p:cNvPr>
            <p:cNvSpPr/>
            <p:nvPr/>
          </p:nvSpPr>
          <p:spPr>
            <a:xfrm>
              <a:off x="2669112" y="3666607"/>
              <a:ext cx="57963" cy="17441"/>
            </a:xfrm>
            <a:custGeom>
              <a:avLst/>
              <a:gdLst/>
              <a:ahLst/>
              <a:cxnLst/>
              <a:rect l="l" t="t" r="r" b="b"/>
              <a:pathLst>
                <a:path w="2210" h="665" extrusionOk="0">
                  <a:moveTo>
                    <a:pt x="1" y="1"/>
                  </a:moveTo>
                  <a:lnTo>
                    <a:pt x="1" y="665"/>
                  </a:lnTo>
                  <a:lnTo>
                    <a:pt x="2209" y="665"/>
                  </a:lnTo>
                  <a:lnTo>
                    <a:pt x="2209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8" name="Google Shape;13306;p90">
              <a:extLst>
                <a:ext uri="{FF2B5EF4-FFF2-40B4-BE49-F238E27FC236}">
                  <a16:creationId xmlns:a16="http://schemas.microsoft.com/office/drawing/2014/main" id="{D1BCDEF2-322C-4DA7-938C-703BE3BC286E}"/>
                </a:ext>
              </a:extLst>
            </p:cNvPr>
            <p:cNvSpPr/>
            <p:nvPr/>
          </p:nvSpPr>
          <p:spPr>
            <a:xfrm>
              <a:off x="2663316" y="3643396"/>
              <a:ext cx="63628" cy="23238"/>
            </a:xfrm>
            <a:custGeom>
              <a:avLst/>
              <a:gdLst/>
              <a:ahLst/>
              <a:cxnLst/>
              <a:rect l="l" t="t" r="r" b="b"/>
              <a:pathLst>
                <a:path w="2426" h="886" extrusionOk="0">
                  <a:moveTo>
                    <a:pt x="443" y="0"/>
                  </a:moveTo>
                  <a:cubicBezTo>
                    <a:pt x="198" y="0"/>
                    <a:pt x="0" y="198"/>
                    <a:pt x="0" y="443"/>
                  </a:cubicBezTo>
                  <a:cubicBezTo>
                    <a:pt x="0" y="688"/>
                    <a:pt x="198" y="886"/>
                    <a:pt x="443" y="886"/>
                  </a:cubicBezTo>
                  <a:lnTo>
                    <a:pt x="2425" y="886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9" name="Google Shape;13307;p90">
              <a:extLst>
                <a:ext uri="{FF2B5EF4-FFF2-40B4-BE49-F238E27FC236}">
                  <a16:creationId xmlns:a16="http://schemas.microsoft.com/office/drawing/2014/main" id="{4DA0C0FF-6549-48A9-BF67-899AC67D4D27}"/>
                </a:ext>
              </a:extLst>
            </p:cNvPr>
            <p:cNvSpPr/>
            <p:nvPr/>
          </p:nvSpPr>
          <p:spPr>
            <a:xfrm>
              <a:off x="2721226" y="3463947"/>
              <a:ext cx="46344" cy="260623"/>
            </a:xfrm>
            <a:custGeom>
              <a:avLst/>
              <a:gdLst/>
              <a:ahLst/>
              <a:cxnLst/>
              <a:rect l="l" t="t" r="r" b="b"/>
              <a:pathLst>
                <a:path w="1767" h="9937" extrusionOk="0">
                  <a:moveTo>
                    <a:pt x="222" y="0"/>
                  </a:moveTo>
                  <a:lnTo>
                    <a:pt x="1" y="9936"/>
                  </a:lnTo>
                  <a:lnTo>
                    <a:pt x="1767" y="9936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0" name="Google Shape;13308;p90">
              <a:extLst>
                <a:ext uri="{FF2B5EF4-FFF2-40B4-BE49-F238E27FC236}">
                  <a16:creationId xmlns:a16="http://schemas.microsoft.com/office/drawing/2014/main" id="{01637E2F-3BFA-4FD2-966B-B70F48B0CBD7}"/>
                </a:ext>
              </a:extLst>
            </p:cNvPr>
            <p:cNvSpPr/>
            <p:nvPr/>
          </p:nvSpPr>
          <p:spPr>
            <a:xfrm>
              <a:off x="2790782" y="3527549"/>
              <a:ext cx="34725" cy="92767"/>
            </a:xfrm>
            <a:custGeom>
              <a:avLst/>
              <a:gdLst/>
              <a:ahLst/>
              <a:cxnLst/>
              <a:rect l="l" t="t" r="r" b="b"/>
              <a:pathLst>
                <a:path w="1324" h="3537" extrusionOk="0">
                  <a:moveTo>
                    <a:pt x="221" y="0"/>
                  </a:moveTo>
                  <a:lnTo>
                    <a:pt x="0" y="3537"/>
                  </a:lnTo>
                  <a:lnTo>
                    <a:pt x="1323" y="3537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1" name="Google Shape;13309;p90">
              <a:extLst>
                <a:ext uri="{FF2B5EF4-FFF2-40B4-BE49-F238E27FC236}">
                  <a16:creationId xmlns:a16="http://schemas.microsoft.com/office/drawing/2014/main" id="{C5769A14-B8A6-4219-AC10-7246805DCE55}"/>
                </a:ext>
              </a:extLst>
            </p:cNvPr>
            <p:cNvSpPr/>
            <p:nvPr/>
          </p:nvSpPr>
          <p:spPr>
            <a:xfrm>
              <a:off x="2726655" y="3463947"/>
              <a:ext cx="35486" cy="17310"/>
            </a:xfrm>
            <a:custGeom>
              <a:avLst/>
              <a:gdLst/>
              <a:ahLst/>
              <a:cxnLst/>
              <a:rect l="l" t="t" r="r" b="b"/>
              <a:pathLst>
                <a:path w="1353" h="660" extrusionOk="0">
                  <a:moveTo>
                    <a:pt x="15" y="0"/>
                  </a:moveTo>
                  <a:lnTo>
                    <a:pt x="1" y="659"/>
                  </a:lnTo>
                  <a:lnTo>
                    <a:pt x="1353" y="659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2" name="Google Shape;13310;p90">
              <a:extLst>
                <a:ext uri="{FF2B5EF4-FFF2-40B4-BE49-F238E27FC236}">
                  <a16:creationId xmlns:a16="http://schemas.microsoft.com/office/drawing/2014/main" id="{0FEEFF92-2265-4696-910D-6A1BA2D2BA23}"/>
                </a:ext>
              </a:extLst>
            </p:cNvPr>
            <p:cNvSpPr/>
            <p:nvPr/>
          </p:nvSpPr>
          <p:spPr>
            <a:xfrm>
              <a:off x="2795450" y="3527549"/>
              <a:ext cx="25388" cy="17441"/>
            </a:xfrm>
            <a:custGeom>
              <a:avLst/>
              <a:gdLst/>
              <a:ahLst/>
              <a:cxnLst/>
              <a:rect l="l" t="t" r="r" b="b"/>
              <a:pathLst>
                <a:path w="968" h="665" extrusionOk="0">
                  <a:moveTo>
                    <a:pt x="43" y="0"/>
                  </a:moveTo>
                  <a:lnTo>
                    <a:pt x="0" y="664"/>
                  </a:lnTo>
                  <a:lnTo>
                    <a:pt x="967" y="664"/>
                  </a:lnTo>
                  <a:lnTo>
                    <a:pt x="924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3" name="Google Shape;13311;p90">
              <a:extLst>
                <a:ext uri="{FF2B5EF4-FFF2-40B4-BE49-F238E27FC236}">
                  <a16:creationId xmlns:a16="http://schemas.microsoft.com/office/drawing/2014/main" id="{DA5A17D6-1913-469F-A4F9-AD2C9403009D}"/>
                </a:ext>
              </a:extLst>
            </p:cNvPr>
            <p:cNvSpPr/>
            <p:nvPr/>
          </p:nvSpPr>
          <p:spPr>
            <a:xfrm>
              <a:off x="2848692" y="3527549"/>
              <a:ext cx="34725" cy="92767"/>
            </a:xfrm>
            <a:custGeom>
              <a:avLst/>
              <a:gdLst/>
              <a:ahLst/>
              <a:cxnLst/>
              <a:rect l="l" t="t" r="r" b="b"/>
              <a:pathLst>
                <a:path w="1324" h="3537" extrusionOk="0">
                  <a:moveTo>
                    <a:pt x="222" y="0"/>
                  </a:moveTo>
                  <a:lnTo>
                    <a:pt x="1" y="3537"/>
                  </a:lnTo>
                  <a:lnTo>
                    <a:pt x="1324" y="3537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4" name="Google Shape;13312;p90">
              <a:extLst>
                <a:ext uri="{FF2B5EF4-FFF2-40B4-BE49-F238E27FC236}">
                  <a16:creationId xmlns:a16="http://schemas.microsoft.com/office/drawing/2014/main" id="{D07B76E0-BD68-471F-96EC-2801910C651E}"/>
                </a:ext>
              </a:extLst>
            </p:cNvPr>
            <p:cNvSpPr/>
            <p:nvPr/>
          </p:nvSpPr>
          <p:spPr>
            <a:xfrm>
              <a:off x="2853361" y="3527549"/>
              <a:ext cx="25388" cy="17441"/>
            </a:xfrm>
            <a:custGeom>
              <a:avLst/>
              <a:gdLst/>
              <a:ahLst/>
              <a:cxnLst/>
              <a:rect l="l" t="t" r="r" b="b"/>
              <a:pathLst>
                <a:path w="968" h="665" extrusionOk="0">
                  <a:moveTo>
                    <a:pt x="44" y="0"/>
                  </a:moveTo>
                  <a:lnTo>
                    <a:pt x="1" y="664"/>
                  </a:lnTo>
                  <a:lnTo>
                    <a:pt x="968" y="664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5" name="Google Shape;13313;p90">
              <a:extLst>
                <a:ext uri="{FF2B5EF4-FFF2-40B4-BE49-F238E27FC236}">
                  <a16:creationId xmlns:a16="http://schemas.microsoft.com/office/drawing/2014/main" id="{BED11C81-180D-4EC9-A57D-DD513E76507D}"/>
                </a:ext>
              </a:extLst>
            </p:cNvPr>
            <p:cNvSpPr/>
            <p:nvPr/>
          </p:nvSpPr>
          <p:spPr>
            <a:xfrm>
              <a:off x="2906629" y="3527549"/>
              <a:ext cx="34725" cy="92767"/>
            </a:xfrm>
            <a:custGeom>
              <a:avLst/>
              <a:gdLst/>
              <a:ahLst/>
              <a:cxnLst/>
              <a:rect l="l" t="t" r="r" b="b"/>
              <a:pathLst>
                <a:path w="1324" h="3537" extrusionOk="0">
                  <a:moveTo>
                    <a:pt x="217" y="0"/>
                  </a:moveTo>
                  <a:lnTo>
                    <a:pt x="0" y="3537"/>
                  </a:lnTo>
                  <a:lnTo>
                    <a:pt x="1324" y="3537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6" name="Google Shape;13314;p90">
              <a:extLst>
                <a:ext uri="{FF2B5EF4-FFF2-40B4-BE49-F238E27FC236}">
                  <a16:creationId xmlns:a16="http://schemas.microsoft.com/office/drawing/2014/main" id="{A46D81C2-AEA5-4B70-A1AA-9FB84BD7CC48}"/>
                </a:ext>
              </a:extLst>
            </p:cNvPr>
            <p:cNvSpPr/>
            <p:nvPr/>
          </p:nvSpPr>
          <p:spPr>
            <a:xfrm>
              <a:off x="2911297" y="3527549"/>
              <a:ext cx="25388" cy="17441"/>
            </a:xfrm>
            <a:custGeom>
              <a:avLst/>
              <a:gdLst/>
              <a:ahLst/>
              <a:cxnLst/>
              <a:rect l="l" t="t" r="r" b="b"/>
              <a:pathLst>
                <a:path w="968" h="665" extrusionOk="0">
                  <a:moveTo>
                    <a:pt x="39" y="0"/>
                  </a:moveTo>
                  <a:lnTo>
                    <a:pt x="0" y="664"/>
                  </a:lnTo>
                  <a:lnTo>
                    <a:pt x="968" y="664"/>
                  </a:lnTo>
                  <a:lnTo>
                    <a:pt x="924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7" name="Google Shape;13315;p90">
              <a:extLst>
                <a:ext uri="{FF2B5EF4-FFF2-40B4-BE49-F238E27FC236}">
                  <a16:creationId xmlns:a16="http://schemas.microsoft.com/office/drawing/2014/main" id="{3C10B64D-FA28-4FBB-B426-6FFCA21403E0}"/>
                </a:ext>
              </a:extLst>
            </p:cNvPr>
            <p:cNvSpPr/>
            <p:nvPr/>
          </p:nvSpPr>
          <p:spPr>
            <a:xfrm>
              <a:off x="2744333" y="3643396"/>
              <a:ext cx="243339" cy="81174"/>
            </a:xfrm>
            <a:custGeom>
              <a:avLst/>
              <a:gdLst/>
              <a:ahLst/>
              <a:cxnLst/>
              <a:rect l="l" t="t" r="r" b="b"/>
              <a:pathLst>
                <a:path w="9278" h="3095" extrusionOk="0">
                  <a:moveTo>
                    <a:pt x="0" y="0"/>
                  </a:moveTo>
                  <a:lnTo>
                    <a:pt x="0" y="3094"/>
                  </a:lnTo>
                  <a:lnTo>
                    <a:pt x="9277" y="3094"/>
                  </a:lnTo>
                  <a:lnTo>
                    <a:pt x="9277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8" name="Google Shape;13316;p90">
              <a:extLst>
                <a:ext uri="{FF2B5EF4-FFF2-40B4-BE49-F238E27FC236}">
                  <a16:creationId xmlns:a16="http://schemas.microsoft.com/office/drawing/2014/main" id="{BFED9B36-5478-4BFE-A7E1-389CE74969A6}"/>
                </a:ext>
              </a:extLst>
            </p:cNvPr>
            <p:cNvSpPr/>
            <p:nvPr/>
          </p:nvSpPr>
          <p:spPr>
            <a:xfrm>
              <a:off x="2744333" y="3643396"/>
              <a:ext cx="243339" cy="17441"/>
            </a:xfrm>
            <a:custGeom>
              <a:avLst/>
              <a:gdLst/>
              <a:ahLst/>
              <a:cxnLst/>
              <a:rect l="l" t="t" r="r" b="b"/>
              <a:pathLst>
                <a:path w="9278" h="665" extrusionOk="0">
                  <a:moveTo>
                    <a:pt x="0" y="0"/>
                  </a:moveTo>
                  <a:lnTo>
                    <a:pt x="0" y="664"/>
                  </a:lnTo>
                  <a:lnTo>
                    <a:pt x="9277" y="664"/>
                  </a:lnTo>
                  <a:lnTo>
                    <a:pt x="9277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9" name="Google Shape;13317;p90">
              <a:extLst>
                <a:ext uri="{FF2B5EF4-FFF2-40B4-BE49-F238E27FC236}">
                  <a16:creationId xmlns:a16="http://schemas.microsoft.com/office/drawing/2014/main" id="{630E7156-D481-4D25-ABBD-F856BC75C9D1}"/>
                </a:ext>
              </a:extLst>
            </p:cNvPr>
            <p:cNvSpPr/>
            <p:nvPr/>
          </p:nvSpPr>
          <p:spPr>
            <a:xfrm>
              <a:off x="2738641" y="3620289"/>
              <a:ext cx="254826" cy="23133"/>
            </a:xfrm>
            <a:custGeom>
              <a:avLst/>
              <a:gdLst/>
              <a:ahLst/>
              <a:cxnLst/>
              <a:rect l="l" t="t" r="r" b="b"/>
              <a:pathLst>
                <a:path w="9716" h="882" extrusionOk="0">
                  <a:moveTo>
                    <a:pt x="439" y="1"/>
                  </a:moveTo>
                  <a:cubicBezTo>
                    <a:pt x="198" y="1"/>
                    <a:pt x="1" y="198"/>
                    <a:pt x="1" y="443"/>
                  </a:cubicBezTo>
                  <a:cubicBezTo>
                    <a:pt x="1" y="684"/>
                    <a:pt x="198" y="881"/>
                    <a:pt x="439" y="881"/>
                  </a:cubicBezTo>
                  <a:lnTo>
                    <a:pt x="9273" y="881"/>
                  </a:lnTo>
                  <a:cubicBezTo>
                    <a:pt x="9519" y="881"/>
                    <a:pt x="9716" y="684"/>
                    <a:pt x="9716" y="443"/>
                  </a:cubicBezTo>
                  <a:cubicBezTo>
                    <a:pt x="9716" y="198"/>
                    <a:pt x="9519" y="1"/>
                    <a:pt x="9273" y="1"/>
                  </a:cubicBez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0" name="Google Shape;13318;p90">
              <a:extLst>
                <a:ext uri="{FF2B5EF4-FFF2-40B4-BE49-F238E27FC236}">
                  <a16:creationId xmlns:a16="http://schemas.microsoft.com/office/drawing/2014/main" id="{604C38D7-3FF0-447C-8FB2-C2AF79754E4C}"/>
                </a:ext>
              </a:extLst>
            </p:cNvPr>
            <p:cNvSpPr/>
            <p:nvPr/>
          </p:nvSpPr>
          <p:spPr>
            <a:xfrm>
              <a:off x="2736569" y="3365384"/>
              <a:ext cx="290601" cy="127492"/>
            </a:xfrm>
            <a:custGeom>
              <a:avLst/>
              <a:gdLst/>
              <a:ahLst/>
              <a:cxnLst/>
              <a:rect l="l" t="t" r="r" b="b"/>
              <a:pathLst>
                <a:path w="11080" h="4861" extrusionOk="0">
                  <a:moveTo>
                    <a:pt x="8029" y="0"/>
                  </a:moveTo>
                  <a:cubicBezTo>
                    <a:pt x="7399" y="0"/>
                    <a:pt x="6797" y="245"/>
                    <a:pt x="6345" y="683"/>
                  </a:cubicBezTo>
                  <a:cubicBezTo>
                    <a:pt x="6005" y="375"/>
                    <a:pt x="5580" y="223"/>
                    <a:pt x="5156" y="223"/>
                  </a:cubicBezTo>
                  <a:cubicBezTo>
                    <a:pt x="4661" y="223"/>
                    <a:pt x="4169" y="430"/>
                    <a:pt x="3819" y="837"/>
                  </a:cubicBezTo>
                  <a:cubicBezTo>
                    <a:pt x="3612" y="719"/>
                    <a:pt x="3389" y="665"/>
                    <a:pt x="3171" y="665"/>
                  </a:cubicBezTo>
                  <a:cubicBezTo>
                    <a:pt x="2596" y="665"/>
                    <a:pt x="2050" y="1044"/>
                    <a:pt x="1889" y="1650"/>
                  </a:cubicBezTo>
                  <a:cubicBezTo>
                    <a:pt x="1766" y="1580"/>
                    <a:pt x="1636" y="1548"/>
                    <a:pt x="1509" y="1548"/>
                  </a:cubicBezTo>
                  <a:cubicBezTo>
                    <a:pt x="1124" y="1548"/>
                    <a:pt x="770" y="1845"/>
                    <a:pt x="749" y="2276"/>
                  </a:cubicBezTo>
                  <a:cubicBezTo>
                    <a:pt x="674" y="2231"/>
                    <a:pt x="595" y="2211"/>
                    <a:pt x="520" y="2211"/>
                  </a:cubicBezTo>
                  <a:cubicBezTo>
                    <a:pt x="242" y="2211"/>
                    <a:pt x="1" y="2484"/>
                    <a:pt x="99" y="2791"/>
                  </a:cubicBezTo>
                  <a:cubicBezTo>
                    <a:pt x="166" y="2990"/>
                    <a:pt x="344" y="3093"/>
                    <a:pt x="522" y="3093"/>
                  </a:cubicBezTo>
                  <a:cubicBezTo>
                    <a:pt x="687" y="3093"/>
                    <a:pt x="852" y="3003"/>
                    <a:pt x="927" y="2820"/>
                  </a:cubicBezTo>
                  <a:cubicBezTo>
                    <a:pt x="1079" y="3003"/>
                    <a:pt x="1296" y="3093"/>
                    <a:pt x="1512" y="3093"/>
                  </a:cubicBezTo>
                  <a:cubicBezTo>
                    <a:pt x="1740" y="3093"/>
                    <a:pt x="1967" y="2993"/>
                    <a:pt x="2120" y="2796"/>
                  </a:cubicBezTo>
                  <a:cubicBezTo>
                    <a:pt x="2377" y="3133"/>
                    <a:pt x="2769" y="3313"/>
                    <a:pt x="3168" y="3313"/>
                  </a:cubicBezTo>
                  <a:cubicBezTo>
                    <a:pt x="3390" y="3313"/>
                    <a:pt x="3614" y="3257"/>
                    <a:pt x="3819" y="3142"/>
                  </a:cubicBezTo>
                  <a:cubicBezTo>
                    <a:pt x="4163" y="3541"/>
                    <a:pt x="4656" y="3755"/>
                    <a:pt x="5158" y="3755"/>
                  </a:cubicBezTo>
                  <a:cubicBezTo>
                    <a:pt x="5406" y="3755"/>
                    <a:pt x="5657" y="3703"/>
                    <a:pt x="5892" y="3594"/>
                  </a:cubicBezTo>
                  <a:cubicBezTo>
                    <a:pt x="6353" y="4435"/>
                    <a:pt x="7192" y="4860"/>
                    <a:pt x="8030" y="4860"/>
                  </a:cubicBezTo>
                  <a:cubicBezTo>
                    <a:pt x="8838" y="4860"/>
                    <a:pt x="9645" y="4467"/>
                    <a:pt x="10117" y="3671"/>
                  </a:cubicBezTo>
                  <a:cubicBezTo>
                    <a:pt x="11080" y="2050"/>
                    <a:pt x="9910" y="0"/>
                    <a:pt x="8029" y="0"/>
                  </a:cubicBez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1" name="Google Shape;13319;p90">
              <a:extLst>
                <a:ext uri="{FF2B5EF4-FFF2-40B4-BE49-F238E27FC236}">
                  <a16:creationId xmlns:a16="http://schemas.microsoft.com/office/drawing/2014/main" id="{E0A83333-4AD7-4EA6-8D0B-890ECE2E21AC}"/>
                </a:ext>
              </a:extLst>
            </p:cNvPr>
            <p:cNvSpPr/>
            <p:nvPr/>
          </p:nvSpPr>
          <p:spPr>
            <a:xfrm>
              <a:off x="2735494" y="3383298"/>
              <a:ext cx="270983" cy="109683"/>
            </a:xfrm>
            <a:custGeom>
              <a:avLst/>
              <a:gdLst/>
              <a:ahLst/>
              <a:cxnLst/>
              <a:rect l="l" t="t" r="r" b="b"/>
              <a:pathLst>
                <a:path w="10332" h="4182" extrusionOk="0">
                  <a:moveTo>
                    <a:pt x="2994" y="0"/>
                  </a:moveTo>
                  <a:cubicBezTo>
                    <a:pt x="2479" y="87"/>
                    <a:pt x="2065" y="462"/>
                    <a:pt x="1930" y="967"/>
                  </a:cubicBezTo>
                  <a:cubicBezTo>
                    <a:pt x="1807" y="897"/>
                    <a:pt x="1677" y="865"/>
                    <a:pt x="1550" y="865"/>
                  </a:cubicBezTo>
                  <a:cubicBezTo>
                    <a:pt x="1165" y="865"/>
                    <a:pt x="811" y="1162"/>
                    <a:pt x="790" y="1593"/>
                  </a:cubicBezTo>
                  <a:cubicBezTo>
                    <a:pt x="722" y="1550"/>
                    <a:pt x="641" y="1526"/>
                    <a:pt x="564" y="1526"/>
                  </a:cubicBezTo>
                  <a:cubicBezTo>
                    <a:pt x="208" y="1526"/>
                    <a:pt x="1" y="1920"/>
                    <a:pt x="193" y="2214"/>
                  </a:cubicBezTo>
                  <a:cubicBezTo>
                    <a:pt x="282" y="2346"/>
                    <a:pt x="422" y="2410"/>
                    <a:pt x="562" y="2410"/>
                  </a:cubicBezTo>
                  <a:cubicBezTo>
                    <a:pt x="731" y="2410"/>
                    <a:pt x="899" y="2316"/>
                    <a:pt x="973" y="2137"/>
                  </a:cubicBezTo>
                  <a:cubicBezTo>
                    <a:pt x="1126" y="2320"/>
                    <a:pt x="1342" y="2412"/>
                    <a:pt x="1558" y="2412"/>
                  </a:cubicBezTo>
                  <a:cubicBezTo>
                    <a:pt x="1783" y="2412"/>
                    <a:pt x="2009" y="2312"/>
                    <a:pt x="2161" y="2113"/>
                  </a:cubicBezTo>
                  <a:cubicBezTo>
                    <a:pt x="2421" y="2450"/>
                    <a:pt x="2814" y="2632"/>
                    <a:pt x="3214" y="2632"/>
                  </a:cubicBezTo>
                  <a:cubicBezTo>
                    <a:pt x="3436" y="2632"/>
                    <a:pt x="3660" y="2576"/>
                    <a:pt x="3864" y="2459"/>
                  </a:cubicBezTo>
                  <a:cubicBezTo>
                    <a:pt x="4209" y="2858"/>
                    <a:pt x="4702" y="3074"/>
                    <a:pt x="5204" y="3074"/>
                  </a:cubicBezTo>
                  <a:cubicBezTo>
                    <a:pt x="5452" y="3074"/>
                    <a:pt x="5702" y="3021"/>
                    <a:pt x="5938" y="2911"/>
                  </a:cubicBezTo>
                  <a:cubicBezTo>
                    <a:pt x="6362" y="3695"/>
                    <a:pt x="7183" y="4181"/>
                    <a:pt x="8070" y="4181"/>
                  </a:cubicBezTo>
                  <a:cubicBezTo>
                    <a:pt x="8120" y="4181"/>
                    <a:pt x="8169" y="4180"/>
                    <a:pt x="8219" y="4177"/>
                  </a:cubicBezTo>
                  <a:cubicBezTo>
                    <a:pt x="9157" y="4119"/>
                    <a:pt x="9980" y="3523"/>
                    <a:pt x="10331" y="2647"/>
                  </a:cubicBezTo>
                  <a:lnTo>
                    <a:pt x="10331" y="2647"/>
                  </a:lnTo>
                  <a:cubicBezTo>
                    <a:pt x="9922" y="2926"/>
                    <a:pt x="9441" y="3075"/>
                    <a:pt x="8950" y="3075"/>
                  </a:cubicBezTo>
                  <a:cubicBezTo>
                    <a:pt x="8089" y="3070"/>
                    <a:pt x="7290" y="2613"/>
                    <a:pt x="6857" y="1872"/>
                  </a:cubicBezTo>
                  <a:cubicBezTo>
                    <a:pt x="6840" y="1844"/>
                    <a:pt x="6812" y="1826"/>
                    <a:pt x="6783" y="1826"/>
                  </a:cubicBezTo>
                  <a:cubicBezTo>
                    <a:pt x="6772" y="1826"/>
                    <a:pt x="6762" y="1828"/>
                    <a:pt x="6751" y="1834"/>
                  </a:cubicBezTo>
                  <a:cubicBezTo>
                    <a:pt x="6532" y="1923"/>
                    <a:pt x="6305" y="1966"/>
                    <a:pt x="6081" y="1966"/>
                  </a:cubicBezTo>
                  <a:cubicBezTo>
                    <a:pt x="5459" y="1966"/>
                    <a:pt x="4865" y="1638"/>
                    <a:pt x="4543" y="1069"/>
                  </a:cubicBezTo>
                  <a:cubicBezTo>
                    <a:pt x="4528" y="1039"/>
                    <a:pt x="4499" y="1020"/>
                    <a:pt x="4468" y="1020"/>
                  </a:cubicBezTo>
                  <a:cubicBezTo>
                    <a:pt x="4459" y="1020"/>
                    <a:pt x="4451" y="1022"/>
                    <a:pt x="4442" y="1025"/>
                  </a:cubicBezTo>
                  <a:cubicBezTo>
                    <a:pt x="4326" y="1064"/>
                    <a:pt x="4211" y="1083"/>
                    <a:pt x="4095" y="1083"/>
                  </a:cubicBezTo>
                  <a:cubicBezTo>
                    <a:pt x="3494" y="1083"/>
                    <a:pt x="3003" y="602"/>
                    <a:pt x="2994" y="0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2" name="Google Shape;13320;p90">
              <a:extLst>
                <a:ext uri="{FF2B5EF4-FFF2-40B4-BE49-F238E27FC236}">
                  <a16:creationId xmlns:a16="http://schemas.microsoft.com/office/drawing/2014/main" id="{36F58982-AF24-4E4F-812B-11E494AF003D}"/>
                </a:ext>
              </a:extLst>
            </p:cNvPr>
            <p:cNvSpPr/>
            <p:nvPr/>
          </p:nvSpPr>
          <p:spPr>
            <a:xfrm>
              <a:off x="2645009" y="3458492"/>
              <a:ext cx="373453" cy="271507"/>
            </a:xfrm>
            <a:custGeom>
              <a:avLst/>
              <a:gdLst/>
              <a:ahLst/>
              <a:cxnLst/>
              <a:rect l="l" t="t" r="r" b="b"/>
              <a:pathLst>
                <a:path w="14239" h="10352" extrusionOk="0">
                  <a:moveTo>
                    <a:pt x="6468" y="2840"/>
                  </a:moveTo>
                  <a:lnTo>
                    <a:pt x="6660" y="5963"/>
                  </a:lnTo>
                  <a:lnTo>
                    <a:pt x="5775" y="5963"/>
                  </a:lnTo>
                  <a:lnTo>
                    <a:pt x="5972" y="2840"/>
                  </a:lnTo>
                  <a:close/>
                  <a:moveTo>
                    <a:pt x="8676" y="2840"/>
                  </a:moveTo>
                  <a:lnTo>
                    <a:pt x="8869" y="5963"/>
                  </a:lnTo>
                  <a:lnTo>
                    <a:pt x="7983" y="5963"/>
                  </a:lnTo>
                  <a:lnTo>
                    <a:pt x="8181" y="2840"/>
                  </a:lnTo>
                  <a:close/>
                  <a:moveTo>
                    <a:pt x="10885" y="2840"/>
                  </a:moveTo>
                  <a:lnTo>
                    <a:pt x="11077" y="5963"/>
                  </a:lnTo>
                  <a:lnTo>
                    <a:pt x="10192" y="5963"/>
                  </a:lnTo>
                  <a:lnTo>
                    <a:pt x="10389" y="2840"/>
                  </a:lnTo>
                  <a:close/>
                  <a:moveTo>
                    <a:pt x="2763" y="7257"/>
                  </a:moveTo>
                  <a:lnTo>
                    <a:pt x="2753" y="7729"/>
                  </a:lnTo>
                  <a:lnTo>
                    <a:pt x="2022" y="7729"/>
                  </a:lnTo>
                  <a:cubicBezTo>
                    <a:pt x="1762" y="7743"/>
                    <a:pt x="1762" y="8128"/>
                    <a:pt x="2022" y="8143"/>
                  </a:cubicBezTo>
                  <a:lnTo>
                    <a:pt x="2743" y="8143"/>
                  </a:lnTo>
                  <a:lnTo>
                    <a:pt x="2705" y="9937"/>
                  </a:lnTo>
                  <a:lnTo>
                    <a:pt x="1127" y="9937"/>
                  </a:lnTo>
                  <a:lnTo>
                    <a:pt x="1127" y="8143"/>
                  </a:lnTo>
                  <a:lnTo>
                    <a:pt x="1141" y="8143"/>
                  </a:lnTo>
                  <a:cubicBezTo>
                    <a:pt x="1146" y="8143"/>
                    <a:pt x="1150" y="8143"/>
                    <a:pt x="1155" y="8143"/>
                  </a:cubicBezTo>
                  <a:cubicBezTo>
                    <a:pt x="1425" y="8143"/>
                    <a:pt x="1425" y="7728"/>
                    <a:pt x="1155" y="7728"/>
                  </a:cubicBezTo>
                  <a:cubicBezTo>
                    <a:pt x="1150" y="7728"/>
                    <a:pt x="1146" y="7729"/>
                    <a:pt x="1141" y="7729"/>
                  </a:cubicBezTo>
                  <a:cubicBezTo>
                    <a:pt x="823" y="7729"/>
                    <a:pt x="823" y="7257"/>
                    <a:pt x="1141" y="7257"/>
                  </a:cubicBezTo>
                  <a:close/>
                  <a:moveTo>
                    <a:pt x="4249" y="410"/>
                  </a:moveTo>
                  <a:lnTo>
                    <a:pt x="4374" y="5963"/>
                  </a:lnTo>
                  <a:lnTo>
                    <a:pt x="4014" y="5963"/>
                  </a:lnTo>
                  <a:cubicBezTo>
                    <a:pt x="3412" y="5963"/>
                    <a:pt x="3133" y="6704"/>
                    <a:pt x="3585" y="7098"/>
                  </a:cubicBezTo>
                  <a:lnTo>
                    <a:pt x="3585" y="9937"/>
                  </a:lnTo>
                  <a:lnTo>
                    <a:pt x="3119" y="9937"/>
                  </a:lnTo>
                  <a:lnTo>
                    <a:pt x="3330" y="410"/>
                  </a:lnTo>
                  <a:close/>
                  <a:moveTo>
                    <a:pt x="12843" y="6372"/>
                  </a:moveTo>
                  <a:cubicBezTo>
                    <a:pt x="12973" y="6372"/>
                    <a:pt x="13079" y="6478"/>
                    <a:pt x="13079" y="6608"/>
                  </a:cubicBezTo>
                  <a:lnTo>
                    <a:pt x="13079" y="6612"/>
                  </a:lnTo>
                  <a:cubicBezTo>
                    <a:pt x="13079" y="6738"/>
                    <a:pt x="12973" y="6843"/>
                    <a:pt x="12843" y="6843"/>
                  </a:cubicBezTo>
                  <a:lnTo>
                    <a:pt x="12400" y="6843"/>
                  </a:lnTo>
                  <a:cubicBezTo>
                    <a:pt x="12141" y="6858"/>
                    <a:pt x="12141" y="7243"/>
                    <a:pt x="12400" y="7257"/>
                  </a:cubicBezTo>
                  <a:lnTo>
                    <a:pt x="12862" y="7257"/>
                  </a:lnTo>
                  <a:lnTo>
                    <a:pt x="12862" y="9937"/>
                  </a:lnTo>
                  <a:lnTo>
                    <a:pt x="3994" y="9937"/>
                  </a:lnTo>
                  <a:lnTo>
                    <a:pt x="3994" y="7257"/>
                  </a:lnTo>
                  <a:lnTo>
                    <a:pt x="11520" y="7257"/>
                  </a:lnTo>
                  <a:cubicBezTo>
                    <a:pt x="11524" y="7257"/>
                    <a:pt x="11529" y="7258"/>
                    <a:pt x="11533" y="7258"/>
                  </a:cubicBezTo>
                  <a:cubicBezTo>
                    <a:pt x="11803" y="7258"/>
                    <a:pt x="11804" y="6843"/>
                    <a:pt x="11538" y="6843"/>
                  </a:cubicBezTo>
                  <a:cubicBezTo>
                    <a:pt x="11532" y="6843"/>
                    <a:pt x="11526" y="6843"/>
                    <a:pt x="11520" y="6843"/>
                  </a:cubicBezTo>
                  <a:lnTo>
                    <a:pt x="4009" y="6843"/>
                  </a:lnTo>
                  <a:cubicBezTo>
                    <a:pt x="3696" y="6843"/>
                    <a:pt x="3696" y="6372"/>
                    <a:pt x="4009" y="6372"/>
                  </a:cubicBezTo>
                  <a:close/>
                  <a:moveTo>
                    <a:pt x="3124" y="1"/>
                  </a:moveTo>
                  <a:cubicBezTo>
                    <a:pt x="3013" y="1"/>
                    <a:pt x="2926" y="91"/>
                    <a:pt x="2926" y="203"/>
                  </a:cubicBezTo>
                  <a:lnTo>
                    <a:pt x="2777" y="6843"/>
                  </a:lnTo>
                  <a:lnTo>
                    <a:pt x="1146" y="6843"/>
                  </a:lnTo>
                  <a:cubicBezTo>
                    <a:pt x="544" y="6843"/>
                    <a:pt x="265" y="7584"/>
                    <a:pt x="718" y="7979"/>
                  </a:cubicBezTo>
                  <a:lnTo>
                    <a:pt x="718" y="9937"/>
                  </a:lnTo>
                  <a:lnTo>
                    <a:pt x="260" y="9937"/>
                  </a:lnTo>
                  <a:cubicBezTo>
                    <a:pt x="1" y="9952"/>
                    <a:pt x="1" y="10337"/>
                    <a:pt x="260" y="10351"/>
                  </a:cubicBezTo>
                  <a:lnTo>
                    <a:pt x="13950" y="10351"/>
                  </a:lnTo>
                  <a:cubicBezTo>
                    <a:pt x="13954" y="10351"/>
                    <a:pt x="13959" y="10351"/>
                    <a:pt x="13964" y="10351"/>
                  </a:cubicBezTo>
                  <a:cubicBezTo>
                    <a:pt x="14237" y="10351"/>
                    <a:pt x="14239" y="9937"/>
                    <a:pt x="13968" y="9937"/>
                  </a:cubicBezTo>
                  <a:cubicBezTo>
                    <a:pt x="13962" y="9937"/>
                    <a:pt x="13956" y="9937"/>
                    <a:pt x="13950" y="9937"/>
                  </a:cubicBezTo>
                  <a:lnTo>
                    <a:pt x="13271" y="9937"/>
                  </a:lnTo>
                  <a:lnTo>
                    <a:pt x="13271" y="7098"/>
                  </a:lnTo>
                  <a:cubicBezTo>
                    <a:pt x="13724" y="6704"/>
                    <a:pt x="13440" y="5963"/>
                    <a:pt x="12843" y="5963"/>
                  </a:cubicBezTo>
                  <a:lnTo>
                    <a:pt x="11491" y="5963"/>
                  </a:lnTo>
                  <a:lnTo>
                    <a:pt x="11284" y="2624"/>
                  </a:lnTo>
                  <a:cubicBezTo>
                    <a:pt x="11275" y="2513"/>
                    <a:pt x="11188" y="2426"/>
                    <a:pt x="11077" y="2426"/>
                  </a:cubicBezTo>
                  <a:lnTo>
                    <a:pt x="10192" y="2426"/>
                  </a:lnTo>
                  <a:cubicBezTo>
                    <a:pt x="10086" y="2426"/>
                    <a:pt x="9995" y="2513"/>
                    <a:pt x="9985" y="2624"/>
                  </a:cubicBezTo>
                  <a:lnTo>
                    <a:pt x="9778" y="5963"/>
                  </a:lnTo>
                  <a:lnTo>
                    <a:pt x="9282" y="5963"/>
                  </a:lnTo>
                  <a:lnTo>
                    <a:pt x="9076" y="2624"/>
                  </a:lnTo>
                  <a:cubicBezTo>
                    <a:pt x="9066" y="2513"/>
                    <a:pt x="8979" y="2426"/>
                    <a:pt x="8869" y="2426"/>
                  </a:cubicBezTo>
                  <a:lnTo>
                    <a:pt x="7988" y="2426"/>
                  </a:lnTo>
                  <a:cubicBezTo>
                    <a:pt x="7877" y="2426"/>
                    <a:pt x="7791" y="2513"/>
                    <a:pt x="7781" y="2624"/>
                  </a:cubicBezTo>
                  <a:lnTo>
                    <a:pt x="7574" y="5963"/>
                  </a:lnTo>
                  <a:lnTo>
                    <a:pt x="7079" y="5963"/>
                  </a:lnTo>
                  <a:lnTo>
                    <a:pt x="6867" y="2624"/>
                  </a:lnTo>
                  <a:cubicBezTo>
                    <a:pt x="6862" y="2513"/>
                    <a:pt x="6771" y="2426"/>
                    <a:pt x="6665" y="2426"/>
                  </a:cubicBezTo>
                  <a:lnTo>
                    <a:pt x="5779" y="2426"/>
                  </a:lnTo>
                  <a:cubicBezTo>
                    <a:pt x="5669" y="2426"/>
                    <a:pt x="5582" y="2513"/>
                    <a:pt x="5573" y="2624"/>
                  </a:cubicBezTo>
                  <a:lnTo>
                    <a:pt x="5366" y="5963"/>
                  </a:lnTo>
                  <a:lnTo>
                    <a:pt x="4788" y="5963"/>
                  </a:lnTo>
                  <a:lnTo>
                    <a:pt x="4658" y="203"/>
                  </a:lnTo>
                  <a:cubicBezTo>
                    <a:pt x="4658" y="91"/>
                    <a:pt x="4571" y="1"/>
                    <a:pt x="4465" y="1"/>
                  </a:cubicBezTo>
                  <a:cubicBezTo>
                    <a:pt x="4462" y="1"/>
                    <a:pt x="4459" y="1"/>
                    <a:pt x="4456" y="1"/>
                  </a:cubicBezTo>
                  <a:lnTo>
                    <a:pt x="3133" y="1"/>
                  </a:lnTo>
                  <a:cubicBezTo>
                    <a:pt x="3130" y="1"/>
                    <a:pt x="3127" y="1"/>
                    <a:pt x="31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3" name="Google Shape;13321;p90">
              <a:extLst>
                <a:ext uri="{FF2B5EF4-FFF2-40B4-BE49-F238E27FC236}">
                  <a16:creationId xmlns:a16="http://schemas.microsoft.com/office/drawing/2014/main" id="{79FD69CF-1078-459A-8168-61F55DFD5D42}"/>
                </a:ext>
              </a:extLst>
            </p:cNvPr>
            <p:cNvSpPr/>
            <p:nvPr/>
          </p:nvSpPr>
          <p:spPr>
            <a:xfrm>
              <a:off x="2733239" y="3360008"/>
              <a:ext cx="286745" cy="138376"/>
            </a:xfrm>
            <a:custGeom>
              <a:avLst/>
              <a:gdLst/>
              <a:ahLst/>
              <a:cxnLst/>
              <a:rect l="l" t="t" r="r" b="b"/>
              <a:pathLst>
                <a:path w="10933" h="5276" extrusionOk="0">
                  <a:moveTo>
                    <a:pt x="8160" y="0"/>
                  </a:moveTo>
                  <a:cubicBezTo>
                    <a:pt x="7555" y="0"/>
                    <a:pt x="6953" y="209"/>
                    <a:pt x="6467" y="614"/>
                  </a:cubicBezTo>
                  <a:cubicBezTo>
                    <a:pt x="6115" y="349"/>
                    <a:pt x="5698" y="218"/>
                    <a:pt x="5284" y="218"/>
                  </a:cubicBezTo>
                  <a:cubicBezTo>
                    <a:pt x="4782" y="218"/>
                    <a:pt x="4282" y="410"/>
                    <a:pt x="3902" y="787"/>
                  </a:cubicBezTo>
                  <a:cubicBezTo>
                    <a:pt x="3704" y="701"/>
                    <a:pt x="3497" y="660"/>
                    <a:pt x="3294" y="660"/>
                  </a:cubicBezTo>
                  <a:cubicBezTo>
                    <a:pt x="2706" y="660"/>
                    <a:pt x="2146" y="1004"/>
                    <a:pt x="1896" y="1576"/>
                  </a:cubicBezTo>
                  <a:cubicBezTo>
                    <a:pt x="1814" y="1552"/>
                    <a:pt x="1727" y="1543"/>
                    <a:pt x="1641" y="1543"/>
                  </a:cubicBezTo>
                  <a:cubicBezTo>
                    <a:pt x="1222" y="1543"/>
                    <a:pt x="852" y="1812"/>
                    <a:pt x="717" y="2212"/>
                  </a:cubicBezTo>
                  <a:cubicBezTo>
                    <a:pt x="693" y="2207"/>
                    <a:pt x="669" y="2207"/>
                    <a:pt x="645" y="2207"/>
                  </a:cubicBezTo>
                  <a:cubicBezTo>
                    <a:pt x="289" y="2207"/>
                    <a:pt x="0" y="2495"/>
                    <a:pt x="0" y="2856"/>
                  </a:cubicBezTo>
                  <a:cubicBezTo>
                    <a:pt x="0" y="2967"/>
                    <a:pt x="91" y="3063"/>
                    <a:pt x="207" y="3063"/>
                  </a:cubicBezTo>
                  <a:cubicBezTo>
                    <a:pt x="318" y="3063"/>
                    <a:pt x="414" y="2972"/>
                    <a:pt x="414" y="2856"/>
                  </a:cubicBezTo>
                  <a:cubicBezTo>
                    <a:pt x="414" y="2726"/>
                    <a:pt x="515" y="2621"/>
                    <a:pt x="645" y="2621"/>
                  </a:cubicBezTo>
                  <a:cubicBezTo>
                    <a:pt x="688" y="2621"/>
                    <a:pt x="731" y="2630"/>
                    <a:pt x="765" y="2654"/>
                  </a:cubicBezTo>
                  <a:cubicBezTo>
                    <a:pt x="800" y="2675"/>
                    <a:pt x="837" y="2685"/>
                    <a:pt x="872" y="2685"/>
                  </a:cubicBezTo>
                  <a:cubicBezTo>
                    <a:pt x="976" y="2685"/>
                    <a:pt x="1071" y="2605"/>
                    <a:pt x="1078" y="2491"/>
                  </a:cubicBezTo>
                  <a:cubicBezTo>
                    <a:pt x="1097" y="2192"/>
                    <a:pt x="1342" y="1961"/>
                    <a:pt x="1641" y="1957"/>
                  </a:cubicBezTo>
                  <a:cubicBezTo>
                    <a:pt x="1737" y="1957"/>
                    <a:pt x="1833" y="1985"/>
                    <a:pt x="1915" y="2034"/>
                  </a:cubicBezTo>
                  <a:cubicBezTo>
                    <a:pt x="1948" y="2052"/>
                    <a:pt x="1983" y="2061"/>
                    <a:pt x="2018" y="2061"/>
                  </a:cubicBezTo>
                  <a:cubicBezTo>
                    <a:pt x="2107" y="2061"/>
                    <a:pt x="2190" y="2001"/>
                    <a:pt x="2218" y="1904"/>
                  </a:cubicBezTo>
                  <a:cubicBezTo>
                    <a:pt x="2350" y="1392"/>
                    <a:pt x="2810" y="1074"/>
                    <a:pt x="3295" y="1074"/>
                  </a:cubicBezTo>
                  <a:cubicBezTo>
                    <a:pt x="3480" y="1074"/>
                    <a:pt x="3669" y="1121"/>
                    <a:pt x="3845" y="1220"/>
                  </a:cubicBezTo>
                  <a:cubicBezTo>
                    <a:pt x="3876" y="1238"/>
                    <a:pt x="3911" y="1247"/>
                    <a:pt x="3945" y="1247"/>
                  </a:cubicBezTo>
                  <a:cubicBezTo>
                    <a:pt x="4004" y="1247"/>
                    <a:pt x="4062" y="1221"/>
                    <a:pt x="4104" y="1172"/>
                  </a:cubicBezTo>
                  <a:cubicBezTo>
                    <a:pt x="4413" y="815"/>
                    <a:pt x="4847" y="633"/>
                    <a:pt x="5282" y="633"/>
                  </a:cubicBezTo>
                  <a:cubicBezTo>
                    <a:pt x="5655" y="633"/>
                    <a:pt x="6030" y="767"/>
                    <a:pt x="6327" y="1037"/>
                  </a:cubicBezTo>
                  <a:cubicBezTo>
                    <a:pt x="6367" y="1075"/>
                    <a:pt x="6417" y="1093"/>
                    <a:pt x="6466" y="1093"/>
                  </a:cubicBezTo>
                  <a:cubicBezTo>
                    <a:pt x="6519" y="1093"/>
                    <a:pt x="6572" y="1072"/>
                    <a:pt x="6611" y="1033"/>
                  </a:cubicBezTo>
                  <a:cubicBezTo>
                    <a:pt x="7036" y="626"/>
                    <a:pt x="7591" y="413"/>
                    <a:pt x="8153" y="413"/>
                  </a:cubicBezTo>
                  <a:cubicBezTo>
                    <a:pt x="8501" y="413"/>
                    <a:pt x="8852" y="495"/>
                    <a:pt x="9176" y="662"/>
                  </a:cubicBezTo>
                  <a:cubicBezTo>
                    <a:pt x="10023" y="1105"/>
                    <a:pt x="10490" y="2034"/>
                    <a:pt x="10345" y="2977"/>
                  </a:cubicBezTo>
                  <a:cubicBezTo>
                    <a:pt x="10201" y="3915"/>
                    <a:pt x="9470" y="4661"/>
                    <a:pt x="8531" y="4824"/>
                  </a:cubicBezTo>
                  <a:cubicBezTo>
                    <a:pt x="8403" y="4847"/>
                    <a:pt x="8275" y="4857"/>
                    <a:pt x="8149" y="4857"/>
                  </a:cubicBezTo>
                  <a:cubicBezTo>
                    <a:pt x="7346" y="4857"/>
                    <a:pt x="6593" y="4421"/>
                    <a:pt x="6202" y="3698"/>
                  </a:cubicBezTo>
                  <a:cubicBezTo>
                    <a:pt x="6164" y="3629"/>
                    <a:pt x="6090" y="3589"/>
                    <a:pt x="6016" y="3589"/>
                  </a:cubicBezTo>
                  <a:cubicBezTo>
                    <a:pt x="5988" y="3589"/>
                    <a:pt x="5959" y="3595"/>
                    <a:pt x="5933" y="3607"/>
                  </a:cubicBezTo>
                  <a:cubicBezTo>
                    <a:pt x="5723" y="3705"/>
                    <a:pt x="5501" y="3752"/>
                    <a:pt x="5280" y="3752"/>
                  </a:cubicBezTo>
                  <a:cubicBezTo>
                    <a:pt x="4839" y="3752"/>
                    <a:pt x="4406" y="3562"/>
                    <a:pt x="4104" y="3212"/>
                  </a:cubicBezTo>
                  <a:cubicBezTo>
                    <a:pt x="4062" y="3164"/>
                    <a:pt x="4004" y="3138"/>
                    <a:pt x="3945" y="3138"/>
                  </a:cubicBezTo>
                  <a:cubicBezTo>
                    <a:pt x="3911" y="3138"/>
                    <a:pt x="3876" y="3147"/>
                    <a:pt x="3845" y="3164"/>
                  </a:cubicBezTo>
                  <a:cubicBezTo>
                    <a:pt x="3671" y="3262"/>
                    <a:pt x="3482" y="3309"/>
                    <a:pt x="3295" y="3309"/>
                  </a:cubicBezTo>
                  <a:cubicBezTo>
                    <a:pt x="2958" y="3309"/>
                    <a:pt x="2627" y="3156"/>
                    <a:pt x="2411" y="2871"/>
                  </a:cubicBezTo>
                  <a:cubicBezTo>
                    <a:pt x="2367" y="2823"/>
                    <a:pt x="2310" y="2794"/>
                    <a:pt x="2247" y="2794"/>
                  </a:cubicBezTo>
                  <a:cubicBezTo>
                    <a:pt x="2180" y="2794"/>
                    <a:pt x="2122" y="2823"/>
                    <a:pt x="2083" y="2871"/>
                  </a:cubicBezTo>
                  <a:cubicBezTo>
                    <a:pt x="1978" y="3010"/>
                    <a:pt x="1814" y="3092"/>
                    <a:pt x="1641" y="3092"/>
                  </a:cubicBezTo>
                  <a:cubicBezTo>
                    <a:pt x="1381" y="3107"/>
                    <a:pt x="1381" y="3491"/>
                    <a:pt x="1641" y="3506"/>
                  </a:cubicBezTo>
                  <a:cubicBezTo>
                    <a:pt x="1857" y="3506"/>
                    <a:pt x="2064" y="3434"/>
                    <a:pt x="2237" y="3299"/>
                  </a:cubicBezTo>
                  <a:cubicBezTo>
                    <a:pt x="2526" y="3578"/>
                    <a:pt x="2905" y="3724"/>
                    <a:pt x="3291" y="3724"/>
                  </a:cubicBezTo>
                  <a:cubicBezTo>
                    <a:pt x="3497" y="3724"/>
                    <a:pt x="3705" y="3683"/>
                    <a:pt x="3902" y="3597"/>
                  </a:cubicBezTo>
                  <a:cubicBezTo>
                    <a:pt x="4273" y="3963"/>
                    <a:pt x="4768" y="4165"/>
                    <a:pt x="5283" y="4165"/>
                  </a:cubicBezTo>
                  <a:cubicBezTo>
                    <a:pt x="5505" y="4165"/>
                    <a:pt x="5726" y="4127"/>
                    <a:pt x="5938" y="4054"/>
                  </a:cubicBezTo>
                  <a:cubicBezTo>
                    <a:pt x="6426" y="4823"/>
                    <a:pt x="7271" y="5275"/>
                    <a:pt x="8159" y="5275"/>
                  </a:cubicBezTo>
                  <a:cubicBezTo>
                    <a:pt x="8338" y="5275"/>
                    <a:pt x="8519" y="5257"/>
                    <a:pt x="8700" y="5219"/>
                  </a:cubicBezTo>
                  <a:cubicBezTo>
                    <a:pt x="9777" y="4993"/>
                    <a:pt x="10600" y="4122"/>
                    <a:pt x="10764" y="3039"/>
                  </a:cubicBezTo>
                  <a:cubicBezTo>
                    <a:pt x="10932" y="1952"/>
                    <a:pt x="10413" y="879"/>
                    <a:pt x="9455" y="340"/>
                  </a:cubicBezTo>
                  <a:cubicBezTo>
                    <a:pt x="9050" y="112"/>
                    <a:pt x="8604" y="0"/>
                    <a:pt x="81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4" name="Google Shape;13322;p90">
              <a:extLst>
                <a:ext uri="{FF2B5EF4-FFF2-40B4-BE49-F238E27FC236}">
                  <a16:creationId xmlns:a16="http://schemas.microsoft.com/office/drawing/2014/main" id="{A2BE3073-D8D4-481E-B9C6-81DEAF30C25F}"/>
                </a:ext>
              </a:extLst>
            </p:cNvPr>
            <p:cNvSpPr/>
            <p:nvPr/>
          </p:nvSpPr>
          <p:spPr>
            <a:xfrm>
              <a:off x="2779294" y="3661178"/>
              <a:ext cx="11304" cy="22739"/>
            </a:xfrm>
            <a:custGeom>
              <a:avLst/>
              <a:gdLst/>
              <a:ahLst/>
              <a:cxnLst/>
              <a:rect l="l" t="t" r="r" b="b"/>
              <a:pathLst>
                <a:path w="431" h="867" extrusionOk="0">
                  <a:moveTo>
                    <a:pt x="217" y="1"/>
                  </a:moveTo>
                  <a:cubicBezTo>
                    <a:pt x="101" y="1"/>
                    <a:pt x="10" y="92"/>
                    <a:pt x="10" y="208"/>
                  </a:cubicBezTo>
                  <a:lnTo>
                    <a:pt x="10" y="650"/>
                  </a:lnTo>
                  <a:cubicBezTo>
                    <a:pt x="0" y="795"/>
                    <a:pt x="107" y="867"/>
                    <a:pt x="215" y="867"/>
                  </a:cubicBezTo>
                  <a:cubicBezTo>
                    <a:pt x="323" y="867"/>
                    <a:pt x="431" y="795"/>
                    <a:pt x="424" y="650"/>
                  </a:cubicBezTo>
                  <a:lnTo>
                    <a:pt x="424" y="208"/>
                  </a:lnTo>
                  <a:cubicBezTo>
                    <a:pt x="424" y="92"/>
                    <a:pt x="327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5" name="Google Shape;13323;p90">
              <a:extLst>
                <a:ext uri="{FF2B5EF4-FFF2-40B4-BE49-F238E27FC236}">
                  <a16:creationId xmlns:a16="http://schemas.microsoft.com/office/drawing/2014/main" id="{7E7DCE87-3DCE-4A0F-8010-F4AD68599A1E}"/>
                </a:ext>
              </a:extLst>
            </p:cNvPr>
            <p:cNvSpPr/>
            <p:nvPr/>
          </p:nvSpPr>
          <p:spPr>
            <a:xfrm>
              <a:off x="2802637" y="3661178"/>
              <a:ext cx="10884" cy="22188"/>
            </a:xfrm>
            <a:custGeom>
              <a:avLst/>
              <a:gdLst/>
              <a:ahLst/>
              <a:cxnLst/>
              <a:rect l="l" t="t" r="r" b="b"/>
              <a:pathLst>
                <a:path w="415" h="846" extrusionOk="0">
                  <a:moveTo>
                    <a:pt x="207" y="1"/>
                  </a:moveTo>
                  <a:cubicBezTo>
                    <a:pt x="97" y="1"/>
                    <a:pt x="0" y="92"/>
                    <a:pt x="0" y="208"/>
                  </a:cubicBezTo>
                  <a:lnTo>
                    <a:pt x="0" y="650"/>
                  </a:lnTo>
                  <a:cubicBezTo>
                    <a:pt x="8" y="780"/>
                    <a:pt x="108" y="845"/>
                    <a:pt x="207" y="845"/>
                  </a:cubicBezTo>
                  <a:cubicBezTo>
                    <a:pt x="307" y="845"/>
                    <a:pt x="407" y="780"/>
                    <a:pt x="414" y="650"/>
                  </a:cubicBezTo>
                  <a:lnTo>
                    <a:pt x="414" y="208"/>
                  </a:lnTo>
                  <a:cubicBezTo>
                    <a:pt x="414" y="92"/>
                    <a:pt x="323" y="1"/>
                    <a:pt x="2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6" name="Google Shape;13324;p90">
              <a:extLst>
                <a:ext uri="{FF2B5EF4-FFF2-40B4-BE49-F238E27FC236}">
                  <a16:creationId xmlns:a16="http://schemas.microsoft.com/office/drawing/2014/main" id="{5C324D9D-CDF0-4EBC-9577-B2C7996DACF1}"/>
                </a:ext>
              </a:extLst>
            </p:cNvPr>
            <p:cNvSpPr/>
            <p:nvPr/>
          </p:nvSpPr>
          <p:spPr>
            <a:xfrm>
              <a:off x="2825848" y="3661178"/>
              <a:ext cx="10884" cy="22188"/>
            </a:xfrm>
            <a:custGeom>
              <a:avLst/>
              <a:gdLst/>
              <a:ahLst/>
              <a:cxnLst/>
              <a:rect l="l" t="t" r="r" b="b"/>
              <a:pathLst>
                <a:path w="415" h="846" extrusionOk="0">
                  <a:moveTo>
                    <a:pt x="208" y="1"/>
                  </a:moveTo>
                  <a:cubicBezTo>
                    <a:pt x="92" y="1"/>
                    <a:pt x="1" y="92"/>
                    <a:pt x="1" y="208"/>
                  </a:cubicBezTo>
                  <a:lnTo>
                    <a:pt x="1" y="650"/>
                  </a:lnTo>
                  <a:cubicBezTo>
                    <a:pt x="8" y="780"/>
                    <a:pt x="108" y="845"/>
                    <a:pt x="208" y="845"/>
                  </a:cubicBezTo>
                  <a:cubicBezTo>
                    <a:pt x="308" y="845"/>
                    <a:pt x="407" y="780"/>
                    <a:pt x="415" y="650"/>
                  </a:cubicBezTo>
                  <a:lnTo>
                    <a:pt x="415" y="208"/>
                  </a:lnTo>
                  <a:cubicBezTo>
                    <a:pt x="415" y="92"/>
                    <a:pt x="323" y="1"/>
                    <a:pt x="2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7" name="Google Shape;13325;p90">
              <a:extLst>
                <a:ext uri="{FF2B5EF4-FFF2-40B4-BE49-F238E27FC236}">
                  <a16:creationId xmlns:a16="http://schemas.microsoft.com/office/drawing/2014/main" id="{CF86028A-A96A-44E3-91FA-75AF3C3FE1E3}"/>
                </a:ext>
              </a:extLst>
            </p:cNvPr>
            <p:cNvSpPr/>
            <p:nvPr/>
          </p:nvSpPr>
          <p:spPr>
            <a:xfrm>
              <a:off x="2848876" y="3661178"/>
              <a:ext cx="11278" cy="22739"/>
            </a:xfrm>
            <a:custGeom>
              <a:avLst/>
              <a:gdLst/>
              <a:ahLst/>
              <a:cxnLst/>
              <a:rect l="l" t="t" r="r" b="b"/>
              <a:pathLst>
                <a:path w="430" h="867" extrusionOk="0">
                  <a:moveTo>
                    <a:pt x="215" y="1"/>
                  </a:moveTo>
                  <a:cubicBezTo>
                    <a:pt x="100" y="1"/>
                    <a:pt x="8" y="92"/>
                    <a:pt x="8" y="208"/>
                  </a:cubicBezTo>
                  <a:lnTo>
                    <a:pt x="8" y="650"/>
                  </a:lnTo>
                  <a:cubicBezTo>
                    <a:pt x="1" y="795"/>
                    <a:pt x="108" y="867"/>
                    <a:pt x="215" y="867"/>
                  </a:cubicBezTo>
                  <a:cubicBezTo>
                    <a:pt x="322" y="867"/>
                    <a:pt x="429" y="795"/>
                    <a:pt x="422" y="650"/>
                  </a:cubicBezTo>
                  <a:lnTo>
                    <a:pt x="422" y="208"/>
                  </a:lnTo>
                  <a:cubicBezTo>
                    <a:pt x="422" y="92"/>
                    <a:pt x="331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8" name="Google Shape;13326;p90">
              <a:extLst>
                <a:ext uri="{FF2B5EF4-FFF2-40B4-BE49-F238E27FC236}">
                  <a16:creationId xmlns:a16="http://schemas.microsoft.com/office/drawing/2014/main" id="{2C563041-4FF9-4E84-8281-154F180CE8BC}"/>
                </a:ext>
              </a:extLst>
            </p:cNvPr>
            <p:cNvSpPr/>
            <p:nvPr/>
          </p:nvSpPr>
          <p:spPr>
            <a:xfrm>
              <a:off x="2871982" y="3661178"/>
              <a:ext cx="11252" cy="22739"/>
            </a:xfrm>
            <a:custGeom>
              <a:avLst/>
              <a:gdLst/>
              <a:ahLst/>
              <a:cxnLst/>
              <a:rect l="l" t="t" r="r" b="b"/>
              <a:pathLst>
                <a:path w="429" h="867" extrusionOk="0">
                  <a:moveTo>
                    <a:pt x="215" y="1"/>
                  </a:moveTo>
                  <a:cubicBezTo>
                    <a:pt x="99" y="1"/>
                    <a:pt x="8" y="92"/>
                    <a:pt x="8" y="208"/>
                  </a:cubicBezTo>
                  <a:lnTo>
                    <a:pt x="8" y="650"/>
                  </a:lnTo>
                  <a:cubicBezTo>
                    <a:pt x="1" y="795"/>
                    <a:pt x="108" y="867"/>
                    <a:pt x="215" y="867"/>
                  </a:cubicBezTo>
                  <a:cubicBezTo>
                    <a:pt x="322" y="867"/>
                    <a:pt x="429" y="795"/>
                    <a:pt x="422" y="650"/>
                  </a:cubicBezTo>
                  <a:lnTo>
                    <a:pt x="422" y="208"/>
                  </a:lnTo>
                  <a:cubicBezTo>
                    <a:pt x="422" y="92"/>
                    <a:pt x="330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9" name="Google Shape;13327;p90">
              <a:extLst>
                <a:ext uri="{FF2B5EF4-FFF2-40B4-BE49-F238E27FC236}">
                  <a16:creationId xmlns:a16="http://schemas.microsoft.com/office/drawing/2014/main" id="{5EEECC3F-3C5D-4059-9316-A6A2CC0030E6}"/>
                </a:ext>
              </a:extLst>
            </p:cNvPr>
            <p:cNvSpPr/>
            <p:nvPr/>
          </p:nvSpPr>
          <p:spPr>
            <a:xfrm>
              <a:off x="2895141" y="3661178"/>
              <a:ext cx="11252" cy="22739"/>
            </a:xfrm>
            <a:custGeom>
              <a:avLst/>
              <a:gdLst/>
              <a:ahLst/>
              <a:cxnLst/>
              <a:rect l="l" t="t" r="r" b="b"/>
              <a:pathLst>
                <a:path w="429" h="867" extrusionOk="0">
                  <a:moveTo>
                    <a:pt x="217" y="1"/>
                  </a:moveTo>
                  <a:cubicBezTo>
                    <a:pt x="102" y="1"/>
                    <a:pt x="10" y="92"/>
                    <a:pt x="10" y="208"/>
                  </a:cubicBezTo>
                  <a:lnTo>
                    <a:pt x="10" y="650"/>
                  </a:lnTo>
                  <a:cubicBezTo>
                    <a:pt x="0" y="795"/>
                    <a:pt x="108" y="867"/>
                    <a:pt x="215" y="867"/>
                  </a:cubicBezTo>
                  <a:cubicBezTo>
                    <a:pt x="322" y="867"/>
                    <a:pt x="429" y="795"/>
                    <a:pt x="419" y="650"/>
                  </a:cubicBezTo>
                  <a:lnTo>
                    <a:pt x="419" y="208"/>
                  </a:lnTo>
                  <a:cubicBezTo>
                    <a:pt x="424" y="92"/>
                    <a:pt x="328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0" name="Google Shape;13328;p90">
              <a:extLst>
                <a:ext uri="{FF2B5EF4-FFF2-40B4-BE49-F238E27FC236}">
                  <a16:creationId xmlns:a16="http://schemas.microsoft.com/office/drawing/2014/main" id="{5BF2736C-8AFD-4F50-80CD-06A14FF25053}"/>
                </a:ext>
              </a:extLst>
            </p:cNvPr>
            <p:cNvSpPr/>
            <p:nvPr/>
          </p:nvSpPr>
          <p:spPr>
            <a:xfrm>
              <a:off x="2918300" y="3661178"/>
              <a:ext cx="11252" cy="22739"/>
            </a:xfrm>
            <a:custGeom>
              <a:avLst/>
              <a:gdLst/>
              <a:ahLst/>
              <a:cxnLst/>
              <a:rect l="l" t="t" r="r" b="b"/>
              <a:pathLst>
                <a:path w="429" h="867" extrusionOk="0">
                  <a:moveTo>
                    <a:pt x="215" y="1"/>
                  </a:moveTo>
                  <a:cubicBezTo>
                    <a:pt x="99" y="1"/>
                    <a:pt x="8" y="92"/>
                    <a:pt x="8" y="208"/>
                  </a:cubicBezTo>
                  <a:lnTo>
                    <a:pt x="8" y="650"/>
                  </a:lnTo>
                  <a:cubicBezTo>
                    <a:pt x="0" y="795"/>
                    <a:pt x="107" y="867"/>
                    <a:pt x="215" y="867"/>
                  </a:cubicBezTo>
                  <a:cubicBezTo>
                    <a:pt x="322" y="867"/>
                    <a:pt x="429" y="795"/>
                    <a:pt x="421" y="650"/>
                  </a:cubicBezTo>
                  <a:lnTo>
                    <a:pt x="421" y="208"/>
                  </a:lnTo>
                  <a:cubicBezTo>
                    <a:pt x="421" y="92"/>
                    <a:pt x="330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1" name="Google Shape;13329;p90">
              <a:extLst>
                <a:ext uri="{FF2B5EF4-FFF2-40B4-BE49-F238E27FC236}">
                  <a16:creationId xmlns:a16="http://schemas.microsoft.com/office/drawing/2014/main" id="{EB8A9FC7-9E36-4577-A8BC-6816840F7B4B}"/>
                </a:ext>
              </a:extLst>
            </p:cNvPr>
            <p:cNvSpPr/>
            <p:nvPr/>
          </p:nvSpPr>
          <p:spPr>
            <a:xfrm>
              <a:off x="2941459" y="3661178"/>
              <a:ext cx="11330" cy="22739"/>
            </a:xfrm>
            <a:custGeom>
              <a:avLst/>
              <a:gdLst/>
              <a:ahLst/>
              <a:cxnLst/>
              <a:rect l="l" t="t" r="r" b="b"/>
              <a:pathLst>
                <a:path w="432" h="867" extrusionOk="0">
                  <a:moveTo>
                    <a:pt x="217" y="1"/>
                  </a:moveTo>
                  <a:cubicBezTo>
                    <a:pt x="101" y="1"/>
                    <a:pt x="10" y="92"/>
                    <a:pt x="10" y="208"/>
                  </a:cubicBezTo>
                  <a:lnTo>
                    <a:pt x="10" y="650"/>
                  </a:lnTo>
                  <a:cubicBezTo>
                    <a:pt x="0" y="795"/>
                    <a:pt x="107" y="867"/>
                    <a:pt x="215" y="867"/>
                  </a:cubicBezTo>
                  <a:cubicBezTo>
                    <a:pt x="323" y="867"/>
                    <a:pt x="431" y="795"/>
                    <a:pt x="424" y="650"/>
                  </a:cubicBezTo>
                  <a:lnTo>
                    <a:pt x="424" y="208"/>
                  </a:lnTo>
                  <a:cubicBezTo>
                    <a:pt x="424" y="92"/>
                    <a:pt x="328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32" name="Google Shape;13330;p90">
            <a:extLst>
              <a:ext uri="{FF2B5EF4-FFF2-40B4-BE49-F238E27FC236}">
                <a16:creationId xmlns:a16="http://schemas.microsoft.com/office/drawing/2014/main" id="{6C79F8B1-8BE1-42A3-99A9-0571872ECE12}"/>
              </a:ext>
            </a:extLst>
          </p:cNvPr>
          <p:cNvGrpSpPr/>
          <p:nvPr/>
        </p:nvGrpSpPr>
        <p:grpSpPr>
          <a:xfrm>
            <a:off x="1703520" y="3019961"/>
            <a:ext cx="545881" cy="442755"/>
            <a:chOff x="1277639" y="2449546"/>
            <a:chExt cx="409411" cy="332066"/>
          </a:xfrm>
        </p:grpSpPr>
        <p:sp>
          <p:nvSpPr>
            <p:cNvPr id="1033" name="Google Shape;13331;p90">
              <a:extLst>
                <a:ext uri="{FF2B5EF4-FFF2-40B4-BE49-F238E27FC236}">
                  <a16:creationId xmlns:a16="http://schemas.microsoft.com/office/drawing/2014/main" id="{9502B1DB-6F91-49D0-AB23-5AE12C44C2BA}"/>
                </a:ext>
              </a:extLst>
            </p:cNvPr>
            <p:cNvSpPr/>
            <p:nvPr/>
          </p:nvSpPr>
          <p:spPr>
            <a:xfrm>
              <a:off x="1283566" y="2455474"/>
              <a:ext cx="397556" cy="275258"/>
            </a:xfrm>
            <a:custGeom>
              <a:avLst/>
              <a:gdLst/>
              <a:ahLst/>
              <a:cxnLst/>
              <a:rect l="l" t="t" r="r" b="b"/>
              <a:pathLst>
                <a:path w="15158" h="10495" extrusionOk="0">
                  <a:moveTo>
                    <a:pt x="410" y="1"/>
                  </a:moveTo>
                  <a:cubicBezTo>
                    <a:pt x="183" y="1"/>
                    <a:pt x="1" y="183"/>
                    <a:pt x="1" y="405"/>
                  </a:cubicBezTo>
                  <a:lnTo>
                    <a:pt x="1" y="10091"/>
                  </a:lnTo>
                  <a:cubicBezTo>
                    <a:pt x="1" y="10317"/>
                    <a:pt x="183" y="10495"/>
                    <a:pt x="410" y="10495"/>
                  </a:cubicBezTo>
                  <a:lnTo>
                    <a:pt x="14749" y="10495"/>
                  </a:lnTo>
                  <a:cubicBezTo>
                    <a:pt x="14975" y="10495"/>
                    <a:pt x="15158" y="10317"/>
                    <a:pt x="15158" y="10091"/>
                  </a:cubicBezTo>
                  <a:lnTo>
                    <a:pt x="15158" y="405"/>
                  </a:lnTo>
                  <a:cubicBezTo>
                    <a:pt x="15158" y="183"/>
                    <a:pt x="14975" y="1"/>
                    <a:pt x="14749" y="1"/>
                  </a:cubicBezTo>
                  <a:close/>
                </a:path>
              </a:pathLst>
            </a:custGeom>
            <a:solidFill>
              <a:srgbClr val="E7ED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4" name="Google Shape;13332;p90">
              <a:extLst>
                <a:ext uri="{FF2B5EF4-FFF2-40B4-BE49-F238E27FC236}">
                  <a16:creationId xmlns:a16="http://schemas.microsoft.com/office/drawing/2014/main" id="{A14942B5-CAE7-461B-8E01-9B184C748EB6}"/>
                </a:ext>
              </a:extLst>
            </p:cNvPr>
            <p:cNvSpPr/>
            <p:nvPr/>
          </p:nvSpPr>
          <p:spPr>
            <a:xfrm>
              <a:off x="1283566" y="2455605"/>
              <a:ext cx="397556" cy="275126"/>
            </a:xfrm>
            <a:custGeom>
              <a:avLst/>
              <a:gdLst/>
              <a:ahLst/>
              <a:cxnLst/>
              <a:rect l="l" t="t" r="r" b="b"/>
              <a:pathLst>
                <a:path w="15158" h="10490" extrusionOk="0">
                  <a:moveTo>
                    <a:pt x="14757" y="0"/>
                  </a:moveTo>
                  <a:cubicBezTo>
                    <a:pt x="14754" y="0"/>
                    <a:pt x="14751" y="0"/>
                    <a:pt x="14749" y="0"/>
                  </a:cubicBezTo>
                  <a:lnTo>
                    <a:pt x="13796" y="0"/>
                  </a:lnTo>
                  <a:lnTo>
                    <a:pt x="13796" y="9503"/>
                  </a:lnTo>
                  <a:cubicBezTo>
                    <a:pt x="13796" y="9730"/>
                    <a:pt x="13613" y="9912"/>
                    <a:pt x="13387" y="9912"/>
                  </a:cubicBezTo>
                  <a:lnTo>
                    <a:pt x="1" y="9912"/>
                  </a:lnTo>
                  <a:lnTo>
                    <a:pt x="1" y="10086"/>
                  </a:lnTo>
                  <a:cubicBezTo>
                    <a:pt x="1" y="10312"/>
                    <a:pt x="183" y="10490"/>
                    <a:pt x="410" y="10490"/>
                  </a:cubicBezTo>
                  <a:lnTo>
                    <a:pt x="14749" y="10490"/>
                  </a:lnTo>
                  <a:cubicBezTo>
                    <a:pt x="14975" y="10490"/>
                    <a:pt x="15158" y="10312"/>
                    <a:pt x="15158" y="10086"/>
                  </a:cubicBezTo>
                  <a:lnTo>
                    <a:pt x="15158" y="400"/>
                  </a:lnTo>
                  <a:cubicBezTo>
                    <a:pt x="15153" y="181"/>
                    <a:pt x="14979" y="0"/>
                    <a:pt x="1475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5" name="Google Shape;13333;p90">
              <a:extLst>
                <a:ext uri="{FF2B5EF4-FFF2-40B4-BE49-F238E27FC236}">
                  <a16:creationId xmlns:a16="http://schemas.microsoft.com/office/drawing/2014/main" id="{F9781E45-AAB7-40F7-8056-F5395CD256E3}"/>
                </a:ext>
              </a:extLst>
            </p:cNvPr>
            <p:cNvSpPr/>
            <p:nvPr/>
          </p:nvSpPr>
          <p:spPr>
            <a:xfrm>
              <a:off x="1312338" y="2485504"/>
              <a:ext cx="340013" cy="215328"/>
            </a:xfrm>
            <a:custGeom>
              <a:avLst/>
              <a:gdLst/>
              <a:ahLst/>
              <a:cxnLst/>
              <a:rect l="l" t="t" r="r" b="b"/>
              <a:pathLst>
                <a:path w="12964" h="8210" extrusionOk="0">
                  <a:moveTo>
                    <a:pt x="1146" y="1"/>
                  </a:moveTo>
                  <a:cubicBezTo>
                    <a:pt x="1122" y="1"/>
                    <a:pt x="1098" y="20"/>
                    <a:pt x="1093" y="49"/>
                  </a:cubicBezTo>
                  <a:cubicBezTo>
                    <a:pt x="1069" y="617"/>
                    <a:pt x="617" y="1069"/>
                    <a:pt x="54" y="1093"/>
                  </a:cubicBezTo>
                  <a:cubicBezTo>
                    <a:pt x="25" y="1093"/>
                    <a:pt x="1" y="1117"/>
                    <a:pt x="1" y="1146"/>
                  </a:cubicBezTo>
                  <a:lnTo>
                    <a:pt x="1" y="7064"/>
                  </a:lnTo>
                  <a:cubicBezTo>
                    <a:pt x="1" y="7088"/>
                    <a:pt x="25" y="7112"/>
                    <a:pt x="54" y="7117"/>
                  </a:cubicBezTo>
                  <a:cubicBezTo>
                    <a:pt x="617" y="7141"/>
                    <a:pt x="1069" y="7594"/>
                    <a:pt x="1093" y="8157"/>
                  </a:cubicBezTo>
                  <a:cubicBezTo>
                    <a:pt x="1098" y="8185"/>
                    <a:pt x="1122" y="8210"/>
                    <a:pt x="1146" y="8210"/>
                  </a:cubicBezTo>
                  <a:lnTo>
                    <a:pt x="11761" y="8210"/>
                  </a:lnTo>
                  <a:cubicBezTo>
                    <a:pt x="11789" y="8210"/>
                    <a:pt x="11813" y="8185"/>
                    <a:pt x="11813" y="8157"/>
                  </a:cubicBezTo>
                  <a:cubicBezTo>
                    <a:pt x="11842" y="7577"/>
                    <a:pt x="12319" y="7117"/>
                    <a:pt x="12901" y="7117"/>
                  </a:cubicBezTo>
                  <a:cubicBezTo>
                    <a:pt x="12904" y="7117"/>
                    <a:pt x="12907" y="7117"/>
                    <a:pt x="12911" y="7117"/>
                  </a:cubicBezTo>
                  <a:cubicBezTo>
                    <a:pt x="12939" y="7117"/>
                    <a:pt x="12963" y="7093"/>
                    <a:pt x="12963" y="7060"/>
                  </a:cubicBezTo>
                  <a:lnTo>
                    <a:pt x="12963" y="1146"/>
                  </a:lnTo>
                  <a:cubicBezTo>
                    <a:pt x="12963" y="1117"/>
                    <a:pt x="12939" y="1093"/>
                    <a:pt x="12911" y="1093"/>
                  </a:cubicBezTo>
                  <a:cubicBezTo>
                    <a:pt x="12323" y="1093"/>
                    <a:pt x="11842" y="636"/>
                    <a:pt x="11813" y="49"/>
                  </a:cubicBezTo>
                  <a:cubicBezTo>
                    <a:pt x="11813" y="20"/>
                    <a:pt x="11789" y="1"/>
                    <a:pt x="117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6" name="Google Shape;13334;p90">
              <a:extLst>
                <a:ext uri="{FF2B5EF4-FFF2-40B4-BE49-F238E27FC236}">
                  <a16:creationId xmlns:a16="http://schemas.microsoft.com/office/drawing/2014/main" id="{59B7EDFA-4AA3-4DB8-B797-F6915DB6A197}"/>
                </a:ext>
              </a:extLst>
            </p:cNvPr>
            <p:cNvSpPr/>
            <p:nvPr/>
          </p:nvSpPr>
          <p:spPr>
            <a:xfrm>
              <a:off x="1584815" y="2485504"/>
              <a:ext cx="67536" cy="215328"/>
            </a:xfrm>
            <a:custGeom>
              <a:avLst/>
              <a:gdLst/>
              <a:ahLst/>
              <a:cxnLst/>
              <a:rect l="l" t="t" r="r" b="b"/>
              <a:pathLst>
                <a:path w="2575" h="8210" extrusionOk="0">
                  <a:moveTo>
                    <a:pt x="0" y="1"/>
                  </a:moveTo>
                  <a:cubicBezTo>
                    <a:pt x="29" y="1"/>
                    <a:pt x="48" y="25"/>
                    <a:pt x="53" y="49"/>
                  </a:cubicBezTo>
                  <a:cubicBezTo>
                    <a:pt x="77" y="636"/>
                    <a:pt x="558" y="1093"/>
                    <a:pt x="1145" y="1093"/>
                  </a:cubicBezTo>
                  <a:cubicBezTo>
                    <a:pt x="1174" y="1093"/>
                    <a:pt x="1198" y="1117"/>
                    <a:pt x="1198" y="1146"/>
                  </a:cubicBezTo>
                  <a:lnTo>
                    <a:pt x="1198" y="7064"/>
                  </a:lnTo>
                  <a:cubicBezTo>
                    <a:pt x="1198" y="7093"/>
                    <a:pt x="1174" y="7117"/>
                    <a:pt x="1145" y="7117"/>
                  </a:cubicBezTo>
                  <a:cubicBezTo>
                    <a:pt x="558" y="7117"/>
                    <a:pt x="82" y="7574"/>
                    <a:pt x="53" y="8161"/>
                  </a:cubicBezTo>
                  <a:cubicBezTo>
                    <a:pt x="53" y="8185"/>
                    <a:pt x="29" y="8210"/>
                    <a:pt x="0" y="8210"/>
                  </a:cubicBezTo>
                  <a:lnTo>
                    <a:pt x="1372" y="8210"/>
                  </a:lnTo>
                  <a:cubicBezTo>
                    <a:pt x="1400" y="8210"/>
                    <a:pt x="1424" y="8185"/>
                    <a:pt x="1424" y="8161"/>
                  </a:cubicBezTo>
                  <a:cubicBezTo>
                    <a:pt x="1453" y="7574"/>
                    <a:pt x="1934" y="7117"/>
                    <a:pt x="2522" y="7117"/>
                  </a:cubicBezTo>
                  <a:cubicBezTo>
                    <a:pt x="2550" y="7117"/>
                    <a:pt x="2574" y="7093"/>
                    <a:pt x="2574" y="7060"/>
                  </a:cubicBezTo>
                  <a:lnTo>
                    <a:pt x="2574" y="1146"/>
                  </a:lnTo>
                  <a:cubicBezTo>
                    <a:pt x="2574" y="1117"/>
                    <a:pt x="2550" y="1093"/>
                    <a:pt x="2522" y="1093"/>
                  </a:cubicBezTo>
                  <a:cubicBezTo>
                    <a:pt x="1934" y="1093"/>
                    <a:pt x="1453" y="636"/>
                    <a:pt x="1424" y="49"/>
                  </a:cubicBezTo>
                  <a:cubicBezTo>
                    <a:pt x="1424" y="25"/>
                    <a:pt x="1400" y="1"/>
                    <a:pt x="1372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7" name="Google Shape;13335;p90">
              <a:extLst>
                <a:ext uri="{FF2B5EF4-FFF2-40B4-BE49-F238E27FC236}">
                  <a16:creationId xmlns:a16="http://schemas.microsoft.com/office/drawing/2014/main" id="{61E715B7-7AD9-4545-9702-D3E7208F9311}"/>
                </a:ext>
              </a:extLst>
            </p:cNvPr>
            <p:cNvSpPr/>
            <p:nvPr/>
          </p:nvSpPr>
          <p:spPr>
            <a:xfrm>
              <a:off x="1542300" y="2696006"/>
              <a:ext cx="65254" cy="79548"/>
            </a:xfrm>
            <a:custGeom>
              <a:avLst/>
              <a:gdLst/>
              <a:ahLst/>
              <a:cxnLst/>
              <a:rect l="l" t="t" r="r" b="b"/>
              <a:pathLst>
                <a:path w="2488" h="3033" extrusionOk="0">
                  <a:moveTo>
                    <a:pt x="1145" y="1"/>
                  </a:moveTo>
                  <a:lnTo>
                    <a:pt x="14" y="2368"/>
                  </a:lnTo>
                  <a:cubicBezTo>
                    <a:pt x="1" y="2395"/>
                    <a:pt x="21" y="2426"/>
                    <a:pt x="51" y="2426"/>
                  </a:cubicBezTo>
                  <a:cubicBezTo>
                    <a:pt x="53" y="2426"/>
                    <a:pt x="55" y="2426"/>
                    <a:pt x="57" y="2426"/>
                  </a:cubicBezTo>
                  <a:lnTo>
                    <a:pt x="818" y="2305"/>
                  </a:lnTo>
                  <a:cubicBezTo>
                    <a:pt x="820" y="2305"/>
                    <a:pt x="823" y="2304"/>
                    <a:pt x="826" y="2304"/>
                  </a:cubicBezTo>
                  <a:cubicBezTo>
                    <a:pt x="839" y="2304"/>
                    <a:pt x="853" y="2313"/>
                    <a:pt x="861" y="2325"/>
                  </a:cubicBezTo>
                  <a:lnTo>
                    <a:pt x="1280" y="3013"/>
                  </a:lnTo>
                  <a:cubicBezTo>
                    <a:pt x="1288" y="3026"/>
                    <a:pt x="1302" y="3032"/>
                    <a:pt x="1316" y="3032"/>
                  </a:cubicBezTo>
                  <a:cubicBezTo>
                    <a:pt x="1332" y="3032"/>
                    <a:pt x="1349" y="3024"/>
                    <a:pt x="1357" y="3008"/>
                  </a:cubicBezTo>
                  <a:lnTo>
                    <a:pt x="2487" y="641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8" name="Google Shape;13336;p90">
              <a:extLst>
                <a:ext uri="{FF2B5EF4-FFF2-40B4-BE49-F238E27FC236}">
                  <a16:creationId xmlns:a16="http://schemas.microsoft.com/office/drawing/2014/main" id="{83E0F07E-8AEF-4485-BBEC-700A076AF97C}"/>
                </a:ext>
              </a:extLst>
            </p:cNvPr>
            <p:cNvSpPr/>
            <p:nvPr/>
          </p:nvSpPr>
          <p:spPr>
            <a:xfrm>
              <a:off x="1591241" y="2696006"/>
              <a:ext cx="65254" cy="79496"/>
            </a:xfrm>
            <a:custGeom>
              <a:avLst/>
              <a:gdLst/>
              <a:ahLst/>
              <a:cxnLst/>
              <a:rect l="l" t="t" r="r" b="b"/>
              <a:pathLst>
                <a:path w="2488" h="3031" extrusionOk="0">
                  <a:moveTo>
                    <a:pt x="1338" y="1"/>
                  </a:moveTo>
                  <a:lnTo>
                    <a:pt x="1" y="641"/>
                  </a:lnTo>
                  <a:lnTo>
                    <a:pt x="1131" y="3008"/>
                  </a:lnTo>
                  <a:cubicBezTo>
                    <a:pt x="1139" y="3023"/>
                    <a:pt x="1154" y="3030"/>
                    <a:pt x="1170" y="3030"/>
                  </a:cubicBezTo>
                  <a:cubicBezTo>
                    <a:pt x="1184" y="3030"/>
                    <a:pt x="1199" y="3024"/>
                    <a:pt x="1208" y="3013"/>
                  </a:cubicBezTo>
                  <a:lnTo>
                    <a:pt x="1627" y="2325"/>
                  </a:lnTo>
                  <a:cubicBezTo>
                    <a:pt x="1635" y="2313"/>
                    <a:pt x="1646" y="2304"/>
                    <a:pt x="1660" y="2304"/>
                  </a:cubicBezTo>
                  <a:cubicBezTo>
                    <a:pt x="1664" y="2304"/>
                    <a:pt x="1667" y="2305"/>
                    <a:pt x="1670" y="2305"/>
                  </a:cubicBezTo>
                  <a:lnTo>
                    <a:pt x="2426" y="2426"/>
                  </a:lnTo>
                  <a:cubicBezTo>
                    <a:pt x="2428" y="2426"/>
                    <a:pt x="2430" y="2426"/>
                    <a:pt x="2432" y="2426"/>
                  </a:cubicBezTo>
                  <a:cubicBezTo>
                    <a:pt x="2463" y="2426"/>
                    <a:pt x="2487" y="2395"/>
                    <a:pt x="2474" y="2368"/>
                  </a:cubicBezTo>
                  <a:lnTo>
                    <a:pt x="133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9" name="Google Shape;13337;p90">
              <a:extLst>
                <a:ext uri="{FF2B5EF4-FFF2-40B4-BE49-F238E27FC236}">
                  <a16:creationId xmlns:a16="http://schemas.microsoft.com/office/drawing/2014/main" id="{C0A55B61-319C-4B78-8E81-581812C78DEC}"/>
                </a:ext>
              </a:extLst>
            </p:cNvPr>
            <p:cNvSpPr/>
            <p:nvPr/>
          </p:nvSpPr>
          <p:spPr>
            <a:xfrm>
              <a:off x="1541645" y="2621022"/>
              <a:ext cx="115506" cy="113696"/>
            </a:xfrm>
            <a:custGeom>
              <a:avLst/>
              <a:gdLst/>
              <a:ahLst/>
              <a:cxnLst/>
              <a:rect l="l" t="t" r="r" b="b"/>
              <a:pathLst>
                <a:path w="4404" h="4335" extrusionOk="0">
                  <a:moveTo>
                    <a:pt x="2202" y="0"/>
                  </a:moveTo>
                  <a:cubicBezTo>
                    <a:pt x="2083" y="0"/>
                    <a:pt x="1964" y="38"/>
                    <a:pt x="1863" y="112"/>
                  </a:cubicBezTo>
                  <a:cubicBezTo>
                    <a:pt x="1759" y="181"/>
                    <a:pt x="1636" y="219"/>
                    <a:pt x="1510" y="219"/>
                  </a:cubicBezTo>
                  <a:cubicBezTo>
                    <a:pt x="1496" y="219"/>
                    <a:pt x="1482" y="219"/>
                    <a:pt x="1468" y="218"/>
                  </a:cubicBezTo>
                  <a:cubicBezTo>
                    <a:pt x="1449" y="216"/>
                    <a:pt x="1430" y="215"/>
                    <a:pt x="1411" y="215"/>
                  </a:cubicBezTo>
                  <a:cubicBezTo>
                    <a:pt x="1182" y="215"/>
                    <a:pt x="974" y="346"/>
                    <a:pt x="876" y="555"/>
                  </a:cubicBezTo>
                  <a:cubicBezTo>
                    <a:pt x="819" y="685"/>
                    <a:pt x="717" y="786"/>
                    <a:pt x="588" y="844"/>
                  </a:cubicBezTo>
                  <a:cubicBezTo>
                    <a:pt x="361" y="949"/>
                    <a:pt x="227" y="1185"/>
                    <a:pt x="251" y="1435"/>
                  </a:cubicBezTo>
                  <a:cubicBezTo>
                    <a:pt x="260" y="1575"/>
                    <a:pt x="227" y="1714"/>
                    <a:pt x="145" y="1830"/>
                  </a:cubicBezTo>
                  <a:cubicBezTo>
                    <a:pt x="1" y="2032"/>
                    <a:pt x="1" y="2306"/>
                    <a:pt x="145" y="2508"/>
                  </a:cubicBezTo>
                  <a:cubicBezTo>
                    <a:pt x="227" y="2624"/>
                    <a:pt x="260" y="2763"/>
                    <a:pt x="251" y="2903"/>
                  </a:cubicBezTo>
                  <a:cubicBezTo>
                    <a:pt x="227" y="3153"/>
                    <a:pt x="361" y="3389"/>
                    <a:pt x="588" y="3490"/>
                  </a:cubicBezTo>
                  <a:cubicBezTo>
                    <a:pt x="717" y="3548"/>
                    <a:pt x="819" y="3654"/>
                    <a:pt x="876" y="3779"/>
                  </a:cubicBezTo>
                  <a:cubicBezTo>
                    <a:pt x="974" y="3992"/>
                    <a:pt x="1182" y="4123"/>
                    <a:pt x="1411" y="4123"/>
                  </a:cubicBezTo>
                  <a:cubicBezTo>
                    <a:pt x="1430" y="4123"/>
                    <a:pt x="1449" y="4122"/>
                    <a:pt x="1468" y="4120"/>
                  </a:cubicBezTo>
                  <a:cubicBezTo>
                    <a:pt x="1487" y="4118"/>
                    <a:pt x="1507" y="4117"/>
                    <a:pt x="1526" y="4117"/>
                  </a:cubicBezTo>
                  <a:cubicBezTo>
                    <a:pt x="1646" y="4117"/>
                    <a:pt x="1763" y="4156"/>
                    <a:pt x="1863" y="4226"/>
                  </a:cubicBezTo>
                  <a:cubicBezTo>
                    <a:pt x="1964" y="4298"/>
                    <a:pt x="2083" y="4334"/>
                    <a:pt x="2202" y="4334"/>
                  </a:cubicBezTo>
                  <a:cubicBezTo>
                    <a:pt x="2321" y="4334"/>
                    <a:pt x="2440" y="4298"/>
                    <a:pt x="2541" y="4226"/>
                  </a:cubicBezTo>
                  <a:cubicBezTo>
                    <a:pt x="2641" y="4156"/>
                    <a:pt x="2758" y="4117"/>
                    <a:pt x="2878" y="4117"/>
                  </a:cubicBezTo>
                  <a:cubicBezTo>
                    <a:pt x="2897" y="4117"/>
                    <a:pt x="2916" y="4118"/>
                    <a:pt x="2936" y="4120"/>
                  </a:cubicBezTo>
                  <a:cubicBezTo>
                    <a:pt x="2955" y="4122"/>
                    <a:pt x="2974" y="4123"/>
                    <a:pt x="2993" y="4123"/>
                  </a:cubicBezTo>
                  <a:cubicBezTo>
                    <a:pt x="3221" y="4123"/>
                    <a:pt x="3429" y="3992"/>
                    <a:pt x="3523" y="3779"/>
                  </a:cubicBezTo>
                  <a:cubicBezTo>
                    <a:pt x="3585" y="3654"/>
                    <a:pt x="3686" y="3548"/>
                    <a:pt x="3816" y="3490"/>
                  </a:cubicBezTo>
                  <a:cubicBezTo>
                    <a:pt x="4042" y="3389"/>
                    <a:pt x="4177" y="3153"/>
                    <a:pt x="4153" y="2903"/>
                  </a:cubicBezTo>
                  <a:cubicBezTo>
                    <a:pt x="4139" y="2763"/>
                    <a:pt x="4177" y="2624"/>
                    <a:pt x="4259" y="2508"/>
                  </a:cubicBezTo>
                  <a:cubicBezTo>
                    <a:pt x="4403" y="2306"/>
                    <a:pt x="4403" y="2032"/>
                    <a:pt x="4259" y="1830"/>
                  </a:cubicBezTo>
                  <a:cubicBezTo>
                    <a:pt x="4177" y="1714"/>
                    <a:pt x="4139" y="1575"/>
                    <a:pt x="4153" y="1435"/>
                  </a:cubicBezTo>
                  <a:cubicBezTo>
                    <a:pt x="4177" y="1185"/>
                    <a:pt x="4042" y="949"/>
                    <a:pt x="3816" y="844"/>
                  </a:cubicBezTo>
                  <a:cubicBezTo>
                    <a:pt x="3686" y="786"/>
                    <a:pt x="3585" y="685"/>
                    <a:pt x="3523" y="555"/>
                  </a:cubicBezTo>
                  <a:cubicBezTo>
                    <a:pt x="3429" y="346"/>
                    <a:pt x="3221" y="215"/>
                    <a:pt x="2993" y="215"/>
                  </a:cubicBezTo>
                  <a:cubicBezTo>
                    <a:pt x="2974" y="215"/>
                    <a:pt x="2955" y="216"/>
                    <a:pt x="2936" y="218"/>
                  </a:cubicBezTo>
                  <a:cubicBezTo>
                    <a:pt x="2922" y="219"/>
                    <a:pt x="2908" y="219"/>
                    <a:pt x="2893" y="219"/>
                  </a:cubicBezTo>
                  <a:cubicBezTo>
                    <a:pt x="2768" y="219"/>
                    <a:pt x="2645" y="181"/>
                    <a:pt x="2541" y="112"/>
                  </a:cubicBezTo>
                  <a:cubicBezTo>
                    <a:pt x="2440" y="38"/>
                    <a:pt x="2321" y="0"/>
                    <a:pt x="2202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13338;p90">
              <a:extLst>
                <a:ext uri="{FF2B5EF4-FFF2-40B4-BE49-F238E27FC236}">
                  <a16:creationId xmlns:a16="http://schemas.microsoft.com/office/drawing/2014/main" id="{32571838-7D66-4520-8C9C-FBA2FF677047}"/>
                </a:ext>
              </a:extLst>
            </p:cNvPr>
            <p:cNvSpPr/>
            <p:nvPr/>
          </p:nvSpPr>
          <p:spPr>
            <a:xfrm>
              <a:off x="1579517" y="2729079"/>
              <a:ext cx="1915" cy="26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0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72" y="0"/>
                  </a:lnTo>
                  <a:cubicBezTo>
                    <a:pt x="48" y="0"/>
                    <a:pt x="24" y="0"/>
                    <a:pt x="0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13339;p90">
              <a:extLst>
                <a:ext uri="{FF2B5EF4-FFF2-40B4-BE49-F238E27FC236}">
                  <a16:creationId xmlns:a16="http://schemas.microsoft.com/office/drawing/2014/main" id="{110FC140-6B6C-4877-84F2-E5A56DCCB439}"/>
                </a:ext>
              </a:extLst>
            </p:cNvPr>
            <p:cNvSpPr/>
            <p:nvPr/>
          </p:nvSpPr>
          <p:spPr>
            <a:xfrm>
              <a:off x="1579517" y="2626739"/>
              <a:ext cx="1915" cy="26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0"/>
                  </a:lnTo>
                  <a:cubicBezTo>
                    <a:pt x="24" y="0"/>
                    <a:pt x="48" y="0"/>
                    <a:pt x="72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2" name="Google Shape;13340;p90">
              <a:extLst>
                <a:ext uri="{FF2B5EF4-FFF2-40B4-BE49-F238E27FC236}">
                  <a16:creationId xmlns:a16="http://schemas.microsoft.com/office/drawing/2014/main" id="{4F197E8D-373D-4F99-9EC2-65178E0AD7D5}"/>
                </a:ext>
              </a:extLst>
            </p:cNvPr>
            <p:cNvSpPr/>
            <p:nvPr/>
          </p:nvSpPr>
          <p:spPr>
            <a:xfrm>
              <a:off x="1583163" y="2621022"/>
              <a:ext cx="73988" cy="113696"/>
            </a:xfrm>
            <a:custGeom>
              <a:avLst/>
              <a:gdLst/>
              <a:ahLst/>
              <a:cxnLst/>
              <a:rect l="l" t="t" r="r" b="b"/>
              <a:pathLst>
                <a:path w="2821" h="4335" extrusionOk="0">
                  <a:moveTo>
                    <a:pt x="619" y="0"/>
                  </a:moveTo>
                  <a:cubicBezTo>
                    <a:pt x="500" y="0"/>
                    <a:pt x="381" y="38"/>
                    <a:pt x="280" y="112"/>
                  </a:cubicBezTo>
                  <a:cubicBezTo>
                    <a:pt x="198" y="170"/>
                    <a:pt x="102" y="204"/>
                    <a:pt x="1" y="213"/>
                  </a:cubicBezTo>
                  <a:cubicBezTo>
                    <a:pt x="12" y="213"/>
                    <a:pt x="23" y="212"/>
                    <a:pt x="35" y="212"/>
                  </a:cubicBezTo>
                  <a:cubicBezTo>
                    <a:pt x="262" y="212"/>
                    <a:pt x="472" y="349"/>
                    <a:pt x="568" y="555"/>
                  </a:cubicBezTo>
                  <a:cubicBezTo>
                    <a:pt x="626" y="685"/>
                    <a:pt x="727" y="786"/>
                    <a:pt x="857" y="844"/>
                  </a:cubicBezTo>
                  <a:cubicBezTo>
                    <a:pt x="1083" y="949"/>
                    <a:pt x="1218" y="1185"/>
                    <a:pt x="1199" y="1435"/>
                  </a:cubicBezTo>
                  <a:cubicBezTo>
                    <a:pt x="1184" y="1575"/>
                    <a:pt x="1223" y="1714"/>
                    <a:pt x="1305" y="1830"/>
                  </a:cubicBezTo>
                  <a:cubicBezTo>
                    <a:pt x="1449" y="2032"/>
                    <a:pt x="1449" y="2306"/>
                    <a:pt x="1305" y="2508"/>
                  </a:cubicBezTo>
                  <a:cubicBezTo>
                    <a:pt x="1223" y="2624"/>
                    <a:pt x="1184" y="2763"/>
                    <a:pt x="1199" y="2903"/>
                  </a:cubicBezTo>
                  <a:cubicBezTo>
                    <a:pt x="1218" y="3153"/>
                    <a:pt x="1083" y="3389"/>
                    <a:pt x="857" y="3490"/>
                  </a:cubicBezTo>
                  <a:cubicBezTo>
                    <a:pt x="727" y="3548"/>
                    <a:pt x="626" y="3654"/>
                    <a:pt x="568" y="3779"/>
                  </a:cubicBezTo>
                  <a:cubicBezTo>
                    <a:pt x="472" y="3989"/>
                    <a:pt x="263" y="4121"/>
                    <a:pt x="36" y="4121"/>
                  </a:cubicBezTo>
                  <a:cubicBezTo>
                    <a:pt x="24" y="4121"/>
                    <a:pt x="12" y="4121"/>
                    <a:pt x="1" y="4120"/>
                  </a:cubicBezTo>
                  <a:lnTo>
                    <a:pt x="1" y="4120"/>
                  </a:lnTo>
                  <a:cubicBezTo>
                    <a:pt x="102" y="4130"/>
                    <a:pt x="198" y="4168"/>
                    <a:pt x="280" y="4226"/>
                  </a:cubicBezTo>
                  <a:cubicBezTo>
                    <a:pt x="381" y="4298"/>
                    <a:pt x="500" y="4334"/>
                    <a:pt x="619" y="4334"/>
                  </a:cubicBezTo>
                  <a:cubicBezTo>
                    <a:pt x="738" y="4334"/>
                    <a:pt x="857" y="4298"/>
                    <a:pt x="958" y="4226"/>
                  </a:cubicBezTo>
                  <a:cubicBezTo>
                    <a:pt x="1058" y="4156"/>
                    <a:pt x="1175" y="4117"/>
                    <a:pt x="1295" y="4117"/>
                  </a:cubicBezTo>
                  <a:cubicBezTo>
                    <a:pt x="1314" y="4117"/>
                    <a:pt x="1333" y="4118"/>
                    <a:pt x="1353" y="4120"/>
                  </a:cubicBezTo>
                  <a:cubicBezTo>
                    <a:pt x="1372" y="4122"/>
                    <a:pt x="1391" y="4123"/>
                    <a:pt x="1410" y="4123"/>
                  </a:cubicBezTo>
                  <a:cubicBezTo>
                    <a:pt x="1638" y="4123"/>
                    <a:pt x="1846" y="3992"/>
                    <a:pt x="1940" y="3779"/>
                  </a:cubicBezTo>
                  <a:cubicBezTo>
                    <a:pt x="1997" y="3654"/>
                    <a:pt x="2103" y="3548"/>
                    <a:pt x="2228" y="3490"/>
                  </a:cubicBezTo>
                  <a:cubicBezTo>
                    <a:pt x="2459" y="3389"/>
                    <a:pt x="2594" y="3153"/>
                    <a:pt x="2570" y="2903"/>
                  </a:cubicBezTo>
                  <a:cubicBezTo>
                    <a:pt x="2556" y="2763"/>
                    <a:pt x="2594" y="2624"/>
                    <a:pt x="2676" y="2508"/>
                  </a:cubicBezTo>
                  <a:cubicBezTo>
                    <a:pt x="2820" y="2306"/>
                    <a:pt x="2820" y="2032"/>
                    <a:pt x="2676" y="1830"/>
                  </a:cubicBezTo>
                  <a:cubicBezTo>
                    <a:pt x="2594" y="1714"/>
                    <a:pt x="2556" y="1575"/>
                    <a:pt x="2570" y="1435"/>
                  </a:cubicBezTo>
                  <a:cubicBezTo>
                    <a:pt x="2594" y="1185"/>
                    <a:pt x="2459" y="949"/>
                    <a:pt x="2228" y="844"/>
                  </a:cubicBezTo>
                  <a:cubicBezTo>
                    <a:pt x="2103" y="786"/>
                    <a:pt x="1997" y="685"/>
                    <a:pt x="1940" y="555"/>
                  </a:cubicBezTo>
                  <a:cubicBezTo>
                    <a:pt x="1846" y="346"/>
                    <a:pt x="1638" y="215"/>
                    <a:pt x="1410" y="215"/>
                  </a:cubicBezTo>
                  <a:cubicBezTo>
                    <a:pt x="1391" y="215"/>
                    <a:pt x="1372" y="216"/>
                    <a:pt x="1353" y="218"/>
                  </a:cubicBezTo>
                  <a:cubicBezTo>
                    <a:pt x="1339" y="219"/>
                    <a:pt x="1325" y="219"/>
                    <a:pt x="1310" y="219"/>
                  </a:cubicBezTo>
                  <a:cubicBezTo>
                    <a:pt x="1185" y="219"/>
                    <a:pt x="1062" y="181"/>
                    <a:pt x="958" y="112"/>
                  </a:cubicBezTo>
                  <a:cubicBezTo>
                    <a:pt x="857" y="38"/>
                    <a:pt x="738" y="0"/>
                    <a:pt x="619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3" name="Google Shape;13341;p90">
              <a:extLst>
                <a:ext uri="{FF2B5EF4-FFF2-40B4-BE49-F238E27FC236}">
                  <a16:creationId xmlns:a16="http://schemas.microsoft.com/office/drawing/2014/main" id="{B5102FA1-5202-4C90-8B74-F5F9E81D1561}"/>
                </a:ext>
              </a:extLst>
            </p:cNvPr>
            <p:cNvSpPr/>
            <p:nvPr/>
          </p:nvSpPr>
          <p:spPr>
            <a:xfrm>
              <a:off x="1567636" y="2646541"/>
              <a:ext cx="62631" cy="62631"/>
            </a:xfrm>
            <a:custGeom>
              <a:avLst/>
              <a:gdLst/>
              <a:ahLst/>
              <a:cxnLst/>
              <a:rect l="l" t="t" r="r" b="b"/>
              <a:pathLst>
                <a:path w="2388" h="2388" extrusionOk="0">
                  <a:moveTo>
                    <a:pt x="1194" y="0"/>
                  </a:moveTo>
                  <a:cubicBezTo>
                    <a:pt x="535" y="0"/>
                    <a:pt x="1" y="535"/>
                    <a:pt x="1" y="1194"/>
                  </a:cubicBezTo>
                  <a:cubicBezTo>
                    <a:pt x="1" y="1853"/>
                    <a:pt x="535" y="2387"/>
                    <a:pt x="1194" y="2387"/>
                  </a:cubicBezTo>
                  <a:cubicBezTo>
                    <a:pt x="1853" y="2387"/>
                    <a:pt x="2387" y="1853"/>
                    <a:pt x="2387" y="1194"/>
                  </a:cubicBezTo>
                  <a:cubicBezTo>
                    <a:pt x="2387" y="535"/>
                    <a:pt x="1853" y="0"/>
                    <a:pt x="1194" y="0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13342;p90">
              <a:extLst>
                <a:ext uri="{FF2B5EF4-FFF2-40B4-BE49-F238E27FC236}">
                  <a16:creationId xmlns:a16="http://schemas.microsoft.com/office/drawing/2014/main" id="{A8575F05-DAD2-41BA-9F79-96034BE04489}"/>
                </a:ext>
              </a:extLst>
            </p:cNvPr>
            <p:cNvSpPr/>
            <p:nvPr/>
          </p:nvSpPr>
          <p:spPr>
            <a:xfrm>
              <a:off x="1579386" y="2646541"/>
              <a:ext cx="56310" cy="62710"/>
            </a:xfrm>
            <a:custGeom>
              <a:avLst/>
              <a:gdLst/>
              <a:ahLst/>
              <a:cxnLst/>
              <a:rect l="l" t="t" r="r" b="b"/>
              <a:pathLst>
                <a:path w="2147" h="2391" extrusionOk="0">
                  <a:moveTo>
                    <a:pt x="746" y="0"/>
                  </a:moveTo>
                  <a:cubicBezTo>
                    <a:pt x="472" y="0"/>
                    <a:pt x="212" y="92"/>
                    <a:pt x="0" y="265"/>
                  </a:cubicBezTo>
                  <a:cubicBezTo>
                    <a:pt x="592" y="741"/>
                    <a:pt x="592" y="1651"/>
                    <a:pt x="0" y="2127"/>
                  </a:cubicBezTo>
                  <a:cubicBezTo>
                    <a:pt x="223" y="2307"/>
                    <a:pt x="485" y="2390"/>
                    <a:pt x="743" y="2390"/>
                  </a:cubicBezTo>
                  <a:cubicBezTo>
                    <a:pt x="1225" y="2390"/>
                    <a:pt x="1693" y="2098"/>
                    <a:pt x="1872" y="1593"/>
                  </a:cubicBezTo>
                  <a:cubicBezTo>
                    <a:pt x="2146" y="814"/>
                    <a:pt x="1569" y="0"/>
                    <a:pt x="746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13343;p90">
              <a:extLst>
                <a:ext uri="{FF2B5EF4-FFF2-40B4-BE49-F238E27FC236}">
                  <a16:creationId xmlns:a16="http://schemas.microsoft.com/office/drawing/2014/main" id="{116CEFA0-39F6-474B-884D-6B04FFB5008C}"/>
                </a:ext>
              </a:extLst>
            </p:cNvPr>
            <p:cNvSpPr/>
            <p:nvPr/>
          </p:nvSpPr>
          <p:spPr>
            <a:xfrm>
              <a:off x="1358157" y="2520465"/>
              <a:ext cx="248374" cy="12012"/>
            </a:xfrm>
            <a:custGeom>
              <a:avLst/>
              <a:gdLst/>
              <a:ahLst/>
              <a:cxnLst/>
              <a:rect l="l" t="t" r="r" b="b"/>
              <a:pathLst>
                <a:path w="9470" h="458" extrusionOk="0">
                  <a:moveTo>
                    <a:pt x="289" y="1"/>
                  </a:moveTo>
                  <a:cubicBezTo>
                    <a:pt x="0" y="15"/>
                    <a:pt x="0" y="443"/>
                    <a:pt x="289" y="458"/>
                  </a:cubicBezTo>
                  <a:lnTo>
                    <a:pt x="9181" y="458"/>
                  </a:lnTo>
                  <a:cubicBezTo>
                    <a:pt x="9470" y="443"/>
                    <a:pt x="9470" y="15"/>
                    <a:pt x="9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6" name="Google Shape;13344;p90">
              <a:extLst>
                <a:ext uri="{FF2B5EF4-FFF2-40B4-BE49-F238E27FC236}">
                  <a16:creationId xmlns:a16="http://schemas.microsoft.com/office/drawing/2014/main" id="{7AC96269-326E-4ED2-A70A-2F672798BFE3}"/>
                </a:ext>
              </a:extLst>
            </p:cNvPr>
            <p:cNvSpPr/>
            <p:nvPr/>
          </p:nvSpPr>
          <p:spPr>
            <a:xfrm>
              <a:off x="1358157" y="2585850"/>
              <a:ext cx="248374" cy="12012"/>
            </a:xfrm>
            <a:custGeom>
              <a:avLst/>
              <a:gdLst/>
              <a:ahLst/>
              <a:cxnLst/>
              <a:rect l="l" t="t" r="r" b="b"/>
              <a:pathLst>
                <a:path w="9470" h="458" extrusionOk="0">
                  <a:moveTo>
                    <a:pt x="289" y="0"/>
                  </a:moveTo>
                  <a:cubicBezTo>
                    <a:pt x="0" y="14"/>
                    <a:pt x="0" y="443"/>
                    <a:pt x="289" y="457"/>
                  </a:cubicBezTo>
                  <a:lnTo>
                    <a:pt x="9181" y="457"/>
                  </a:lnTo>
                  <a:cubicBezTo>
                    <a:pt x="9470" y="443"/>
                    <a:pt x="9470" y="14"/>
                    <a:pt x="91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7" name="Google Shape;13345;p90">
              <a:extLst>
                <a:ext uri="{FF2B5EF4-FFF2-40B4-BE49-F238E27FC236}">
                  <a16:creationId xmlns:a16="http://schemas.microsoft.com/office/drawing/2014/main" id="{99EA5D01-0F9E-4CFB-8EB4-4512C2161071}"/>
                </a:ext>
              </a:extLst>
            </p:cNvPr>
            <p:cNvSpPr/>
            <p:nvPr/>
          </p:nvSpPr>
          <p:spPr>
            <a:xfrm>
              <a:off x="1434636" y="2628234"/>
              <a:ext cx="96176" cy="12038"/>
            </a:xfrm>
            <a:custGeom>
              <a:avLst/>
              <a:gdLst/>
              <a:ahLst/>
              <a:cxnLst/>
              <a:rect l="l" t="t" r="r" b="b"/>
              <a:pathLst>
                <a:path w="3667" h="459" extrusionOk="0">
                  <a:moveTo>
                    <a:pt x="3363" y="0"/>
                  </a:moveTo>
                  <a:cubicBezTo>
                    <a:pt x="3358" y="0"/>
                    <a:pt x="3354" y="1"/>
                    <a:pt x="3349" y="1"/>
                  </a:cubicBezTo>
                  <a:lnTo>
                    <a:pt x="289" y="1"/>
                  </a:lnTo>
                  <a:cubicBezTo>
                    <a:pt x="0" y="15"/>
                    <a:pt x="0" y="443"/>
                    <a:pt x="289" y="458"/>
                  </a:cubicBezTo>
                  <a:lnTo>
                    <a:pt x="3349" y="458"/>
                  </a:lnTo>
                  <a:cubicBezTo>
                    <a:pt x="3355" y="458"/>
                    <a:pt x="3361" y="458"/>
                    <a:pt x="3367" y="458"/>
                  </a:cubicBezTo>
                  <a:cubicBezTo>
                    <a:pt x="3667" y="458"/>
                    <a:pt x="3665" y="0"/>
                    <a:pt x="33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13346;p90">
              <a:extLst>
                <a:ext uri="{FF2B5EF4-FFF2-40B4-BE49-F238E27FC236}">
                  <a16:creationId xmlns:a16="http://schemas.microsoft.com/office/drawing/2014/main" id="{DCBBC3FB-DC64-4B46-99D4-5472C430B978}"/>
                </a:ext>
              </a:extLst>
            </p:cNvPr>
            <p:cNvSpPr/>
            <p:nvPr/>
          </p:nvSpPr>
          <p:spPr>
            <a:xfrm>
              <a:off x="1416697" y="2553014"/>
              <a:ext cx="190595" cy="12038"/>
            </a:xfrm>
            <a:custGeom>
              <a:avLst/>
              <a:gdLst/>
              <a:ahLst/>
              <a:cxnLst/>
              <a:rect l="l" t="t" r="r" b="b"/>
              <a:pathLst>
                <a:path w="7267" h="459" extrusionOk="0">
                  <a:moveTo>
                    <a:pt x="300" y="0"/>
                  </a:moveTo>
                  <a:cubicBezTo>
                    <a:pt x="1" y="0"/>
                    <a:pt x="2" y="458"/>
                    <a:pt x="305" y="458"/>
                  </a:cubicBezTo>
                  <a:cubicBezTo>
                    <a:pt x="309" y="458"/>
                    <a:pt x="314" y="458"/>
                    <a:pt x="319" y="458"/>
                  </a:cubicBezTo>
                  <a:lnTo>
                    <a:pt x="6949" y="458"/>
                  </a:lnTo>
                  <a:cubicBezTo>
                    <a:pt x="6954" y="458"/>
                    <a:pt x="6958" y="458"/>
                    <a:pt x="6963" y="458"/>
                  </a:cubicBezTo>
                  <a:cubicBezTo>
                    <a:pt x="7265" y="458"/>
                    <a:pt x="7267" y="0"/>
                    <a:pt x="6967" y="0"/>
                  </a:cubicBezTo>
                  <a:cubicBezTo>
                    <a:pt x="6961" y="0"/>
                    <a:pt x="6955" y="1"/>
                    <a:pt x="6949" y="1"/>
                  </a:cubicBezTo>
                  <a:lnTo>
                    <a:pt x="319" y="1"/>
                  </a:lnTo>
                  <a:cubicBezTo>
                    <a:pt x="312" y="1"/>
                    <a:pt x="306" y="0"/>
                    <a:pt x="3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9" name="Google Shape;13347;p90">
              <a:extLst>
                <a:ext uri="{FF2B5EF4-FFF2-40B4-BE49-F238E27FC236}">
                  <a16:creationId xmlns:a16="http://schemas.microsoft.com/office/drawing/2014/main" id="{32730FEB-6C42-431E-9848-8E3A18224E50}"/>
                </a:ext>
              </a:extLst>
            </p:cNvPr>
            <p:cNvSpPr/>
            <p:nvPr/>
          </p:nvSpPr>
          <p:spPr>
            <a:xfrm>
              <a:off x="1357396" y="2553014"/>
              <a:ext cx="47209" cy="12038"/>
            </a:xfrm>
            <a:custGeom>
              <a:avLst/>
              <a:gdLst/>
              <a:ahLst/>
              <a:cxnLst/>
              <a:rect l="l" t="t" r="r" b="b"/>
              <a:pathLst>
                <a:path w="1800" h="459" extrusionOk="0">
                  <a:moveTo>
                    <a:pt x="300" y="0"/>
                  </a:moveTo>
                  <a:cubicBezTo>
                    <a:pt x="0" y="0"/>
                    <a:pt x="2" y="458"/>
                    <a:pt x="304" y="458"/>
                  </a:cubicBezTo>
                  <a:cubicBezTo>
                    <a:pt x="309" y="458"/>
                    <a:pt x="313" y="458"/>
                    <a:pt x="318" y="458"/>
                  </a:cubicBezTo>
                  <a:lnTo>
                    <a:pt x="1511" y="458"/>
                  </a:lnTo>
                  <a:cubicBezTo>
                    <a:pt x="1800" y="444"/>
                    <a:pt x="1800" y="15"/>
                    <a:pt x="1511" y="1"/>
                  </a:cubicBezTo>
                  <a:lnTo>
                    <a:pt x="318" y="1"/>
                  </a:lnTo>
                  <a:cubicBezTo>
                    <a:pt x="312" y="1"/>
                    <a:pt x="306" y="0"/>
                    <a:pt x="3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0" name="Google Shape;13348;p90">
              <a:extLst>
                <a:ext uri="{FF2B5EF4-FFF2-40B4-BE49-F238E27FC236}">
                  <a16:creationId xmlns:a16="http://schemas.microsoft.com/office/drawing/2014/main" id="{905B2E1B-23CD-44B8-861A-C048272A7DF3}"/>
                </a:ext>
              </a:extLst>
            </p:cNvPr>
            <p:cNvSpPr/>
            <p:nvPr/>
          </p:nvSpPr>
          <p:spPr>
            <a:xfrm>
              <a:off x="1306279" y="2479577"/>
              <a:ext cx="352262" cy="227183"/>
            </a:xfrm>
            <a:custGeom>
              <a:avLst/>
              <a:gdLst/>
              <a:ahLst/>
              <a:cxnLst/>
              <a:rect l="l" t="t" r="r" b="b"/>
              <a:pathLst>
                <a:path w="13431" h="8662" extrusionOk="0">
                  <a:moveTo>
                    <a:pt x="1377" y="1"/>
                  </a:moveTo>
                  <a:cubicBezTo>
                    <a:pt x="1228" y="1"/>
                    <a:pt x="1103" y="116"/>
                    <a:pt x="1098" y="270"/>
                  </a:cubicBezTo>
                  <a:cubicBezTo>
                    <a:pt x="1074" y="713"/>
                    <a:pt x="718" y="1069"/>
                    <a:pt x="270" y="1093"/>
                  </a:cubicBezTo>
                  <a:cubicBezTo>
                    <a:pt x="121" y="1098"/>
                    <a:pt x="1" y="1223"/>
                    <a:pt x="1" y="1372"/>
                  </a:cubicBezTo>
                  <a:lnTo>
                    <a:pt x="1" y="7290"/>
                  </a:lnTo>
                  <a:cubicBezTo>
                    <a:pt x="1" y="7439"/>
                    <a:pt x="121" y="7565"/>
                    <a:pt x="270" y="7569"/>
                  </a:cubicBezTo>
                  <a:cubicBezTo>
                    <a:pt x="718" y="7593"/>
                    <a:pt x="1074" y="7950"/>
                    <a:pt x="1098" y="8392"/>
                  </a:cubicBezTo>
                  <a:cubicBezTo>
                    <a:pt x="1103" y="8546"/>
                    <a:pt x="1228" y="8662"/>
                    <a:pt x="1377" y="8662"/>
                  </a:cubicBezTo>
                  <a:lnTo>
                    <a:pt x="8137" y="8662"/>
                  </a:lnTo>
                  <a:cubicBezTo>
                    <a:pt x="8426" y="8647"/>
                    <a:pt x="8426" y="8219"/>
                    <a:pt x="8137" y="8205"/>
                  </a:cubicBezTo>
                  <a:lnTo>
                    <a:pt x="1536" y="8205"/>
                  </a:lnTo>
                  <a:cubicBezTo>
                    <a:pt x="1444" y="7656"/>
                    <a:pt x="1011" y="7223"/>
                    <a:pt x="463" y="7132"/>
                  </a:cubicBezTo>
                  <a:lnTo>
                    <a:pt x="463" y="1531"/>
                  </a:lnTo>
                  <a:cubicBezTo>
                    <a:pt x="1011" y="1434"/>
                    <a:pt x="1444" y="1006"/>
                    <a:pt x="1536" y="458"/>
                  </a:cubicBezTo>
                  <a:lnTo>
                    <a:pt x="11838" y="458"/>
                  </a:lnTo>
                  <a:cubicBezTo>
                    <a:pt x="11934" y="1025"/>
                    <a:pt x="12391" y="1463"/>
                    <a:pt x="12963" y="1540"/>
                  </a:cubicBezTo>
                  <a:lnTo>
                    <a:pt x="12963" y="5423"/>
                  </a:lnTo>
                  <a:cubicBezTo>
                    <a:pt x="12956" y="5585"/>
                    <a:pt x="13075" y="5665"/>
                    <a:pt x="13194" y="5665"/>
                  </a:cubicBezTo>
                  <a:cubicBezTo>
                    <a:pt x="13312" y="5665"/>
                    <a:pt x="13430" y="5585"/>
                    <a:pt x="13421" y="5423"/>
                  </a:cubicBezTo>
                  <a:lnTo>
                    <a:pt x="13421" y="1372"/>
                  </a:lnTo>
                  <a:cubicBezTo>
                    <a:pt x="13421" y="1218"/>
                    <a:pt x="13295" y="1093"/>
                    <a:pt x="13142" y="1093"/>
                  </a:cubicBezTo>
                  <a:cubicBezTo>
                    <a:pt x="12675" y="1093"/>
                    <a:pt x="12295" y="727"/>
                    <a:pt x="12275" y="265"/>
                  </a:cubicBezTo>
                  <a:cubicBezTo>
                    <a:pt x="12266" y="116"/>
                    <a:pt x="12145" y="1"/>
                    <a:pt x="119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1" name="Google Shape;13349;p90">
              <a:extLst>
                <a:ext uri="{FF2B5EF4-FFF2-40B4-BE49-F238E27FC236}">
                  <a16:creationId xmlns:a16="http://schemas.microsoft.com/office/drawing/2014/main" id="{B3FD6B42-FB0B-4069-9372-C21B0452AF40}"/>
                </a:ext>
              </a:extLst>
            </p:cNvPr>
            <p:cNvSpPr/>
            <p:nvPr/>
          </p:nvSpPr>
          <p:spPr>
            <a:xfrm>
              <a:off x="1277639" y="2449546"/>
              <a:ext cx="409411" cy="332066"/>
            </a:xfrm>
            <a:custGeom>
              <a:avLst/>
              <a:gdLst/>
              <a:ahLst/>
              <a:cxnLst/>
              <a:rect l="l" t="t" r="r" b="b"/>
              <a:pathLst>
                <a:path w="15610" h="12661" extrusionOk="0">
                  <a:moveTo>
                    <a:pt x="14975" y="448"/>
                  </a:moveTo>
                  <a:cubicBezTo>
                    <a:pt x="15076" y="448"/>
                    <a:pt x="15157" y="530"/>
                    <a:pt x="15157" y="631"/>
                  </a:cubicBezTo>
                  <a:lnTo>
                    <a:pt x="15157" y="10312"/>
                  </a:lnTo>
                  <a:lnTo>
                    <a:pt x="15153" y="10317"/>
                  </a:lnTo>
                  <a:cubicBezTo>
                    <a:pt x="15153" y="10418"/>
                    <a:pt x="15071" y="10495"/>
                    <a:pt x="14975" y="10495"/>
                  </a:cubicBezTo>
                  <a:lnTo>
                    <a:pt x="14070" y="10495"/>
                  </a:lnTo>
                  <a:lnTo>
                    <a:pt x="13950" y="10249"/>
                  </a:lnTo>
                  <a:lnTo>
                    <a:pt x="13969" y="10240"/>
                  </a:lnTo>
                  <a:cubicBezTo>
                    <a:pt x="14286" y="10095"/>
                    <a:pt x="14474" y="9768"/>
                    <a:pt x="14440" y="9422"/>
                  </a:cubicBezTo>
                  <a:cubicBezTo>
                    <a:pt x="14436" y="9335"/>
                    <a:pt x="14455" y="9253"/>
                    <a:pt x="14508" y="9181"/>
                  </a:cubicBezTo>
                  <a:cubicBezTo>
                    <a:pt x="14705" y="8897"/>
                    <a:pt x="14705" y="8522"/>
                    <a:pt x="14508" y="8238"/>
                  </a:cubicBezTo>
                  <a:cubicBezTo>
                    <a:pt x="14455" y="8166"/>
                    <a:pt x="14436" y="8079"/>
                    <a:pt x="14440" y="7997"/>
                  </a:cubicBezTo>
                  <a:cubicBezTo>
                    <a:pt x="14474" y="7651"/>
                    <a:pt x="14286" y="7324"/>
                    <a:pt x="13969" y="7179"/>
                  </a:cubicBezTo>
                  <a:cubicBezTo>
                    <a:pt x="13892" y="7141"/>
                    <a:pt x="13829" y="7078"/>
                    <a:pt x="13791" y="7001"/>
                  </a:cubicBezTo>
                  <a:cubicBezTo>
                    <a:pt x="13657" y="6712"/>
                    <a:pt x="13368" y="6526"/>
                    <a:pt x="13051" y="6526"/>
                  </a:cubicBezTo>
                  <a:cubicBezTo>
                    <a:pt x="13025" y="6526"/>
                    <a:pt x="12999" y="6527"/>
                    <a:pt x="12973" y="6530"/>
                  </a:cubicBezTo>
                  <a:cubicBezTo>
                    <a:pt x="12961" y="6531"/>
                    <a:pt x="12949" y="6532"/>
                    <a:pt x="12937" y="6532"/>
                  </a:cubicBezTo>
                  <a:cubicBezTo>
                    <a:pt x="12866" y="6532"/>
                    <a:pt x="12794" y="6508"/>
                    <a:pt x="12732" y="6467"/>
                  </a:cubicBezTo>
                  <a:cubicBezTo>
                    <a:pt x="12593" y="6366"/>
                    <a:pt x="12428" y="6316"/>
                    <a:pt x="12263" y="6316"/>
                  </a:cubicBezTo>
                  <a:cubicBezTo>
                    <a:pt x="12097" y="6316"/>
                    <a:pt x="11931" y="6366"/>
                    <a:pt x="11789" y="6467"/>
                  </a:cubicBezTo>
                  <a:cubicBezTo>
                    <a:pt x="11728" y="6508"/>
                    <a:pt x="11659" y="6532"/>
                    <a:pt x="11586" y="6532"/>
                  </a:cubicBezTo>
                  <a:cubicBezTo>
                    <a:pt x="11574" y="6532"/>
                    <a:pt x="11561" y="6531"/>
                    <a:pt x="11549" y="6530"/>
                  </a:cubicBezTo>
                  <a:cubicBezTo>
                    <a:pt x="11522" y="6527"/>
                    <a:pt x="11496" y="6526"/>
                    <a:pt x="11470" y="6526"/>
                  </a:cubicBezTo>
                  <a:cubicBezTo>
                    <a:pt x="11154" y="6526"/>
                    <a:pt x="10864" y="6712"/>
                    <a:pt x="10731" y="7001"/>
                  </a:cubicBezTo>
                  <a:cubicBezTo>
                    <a:pt x="10697" y="7078"/>
                    <a:pt x="10634" y="7141"/>
                    <a:pt x="10553" y="7179"/>
                  </a:cubicBezTo>
                  <a:cubicBezTo>
                    <a:pt x="10240" y="7324"/>
                    <a:pt x="10052" y="7651"/>
                    <a:pt x="10081" y="7997"/>
                  </a:cubicBezTo>
                  <a:cubicBezTo>
                    <a:pt x="10091" y="8079"/>
                    <a:pt x="10067" y="8166"/>
                    <a:pt x="10018" y="8238"/>
                  </a:cubicBezTo>
                  <a:cubicBezTo>
                    <a:pt x="9816" y="8522"/>
                    <a:pt x="9816" y="8897"/>
                    <a:pt x="10018" y="9181"/>
                  </a:cubicBezTo>
                  <a:cubicBezTo>
                    <a:pt x="10067" y="9253"/>
                    <a:pt x="10091" y="9335"/>
                    <a:pt x="10081" y="9422"/>
                  </a:cubicBezTo>
                  <a:cubicBezTo>
                    <a:pt x="10052" y="9768"/>
                    <a:pt x="10245" y="10095"/>
                    <a:pt x="10562" y="10240"/>
                  </a:cubicBezTo>
                  <a:lnTo>
                    <a:pt x="10581" y="10245"/>
                  </a:lnTo>
                  <a:lnTo>
                    <a:pt x="10461" y="10495"/>
                  </a:lnTo>
                  <a:lnTo>
                    <a:pt x="636" y="10495"/>
                  </a:lnTo>
                  <a:cubicBezTo>
                    <a:pt x="534" y="10495"/>
                    <a:pt x="453" y="10413"/>
                    <a:pt x="453" y="10312"/>
                  </a:cubicBezTo>
                  <a:lnTo>
                    <a:pt x="453" y="631"/>
                  </a:lnTo>
                  <a:cubicBezTo>
                    <a:pt x="453" y="530"/>
                    <a:pt x="534" y="448"/>
                    <a:pt x="636" y="448"/>
                  </a:cubicBezTo>
                  <a:close/>
                  <a:moveTo>
                    <a:pt x="12272" y="6768"/>
                  </a:moveTo>
                  <a:cubicBezTo>
                    <a:pt x="12345" y="6768"/>
                    <a:pt x="12417" y="6790"/>
                    <a:pt x="12477" y="6833"/>
                  </a:cubicBezTo>
                  <a:cubicBezTo>
                    <a:pt x="12619" y="6929"/>
                    <a:pt x="12782" y="6981"/>
                    <a:pt x="12951" y="6981"/>
                  </a:cubicBezTo>
                  <a:cubicBezTo>
                    <a:pt x="12977" y="6981"/>
                    <a:pt x="13004" y="6980"/>
                    <a:pt x="13031" y="6977"/>
                  </a:cubicBezTo>
                  <a:cubicBezTo>
                    <a:pt x="13041" y="6976"/>
                    <a:pt x="13052" y="6976"/>
                    <a:pt x="13063" y="6976"/>
                  </a:cubicBezTo>
                  <a:cubicBezTo>
                    <a:pt x="13200" y="6976"/>
                    <a:pt x="13329" y="7059"/>
                    <a:pt x="13391" y="7184"/>
                  </a:cubicBezTo>
                  <a:cubicBezTo>
                    <a:pt x="13468" y="7362"/>
                    <a:pt x="13613" y="7507"/>
                    <a:pt x="13791" y="7588"/>
                  </a:cubicBezTo>
                  <a:cubicBezTo>
                    <a:pt x="13930" y="7651"/>
                    <a:pt x="14012" y="7795"/>
                    <a:pt x="13998" y="7949"/>
                  </a:cubicBezTo>
                  <a:cubicBezTo>
                    <a:pt x="13978" y="8142"/>
                    <a:pt x="14031" y="8339"/>
                    <a:pt x="14147" y="8498"/>
                  </a:cubicBezTo>
                  <a:cubicBezTo>
                    <a:pt x="14234" y="8623"/>
                    <a:pt x="14234" y="8787"/>
                    <a:pt x="14147" y="8912"/>
                  </a:cubicBezTo>
                  <a:cubicBezTo>
                    <a:pt x="14031" y="9070"/>
                    <a:pt x="13978" y="9268"/>
                    <a:pt x="13998" y="9460"/>
                  </a:cubicBezTo>
                  <a:cubicBezTo>
                    <a:pt x="14012" y="9614"/>
                    <a:pt x="13930" y="9759"/>
                    <a:pt x="13791" y="9821"/>
                  </a:cubicBezTo>
                  <a:cubicBezTo>
                    <a:pt x="13685" y="9869"/>
                    <a:pt x="13594" y="9941"/>
                    <a:pt x="13517" y="10028"/>
                  </a:cubicBezTo>
                  <a:lnTo>
                    <a:pt x="13507" y="10038"/>
                  </a:lnTo>
                  <a:lnTo>
                    <a:pt x="13502" y="10047"/>
                  </a:lnTo>
                  <a:lnTo>
                    <a:pt x="13493" y="10052"/>
                  </a:lnTo>
                  <a:cubicBezTo>
                    <a:pt x="13454" y="10105"/>
                    <a:pt x="13416" y="10163"/>
                    <a:pt x="13387" y="10225"/>
                  </a:cubicBezTo>
                  <a:cubicBezTo>
                    <a:pt x="13329" y="10350"/>
                    <a:pt x="13200" y="10434"/>
                    <a:pt x="13059" y="10434"/>
                  </a:cubicBezTo>
                  <a:cubicBezTo>
                    <a:pt x="13048" y="10434"/>
                    <a:pt x="13037" y="10433"/>
                    <a:pt x="13026" y="10432"/>
                  </a:cubicBezTo>
                  <a:cubicBezTo>
                    <a:pt x="13000" y="10430"/>
                    <a:pt x="12974" y="10428"/>
                    <a:pt x="12948" y="10428"/>
                  </a:cubicBezTo>
                  <a:cubicBezTo>
                    <a:pt x="12781" y="10428"/>
                    <a:pt x="12615" y="10481"/>
                    <a:pt x="12477" y="10577"/>
                  </a:cubicBezTo>
                  <a:cubicBezTo>
                    <a:pt x="12434" y="10610"/>
                    <a:pt x="12376" y="10629"/>
                    <a:pt x="12323" y="10639"/>
                  </a:cubicBezTo>
                  <a:cubicBezTo>
                    <a:pt x="12304" y="10641"/>
                    <a:pt x="12286" y="10643"/>
                    <a:pt x="12269" y="10643"/>
                  </a:cubicBezTo>
                  <a:cubicBezTo>
                    <a:pt x="12251" y="10643"/>
                    <a:pt x="12234" y="10641"/>
                    <a:pt x="12217" y="10639"/>
                  </a:cubicBezTo>
                  <a:cubicBezTo>
                    <a:pt x="12164" y="10629"/>
                    <a:pt x="12112" y="10610"/>
                    <a:pt x="12063" y="10581"/>
                  </a:cubicBezTo>
                  <a:cubicBezTo>
                    <a:pt x="11929" y="10480"/>
                    <a:pt x="11760" y="10427"/>
                    <a:pt x="11592" y="10427"/>
                  </a:cubicBezTo>
                  <a:cubicBezTo>
                    <a:pt x="11568" y="10427"/>
                    <a:pt x="11539" y="10427"/>
                    <a:pt x="11515" y="10432"/>
                  </a:cubicBezTo>
                  <a:cubicBezTo>
                    <a:pt x="11504" y="10433"/>
                    <a:pt x="11492" y="10434"/>
                    <a:pt x="11481" y="10434"/>
                  </a:cubicBezTo>
                  <a:cubicBezTo>
                    <a:pt x="11344" y="10434"/>
                    <a:pt x="11216" y="10354"/>
                    <a:pt x="11154" y="10225"/>
                  </a:cubicBezTo>
                  <a:cubicBezTo>
                    <a:pt x="11125" y="10163"/>
                    <a:pt x="11091" y="10105"/>
                    <a:pt x="11048" y="10052"/>
                  </a:cubicBezTo>
                  <a:lnTo>
                    <a:pt x="11043" y="10047"/>
                  </a:lnTo>
                  <a:lnTo>
                    <a:pt x="11039" y="10038"/>
                  </a:lnTo>
                  <a:lnTo>
                    <a:pt x="11029" y="10028"/>
                  </a:lnTo>
                  <a:cubicBezTo>
                    <a:pt x="10952" y="9941"/>
                    <a:pt x="10860" y="9869"/>
                    <a:pt x="10755" y="9821"/>
                  </a:cubicBezTo>
                  <a:cubicBezTo>
                    <a:pt x="10615" y="9759"/>
                    <a:pt x="10533" y="9614"/>
                    <a:pt x="10548" y="9460"/>
                  </a:cubicBezTo>
                  <a:cubicBezTo>
                    <a:pt x="10562" y="9268"/>
                    <a:pt x="10514" y="9070"/>
                    <a:pt x="10399" y="8912"/>
                  </a:cubicBezTo>
                  <a:cubicBezTo>
                    <a:pt x="10312" y="8787"/>
                    <a:pt x="10312" y="8623"/>
                    <a:pt x="10399" y="8498"/>
                  </a:cubicBezTo>
                  <a:cubicBezTo>
                    <a:pt x="10514" y="8339"/>
                    <a:pt x="10562" y="8142"/>
                    <a:pt x="10548" y="7949"/>
                  </a:cubicBezTo>
                  <a:cubicBezTo>
                    <a:pt x="10533" y="7795"/>
                    <a:pt x="10615" y="7651"/>
                    <a:pt x="10755" y="7588"/>
                  </a:cubicBezTo>
                  <a:cubicBezTo>
                    <a:pt x="10933" y="7507"/>
                    <a:pt x="11072" y="7362"/>
                    <a:pt x="11154" y="7184"/>
                  </a:cubicBezTo>
                  <a:cubicBezTo>
                    <a:pt x="11216" y="7059"/>
                    <a:pt x="11345" y="6976"/>
                    <a:pt x="11482" y="6976"/>
                  </a:cubicBezTo>
                  <a:cubicBezTo>
                    <a:pt x="11493" y="6976"/>
                    <a:pt x="11504" y="6976"/>
                    <a:pt x="11515" y="6977"/>
                  </a:cubicBezTo>
                  <a:cubicBezTo>
                    <a:pt x="11542" y="6980"/>
                    <a:pt x="11568" y="6981"/>
                    <a:pt x="11595" y="6981"/>
                  </a:cubicBezTo>
                  <a:cubicBezTo>
                    <a:pt x="11764" y="6981"/>
                    <a:pt x="11926" y="6929"/>
                    <a:pt x="12063" y="6833"/>
                  </a:cubicBezTo>
                  <a:cubicBezTo>
                    <a:pt x="12126" y="6790"/>
                    <a:pt x="12199" y="6768"/>
                    <a:pt x="12272" y="6768"/>
                  </a:cubicBezTo>
                  <a:close/>
                  <a:moveTo>
                    <a:pt x="10894" y="10644"/>
                  </a:moveTo>
                  <a:cubicBezTo>
                    <a:pt x="11048" y="10802"/>
                    <a:pt x="11256" y="10888"/>
                    <a:pt x="11473" y="10888"/>
                  </a:cubicBezTo>
                  <a:cubicBezTo>
                    <a:pt x="11500" y="10888"/>
                    <a:pt x="11526" y="10887"/>
                    <a:pt x="11553" y="10884"/>
                  </a:cubicBezTo>
                  <a:cubicBezTo>
                    <a:pt x="11566" y="10883"/>
                    <a:pt x="11578" y="10882"/>
                    <a:pt x="11591" y="10882"/>
                  </a:cubicBezTo>
                  <a:cubicBezTo>
                    <a:pt x="11665" y="10882"/>
                    <a:pt x="11736" y="10907"/>
                    <a:pt x="11794" y="10952"/>
                  </a:cubicBezTo>
                  <a:cubicBezTo>
                    <a:pt x="11818" y="10966"/>
                    <a:pt x="11842" y="10981"/>
                    <a:pt x="11866" y="10995"/>
                  </a:cubicBezTo>
                  <a:lnTo>
                    <a:pt x="11390" y="11996"/>
                  </a:lnTo>
                  <a:lnTo>
                    <a:pt x="11149" y="11601"/>
                  </a:lnTo>
                  <a:cubicBezTo>
                    <a:pt x="11099" y="11523"/>
                    <a:pt x="11010" y="11472"/>
                    <a:pt x="10916" y="11472"/>
                  </a:cubicBezTo>
                  <a:cubicBezTo>
                    <a:pt x="10901" y="11472"/>
                    <a:pt x="10885" y="11474"/>
                    <a:pt x="10870" y="11476"/>
                  </a:cubicBezTo>
                  <a:lnTo>
                    <a:pt x="10466" y="11544"/>
                  </a:lnTo>
                  <a:lnTo>
                    <a:pt x="10894" y="10644"/>
                  </a:lnTo>
                  <a:close/>
                  <a:moveTo>
                    <a:pt x="13642" y="10644"/>
                  </a:moveTo>
                  <a:lnTo>
                    <a:pt x="14070" y="11544"/>
                  </a:lnTo>
                  <a:lnTo>
                    <a:pt x="14070" y="11544"/>
                  </a:lnTo>
                  <a:lnTo>
                    <a:pt x="13661" y="11476"/>
                  </a:lnTo>
                  <a:cubicBezTo>
                    <a:pt x="13646" y="11474"/>
                    <a:pt x="13631" y="11472"/>
                    <a:pt x="13616" y="11472"/>
                  </a:cubicBezTo>
                  <a:cubicBezTo>
                    <a:pt x="13522" y="11472"/>
                    <a:pt x="13436" y="11523"/>
                    <a:pt x="13387" y="11601"/>
                  </a:cubicBezTo>
                  <a:lnTo>
                    <a:pt x="13146" y="11996"/>
                  </a:lnTo>
                  <a:lnTo>
                    <a:pt x="12670" y="10995"/>
                  </a:lnTo>
                  <a:cubicBezTo>
                    <a:pt x="12694" y="10981"/>
                    <a:pt x="12713" y="10966"/>
                    <a:pt x="12737" y="10952"/>
                  </a:cubicBezTo>
                  <a:cubicBezTo>
                    <a:pt x="12802" y="10904"/>
                    <a:pt x="12879" y="10884"/>
                    <a:pt x="12953" y="10884"/>
                  </a:cubicBezTo>
                  <a:cubicBezTo>
                    <a:pt x="12962" y="10884"/>
                    <a:pt x="12970" y="10884"/>
                    <a:pt x="12978" y="10884"/>
                  </a:cubicBezTo>
                  <a:cubicBezTo>
                    <a:pt x="13005" y="10887"/>
                    <a:pt x="13032" y="10888"/>
                    <a:pt x="13058" y="10888"/>
                  </a:cubicBezTo>
                  <a:cubicBezTo>
                    <a:pt x="13276" y="10888"/>
                    <a:pt x="13487" y="10802"/>
                    <a:pt x="13642" y="10644"/>
                  </a:cubicBezTo>
                  <a:close/>
                  <a:moveTo>
                    <a:pt x="636" y="0"/>
                  </a:moveTo>
                  <a:cubicBezTo>
                    <a:pt x="284" y="0"/>
                    <a:pt x="0" y="284"/>
                    <a:pt x="0" y="636"/>
                  </a:cubicBezTo>
                  <a:lnTo>
                    <a:pt x="0" y="10317"/>
                  </a:lnTo>
                  <a:cubicBezTo>
                    <a:pt x="0" y="10668"/>
                    <a:pt x="284" y="10952"/>
                    <a:pt x="636" y="10952"/>
                  </a:cubicBezTo>
                  <a:lnTo>
                    <a:pt x="10240" y="10952"/>
                  </a:lnTo>
                  <a:lnTo>
                    <a:pt x="9903" y="11664"/>
                  </a:lnTo>
                  <a:cubicBezTo>
                    <a:pt x="9813" y="11848"/>
                    <a:pt x="9953" y="12052"/>
                    <a:pt x="10148" y="12052"/>
                  </a:cubicBezTo>
                  <a:cubicBezTo>
                    <a:pt x="10162" y="12052"/>
                    <a:pt x="10177" y="12051"/>
                    <a:pt x="10192" y="12049"/>
                  </a:cubicBezTo>
                  <a:lnTo>
                    <a:pt x="10822" y="11948"/>
                  </a:lnTo>
                  <a:lnTo>
                    <a:pt x="11178" y="12530"/>
                  </a:lnTo>
                  <a:cubicBezTo>
                    <a:pt x="11226" y="12607"/>
                    <a:pt x="11313" y="12660"/>
                    <a:pt x="11409" y="12660"/>
                  </a:cubicBezTo>
                  <a:lnTo>
                    <a:pt x="11423" y="12660"/>
                  </a:lnTo>
                  <a:cubicBezTo>
                    <a:pt x="11520" y="12655"/>
                    <a:pt x="11611" y="12593"/>
                    <a:pt x="11654" y="12501"/>
                  </a:cubicBezTo>
                  <a:lnTo>
                    <a:pt x="12266" y="11216"/>
                  </a:lnTo>
                  <a:lnTo>
                    <a:pt x="12881" y="12501"/>
                  </a:lnTo>
                  <a:cubicBezTo>
                    <a:pt x="12925" y="12593"/>
                    <a:pt x="13011" y="12655"/>
                    <a:pt x="13112" y="12660"/>
                  </a:cubicBezTo>
                  <a:lnTo>
                    <a:pt x="13127" y="12660"/>
                  </a:lnTo>
                  <a:cubicBezTo>
                    <a:pt x="13218" y="12660"/>
                    <a:pt x="13310" y="12607"/>
                    <a:pt x="13358" y="12530"/>
                  </a:cubicBezTo>
                  <a:lnTo>
                    <a:pt x="13709" y="11948"/>
                  </a:lnTo>
                  <a:lnTo>
                    <a:pt x="14344" y="12049"/>
                  </a:lnTo>
                  <a:cubicBezTo>
                    <a:pt x="14359" y="12051"/>
                    <a:pt x="14374" y="12052"/>
                    <a:pt x="14388" y="12052"/>
                  </a:cubicBezTo>
                  <a:cubicBezTo>
                    <a:pt x="14583" y="12052"/>
                    <a:pt x="14723" y="11848"/>
                    <a:pt x="14633" y="11664"/>
                  </a:cubicBezTo>
                  <a:lnTo>
                    <a:pt x="14291" y="10952"/>
                  </a:lnTo>
                  <a:lnTo>
                    <a:pt x="14975" y="10952"/>
                  </a:lnTo>
                  <a:cubicBezTo>
                    <a:pt x="15326" y="10952"/>
                    <a:pt x="15610" y="10668"/>
                    <a:pt x="15610" y="10317"/>
                  </a:cubicBezTo>
                  <a:lnTo>
                    <a:pt x="15610" y="636"/>
                  </a:lnTo>
                  <a:cubicBezTo>
                    <a:pt x="15610" y="284"/>
                    <a:pt x="15326" y="0"/>
                    <a:pt x="149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2" name="Google Shape;13350;p90">
              <a:extLst>
                <a:ext uri="{FF2B5EF4-FFF2-40B4-BE49-F238E27FC236}">
                  <a16:creationId xmlns:a16="http://schemas.microsoft.com/office/drawing/2014/main" id="{D60A2989-9104-4837-9102-F21A646ECA61}"/>
                </a:ext>
              </a:extLst>
            </p:cNvPr>
            <p:cNvSpPr/>
            <p:nvPr/>
          </p:nvSpPr>
          <p:spPr>
            <a:xfrm>
              <a:off x="1549093" y="2640482"/>
              <a:ext cx="87102" cy="74748"/>
            </a:xfrm>
            <a:custGeom>
              <a:avLst/>
              <a:gdLst/>
              <a:ahLst/>
              <a:cxnLst/>
              <a:rect l="l" t="t" r="r" b="b"/>
              <a:pathLst>
                <a:path w="3321" h="2850" extrusionOk="0">
                  <a:moveTo>
                    <a:pt x="1893" y="462"/>
                  </a:moveTo>
                  <a:cubicBezTo>
                    <a:pt x="2388" y="462"/>
                    <a:pt x="2863" y="846"/>
                    <a:pt x="2863" y="1425"/>
                  </a:cubicBezTo>
                  <a:cubicBezTo>
                    <a:pt x="2863" y="1959"/>
                    <a:pt x="2430" y="2387"/>
                    <a:pt x="1901" y="2392"/>
                  </a:cubicBezTo>
                  <a:lnTo>
                    <a:pt x="1901" y="2387"/>
                  </a:lnTo>
                  <a:cubicBezTo>
                    <a:pt x="1045" y="2387"/>
                    <a:pt x="612" y="1353"/>
                    <a:pt x="1218" y="746"/>
                  </a:cubicBezTo>
                  <a:cubicBezTo>
                    <a:pt x="1414" y="550"/>
                    <a:pt x="1656" y="462"/>
                    <a:pt x="1893" y="462"/>
                  </a:cubicBezTo>
                  <a:close/>
                  <a:moveTo>
                    <a:pt x="1889" y="0"/>
                  </a:moveTo>
                  <a:cubicBezTo>
                    <a:pt x="1540" y="0"/>
                    <a:pt x="1185" y="130"/>
                    <a:pt x="895" y="419"/>
                  </a:cubicBezTo>
                  <a:cubicBezTo>
                    <a:pt x="0" y="1314"/>
                    <a:pt x="636" y="2849"/>
                    <a:pt x="1901" y="2849"/>
                  </a:cubicBezTo>
                  <a:cubicBezTo>
                    <a:pt x="2685" y="2849"/>
                    <a:pt x="3321" y="2209"/>
                    <a:pt x="3321" y="1425"/>
                  </a:cubicBezTo>
                  <a:cubicBezTo>
                    <a:pt x="3321" y="568"/>
                    <a:pt x="2620" y="0"/>
                    <a:pt x="18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53" name="Google Shape;13351;p90">
            <a:extLst>
              <a:ext uri="{FF2B5EF4-FFF2-40B4-BE49-F238E27FC236}">
                <a16:creationId xmlns:a16="http://schemas.microsoft.com/office/drawing/2014/main" id="{C0F84F8C-9E42-4F65-AEE1-CB6F0AD0C0D9}"/>
              </a:ext>
            </a:extLst>
          </p:cNvPr>
          <p:cNvGrpSpPr/>
          <p:nvPr/>
        </p:nvGrpSpPr>
        <p:grpSpPr>
          <a:xfrm>
            <a:off x="1157672" y="3019437"/>
            <a:ext cx="443560" cy="443595"/>
            <a:chOff x="868254" y="2449153"/>
            <a:chExt cx="332670" cy="332696"/>
          </a:xfrm>
        </p:grpSpPr>
        <p:sp>
          <p:nvSpPr>
            <p:cNvPr id="1054" name="Google Shape;13352;p90">
              <a:extLst>
                <a:ext uri="{FF2B5EF4-FFF2-40B4-BE49-F238E27FC236}">
                  <a16:creationId xmlns:a16="http://schemas.microsoft.com/office/drawing/2014/main" id="{BD85FF54-CCD2-4471-B42C-8C3CB4B51CA9}"/>
                </a:ext>
              </a:extLst>
            </p:cNvPr>
            <p:cNvSpPr/>
            <p:nvPr/>
          </p:nvSpPr>
          <p:spPr>
            <a:xfrm>
              <a:off x="978802" y="2454084"/>
              <a:ext cx="109683" cy="322834"/>
            </a:xfrm>
            <a:custGeom>
              <a:avLst/>
              <a:gdLst/>
              <a:ahLst/>
              <a:cxnLst/>
              <a:rect l="l" t="t" r="r" b="b"/>
              <a:pathLst>
                <a:path w="4182" h="12309" extrusionOk="0">
                  <a:moveTo>
                    <a:pt x="0" y="1"/>
                  </a:moveTo>
                  <a:lnTo>
                    <a:pt x="0" y="12309"/>
                  </a:lnTo>
                  <a:lnTo>
                    <a:pt x="4182" y="12309"/>
                  </a:lnTo>
                  <a:lnTo>
                    <a:pt x="4182" y="1"/>
                  </a:ln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5" name="Google Shape;13353;p90">
              <a:extLst>
                <a:ext uri="{FF2B5EF4-FFF2-40B4-BE49-F238E27FC236}">
                  <a16:creationId xmlns:a16="http://schemas.microsoft.com/office/drawing/2014/main" id="{6202E4D4-6D3A-463A-AE09-C7BEC8F6DEC0}"/>
                </a:ext>
              </a:extLst>
            </p:cNvPr>
            <p:cNvSpPr/>
            <p:nvPr/>
          </p:nvSpPr>
          <p:spPr>
            <a:xfrm>
              <a:off x="1063727" y="2454084"/>
              <a:ext cx="24759" cy="322834"/>
            </a:xfrm>
            <a:custGeom>
              <a:avLst/>
              <a:gdLst/>
              <a:ahLst/>
              <a:cxnLst/>
              <a:rect l="l" t="t" r="r" b="b"/>
              <a:pathLst>
                <a:path w="944" h="12309" extrusionOk="0">
                  <a:moveTo>
                    <a:pt x="0" y="1"/>
                  </a:moveTo>
                  <a:lnTo>
                    <a:pt x="0" y="12309"/>
                  </a:lnTo>
                  <a:lnTo>
                    <a:pt x="944" y="12309"/>
                  </a:lnTo>
                  <a:lnTo>
                    <a:pt x="944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6" name="Google Shape;13354;p90">
              <a:extLst>
                <a:ext uri="{FF2B5EF4-FFF2-40B4-BE49-F238E27FC236}">
                  <a16:creationId xmlns:a16="http://schemas.microsoft.com/office/drawing/2014/main" id="{DB62CE79-EA54-47C6-80F6-59F77AFF17EE}"/>
                </a:ext>
              </a:extLst>
            </p:cNvPr>
            <p:cNvSpPr/>
            <p:nvPr/>
          </p:nvSpPr>
          <p:spPr>
            <a:xfrm>
              <a:off x="873158" y="2454084"/>
              <a:ext cx="107559" cy="322965"/>
            </a:xfrm>
            <a:custGeom>
              <a:avLst/>
              <a:gdLst/>
              <a:ahLst/>
              <a:cxnLst/>
              <a:rect l="l" t="t" r="r" b="b"/>
              <a:pathLst>
                <a:path w="4101" h="12314" extrusionOk="0">
                  <a:moveTo>
                    <a:pt x="939" y="1"/>
                  </a:moveTo>
                  <a:cubicBezTo>
                    <a:pt x="419" y="1"/>
                    <a:pt x="1" y="424"/>
                    <a:pt x="1" y="944"/>
                  </a:cubicBezTo>
                  <a:lnTo>
                    <a:pt x="1" y="11371"/>
                  </a:lnTo>
                  <a:cubicBezTo>
                    <a:pt x="1" y="11890"/>
                    <a:pt x="424" y="12314"/>
                    <a:pt x="944" y="12314"/>
                  </a:cubicBezTo>
                  <a:lnTo>
                    <a:pt x="4100" y="12314"/>
                  </a:lnTo>
                  <a:lnTo>
                    <a:pt x="4100" y="1"/>
                  </a:lnTo>
                  <a:close/>
                </a:path>
              </a:pathLst>
            </a:custGeom>
            <a:solidFill>
              <a:srgbClr val="B2BD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7" name="Google Shape;13355;p90">
              <a:extLst>
                <a:ext uri="{FF2B5EF4-FFF2-40B4-BE49-F238E27FC236}">
                  <a16:creationId xmlns:a16="http://schemas.microsoft.com/office/drawing/2014/main" id="{348C50B4-EAAD-4324-AC39-17CEE15C3C62}"/>
                </a:ext>
              </a:extLst>
            </p:cNvPr>
            <p:cNvSpPr/>
            <p:nvPr/>
          </p:nvSpPr>
          <p:spPr>
            <a:xfrm>
              <a:off x="956588" y="2454084"/>
              <a:ext cx="24129" cy="322834"/>
            </a:xfrm>
            <a:custGeom>
              <a:avLst/>
              <a:gdLst/>
              <a:ahLst/>
              <a:cxnLst/>
              <a:rect l="l" t="t" r="r" b="b"/>
              <a:pathLst>
                <a:path w="920" h="12309" extrusionOk="0">
                  <a:moveTo>
                    <a:pt x="0" y="1"/>
                  </a:moveTo>
                  <a:lnTo>
                    <a:pt x="0" y="12309"/>
                  </a:lnTo>
                  <a:lnTo>
                    <a:pt x="919" y="12309"/>
                  </a:lnTo>
                  <a:lnTo>
                    <a:pt x="919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8" name="Google Shape;13356;p90">
              <a:extLst>
                <a:ext uri="{FF2B5EF4-FFF2-40B4-BE49-F238E27FC236}">
                  <a16:creationId xmlns:a16="http://schemas.microsoft.com/office/drawing/2014/main" id="{9D948074-B519-4A33-9249-EB7C771E911C}"/>
                </a:ext>
              </a:extLst>
            </p:cNvPr>
            <p:cNvSpPr/>
            <p:nvPr/>
          </p:nvSpPr>
          <p:spPr>
            <a:xfrm>
              <a:off x="1086938" y="2454084"/>
              <a:ext cx="109080" cy="322965"/>
            </a:xfrm>
            <a:custGeom>
              <a:avLst/>
              <a:gdLst/>
              <a:ahLst/>
              <a:cxnLst/>
              <a:rect l="l" t="t" r="r" b="b"/>
              <a:pathLst>
                <a:path w="4159" h="12314" extrusionOk="0">
                  <a:moveTo>
                    <a:pt x="3214" y="1"/>
                  </a:moveTo>
                  <a:cubicBezTo>
                    <a:pt x="3211" y="1"/>
                    <a:pt x="3208" y="1"/>
                    <a:pt x="3205" y="1"/>
                  </a:cubicBezTo>
                  <a:lnTo>
                    <a:pt x="1" y="1"/>
                  </a:lnTo>
                  <a:lnTo>
                    <a:pt x="1" y="12314"/>
                  </a:lnTo>
                  <a:lnTo>
                    <a:pt x="3205" y="12314"/>
                  </a:lnTo>
                  <a:cubicBezTo>
                    <a:pt x="3730" y="12314"/>
                    <a:pt x="4153" y="11895"/>
                    <a:pt x="4158" y="11371"/>
                  </a:cubicBezTo>
                  <a:lnTo>
                    <a:pt x="4158" y="944"/>
                  </a:lnTo>
                  <a:cubicBezTo>
                    <a:pt x="4153" y="422"/>
                    <a:pt x="3735" y="1"/>
                    <a:pt x="3214" y="1"/>
                  </a:cubicBezTo>
                  <a:close/>
                </a:path>
              </a:pathLst>
            </a:custGeom>
            <a:solidFill>
              <a:srgbClr val="E3EA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9" name="Google Shape;13357;p90">
              <a:extLst>
                <a:ext uri="{FF2B5EF4-FFF2-40B4-BE49-F238E27FC236}">
                  <a16:creationId xmlns:a16="http://schemas.microsoft.com/office/drawing/2014/main" id="{7D787EC0-BA7F-4B5A-82F1-0EAE52BABE69}"/>
                </a:ext>
              </a:extLst>
            </p:cNvPr>
            <p:cNvSpPr/>
            <p:nvPr/>
          </p:nvSpPr>
          <p:spPr>
            <a:xfrm>
              <a:off x="1146265" y="2454084"/>
              <a:ext cx="49754" cy="322965"/>
            </a:xfrm>
            <a:custGeom>
              <a:avLst/>
              <a:gdLst/>
              <a:ahLst/>
              <a:cxnLst/>
              <a:rect l="l" t="t" r="r" b="b"/>
              <a:pathLst>
                <a:path w="1897" h="12314" extrusionOk="0">
                  <a:moveTo>
                    <a:pt x="9" y="1"/>
                  </a:moveTo>
                  <a:cubicBezTo>
                    <a:pt x="6" y="1"/>
                    <a:pt x="3" y="1"/>
                    <a:pt x="0" y="1"/>
                  </a:cubicBezTo>
                  <a:lnTo>
                    <a:pt x="18" y="1"/>
                  </a:lnTo>
                  <a:cubicBezTo>
                    <a:pt x="15" y="1"/>
                    <a:pt x="12" y="1"/>
                    <a:pt x="9" y="1"/>
                  </a:cubicBezTo>
                  <a:close/>
                  <a:moveTo>
                    <a:pt x="952" y="1"/>
                  </a:moveTo>
                  <a:cubicBezTo>
                    <a:pt x="949" y="1"/>
                    <a:pt x="946" y="1"/>
                    <a:pt x="943" y="1"/>
                  </a:cubicBezTo>
                  <a:lnTo>
                    <a:pt x="18" y="1"/>
                  </a:lnTo>
                  <a:cubicBezTo>
                    <a:pt x="534" y="5"/>
                    <a:pt x="953" y="425"/>
                    <a:pt x="958" y="944"/>
                  </a:cubicBezTo>
                  <a:lnTo>
                    <a:pt x="958" y="11371"/>
                  </a:lnTo>
                  <a:cubicBezTo>
                    <a:pt x="953" y="11895"/>
                    <a:pt x="525" y="12314"/>
                    <a:pt x="0" y="12314"/>
                  </a:cubicBezTo>
                  <a:lnTo>
                    <a:pt x="943" y="12314"/>
                  </a:lnTo>
                  <a:cubicBezTo>
                    <a:pt x="1468" y="12314"/>
                    <a:pt x="1891" y="11895"/>
                    <a:pt x="1896" y="11371"/>
                  </a:cubicBezTo>
                  <a:lnTo>
                    <a:pt x="1896" y="944"/>
                  </a:lnTo>
                  <a:cubicBezTo>
                    <a:pt x="1891" y="422"/>
                    <a:pt x="1473" y="1"/>
                    <a:pt x="952" y="1"/>
                  </a:cubicBezTo>
                  <a:close/>
                </a:path>
              </a:pathLst>
            </a:custGeom>
            <a:solidFill>
              <a:srgbClr val="D4DE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0" name="Google Shape;13358;p90">
              <a:extLst>
                <a:ext uri="{FF2B5EF4-FFF2-40B4-BE49-F238E27FC236}">
                  <a16:creationId xmlns:a16="http://schemas.microsoft.com/office/drawing/2014/main" id="{05ACD3CB-CD86-4070-BA22-A79FC1CEBD21}"/>
                </a:ext>
              </a:extLst>
            </p:cNvPr>
            <p:cNvSpPr/>
            <p:nvPr/>
          </p:nvSpPr>
          <p:spPr>
            <a:xfrm>
              <a:off x="910768" y="2711900"/>
              <a:ext cx="31840" cy="31840"/>
            </a:xfrm>
            <a:custGeom>
              <a:avLst/>
              <a:gdLst/>
              <a:ahLst/>
              <a:cxnLst/>
              <a:rect l="l" t="t" r="r" b="b"/>
              <a:pathLst>
                <a:path w="1214" h="1214" extrusionOk="0">
                  <a:moveTo>
                    <a:pt x="607" y="1"/>
                  </a:moveTo>
                  <a:cubicBezTo>
                    <a:pt x="275" y="1"/>
                    <a:pt x="1" y="270"/>
                    <a:pt x="1" y="607"/>
                  </a:cubicBezTo>
                  <a:cubicBezTo>
                    <a:pt x="1" y="939"/>
                    <a:pt x="275" y="1213"/>
                    <a:pt x="607" y="1213"/>
                  </a:cubicBezTo>
                  <a:cubicBezTo>
                    <a:pt x="944" y="1213"/>
                    <a:pt x="1213" y="939"/>
                    <a:pt x="1213" y="607"/>
                  </a:cubicBezTo>
                  <a:cubicBezTo>
                    <a:pt x="1213" y="270"/>
                    <a:pt x="944" y="1"/>
                    <a:pt x="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1" name="Google Shape;13359;p90">
              <a:extLst>
                <a:ext uri="{FF2B5EF4-FFF2-40B4-BE49-F238E27FC236}">
                  <a16:creationId xmlns:a16="http://schemas.microsoft.com/office/drawing/2014/main" id="{990FCBC8-1EFD-4760-86A7-CF89660B268B}"/>
                </a:ext>
              </a:extLst>
            </p:cNvPr>
            <p:cNvSpPr/>
            <p:nvPr/>
          </p:nvSpPr>
          <p:spPr>
            <a:xfrm>
              <a:off x="1018668" y="2711900"/>
              <a:ext cx="31840" cy="31840"/>
            </a:xfrm>
            <a:custGeom>
              <a:avLst/>
              <a:gdLst/>
              <a:ahLst/>
              <a:cxnLst/>
              <a:rect l="l" t="t" r="r" b="b"/>
              <a:pathLst>
                <a:path w="1214" h="1214" extrusionOk="0">
                  <a:moveTo>
                    <a:pt x="607" y="1"/>
                  </a:moveTo>
                  <a:cubicBezTo>
                    <a:pt x="270" y="1"/>
                    <a:pt x="1" y="270"/>
                    <a:pt x="1" y="607"/>
                  </a:cubicBezTo>
                  <a:cubicBezTo>
                    <a:pt x="1" y="939"/>
                    <a:pt x="270" y="1213"/>
                    <a:pt x="607" y="1213"/>
                  </a:cubicBezTo>
                  <a:cubicBezTo>
                    <a:pt x="944" y="1213"/>
                    <a:pt x="1213" y="939"/>
                    <a:pt x="1213" y="607"/>
                  </a:cubicBezTo>
                  <a:cubicBezTo>
                    <a:pt x="1213" y="270"/>
                    <a:pt x="944" y="1"/>
                    <a:pt x="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2" name="Google Shape;13360;p90">
              <a:extLst>
                <a:ext uri="{FF2B5EF4-FFF2-40B4-BE49-F238E27FC236}">
                  <a16:creationId xmlns:a16="http://schemas.microsoft.com/office/drawing/2014/main" id="{ABD66848-B324-4A12-96B6-3503DF019E4D}"/>
                </a:ext>
              </a:extLst>
            </p:cNvPr>
            <p:cNvSpPr/>
            <p:nvPr/>
          </p:nvSpPr>
          <p:spPr>
            <a:xfrm>
              <a:off x="1125178" y="2711900"/>
              <a:ext cx="31840" cy="31840"/>
            </a:xfrm>
            <a:custGeom>
              <a:avLst/>
              <a:gdLst/>
              <a:ahLst/>
              <a:cxnLst/>
              <a:rect l="l" t="t" r="r" b="b"/>
              <a:pathLst>
                <a:path w="1214" h="1214" extrusionOk="0">
                  <a:moveTo>
                    <a:pt x="607" y="1"/>
                  </a:moveTo>
                  <a:cubicBezTo>
                    <a:pt x="270" y="1"/>
                    <a:pt x="1" y="270"/>
                    <a:pt x="1" y="607"/>
                  </a:cubicBezTo>
                  <a:cubicBezTo>
                    <a:pt x="1" y="939"/>
                    <a:pt x="270" y="1213"/>
                    <a:pt x="607" y="1213"/>
                  </a:cubicBezTo>
                  <a:cubicBezTo>
                    <a:pt x="944" y="1213"/>
                    <a:pt x="1213" y="939"/>
                    <a:pt x="1213" y="607"/>
                  </a:cubicBezTo>
                  <a:cubicBezTo>
                    <a:pt x="1213" y="270"/>
                    <a:pt x="944" y="1"/>
                    <a:pt x="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3" name="Google Shape;13361;p90">
              <a:extLst>
                <a:ext uri="{FF2B5EF4-FFF2-40B4-BE49-F238E27FC236}">
                  <a16:creationId xmlns:a16="http://schemas.microsoft.com/office/drawing/2014/main" id="{EA8DBABC-0A47-4194-BBF8-15F109E8A713}"/>
                </a:ext>
              </a:extLst>
            </p:cNvPr>
            <p:cNvSpPr/>
            <p:nvPr/>
          </p:nvSpPr>
          <p:spPr>
            <a:xfrm>
              <a:off x="896894" y="2607409"/>
              <a:ext cx="59720" cy="40285"/>
            </a:xfrm>
            <a:custGeom>
              <a:avLst/>
              <a:gdLst/>
              <a:ahLst/>
              <a:cxnLst/>
              <a:rect l="l" t="t" r="r" b="b"/>
              <a:pathLst>
                <a:path w="2277" h="1536" extrusionOk="0">
                  <a:moveTo>
                    <a:pt x="0" y="1"/>
                  </a:moveTo>
                  <a:lnTo>
                    <a:pt x="0" y="1286"/>
                  </a:lnTo>
                  <a:cubicBezTo>
                    <a:pt x="0" y="1425"/>
                    <a:pt x="111" y="1536"/>
                    <a:pt x="246" y="1536"/>
                  </a:cubicBezTo>
                  <a:lnTo>
                    <a:pt x="2031" y="1536"/>
                  </a:lnTo>
                  <a:cubicBezTo>
                    <a:pt x="2166" y="1536"/>
                    <a:pt x="2276" y="1425"/>
                    <a:pt x="2276" y="1286"/>
                  </a:cubicBezTo>
                  <a:lnTo>
                    <a:pt x="2276" y="1"/>
                  </a:lnTo>
                  <a:close/>
                </a:path>
              </a:pathLst>
            </a:custGeom>
            <a:solidFill>
              <a:srgbClr val="889C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4" name="Google Shape;13362;p90">
              <a:extLst>
                <a:ext uri="{FF2B5EF4-FFF2-40B4-BE49-F238E27FC236}">
                  <a16:creationId xmlns:a16="http://schemas.microsoft.com/office/drawing/2014/main" id="{AD2C4335-5BC0-48D7-9FCC-A8C329F7ED19}"/>
                </a:ext>
              </a:extLst>
            </p:cNvPr>
            <p:cNvSpPr/>
            <p:nvPr/>
          </p:nvSpPr>
          <p:spPr>
            <a:xfrm>
              <a:off x="896763" y="2489307"/>
              <a:ext cx="59982" cy="118129"/>
            </a:xfrm>
            <a:custGeom>
              <a:avLst/>
              <a:gdLst/>
              <a:ahLst/>
              <a:cxnLst/>
              <a:rect l="l" t="t" r="r" b="b"/>
              <a:pathLst>
                <a:path w="2287" h="4504" extrusionOk="0">
                  <a:moveTo>
                    <a:pt x="251" y="0"/>
                  </a:moveTo>
                  <a:cubicBezTo>
                    <a:pt x="111" y="0"/>
                    <a:pt x="1" y="111"/>
                    <a:pt x="5" y="250"/>
                  </a:cubicBezTo>
                  <a:lnTo>
                    <a:pt x="5" y="4504"/>
                  </a:lnTo>
                  <a:lnTo>
                    <a:pt x="2281" y="4504"/>
                  </a:lnTo>
                  <a:lnTo>
                    <a:pt x="2281" y="236"/>
                  </a:lnTo>
                  <a:cubicBezTo>
                    <a:pt x="2286" y="106"/>
                    <a:pt x="2180" y="0"/>
                    <a:pt x="20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5" name="Google Shape;13363;p90">
              <a:extLst>
                <a:ext uri="{FF2B5EF4-FFF2-40B4-BE49-F238E27FC236}">
                  <a16:creationId xmlns:a16="http://schemas.microsoft.com/office/drawing/2014/main" id="{8DD8AE3C-FBBE-42F9-8F10-65ABE73A7233}"/>
                </a:ext>
              </a:extLst>
            </p:cNvPr>
            <p:cNvSpPr/>
            <p:nvPr/>
          </p:nvSpPr>
          <p:spPr>
            <a:xfrm>
              <a:off x="1004663" y="2489307"/>
              <a:ext cx="59851" cy="118129"/>
            </a:xfrm>
            <a:custGeom>
              <a:avLst/>
              <a:gdLst/>
              <a:ahLst/>
              <a:cxnLst/>
              <a:rect l="l" t="t" r="r" b="b"/>
              <a:pathLst>
                <a:path w="2282" h="4504" extrusionOk="0">
                  <a:moveTo>
                    <a:pt x="251" y="0"/>
                  </a:moveTo>
                  <a:cubicBezTo>
                    <a:pt x="111" y="0"/>
                    <a:pt x="1" y="111"/>
                    <a:pt x="1" y="250"/>
                  </a:cubicBezTo>
                  <a:lnTo>
                    <a:pt x="1" y="4504"/>
                  </a:lnTo>
                  <a:lnTo>
                    <a:pt x="2281" y="4504"/>
                  </a:lnTo>
                  <a:lnTo>
                    <a:pt x="2281" y="250"/>
                  </a:lnTo>
                  <a:cubicBezTo>
                    <a:pt x="2281" y="111"/>
                    <a:pt x="2171" y="0"/>
                    <a:pt x="2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6" name="Google Shape;13364;p90">
              <a:extLst>
                <a:ext uri="{FF2B5EF4-FFF2-40B4-BE49-F238E27FC236}">
                  <a16:creationId xmlns:a16="http://schemas.microsoft.com/office/drawing/2014/main" id="{7FF86B44-ECA4-4A6D-B0BC-28ADEFDC995A}"/>
                </a:ext>
              </a:extLst>
            </p:cNvPr>
            <p:cNvSpPr/>
            <p:nvPr/>
          </p:nvSpPr>
          <p:spPr>
            <a:xfrm>
              <a:off x="1004663" y="2607409"/>
              <a:ext cx="59851" cy="40285"/>
            </a:xfrm>
            <a:custGeom>
              <a:avLst/>
              <a:gdLst/>
              <a:ahLst/>
              <a:cxnLst/>
              <a:rect l="l" t="t" r="r" b="b"/>
              <a:pathLst>
                <a:path w="2282" h="1536" extrusionOk="0">
                  <a:moveTo>
                    <a:pt x="1" y="1"/>
                  </a:moveTo>
                  <a:lnTo>
                    <a:pt x="1" y="1286"/>
                  </a:lnTo>
                  <a:cubicBezTo>
                    <a:pt x="1" y="1425"/>
                    <a:pt x="111" y="1536"/>
                    <a:pt x="251" y="1536"/>
                  </a:cubicBezTo>
                  <a:lnTo>
                    <a:pt x="2031" y="1536"/>
                  </a:lnTo>
                  <a:cubicBezTo>
                    <a:pt x="2171" y="1536"/>
                    <a:pt x="2281" y="1425"/>
                    <a:pt x="2281" y="1286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889C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7" name="Google Shape;13365;p90">
              <a:extLst>
                <a:ext uri="{FF2B5EF4-FFF2-40B4-BE49-F238E27FC236}">
                  <a16:creationId xmlns:a16="http://schemas.microsoft.com/office/drawing/2014/main" id="{3B9EC946-807A-47A7-A5AE-219EFA966D4F}"/>
                </a:ext>
              </a:extLst>
            </p:cNvPr>
            <p:cNvSpPr/>
            <p:nvPr/>
          </p:nvSpPr>
          <p:spPr>
            <a:xfrm>
              <a:off x="1111173" y="2489307"/>
              <a:ext cx="59851" cy="118129"/>
            </a:xfrm>
            <a:custGeom>
              <a:avLst/>
              <a:gdLst/>
              <a:ahLst/>
              <a:cxnLst/>
              <a:rect l="l" t="t" r="r" b="b"/>
              <a:pathLst>
                <a:path w="2282" h="4504" extrusionOk="0">
                  <a:moveTo>
                    <a:pt x="251" y="0"/>
                  </a:moveTo>
                  <a:cubicBezTo>
                    <a:pt x="111" y="0"/>
                    <a:pt x="1" y="111"/>
                    <a:pt x="1" y="250"/>
                  </a:cubicBezTo>
                  <a:lnTo>
                    <a:pt x="1" y="4504"/>
                  </a:lnTo>
                  <a:lnTo>
                    <a:pt x="2281" y="4504"/>
                  </a:lnTo>
                  <a:lnTo>
                    <a:pt x="2281" y="250"/>
                  </a:lnTo>
                  <a:cubicBezTo>
                    <a:pt x="2281" y="111"/>
                    <a:pt x="2171" y="0"/>
                    <a:pt x="20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8" name="Google Shape;13366;p90">
              <a:extLst>
                <a:ext uri="{FF2B5EF4-FFF2-40B4-BE49-F238E27FC236}">
                  <a16:creationId xmlns:a16="http://schemas.microsoft.com/office/drawing/2014/main" id="{B7DC3932-11EC-4587-9DDC-875687FC5A71}"/>
                </a:ext>
              </a:extLst>
            </p:cNvPr>
            <p:cNvSpPr/>
            <p:nvPr/>
          </p:nvSpPr>
          <p:spPr>
            <a:xfrm>
              <a:off x="1111173" y="2607409"/>
              <a:ext cx="59851" cy="40285"/>
            </a:xfrm>
            <a:custGeom>
              <a:avLst/>
              <a:gdLst/>
              <a:ahLst/>
              <a:cxnLst/>
              <a:rect l="l" t="t" r="r" b="b"/>
              <a:pathLst>
                <a:path w="2282" h="1536" extrusionOk="0">
                  <a:moveTo>
                    <a:pt x="1" y="1"/>
                  </a:moveTo>
                  <a:lnTo>
                    <a:pt x="1" y="1286"/>
                  </a:lnTo>
                  <a:cubicBezTo>
                    <a:pt x="1" y="1425"/>
                    <a:pt x="111" y="1536"/>
                    <a:pt x="251" y="1536"/>
                  </a:cubicBezTo>
                  <a:lnTo>
                    <a:pt x="2036" y="1536"/>
                  </a:lnTo>
                  <a:cubicBezTo>
                    <a:pt x="2171" y="1536"/>
                    <a:pt x="2281" y="1425"/>
                    <a:pt x="2281" y="1286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889C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9" name="Google Shape;13367;p90">
              <a:extLst>
                <a:ext uri="{FF2B5EF4-FFF2-40B4-BE49-F238E27FC236}">
                  <a16:creationId xmlns:a16="http://schemas.microsoft.com/office/drawing/2014/main" id="{0AD89488-6FB6-4FC5-A6E9-20C3736FFB9C}"/>
                </a:ext>
              </a:extLst>
            </p:cNvPr>
            <p:cNvSpPr/>
            <p:nvPr/>
          </p:nvSpPr>
          <p:spPr>
            <a:xfrm>
              <a:off x="868254" y="2449153"/>
              <a:ext cx="332670" cy="332696"/>
            </a:xfrm>
            <a:custGeom>
              <a:avLst/>
              <a:gdLst/>
              <a:ahLst/>
              <a:cxnLst/>
              <a:rect l="l" t="t" r="r" b="b"/>
              <a:pathLst>
                <a:path w="12684" h="12685" extrusionOk="0">
                  <a:moveTo>
                    <a:pt x="11558" y="376"/>
                  </a:moveTo>
                  <a:cubicBezTo>
                    <a:pt x="11972" y="376"/>
                    <a:pt x="12309" y="713"/>
                    <a:pt x="12309" y="1132"/>
                  </a:cubicBezTo>
                  <a:lnTo>
                    <a:pt x="12309" y="11559"/>
                  </a:lnTo>
                  <a:cubicBezTo>
                    <a:pt x="12309" y="11977"/>
                    <a:pt x="11972" y="12314"/>
                    <a:pt x="11558" y="12314"/>
                  </a:cubicBezTo>
                  <a:lnTo>
                    <a:pt x="8579" y="12314"/>
                  </a:lnTo>
                  <a:lnTo>
                    <a:pt x="8579" y="11126"/>
                  </a:lnTo>
                  <a:cubicBezTo>
                    <a:pt x="8579" y="11005"/>
                    <a:pt x="8487" y="10945"/>
                    <a:pt x="8394" y="10945"/>
                  </a:cubicBezTo>
                  <a:cubicBezTo>
                    <a:pt x="8302" y="10945"/>
                    <a:pt x="8209" y="11005"/>
                    <a:pt x="8209" y="11126"/>
                  </a:cubicBezTo>
                  <a:lnTo>
                    <a:pt x="8209" y="12314"/>
                  </a:lnTo>
                  <a:lnTo>
                    <a:pt x="4470" y="12314"/>
                  </a:lnTo>
                  <a:lnTo>
                    <a:pt x="4475" y="376"/>
                  </a:lnTo>
                  <a:lnTo>
                    <a:pt x="8209" y="376"/>
                  </a:lnTo>
                  <a:lnTo>
                    <a:pt x="8209" y="10158"/>
                  </a:lnTo>
                  <a:cubicBezTo>
                    <a:pt x="8209" y="10279"/>
                    <a:pt x="8303" y="10339"/>
                    <a:pt x="8397" y="10339"/>
                  </a:cubicBezTo>
                  <a:cubicBezTo>
                    <a:pt x="8490" y="10339"/>
                    <a:pt x="8584" y="10279"/>
                    <a:pt x="8584" y="10158"/>
                  </a:cubicBezTo>
                  <a:lnTo>
                    <a:pt x="8584" y="376"/>
                  </a:lnTo>
                  <a:close/>
                  <a:moveTo>
                    <a:pt x="1126" y="1"/>
                  </a:moveTo>
                  <a:cubicBezTo>
                    <a:pt x="505" y="6"/>
                    <a:pt x="0" y="506"/>
                    <a:pt x="0" y="1132"/>
                  </a:cubicBezTo>
                  <a:lnTo>
                    <a:pt x="0" y="2556"/>
                  </a:lnTo>
                  <a:cubicBezTo>
                    <a:pt x="0" y="2676"/>
                    <a:pt x="93" y="2736"/>
                    <a:pt x="185" y="2736"/>
                  </a:cubicBezTo>
                  <a:cubicBezTo>
                    <a:pt x="278" y="2736"/>
                    <a:pt x="371" y="2676"/>
                    <a:pt x="371" y="2556"/>
                  </a:cubicBezTo>
                  <a:lnTo>
                    <a:pt x="371" y="1132"/>
                  </a:lnTo>
                  <a:cubicBezTo>
                    <a:pt x="371" y="713"/>
                    <a:pt x="712" y="376"/>
                    <a:pt x="1126" y="376"/>
                  </a:cubicBezTo>
                  <a:lnTo>
                    <a:pt x="4100" y="376"/>
                  </a:lnTo>
                  <a:lnTo>
                    <a:pt x="4100" y="12314"/>
                  </a:lnTo>
                  <a:lnTo>
                    <a:pt x="1126" y="12314"/>
                  </a:lnTo>
                  <a:cubicBezTo>
                    <a:pt x="712" y="12314"/>
                    <a:pt x="371" y="11977"/>
                    <a:pt x="371" y="11559"/>
                  </a:cubicBezTo>
                  <a:lnTo>
                    <a:pt x="371" y="3595"/>
                  </a:lnTo>
                  <a:cubicBezTo>
                    <a:pt x="371" y="3475"/>
                    <a:pt x="278" y="3415"/>
                    <a:pt x="185" y="3415"/>
                  </a:cubicBezTo>
                  <a:cubicBezTo>
                    <a:pt x="93" y="3415"/>
                    <a:pt x="0" y="3475"/>
                    <a:pt x="0" y="3595"/>
                  </a:cubicBezTo>
                  <a:lnTo>
                    <a:pt x="0" y="11559"/>
                  </a:lnTo>
                  <a:cubicBezTo>
                    <a:pt x="0" y="12179"/>
                    <a:pt x="505" y="12685"/>
                    <a:pt x="1126" y="12685"/>
                  </a:cubicBezTo>
                  <a:lnTo>
                    <a:pt x="11558" y="12685"/>
                  </a:lnTo>
                  <a:cubicBezTo>
                    <a:pt x="12179" y="12685"/>
                    <a:pt x="12679" y="12179"/>
                    <a:pt x="12684" y="11559"/>
                  </a:cubicBezTo>
                  <a:lnTo>
                    <a:pt x="12684" y="1132"/>
                  </a:lnTo>
                  <a:cubicBezTo>
                    <a:pt x="12679" y="506"/>
                    <a:pt x="12179" y="6"/>
                    <a:pt x="115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0" name="Google Shape;13368;p90">
              <a:extLst>
                <a:ext uri="{FF2B5EF4-FFF2-40B4-BE49-F238E27FC236}">
                  <a16:creationId xmlns:a16="http://schemas.microsoft.com/office/drawing/2014/main" id="{83E1E937-ED54-4B21-AC91-C39706547B8A}"/>
                </a:ext>
              </a:extLst>
            </p:cNvPr>
            <p:cNvSpPr/>
            <p:nvPr/>
          </p:nvSpPr>
          <p:spPr>
            <a:xfrm>
              <a:off x="905969" y="2706995"/>
              <a:ext cx="48626" cy="41649"/>
            </a:xfrm>
            <a:custGeom>
              <a:avLst/>
              <a:gdLst/>
              <a:ahLst/>
              <a:cxnLst/>
              <a:rect l="l" t="t" r="r" b="b"/>
              <a:pathLst>
                <a:path w="1854" h="1588" extrusionOk="0">
                  <a:moveTo>
                    <a:pt x="790" y="371"/>
                  </a:moveTo>
                  <a:cubicBezTo>
                    <a:pt x="1026" y="371"/>
                    <a:pt x="1213" y="558"/>
                    <a:pt x="1213" y="794"/>
                  </a:cubicBezTo>
                  <a:cubicBezTo>
                    <a:pt x="1213" y="1048"/>
                    <a:pt x="1006" y="1216"/>
                    <a:pt x="790" y="1216"/>
                  </a:cubicBezTo>
                  <a:cubicBezTo>
                    <a:pt x="687" y="1216"/>
                    <a:pt x="582" y="1178"/>
                    <a:pt x="496" y="1093"/>
                  </a:cubicBezTo>
                  <a:cubicBezTo>
                    <a:pt x="227" y="823"/>
                    <a:pt x="415" y="371"/>
                    <a:pt x="790" y="371"/>
                  </a:cubicBezTo>
                  <a:close/>
                  <a:moveTo>
                    <a:pt x="790" y="0"/>
                  </a:moveTo>
                  <a:cubicBezTo>
                    <a:pt x="352" y="0"/>
                    <a:pt x="1" y="356"/>
                    <a:pt x="1" y="794"/>
                  </a:cubicBezTo>
                  <a:cubicBezTo>
                    <a:pt x="1" y="1272"/>
                    <a:pt x="390" y="1587"/>
                    <a:pt x="796" y="1587"/>
                  </a:cubicBezTo>
                  <a:cubicBezTo>
                    <a:pt x="991" y="1587"/>
                    <a:pt x="1191" y="1515"/>
                    <a:pt x="1353" y="1352"/>
                  </a:cubicBezTo>
                  <a:cubicBezTo>
                    <a:pt x="1853" y="852"/>
                    <a:pt x="1497" y="0"/>
                    <a:pt x="7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1" name="Google Shape;13369;p90">
              <a:extLst>
                <a:ext uri="{FF2B5EF4-FFF2-40B4-BE49-F238E27FC236}">
                  <a16:creationId xmlns:a16="http://schemas.microsoft.com/office/drawing/2014/main" id="{B98FD59F-D6D2-4682-BE53-E192882F7DC3}"/>
                </a:ext>
              </a:extLst>
            </p:cNvPr>
            <p:cNvSpPr/>
            <p:nvPr/>
          </p:nvSpPr>
          <p:spPr>
            <a:xfrm>
              <a:off x="1006813" y="2706995"/>
              <a:ext cx="48600" cy="41623"/>
            </a:xfrm>
            <a:custGeom>
              <a:avLst/>
              <a:gdLst/>
              <a:ahLst/>
              <a:cxnLst/>
              <a:rect l="l" t="t" r="r" b="b"/>
              <a:pathLst>
                <a:path w="1853" h="1587" extrusionOk="0">
                  <a:moveTo>
                    <a:pt x="1057" y="369"/>
                  </a:moveTo>
                  <a:cubicBezTo>
                    <a:pt x="1272" y="369"/>
                    <a:pt x="1478" y="536"/>
                    <a:pt x="1478" y="789"/>
                  </a:cubicBezTo>
                  <a:cubicBezTo>
                    <a:pt x="1482" y="1025"/>
                    <a:pt x="1290" y="1213"/>
                    <a:pt x="1059" y="1213"/>
                  </a:cubicBezTo>
                  <a:cubicBezTo>
                    <a:pt x="684" y="1213"/>
                    <a:pt x="496" y="761"/>
                    <a:pt x="761" y="496"/>
                  </a:cubicBezTo>
                  <a:cubicBezTo>
                    <a:pt x="847" y="408"/>
                    <a:pt x="953" y="369"/>
                    <a:pt x="1057" y="369"/>
                  </a:cubicBezTo>
                  <a:close/>
                  <a:moveTo>
                    <a:pt x="1059" y="0"/>
                  </a:moveTo>
                  <a:cubicBezTo>
                    <a:pt x="352" y="0"/>
                    <a:pt x="0" y="852"/>
                    <a:pt x="501" y="1352"/>
                  </a:cubicBezTo>
                  <a:cubicBezTo>
                    <a:pt x="661" y="1514"/>
                    <a:pt x="859" y="1586"/>
                    <a:pt x="1053" y="1586"/>
                  </a:cubicBezTo>
                  <a:cubicBezTo>
                    <a:pt x="1461" y="1586"/>
                    <a:pt x="1853" y="1270"/>
                    <a:pt x="1853" y="794"/>
                  </a:cubicBezTo>
                  <a:cubicBezTo>
                    <a:pt x="1848" y="356"/>
                    <a:pt x="1497" y="0"/>
                    <a:pt x="10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2" name="Google Shape;13370;p90">
              <a:extLst>
                <a:ext uri="{FF2B5EF4-FFF2-40B4-BE49-F238E27FC236}">
                  <a16:creationId xmlns:a16="http://schemas.microsoft.com/office/drawing/2014/main" id="{35FC9DB0-005C-4443-9D8D-E15716DB9774}"/>
                </a:ext>
              </a:extLst>
            </p:cNvPr>
            <p:cNvSpPr/>
            <p:nvPr/>
          </p:nvSpPr>
          <p:spPr>
            <a:xfrm>
              <a:off x="1113323" y="2706995"/>
              <a:ext cx="48626" cy="41623"/>
            </a:xfrm>
            <a:custGeom>
              <a:avLst/>
              <a:gdLst/>
              <a:ahLst/>
              <a:cxnLst/>
              <a:rect l="l" t="t" r="r" b="b"/>
              <a:pathLst>
                <a:path w="1854" h="1587" extrusionOk="0">
                  <a:moveTo>
                    <a:pt x="1059" y="369"/>
                  </a:moveTo>
                  <a:cubicBezTo>
                    <a:pt x="1275" y="369"/>
                    <a:pt x="1483" y="536"/>
                    <a:pt x="1483" y="789"/>
                  </a:cubicBezTo>
                  <a:cubicBezTo>
                    <a:pt x="1483" y="1025"/>
                    <a:pt x="1295" y="1213"/>
                    <a:pt x="1059" y="1213"/>
                  </a:cubicBezTo>
                  <a:cubicBezTo>
                    <a:pt x="684" y="1213"/>
                    <a:pt x="496" y="761"/>
                    <a:pt x="761" y="496"/>
                  </a:cubicBezTo>
                  <a:cubicBezTo>
                    <a:pt x="847" y="408"/>
                    <a:pt x="954" y="369"/>
                    <a:pt x="1059" y="369"/>
                  </a:cubicBezTo>
                  <a:close/>
                  <a:moveTo>
                    <a:pt x="1059" y="0"/>
                  </a:moveTo>
                  <a:cubicBezTo>
                    <a:pt x="352" y="0"/>
                    <a:pt x="1" y="852"/>
                    <a:pt x="496" y="1352"/>
                  </a:cubicBezTo>
                  <a:cubicBezTo>
                    <a:pt x="658" y="1514"/>
                    <a:pt x="856" y="1586"/>
                    <a:pt x="1051" y="1586"/>
                  </a:cubicBezTo>
                  <a:cubicBezTo>
                    <a:pt x="1459" y="1586"/>
                    <a:pt x="1850" y="1270"/>
                    <a:pt x="1853" y="794"/>
                  </a:cubicBezTo>
                  <a:cubicBezTo>
                    <a:pt x="1848" y="356"/>
                    <a:pt x="1497" y="0"/>
                    <a:pt x="10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3" name="Google Shape;13371;p90">
              <a:extLst>
                <a:ext uri="{FF2B5EF4-FFF2-40B4-BE49-F238E27FC236}">
                  <a16:creationId xmlns:a16="http://schemas.microsoft.com/office/drawing/2014/main" id="{EB39B323-7B52-44F6-8EA9-5833939097BA}"/>
                </a:ext>
              </a:extLst>
            </p:cNvPr>
            <p:cNvSpPr/>
            <p:nvPr/>
          </p:nvSpPr>
          <p:spPr>
            <a:xfrm>
              <a:off x="910637" y="2514407"/>
              <a:ext cx="32207" cy="9862"/>
            </a:xfrm>
            <a:custGeom>
              <a:avLst/>
              <a:gdLst/>
              <a:ahLst/>
              <a:cxnLst/>
              <a:rect l="l" t="t" r="r" b="b"/>
              <a:pathLst>
                <a:path w="1228" h="376" extrusionOk="0">
                  <a:moveTo>
                    <a:pt x="241" y="1"/>
                  </a:moveTo>
                  <a:cubicBezTo>
                    <a:pt x="1" y="5"/>
                    <a:pt x="1" y="376"/>
                    <a:pt x="241" y="376"/>
                  </a:cubicBezTo>
                  <a:lnTo>
                    <a:pt x="987" y="376"/>
                  </a:lnTo>
                  <a:cubicBezTo>
                    <a:pt x="1228" y="376"/>
                    <a:pt x="1228" y="1"/>
                    <a:pt x="9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4" name="Google Shape;13372;p90">
              <a:extLst>
                <a:ext uri="{FF2B5EF4-FFF2-40B4-BE49-F238E27FC236}">
                  <a16:creationId xmlns:a16="http://schemas.microsoft.com/office/drawing/2014/main" id="{5E2838CB-2135-4EBC-9024-395643020ACF}"/>
                </a:ext>
              </a:extLst>
            </p:cNvPr>
            <p:cNvSpPr/>
            <p:nvPr/>
          </p:nvSpPr>
          <p:spPr>
            <a:xfrm>
              <a:off x="910637" y="2543441"/>
              <a:ext cx="32207" cy="9730"/>
            </a:xfrm>
            <a:custGeom>
              <a:avLst/>
              <a:gdLst/>
              <a:ahLst/>
              <a:cxnLst/>
              <a:rect l="l" t="t" r="r" b="b"/>
              <a:pathLst>
                <a:path w="1228" h="371" extrusionOk="0">
                  <a:moveTo>
                    <a:pt x="241" y="0"/>
                  </a:moveTo>
                  <a:cubicBezTo>
                    <a:pt x="1" y="0"/>
                    <a:pt x="1" y="371"/>
                    <a:pt x="241" y="371"/>
                  </a:cubicBezTo>
                  <a:lnTo>
                    <a:pt x="987" y="371"/>
                  </a:lnTo>
                  <a:cubicBezTo>
                    <a:pt x="1228" y="371"/>
                    <a:pt x="1228" y="0"/>
                    <a:pt x="9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5" name="Google Shape;13373;p90">
              <a:extLst>
                <a:ext uri="{FF2B5EF4-FFF2-40B4-BE49-F238E27FC236}">
                  <a16:creationId xmlns:a16="http://schemas.microsoft.com/office/drawing/2014/main" id="{58991907-E1A8-4E6F-8800-0550EA46A0AD}"/>
                </a:ext>
              </a:extLst>
            </p:cNvPr>
            <p:cNvSpPr/>
            <p:nvPr/>
          </p:nvSpPr>
          <p:spPr>
            <a:xfrm>
              <a:off x="910637" y="2572343"/>
              <a:ext cx="32207" cy="9730"/>
            </a:xfrm>
            <a:custGeom>
              <a:avLst/>
              <a:gdLst/>
              <a:ahLst/>
              <a:cxnLst/>
              <a:rect l="l" t="t" r="r" b="b"/>
              <a:pathLst>
                <a:path w="1228" h="371" extrusionOk="0">
                  <a:moveTo>
                    <a:pt x="241" y="0"/>
                  </a:moveTo>
                  <a:cubicBezTo>
                    <a:pt x="1" y="0"/>
                    <a:pt x="1" y="371"/>
                    <a:pt x="241" y="371"/>
                  </a:cubicBezTo>
                  <a:lnTo>
                    <a:pt x="987" y="371"/>
                  </a:lnTo>
                  <a:cubicBezTo>
                    <a:pt x="1228" y="371"/>
                    <a:pt x="1228" y="0"/>
                    <a:pt x="9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6" name="Google Shape;13374;p90">
              <a:extLst>
                <a:ext uri="{FF2B5EF4-FFF2-40B4-BE49-F238E27FC236}">
                  <a16:creationId xmlns:a16="http://schemas.microsoft.com/office/drawing/2014/main" id="{5D78BC21-DA98-4D5B-A24E-D251A3E54B35}"/>
                </a:ext>
              </a:extLst>
            </p:cNvPr>
            <p:cNvSpPr/>
            <p:nvPr/>
          </p:nvSpPr>
          <p:spPr>
            <a:xfrm>
              <a:off x="891963" y="2484376"/>
              <a:ext cx="69555" cy="168118"/>
            </a:xfrm>
            <a:custGeom>
              <a:avLst/>
              <a:gdLst/>
              <a:ahLst/>
              <a:cxnLst/>
              <a:rect l="l" t="t" r="r" b="b"/>
              <a:pathLst>
                <a:path w="2652" h="6410" extrusionOk="0">
                  <a:moveTo>
                    <a:pt x="2281" y="376"/>
                  </a:moveTo>
                  <a:lnTo>
                    <a:pt x="2281" y="4504"/>
                  </a:lnTo>
                  <a:lnTo>
                    <a:pt x="371" y="4504"/>
                  </a:lnTo>
                  <a:lnTo>
                    <a:pt x="371" y="376"/>
                  </a:lnTo>
                  <a:close/>
                  <a:moveTo>
                    <a:pt x="2281" y="4879"/>
                  </a:moveTo>
                  <a:lnTo>
                    <a:pt x="2281" y="6044"/>
                  </a:lnTo>
                  <a:lnTo>
                    <a:pt x="371" y="6039"/>
                  </a:lnTo>
                  <a:lnTo>
                    <a:pt x="371" y="4879"/>
                  </a:lnTo>
                  <a:close/>
                  <a:moveTo>
                    <a:pt x="188" y="0"/>
                  </a:moveTo>
                  <a:cubicBezTo>
                    <a:pt x="83" y="0"/>
                    <a:pt x="1" y="87"/>
                    <a:pt x="1" y="188"/>
                  </a:cubicBezTo>
                  <a:lnTo>
                    <a:pt x="1" y="6227"/>
                  </a:lnTo>
                  <a:cubicBezTo>
                    <a:pt x="1" y="6328"/>
                    <a:pt x="83" y="6410"/>
                    <a:pt x="188" y="6410"/>
                  </a:cubicBezTo>
                  <a:lnTo>
                    <a:pt x="2464" y="6410"/>
                  </a:lnTo>
                  <a:cubicBezTo>
                    <a:pt x="2467" y="6410"/>
                    <a:pt x="2470" y="6410"/>
                    <a:pt x="2473" y="6410"/>
                  </a:cubicBezTo>
                  <a:cubicBezTo>
                    <a:pt x="2574" y="6410"/>
                    <a:pt x="2652" y="6325"/>
                    <a:pt x="2652" y="6227"/>
                  </a:cubicBezTo>
                  <a:lnTo>
                    <a:pt x="2652" y="188"/>
                  </a:lnTo>
                  <a:cubicBezTo>
                    <a:pt x="2652" y="87"/>
                    <a:pt x="2570" y="0"/>
                    <a:pt x="24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7" name="Google Shape;13375;p90">
              <a:extLst>
                <a:ext uri="{FF2B5EF4-FFF2-40B4-BE49-F238E27FC236}">
                  <a16:creationId xmlns:a16="http://schemas.microsoft.com/office/drawing/2014/main" id="{7247BD32-3209-4E26-A6EB-08D5F19C09FD}"/>
                </a:ext>
              </a:extLst>
            </p:cNvPr>
            <p:cNvSpPr/>
            <p:nvPr/>
          </p:nvSpPr>
          <p:spPr>
            <a:xfrm>
              <a:off x="999863" y="2484507"/>
              <a:ext cx="69450" cy="167987"/>
            </a:xfrm>
            <a:custGeom>
              <a:avLst/>
              <a:gdLst/>
              <a:ahLst/>
              <a:cxnLst/>
              <a:rect l="l" t="t" r="r" b="b"/>
              <a:pathLst>
                <a:path w="2648" h="6405" extrusionOk="0">
                  <a:moveTo>
                    <a:pt x="2277" y="371"/>
                  </a:moveTo>
                  <a:lnTo>
                    <a:pt x="2277" y="4499"/>
                  </a:lnTo>
                  <a:lnTo>
                    <a:pt x="371" y="4499"/>
                  </a:lnTo>
                  <a:lnTo>
                    <a:pt x="371" y="371"/>
                  </a:lnTo>
                  <a:close/>
                  <a:moveTo>
                    <a:pt x="2277" y="4874"/>
                  </a:moveTo>
                  <a:lnTo>
                    <a:pt x="2277" y="6039"/>
                  </a:lnTo>
                  <a:lnTo>
                    <a:pt x="371" y="6034"/>
                  </a:lnTo>
                  <a:lnTo>
                    <a:pt x="371" y="4874"/>
                  </a:lnTo>
                  <a:close/>
                  <a:moveTo>
                    <a:pt x="184" y="0"/>
                  </a:moveTo>
                  <a:cubicBezTo>
                    <a:pt x="83" y="0"/>
                    <a:pt x="1" y="82"/>
                    <a:pt x="1" y="183"/>
                  </a:cubicBezTo>
                  <a:lnTo>
                    <a:pt x="1" y="6222"/>
                  </a:lnTo>
                  <a:cubicBezTo>
                    <a:pt x="1" y="6323"/>
                    <a:pt x="83" y="6405"/>
                    <a:pt x="184" y="6405"/>
                  </a:cubicBezTo>
                  <a:lnTo>
                    <a:pt x="2464" y="6405"/>
                  </a:lnTo>
                  <a:cubicBezTo>
                    <a:pt x="2565" y="6405"/>
                    <a:pt x="2647" y="6323"/>
                    <a:pt x="2647" y="6222"/>
                  </a:cubicBezTo>
                  <a:lnTo>
                    <a:pt x="2647" y="183"/>
                  </a:lnTo>
                  <a:cubicBezTo>
                    <a:pt x="2647" y="82"/>
                    <a:pt x="2565" y="0"/>
                    <a:pt x="24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8" name="Google Shape;13376;p90">
              <a:extLst>
                <a:ext uri="{FF2B5EF4-FFF2-40B4-BE49-F238E27FC236}">
                  <a16:creationId xmlns:a16="http://schemas.microsoft.com/office/drawing/2014/main" id="{ADDCF9FD-BE0E-4B00-8CF5-C7F54261F501}"/>
                </a:ext>
              </a:extLst>
            </p:cNvPr>
            <p:cNvSpPr/>
            <p:nvPr/>
          </p:nvSpPr>
          <p:spPr>
            <a:xfrm>
              <a:off x="1106373" y="2484507"/>
              <a:ext cx="69582" cy="167987"/>
            </a:xfrm>
            <a:custGeom>
              <a:avLst/>
              <a:gdLst/>
              <a:ahLst/>
              <a:cxnLst/>
              <a:rect l="l" t="t" r="r" b="b"/>
              <a:pathLst>
                <a:path w="2653" h="6405" extrusionOk="0">
                  <a:moveTo>
                    <a:pt x="2277" y="371"/>
                  </a:moveTo>
                  <a:lnTo>
                    <a:pt x="2277" y="4499"/>
                  </a:lnTo>
                  <a:lnTo>
                    <a:pt x="371" y="4499"/>
                  </a:lnTo>
                  <a:lnTo>
                    <a:pt x="371" y="371"/>
                  </a:lnTo>
                  <a:close/>
                  <a:moveTo>
                    <a:pt x="2277" y="4874"/>
                  </a:moveTo>
                  <a:lnTo>
                    <a:pt x="2277" y="6039"/>
                  </a:lnTo>
                  <a:lnTo>
                    <a:pt x="371" y="6034"/>
                  </a:lnTo>
                  <a:lnTo>
                    <a:pt x="371" y="4874"/>
                  </a:lnTo>
                  <a:close/>
                  <a:moveTo>
                    <a:pt x="184" y="0"/>
                  </a:moveTo>
                  <a:cubicBezTo>
                    <a:pt x="83" y="0"/>
                    <a:pt x="1" y="82"/>
                    <a:pt x="1" y="183"/>
                  </a:cubicBezTo>
                  <a:lnTo>
                    <a:pt x="1" y="6222"/>
                  </a:lnTo>
                  <a:cubicBezTo>
                    <a:pt x="1" y="6323"/>
                    <a:pt x="83" y="6405"/>
                    <a:pt x="184" y="6405"/>
                  </a:cubicBezTo>
                  <a:lnTo>
                    <a:pt x="2464" y="6405"/>
                  </a:lnTo>
                  <a:cubicBezTo>
                    <a:pt x="2566" y="6405"/>
                    <a:pt x="2652" y="6323"/>
                    <a:pt x="2652" y="6222"/>
                  </a:cubicBezTo>
                  <a:lnTo>
                    <a:pt x="2652" y="183"/>
                  </a:lnTo>
                  <a:cubicBezTo>
                    <a:pt x="2647" y="82"/>
                    <a:pt x="2566" y="0"/>
                    <a:pt x="24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9" name="Google Shape;13377;p90">
              <a:extLst>
                <a:ext uri="{FF2B5EF4-FFF2-40B4-BE49-F238E27FC236}">
                  <a16:creationId xmlns:a16="http://schemas.microsoft.com/office/drawing/2014/main" id="{6B62E1BD-BBBB-49AB-BBCB-AEB69164DEA4}"/>
                </a:ext>
              </a:extLst>
            </p:cNvPr>
            <p:cNvSpPr/>
            <p:nvPr/>
          </p:nvSpPr>
          <p:spPr>
            <a:xfrm>
              <a:off x="1125047" y="2514407"/>
              <a:ext cx="32102" cy="9862"/>
            </a:xfrm>
            <a:custGeom>
              <a:avLst/>
              <a:gdLst/>
              <a:ahLst/>
              <a:cxnLst/>
              <a:rect l="l" t="t" r="r" b="b"/>
              <a:pathLst>
                <a:path w="1224" h="376" extrusionOk="0">
                  <a:moveTo>
                    <a:pt x="242" y="1"/>
                  </a:moveTo>
                  <a:cubicBezTo>
                    <a:pt x="1" y="5"/>
                    <a:pt x="1" y="376"/>
                    <a:pt x="242" y="376"/>
                  </a:cubicBezTo>
                  <a:lnTo>
                    <a:pt x="983" y="376"/>
                  </a:lnTo>
                  <a:cubicBezTo>
                    <a:pt x="1223" y="376"/>
                    <a:pt x="1223" y="1"/>
                    <a:pt x="9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0" name="Google Shape;13378;p90">
              <a:extLst>
                <a:ext uri="{FF2B5EF4-FFF2-40B4-BE49-F238E27FC236}">
                  <a16:creationId xmlns:a16="http://schemas.microsoft.com/office/drawing/2014/main" id="{17CE4D89-CDD9-4367-A470-2E323FE6610D}"/>
                </a:ext>
              </a:extLst>
            </p:cNvPr>
            <p:cNvSpPr/>
            <p:nvPr/>
          </p:nvSpPr>
          <p:spPr>
            <a:xfrm>
              <a:off x="1125047" y="2543441"/>
              <a:ext cx="32102" cy="9730"/>
            </a:xfrm>
            <a:custGeom>
              <a:avLst/>
              <a:gdLst/>
              <a:ahLst/>
              <a:cxnLst/>
              <a:rect l="l" t="t" r="r" b="b"/>
              <a:pathLst>
                <a:path w="1224" h="371" extrusionOk="0">
                  <a:moveTo>
                    <a:pt x="242" y="0"/>
                  </a:moveTo>
                  <a:cubicBezTo>
                    <a:pt x="1" y="0"/>
                    <a:pt x="1" y="371"/>
                    <a:pt x="242" y="371"/>
                  </a:cubicBezTo>
                  <a:lnTo>
                    <a:pt x="983" y="371"/>
                  </a:lnTo>
                  <a:cubicBezTo>
                    <a:pt x="1223" y="371"/>
                    <a:pt x="1223" y="0"/>
                    <a:pt x="9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1" name="Google Shape;13379;p90">
              <a:extLst>
                <a:ext uri="{FF2B5EF4-FFF2-40B4-BE49-F238E27FC236}">
                  <a16:creationId xmlns:a16="http://schemas.microsoft.com/office/drawing/2014/main" id="{E9FFBD1C-BA0F-4A1A-9DA0-9F905B087A5E}"/>
                </a:ext>
              </a:extLst>
            </p:cNvPr>
            <p:cNvSpPr/>
            <p:nvPr/>
          </p:nvSpPr>
          <p:spPr>
            <a:xfrm>
              <a:off x="1125047" y="2572343"/>
              <a:ext cx="32102" cy="9730"/>
            </a:xfrm>
            <a:custGeom>
              <a:avLst/>
              <a:gdLst/>
              <a:ahLst/>
              <a:cxnLst/>
              <a:rect l="l" t="t" r="r" b="b"/>
              <a:pathLst>
                <a:path w="1224" h="371" extrusionOk="0">
                  <a:moveTo>
                    <a:pt x="242" y="0"/>
                  </a:moveTo>
                  <a:cubicBezTo>
                    <a:pt x="1" y="0"/>
                    <a:pt x="1" y="371"/>
                    <a:pt x="242" y="371"/>
                  </a:cubicBezTo>
                  <a:lnTo>
                    <a:pt x="983" y="371"/>
                  </a:lnTo>
                  <a:cubicBezTo>
                    <a:pt x="1223" y="371"/>
                    <a:pt x="1223" y="0"/>
                    <a:pt x="9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2" name="Google Shape;13380;p90">
              <a:extLst>
                <a:ext uri="{FF2B5EF4-FFF2-40B4-BE49-F238E27FC236}">
                  <a16:creationId xmlns:a16="http://schemas.microsoft.com/office/drawing/2014/main" id="{F66FAA8E-9A93-4426-A206-48FD3858AE23}"/>
                </a:ext>
              </a:extLst>
            </p:cNvPr>
            <p:cNvSpPr/>
            <p:nvPr/>
          </p:nvSpPr>
          <p:spPr>
            <a:xfrm>
              <a:off x="1018537" y="2514407"/>
              <a:ext cx="32102" cy="9862"/>
            </a:xfrm>
            <a:custGeom>
              <a:avLst/>
              <a:gdLst/>
              <a:ahLst/>
              <a:cxnLst/>
              <a:rect l="l" t="t" r="r" b="b"/>
              <a:pathLst>
                <a:path w="1224" h="376" extrusionOk="0">
                  <a:moveTo>
                    <a:pt x="241" y="1"/>
                  </a:moveTo>
                  <a:cubicBezTo>
                    <a:pt x="1" y="5"/>
                    <a:pt x="1" y="376"/>
                    <a:pt x="241" y="376"/>
                  </a:cubicBezTo>
                  <a:lnTo>
                    <a:pt x="982" y="376"/>
                  </a:lnTo>
                  <a:cubicBezTo>
                    <a:pt x="1223" y="376"/>
                    <a:pt x="1223" y="1"/>
                    <a:pt x="9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3" name="Google Shape;13381;p90">
              <a:extLst>
                <a:ext uri="{FF2B5EF4-FFF2-40B4-BE49-F238E27FC236}">
                  <a16:creationId xmlns:a16="http://schemas.microsoft.com/office/drawing/2014/main" id="{9EFF1152-1895-4BC4-B459-9F3846F7831D}"/>
                </a:ext>
              </a:extLst>
            </p:cNvPr>
            <p:cNvSpPr/>
            <p:nvPr/>
          </p:nvSpPr>
          <p:spPr>
            <a:xfrm>
              <a:off x="1018537" y="2543441"/>
              <a:ext cx="32102" cy="9730"/>
            </a:xfrm>
            <a:custGeom>
              <a:avLst/>
              <a:gdLst/>
              <a:ahLst/>
              <a:cxnLst/>
              <a:rect l="l" t="t" r="r" b="b"/>
              <a:pathLst>
                <a:path w="1224" h="371" extrusionOk="0">
                  <a:moveTo>
                    <a:pt x="241" y="0"/>
                  </a:moveTo>
                  <a:cubicBezTo>
                    <a:pt x="1" y="0"/>
                    <a:pt x="1" y="371"/>
                    <a:pt x="241" y="371"/>
                  </a:cubicBezTo>
                  <a:lnTo>
                    <a:pt x="982" y="371"/>
                  </a:lnTo>
                  <a:cubicBezTo>
                    <a:pt x="1223" y="371"/>
                    <a:pt x="1223" y="0"/>
                    <a:pt x="9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4" name="Google Shape;13382;p90">
              <a:extLst>
                <a:ext uri="{FF2B5EF4-FFF2-40B4-BE49-F238E27FC236}">
                  <a16:creationId xmlns:a16="http://schemas.microsoft.com/office/drawing/2014/main" id="{B04D3A60-77E0-47C2-90C7-5F888F1D8B7E}"/>
                </a:ext>
              </a:extLst>
            </p:cNvPr>
            <p:cNvSpPr/>
            <p:nvPr/>
          </p:nvSpPr>
          <p:spPr>
            <a:xfrm>
              <a:off x="1018537" y="2572343"/>
              <a:ext cx="32102" cy="9730"/>
            </a:xfrm>
            <a:custGeom>
              <a:avLst/>
              <a:gdLst/>
              <a:ahLst/>
              <a:cxnLst/>
              <a:rect l="l" t="t" r="r" b="b"/>
              <a:pathLst>
                <a:path w="1224" h="371" extrusionOk="0">
                  <a:moveTo>
                    <a:pt x="241" y="0"/>
                  </a:moveTo>
                  <a:cubicBezTo>
                    <a:pt x="1" y="0"/>
                    <a:pt x="1" y="371"/>
                    <a:pt x="241" y="371"/>
                  </a:cubicBezTo>
                  <a:lnTo>
                    <a:pt x="982" y="371"/>
                  </a:lnTo>
                  <a:cubicBezTo>
                    <a:pt x="1223" y="371"/>
                    <a:pt x="1223" y="0"/>
                    <a:pt x="9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85" name="Google Shape;13383;p90">
            <a:extLst>
              <a:ext uri="{FF2B5EF4-FFF2-40B4-BE49-F238E27FC236}">
                <a16:creationId xmlns:a16="http://schemas.microsoft.com/office/drawing/2014/main" id="{FDA1C055-E44F-4E60-975C-8D9F6BE11C0B}"/>
              </a:ext>
            </a:extLst>
          </p:cNvPr>
          <p:cNvGrpSpPr/>
          <p:nvPr/>
        </p:nvGrpSpPr>
        <p:grpSpPr>
          <a:xfrm>
            <a:off x="4187297" y="5563959"/>
            <a:ext cx="385544" cy="337251"/>
            <a:chOff x="3140473" y="4357544"/>
            <a:chExt cx="289158" cy="252938"/>
          </a:xfrm>
        </p:grpSpPr>
        <p:sp>
          <p:nvSpPr>
            <p:cNvPr id="1086" name="Google Shape;13384;p90">
              <a:extLst>
                <a:ext uri="{FF2B5EF4-FFF2-40B4-BE49-F238E27FC236}">
                  <a16:creationId xmlns:a16="http://schemas.microsoft.com/office/drawing/2014/main" id="{1C491AA6-1254-4727-B9D7-E7DE3974F5E8}"/>
                </a:ext>
              </a:extLst>
            </p:cNvPr>
            <p:cNvSpPr/>
            <p:nvPr/>
          </p:nvSpPr>
          <p:spPr>
            <a:xfrm>
              <a:off x="3144774" y="4425185"/>
              <a:ext cx="280687" cy="181127"/>
            </a:xfrm>
            <a:custGeom>
              <a:avLst/>
              <a:gdLst/>
              <a:ahLst/>
              <a:cxnLst/>
              <a:rect l="l" t="t" r="r" b="b"/>
              <a:pathLst>
                <a:path w="10702" h="6906" extrusionOk="0">
                  <a:moveTo>
                    <a:pt x="347" y="1"/>
                  </a:moveTo>
                  <a:cubicBezTo>
                    <a:pt x="154" y="1"/>
                    <a:pt x="0" y="155"/>
                    <a:pt x="0" y="347"/>
                  </a:cubicBezTo>
                  <a:lnTo>
                    <a:pt x="0" y="6559"/>
                  </a:lnTo>
                  <a:cubicBezTo>
                    <a:pt x="0" y="6752"/>
                    <a:pt x="154" y="6906"/>
                    <a:pt x="347" y="6906"/>
                  </a:cubicBezTo>
                  <a:lnTo>
                    <a:pt x="10355" y="6906"/>
                  </a:lnTo>
                  <a:cubicBezTo>
                    <a:pt x="10547" y="6906"/>
                    <a:pt x="10701" y="6747"/>
                    <a:pt x="10701" y="6559"/>
                  </a:cubicBezTo>
                  <a:lnTo>
                    <a:pt x="10701" y="347"/>
                  </a:lnTo>
                  <a:cubicBezTo>
                    <a:pt x="10701" y="155"/>
                    <a:pt x="10543" y="1"/>
                    <a:pt x="10355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7" name="Google Shape;13385;p90">
              <a:extLst>
                <a:ext uri="{FF2B5EF4-FFF2-40B4-BE49-F238E27FC236}">
                  <a16:creationId xmlns:a16="http://schemas.microsoft.com/office/drawing/2014/main" id="{B1030796-0A8F-4D91-AFDD-8515022F4862}"/>
                </a:ext>
              </a:extLst>
            </p:cNvPr>
            <p:cNvSpPr/>
            <p:nvPr/>
          </p:nvSpPr>
          <p:spPr>
            <a:xfrm>
              <a:off x="3144774" y="4425185"/>
              <a:ext cx="280687" cy="13533"/>
            </a:xfrm>
            <a:custGeom>
              <a:avLst/>
              <a:gdLst/>
              <a:ahLst/>
              <a:cxnLst/>
              <a:rect l="l" t="t" r="r" b="b"/>
              <a:pathLst>
                <a:path w="10702" h="516" extrusionOk="0">
                  <a:moveTo>
                    <a:pt x="347" y="1"/>
                  </a:moveTo>
                  <a:cubicBezTo>
                    <a:pt x="154" y="1"/>
                    <a:pt x="0" y="155"/>
                    <a:pt x="0" y="347"/>
                  </a:cubicBezTo>
                  <a:lnTo>
                    <a:pt x="0" y="516"/>
                  </a:lnTo>
                  <a:lnTo>
                    <a:pt x="10701" y="516"/>
                  </a:lnTo>
                  <a:lnTo>
                    <a:pt x="10701" y="347"/>
                  </a:lnTo>
                  <a:cubicBezTo>
                    <a:pt x="10701" y="155"/>
                    <a:pt x="10547" y="1"/>
                    <a:pt x="10355" y="1"/>
                  </a:cubicBezTo>
                  <a:close/>
                </a:path>
              </a:pathLst>
            </a:custGeom>
            <a:solidFill>
              <a:srgbClr val="C9D4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8" name="Google Shape;13386;p90">
              <a:extLst>
                <a:ext uri="{FF2B5EF4-FFF2-40B4-BE49-F238E27FC236}">
                  <a16:creationId xmlns:a16="http://schemas.microsoft.com/office/drawing/2014/main" id="{BA277D6A-86BB-4F89-8ABA-FB9B2F992C6B}"/>
                </a:ext>
              </a:extLst>
            </p:cNvPr>
            <p:cNvSpPr/>
            <p:nvPr/>
          </p:nvSpPr>
          <p:spPr>
            <a:xfrm>
              <a:off x="3171894" y="4461405"/>
              <a:ext cx="90511" cy="117657"/>
            </a:xfrm>
            <a:custGeom>
              <a:avLst/>
              <a:gdLst/>
              <a:ahLst/>
              <a:cxnLst/>
              <a:rect l="l" t="t" r="r" b="b"/>
              <a:pathLst>
                <a:path w="3451" h="4486" extrusionOk="0">
                  <a:moveTo>
                    <a:pt x="174" y="1"/>
                  </a:moveTo>
                  <a:cubicBezTo>
                    <a:pt x="78" y="1"/>
                    <a:pt x="1" y="78"/>
                    <a:pt x="1" y="174"/>
                  </a:cubicBezTo>
                  <a:lnTo>
                    <a:pt x="1" y="4312"/>
                  </a:lnTo>
                  <a:cubicBezTo>
                    <a:pt x="1" y="4408"/>
                    <a:pt x="78" y="4485"/>
                    <a:pt x="174" y="4485"/>
                  </a:cubicBezTo>
                  <a:lnTo>
                    <a:pt x="3282" y="4485"/>
                  </a:lnTo>
                  <a:cubicBezTo>
                    <a:pt x="3374" y="4485"/>
                    <a:pt x="3451" y="4408"/>
                    <a:pt x="3451" y="4312"/>
                  </a:cubicBezTo>
                  <a:lnTo>
                    <a:pt x="3451" y="174"/>
                  </a:lnTo>
                  <a:cubicBezTo>
                    <a:pt x="3451" y="78"/>
                    <a:pt x="3374" y="1"/>
                    <a:pt x="3282" y="1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9" name="Google Shape;13387;p90">
              <a:extLst>
                <a:ext uri="{FF2B5EF4-FFF2-40B4-BE49-F238E27FC236}">
                  <a16:creationId xmlns:a16="http://schemas.microsoft.com/office/drawing/2014/main" id="{7B11F365-B15B-4FBB-9E3E-5F8ABE44E2C9}"/>
                </a:ext>
              </a:extLst>
            </p:cNvPr>
            <p:cNvSpPr/>
            <p:nvPr/>
          </p:nvSpPr>
          <p:spPr>
            <a:xfrm>
              <a:off x="3289629" y="4461405"/>
              <a:ext cx="108582" cy="18071"/>
            </a:xfrm>
            <a:custGeom>
              <a:avLst/>
              <a:gdLst/>
              <a:ahLst/>
              <a:cxnLst/>
              <a:rect l="l" t="t" r="r" b="b"/>
              <a:pathLst>
                <a:path w="4140" h="689" extrusionOk="0">
                  <a:moveTo>
                    <a:pt x="169" y="1"/>
                  </a:moveTo>
                  <a:cubicBezTo>
                    <a:pt x="78" y="1"/>
                    <a:pt x="1" y="78"/>
                    <a:pt x="1" y="174"/>
                  </a:cubicBezTo>
                  <a:lnTo>
                    <a:pt x="1" y="516"/>
                  </a:lnTo>
                  <a:cubicBezTo>
                    <a:pt x="1" y="612"/>
                    <a:pt x="78" y="689"/>
                    <a:pt x="169" y="689"/>
                  </a:cubicBezTo>
                  <a:lnTo>
                    <a:pt x="3966" y="689"/>
                  </a:lnTo>
                  <a:cubicBezTo>
                    <a:pt x="4062" y="689"/>
                    <a:pt x="4139" y="612"/>
                    <a:pt x="4139" y="516"/>
                  </a:cubicBezTo>
                  <a:lnTo>
                    <a:pt x="4139" y="174"/>
                  </a:lnTo>
                  <a:cubicBezTo>
                    <a:pt x="4139" y="78"/>
                    <a:pt x="4062" y="1"/>
                    <a:pt x="3966" y="1"/>
                  </a:cubicBezTo>
                  <a:close/>
                </a:path>
              </a:pathLst>
            </a:custGeom>
            <a:solidFill>
              <a:srgbClr val="CFDA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0" name="Google Shape;13388;p90">
              <a:extLst>
                <a:ext uri="{FF2B5EF4-FFF2-40B4-BE49-F238E27FC236}">
                  <a16:creationId xmlns:a16="http://schemas.microsoft.com/office/drawing/2014/main" id="{24FE2796-203B-4955-8314-7AE513CE2D7B}"/>
                </a:ext>
              </a:extLst>
            </p:cNvPr>
            <p:cNvSpPr/>
            <p:nvPr/>
          </p:nvSpPr>
          <p:spPr>
            <a:xfrm>
              <a:off x="3289629" y="4497625"/>
              <a:ext cx="81436" cy="18071"/>
            </a:xfrm>
            <a:custGeom>
              <a:avLst/>
              <a:gdLst/>
              <a:ahLst/>
              <a:cxnLst/>
              <a:rect l="l" t="t" r="r" b="b"/>
              <a:pathLst>
                <a:path w="3105" h="689" extrusionOk="0">
                  <a:moveTo>
                    <a:pt x="169" y="1"/>
                  </a:moveTo>
                  <a:cubicBezTo>
                    <a:pt x="78" y="1"/>
                    <a:pt x="1" y="78"/>
                    <a:pt x="1" y="174"/>
                  </a:cubicBezTo>
                  <a:lnTo>
                    <a:pt x="1" y="516"/>
                  </a:lnTo>
                  <a:cubicBezTo>
                    <a:pt x="1" y="612"/>
                    <a:pt x="78" y="689"/>
                    <a:pt x="169" y="689"/>
                  </a:cubicBezTo>
                  <a:lnTo>
                    <a:pt x="2931" y="689"/>
                  </a:lnTo>
                  <a:cubicBezTo>
                    <a:pt x="3028" y="689"/>
                    <a:pt x="3105" y="612"/>
                    <a:pt x="3105" y="521"/>
                  </a:cubicBezTo>
                  <a:lnTo>
                    <a:pt x="3105" y="174"/>
                  </a:lnTo>
                  <a:cubicBezTo>
                    <a:pt x="3105" y="78"/>
                    <a:pt x="3028" y="1"/>
                    <a:pt x="2931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1" name="Google Shape;13389;p90">
              <a:extLst>
                <a:ext uri="{FF2B5EF4-FFF2-40B4-BE49-F238E27FC236}">
                  <a16:creationId xmlns:a16="http://schemas.microsoft.com/office/drawing/2014/main" id="{69EFA5E9-1820-4012-93E9-5CC64CFF33F7}"/>
                </a:ext>
              </a:extLst>
            </p:cNvPr>
            <p:cNvSpPr/>
            <p:nvPr/>
          </p:nvSpPr>
          <p:spPr>
            <a:xfrm>
              <a:off x="3262378" y="4361846"/>
              <a:ext cx="45347" cy="81410"/>
            </a:xfrm>
            <a:custGeom>
              <a:avLst/>
              <a:gdLst/>
              <a:ahLst/>
              <a:cxnLst/>
              <a:rect l="l" t="t" r="r" b="b"/>
              <a:pathLst>
                <a:path w="1729" h="3104" extrusionOk="0">
                  <a:moveTo>
                    <a:pt x="1" y="0"/>
                  </a:moveTo>
                  <a:lnTo>
                    <a:pt x="347" y="3104"/>
                  </a:lnTo>
                  <a:lnTo>
                    <a:pt x="1382" y="3104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2" name="Google Shape;13390;p90">
              <a:extLst>
                <a:ext uri="{FF2B5EF4-FFF2-40B4-BE49-F238E27FC236}">
                  <a16:creationId xmlns:a16="http://schemas.microsoft.com/office/drawing/2014/main" id="{A194181E-F8E2-4C60-955C-613C553513B3}"/>
                </a:ext>
              </a:extLst>
            </p:cNvPr>
            <p:cNvSpPr/>
            <p:nvPr/>
          </p:nvSpPr>
          <p:spPr>
            <a:xfrm>
              <a:off x="3189938" y="4520233"/>
              <a:ext cx="54422" cy="58828"/>
            </a:xfrm>
            <a:custGeom>
              <a:avLst/>
              <a:gdLst/>
              <a:ahLst/>
              <a:cxnLst/>
              <a:rect l="l" t="t" r="r" b="b"/>
              <a:pathLst>
                <a:path w="2075" h="2243" extrusionOk="0">
                  <a:moveTo>
                    <a:pt x="694" y="0"/>
                  </a:moveTo>
                  <a:lnTo>
                    <a:pt x="694" y="347"/>
                  </a:lnTo>
                  <a:cubicBezTo>
                    <a:pt x="694" y="409"/>
                    <a:pt x="655" y="472"/>
                    <a:pt x="597" y="501"/>
                  </a:cubicBezTo>
                  <a:lnTo>
                    <a:pt x="193" y="703"/>
                  </a:lnTo>
                  <a:cubicBezTo>
                    <a:pt x="78" y="760"/>
                    <a:pt x="1" y="881"/>
                    <a:pt x="1" y="1011"/>
                  </a:cubicBezTo>
                  <a:lnTo>
                    <a:pt x="1" y="2242"/>
                  </a:lnTo>
                  <a:lnTo>
                    <a:pt x="2075" y="2242"/>
                  </a:lnTo>
                  <a:lnTo>
                    <a:pt x="2075" y="1011"/>
                  </a:lnTo>
                  <a:cubicBezTo>
                    <a:pt x="2075" y="881"/>
                    <a:pt x="1998" y="760"/>
                    <a:pt x="1882" y="703"/>
                  </a:cubicBezTo>
                  <a:lnTo>
                    <a:pt x="1478" y="501"/>
                  </a:lnTo>
                  <a:cubicBezTo>
                    <a:pt x="1420" y="472"/>
                    <a:pt x="1382" y="409"/>
                    <a:pt x="1382" y="347"/>
                  </a:cubicBezTo>
                  <a:lnTo>
                    <a:pt x="1382" y="0"/>
                  </a:lnTo>
                  <a:close/>
                </a:path>
              </a:pathLst>
            </a:custGeom>
            <a:solidFill>
              <a:srgbClr val="CCD8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3" name="Google Shape;13391;p90">
              <a:extLst>
                <a:ext uri="{FF2B5EF4-FFF2-40B4-BE49-F238E27FC236}">
                  <a16:creationId xmlns:a16="http://schemas.microsoft.com/office/drawing/2014/main" id="{138A940B-E982-46F8-8651-EADCBD3C1C37}"/>
                </a:ext>
              </a:extLst>
            </p:cNvPr>
            <p:cNvSpPr/>
            <p:nvPr/>
          </p:nvSpPr>
          <p:spPr>
            <a:xfrm>
              <a:off x="3190069" y="4534475"/>
              <a:ext cx="54291" cy="44587"/>
            </a:xfrm>
            <a:custGeom>
              <a:avLst/>
              <a:gdLst/>
              <a:ahLst/>
              <a:cxnLst/>
              <a:rect l="l" t="t" r="r" b="b"/>
              <a:pathLst>
                <a:path w="2070" h="1700" extrusionOk="0">
                  <a:moveTo>
                    <a:pt x="506" y="1"/>
                  </a:moveTo>
                  <a:lnTo>
                    <a:pt x="188" y="160"/>
                  </a:lnTo>
                  <a:cubicBezTo>
                    <a:pt x="73" y="217"/>
                    <a:pt x="1" y="338"/>
                    <a:pt x="1" y="468"/>
                  </a:cubicBezTo>
                  <a:lnTo>
                    <a:pt x="1" y="1699"/>
                  </a:lnTo>
                  <a:lnTo>
                    <a:pt x="2070" y="1699"/>
                  </a:lnTo>
                  <a:lnTo>
                    <a:pt x="2070" y="468"/>
                  </a:lnTo>
                  <a:cubicBezTo>
                    <a:pt x="2070" y="338"/>
                    <a:pt x="1997" y="217"/>
                    <a:pt x="1877" y="160"/>
                  </a:cubicBezTo>
                  <a:lnTo>
                    <a:pt x="1564" y="1"/>
                  </a:lnTo>
                  <a:cubicBezTo>
                    <a:pt x="1439" y="155"/>
                    <a:pt x="1247" y="492"/>
                    <a:pt x="1035" y="492"/>
                  </a:cubicBezTo>
                  <a:cubicBezTo>
                    <a:pt x="818" y="492"/>
                    <a:pt x="631" y="155"/>
                    <a:pt x="506" y="1"/>
                  </a:cubicBez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4" name="Google Shape;13392;p90">
              <a:extLst>
                <a:ext uri="{FF2B5EF4-FFF2-40B4-BE49-F238E27FC236}">
                  <a16:creationId xmlns:a16="http://schemas.microsoft.com/office/drawing/2014/main" id="{A1AE13E5-2F9D-432F-AAAB-EFD33BC2502A}"/>
                </a:ext>
              </a:extLst>
            </p:cNvPr>
            <p:cNvSpPr/>
            <p:nvPr/>
          </p:nvSpPr>
          <p:spPr>
            <a:xfrm>
              <a:off x="3190069" y="4542553"/>
              <a:ext cx="13533" cy="36509"/>
            </a:xfrm>
            <a:custGeom>
              <a:avLst/>
              <a:gdLst/>
              <a:ahLst/>
              <a:cxnLst/>
              <a:rect l="l" t="t" r="r" b="b"/>
              <a:pathLst>
                <a:path w="516" h="1392" extrusionOk="0">
                  <a:moveTo>
                    <a:pt x="39" y="1"/>
                  </a:moveTo>
                  <a:cubicBezTo>
                    <a:pt x="15" y="49"/>
                    <a:pt x="1" y="102"/>
                    <a:pt x="1" y="160"/>
                  </a:cubicBezTo>
                  <a:lnTo>
                    <a:pt x="1" y="1391"/>
                  </a:lnTo>
                  <a:lnTo>
                    <a:pt x="515" y="1391"/>
                  </a:lnTo>
                  <a:lnTo>
                    <a:pt x="515" y="530"/>
                  </a:lnTo>
                  <a:cubicBezTo>
                    <a:pt x="515" y="419"/>
                    <a:pt x="462" y="318"/>
                    <a:pt x="376" y="256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889C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5" name="Google Shape;13393;p90">
              <a:extLst>
                <a:ext uri="{FF2B5EF4-FFF2-40B4-BE49-F238E27FC236}">
                  <a16:creationId xmlns:a16="http://schemas.microsoft.com/office/drawing/2014/main" id="{1C97B6DE-A2F7-4621-BAC2-8A3881B85C0E}"/>
                </a:ext>
              </a:extLst>
            </p:cNvPr>
            <p:cNvSpPr/>
            <p:nvPr/>
          </p:nvSpPr>
          <p:spPr>
            <a:xfrm>
              <a:off x="3230696" y="4542553"/>
              <a:ext cx="13665" cy="36509"/>
            </a:xfrm>
            <a:custGeom>
              <a:avLst/>
              <a:gdLst/>
              <a:ahLst/>
              <a:cxnLst/>
              <a:rect l="l" t="t" r="r" b="b"/>
              <a:pathLst>
                <a:path w="521" h="1392" extrusionOk="0">
                  <a:moveTo>
                    <a:pt x="477" y="1"/>
                  </a:moveTo>
                  <a:lnTo>
                    <a:pt x="140" y="256"/>
                  </a:lnTo>
                  <a:cubicBezTo>
                    <a:pt x="54" y="318"/>
                    <a:pt x="1" y="419"/>
                    <a:pt x="1" y="530"/>
                  </a:cubicBezTo>
                  <a:lnTo>
                    <a:pt x="1" y="1391"/>
                  </a:lnTo>
                  <a:lnTo>
                    <a:pt x="521" y="1391"/>
                  </a:lnTo>
                  <a:lnTo>
                    <a:pt x="521" y="160"/>
                  </a:lnTo>
                  <a:cubicBezTo>
                    <a:pt x="521" y="102"/>
                    <a:pt x="506" y="49"/>
                    <a:pt x="477" y="1"/>
                  </a:cubicBezTo>
                  <a:close/>
                </a:path>
              </a:pathLst>
            </a:custGeom>
            <a:solidFill>
              <a:srgbClr val="889C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6" name="Google Shape;13394;p90">
              <a:extLst>
                <a:ext uri="{FF2B5EF4-FFF2-40B4-BE49-F238E27FC236}">
                  <a16:creationId xmlns:a16="http://schemas.microsoft.com/office/drawing/2014/main" id="{7CA26B49-6729-4920-9ED3-8B48886E18F0}"/>
                </a:ext>
              </a:extLst>
            </p:cNvPr>
            <p:cNvSpPr/>
            <p:nvPr/>
          </p:nvSpPr>
          <p:spPr>
            <a:xfrm>
              <a:off x="3199039" y="4484013"/>
              <a:ext cx="36246" cy="40784"/>
            </a:xfrm>
            <a:custGeom>
              <a:avLst/>
              <a:gdLst/>
              <a:ahLst/>
              <a:cxnLst/>
              <a:rect l="l" t="t" r="r" b="b"/>
              <a:pathLst>
                <a:path w="1382" h="1555" extrusionOk="0">
                  <a:moveTo>
                    <a:pt x="520" y="0"/>
                  </a:moveTo>
                  <a:cubicBezTo>
                    <a:pt x="231" y="0"/>
                    <a:pt x="0" y="231"/>
                    <a:pt x="0" y="520"/>
                  </a:cubicBezTo>
                  <a:lnTo>
                    <a:pt x="0" y="862"/>
                  </a:lnTo>
                  <a:cubicBezTo>
                    <a:pt x="0" y="1246"/>
                    <a:pt x="308" y="1554"/>
                    <a:pt x="693" y="1554"/>
                  </a:cubicBezTo>
                  <a:cubicBezTo>
                    <a:pt x="1073" y="1554"/>
                    <a:pt x="1381" y="1246"/>
                    <a:pt x="1381" y="862"/>
                  </a:cubicBezTo>
                  <a:lnTo>
                    <a:pt x="1381" y="520"/>
                  </a:lnTo>
                  <a:cubicBezTo>
                    <a:pt x="1381" y="231"/>
                    <a:pt x="1150" y="0"/>
                    <a:pt x="866" y="0"/>
                  </a:cubicBezTo>
                  <a:close/>
                </a:path>
              </a:pathLst>
            </a:custGeom>
            <a:solidFill>
              <a:srgbClr val="D6E0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7" name="Google Shape;13395;p90">
              <a:extLst>
                <a:ext uri="{FF2B5EF4-FFF2-40B4-BE49-F238E27FC236}">
                  <a16:creationId xmlns:a16="http://schemas.microsoft.com/office/drawing/2014/main" id="{3F113753-2AC3-4ED3-9E9F-2F868D24120D}"/>
                </a:ext>
              </a:extLst>
            </p:cNvPr>
            <p:cNvSpPr/>
            <p:nvPr/>
          </p:nvSpPr>
          <p:spPr>
            <a:xfrm>
              <a:off x="3199039" y="4484013"/>
              <a:ext cx="24890" cy="40784"/>
            </a:xfrm>
            <a:custGeom>
              <a:avLst/>
              <a:gdLst/>
              <a:ahLst/>
              <a:cxnLst/>
              <a:rect l="l" t="t" r="r" b="b"/>
              <a:pathLst>
                <a:path w="949" h="1555" extrusionOk="0">
                  <a:moveTo>
                    <a:pt x="520" y="0"/>
                  </a:moveTo>
                  <a:cubicBezTo>
                    <a:pt x="231" y="0"/>
                    <a:pt x="0" y="231"/>
                    <a:pt x="0" y="520"/>
                  </a:cubicBezTo>
                  <a:lnTo>
                    <a:pt x="0" y="862"/>
                  </a:lnTo>
                  <a:cubicBezTo>
                    <a:pt x="0" y="1258"/>
                    <a:pt x="324" y="1554"/>
                    <a:pt x="687" y="1554"/>
                  </a:cubicBezTo>
                  <a:cubicBezTo>
                    <a:pt x="773" y="1554"/>
                    <a:pt x="861" y="1537"/>
                    <a:pt x="948" y="1501"/>
                  </a:cubicBezTo>
                  <a:cubicBezTo>
                    <a:pt x="688" y="1396"/>
                    <a:pt x="515" y="1145"/>
                    <a:pt x="520" y="862"/>
                  </a:cubicBezTo>
                  <a:lnTo>
                    <a:pt x="520" y="520"/>
                  </a:lnTo>
                  <a:cubicBezTo>
                    <a:pt x="520" y="265"/>
                    <a:pt x="698" y="53"/>
                    <a:pt x="948" y="10"/>
                  </a:cubicBezTo>
                  <a:cubicBezTo>
                    <a:pt x="919" y="5"/>
                    <a:pt x="890" y="0"/>
                    <a:pt x="861" y="0"/>
                  </a:cubicBezTo>
                  <a:close/>
                </a:path>
              </a:pathLst>
            </a:custGeom>
            <a:solidFill>
              <a:srgbClr val="CCD8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8" name="Google Shape;13396;p90">
              <a:extLst>
                <a:ext uri="{FF2B5EF4-FFF2-40B4-BE49-F238E27FC236}">
                  <a16:creationId xmlns:a16="http://schemas.microsoft.com/office/drawing/2014/main" id="{1713D73D-06AD-4141-971C-BB099AEF3B68}"/>
                </a:ext>
              </a:extLst>
            </p:cNvPr>
            <p:cNvSpPr/>
            <p:nvPr/>
          </p:nvSpPr>
          <p:spPr>
            <a:xfrm>
              <a:off x="3199039" y="4484013"/>
              <a:ext cx="36351" cy="18071"/>
            </a:xfrm>
            <a:custGeom>
              <a:avLst/>
              <a:gdLst/>
              <a:ahLst/>
              <a:cxnLst/>
              <a:rect l="l" t="t" r="r" b="b"/>
              <a:pathLst>
                <a:path w="1386" h="689" extrusionOk="0">
                  <a:moveTo>
                    <a:pt x="520" y="0"/>
                  </a:moveTo>
                  <a:cubicBezTo>
                    <a:pt x="231" y="0"/>
                    <a:pt x="0" y="231"/>
                    <a:pt x="0" y="520"/>
                  </a:cubicBezTo>
                  <a:cubicBezTo>
                    <a:pt x="0" y="520"/>
                    <a:pt x="520" y="688"/>
                    <a:pt x="1386" y="688"/>
                  </a:cubicBezTo>
                  <a:lnTo>
                    <a:pt x="1386" y="520"/>
                  </a:lnTo>
                  <a:cubicBezTo>
                    <a:pt x="1386" y="231"/>
                    <a:pt x="1155" y="0"/>
                    <a:pt x="866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9" name="Google Shape;13397;p90">
              <a:extLst>
                <a:ext uri="{FF2B5EF4-FFF2-40B4-BE49-F238E27FC236}">
                  <a16:creationId xmlns:a16="http://schemas.microsoft.com/office/drawing/2014/main" id="{6C42BA5C-3D3C-48A5-B903-F6F9D2BB84CF}"/>
                </a:ext>
              </a:extLst>
            </p:cNvPr>
            <p:cNvSpPr/>
            <p:nvPr/>
          </p:nvSpPr>
          <p:spPr>
            <a:xfrm>
              <a:off x="3199039" y="4484013"/>
              <a:ext cx="24890" cy="16550"/>
            </a:xfrm>
            <a:custGeom>
              <a:avLst/>
              <a:gdLst/>
              <a:ahLst/>
              <a:cxnLst/>
              <a:rect l="l" t="t" r="r" b="b"/>
              <a:pathLst>
                <a:path w="949" h="631" extrusionOk="0">
                  <a:moveTo>
                    <a:pt x="520" y="0"/>
                  </a:moveTo>
                  <a:cubicBezTo>
                    <a:pt x="231" y="0"/>
                    <a:pt x="0" y="231"/>
                    <a:pt x="0" y="520"/>
                  </a:cubicBezTo>
                  <a:cubicBezTo>
                    <a:pt x="169" y="568"/>
                    <a:pt x="342" y="606"/>
                    <a:pt x="520" y="631"/>
                  </a:cubicBezTo>
                  <a:lnTo>
                    <a:pt x="520" y="520"/>
                  </a:lnTo>
                  <a:cubicBezTo>
                    <a:pt x="520" y="265"/>
                    <a:pt x="698" y="53"/>
                    <a:pt x="948" y="10"/>
                  </a:cubicBezTo>
                  <a:cubicBezTo>
                    <a:pt x="919" y="5"/>
                    <a:pt x="890" y="0"/>
                    <a:pt x="861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0" name="Google Shape;13398;p90">
              <a:extLst>
                <a:ext uri="{FF2B5EF4-FFF2-40B4-BE49-F238E27FC236}">
                  <a16:creationId xmlns:a16="http://schemas.microsoft.com/office/drawing/2014/main" id="{7826B997-D98A-4D9E-A22E-ED021850FE03}"/>
                </a:ext>
              </a:extLst>
            </p:cNvPr>
            <p:cNvSpPr/>
            <p:nvPr/>
          </p:nvSpPr>
          <p:spPr>
            <a:xfrm>
              <a:off x="3140473" y="4357544"/>
              <a:ext cx="289158" cy="252938"/>
            </a:xfrm>
            <a:custGeom>
              <a:avLst/>
              <a:gdLst/>
              <a:ahLst/>
              <a:cxnLst/>
              <a:rect l="l" t="t" r="r" b="b"/>
              <a:pathLst>
                <a:path w="11025" h="9644" extrusionOk="0">
                  <a:moveTo>
                    <a:pt x="6198" y="323"/>
                  </a:moveTo>
                  <a:lnTo>
                    <a:pt x="5890" y="3100"/>
                  </a:lnTo>
                  <a:cubicBezTo>
                    <a:pt x="5885" y="3104"/>
                    <a:pt x="5880" y="3109"/>
                    <a:pt x="5876" y="3109"/>
                  </a:cubicBezTo>
                  <a:lnTo>
                    <a:pt x="5149" y="3109"/>
                  </a:lnTo>
                  <a:cubicBezTo>
                    <a:pt x="5144" y="3109"/>
                    <a:pt x="5139" y="3104"/>
                    <a:pt x="5139" y="3100"/>
                  </a:cubicBezTo>
                  <a:lnTo>
                    <a:pt x="4831" y="323"/>
                  </a:lnTo>
                  <a:close/>
                  <a:moveTo>
                    <a:pt x="10519" y="2739"/>
                  </a:moveTo>
                  <a:cubicBezTo>
                    <a:pt x="10620" y="2739"/>
                    <a:pt x="10702" y="2821"/>
                    <a:pt x="10702" y="2926"/>
                  </a:cubicBezTo>
                  <a:lnTo>
                    <a:pt x="10702" y="9138"/>
                  </a:lnTo>
                  <a:cubicBezTo>
                    <a:pt x="10702" y="9239"/>
                    <a:pt x="10620" y="9321"/>
                    <a:pt x="10519" y="9321"/>
                  </a:cubicBezTo>
                  <a:lnTo>
                    <a:pt x="511" y="9321"/>
                  </a:lnTo>
                  <a:cubicBezTo>
                    <a:pt x="409" y="9321"/>
                    <a:pt x="328" y="9239"/>
                    <a:pt x="328" y="9138"/>
                  </a:cubicBezTo>
                  <a:lnTo>
                    <a:pt x="328" y="2926"/>
                  </a:lnTo>
                  <a:cubicBezTo>
                    <a:pt x="328" y="2821"/>
                    <a:pt x="409" y="2739"/>
                    <a:pt x="511" y="2739"/>
                  </a:cubicBezTo>
                  <a:lnTo>
                    <a:pt x="4774" y="2739"/>
                  </a:lnTo>
                  <a:lnTo>
                    <a:pt x="4817" y="3133"/>
                  </a:lnTo>
                  <a:cubicBezTo>
                    <a:pt x="4836" y="3302"/>
                    <a:pt x="4981" y="3432"/>
                    <a:pt x="5149" y="3432"/>
                  </a:cubicBezTo>
                  <a:lnTo>
                    <a:pt x="5880" y="3432"/>
                  </a:lnTo>
                  <a:cubicBezTo>
                    <a:pt x="6049" y="3432"/>
                    <a:pt x="6193" y="3302"/>
                    <a:pt x="6212" y="3133"/>
                  </a:cubicBezTo>
                  <a:lnTo>
                    <a:pt x="6256" y="2739"/>
                  </a:lnTo>
                  <a:close/>
                  <a:moveTo>
                    <a:pt x="4649" y="1"/>
                  </a:moveTo>
                  <a:cubicBezTo>
                    <a:pt x="4552" y="1"/>
                    <a:pt x="4480" y="83"/>
                    <a:pt x="4490" y="179"/>
                  </a:cubicBezTo>
                  <a:lnTo>
                    <a:pt x="4740" y="2416"/>
                  </a:lnTo>
                  <a:lnTo>
                    <a:pt x="511" y="2416"/>
                  </a:lnTo>
                  <a:cubicBezTo>
                    <a:pt x="231" y="2416"/>
                    <a:pt x="0" y="2642"/>
                    <a:pt x="0" y="2926"/>
                  </a:cubicBezTo>
                  <a:lnTo>
                    <a:pt x="0" y="9138"/>
                  </a:lnTo>
                  <a:cubicBezTo>
                    <a:pt x="0" y="9417"/>
                    <a:pt x="231" y="9644"/>
                    <a:pt x="511" y="9644"/>
                  </a:cubicBezTo>
                  <a:lnTo>
                    <a:pt x="10519" y="9644"/>
                  </a:lnTo>
                  <a:cubicBezTo>
                    <a:pt x="10798" y="9644"/>
                    <a:pt x="11024" y="9417"/>
                    <a:pt x="11024" y="9138"/>
                  </a:cubicBezTo>
                  <a:lnTo>
                    <a:pt x="11024" y="2926"/>
                  </a:lnTo>
                  <a:cubicBezTo>
                    <a:pt x="11024" y="2642"/>
                    <a:pt x="10798" y="2416"/>
                    <a:pt x="10519" y="2416"/>
                  </a:cubicBezTo>
                  <a:lnTo>
                    <a:pt x="6289" y="2416"/>
                  </a:lnTo>
                  <a:lnTo>
                    <a:pt x="6535" y="179"/>
                  </a:lnTo>
                  <a:cubicBezTo>
                    <a:pt x="6549" y="83"/>
                    <a:pt x="6472" y="1"/>
                    <a:pt x="63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1" name="Google Shape;13399;p90">
              <a:extLst>
                <a:ext uri="{FF2B5EF4-FFF2-40B4-BE49-F238E27FC236}">
                  <a16:creationId xmlns:a16="http://schemas.microsoft.com/office/drawing/2014/main" id="{FAF6C7FC-86F0-4FE7-8098-817DD20C8634}"/>
                </a:ext>
              </a:extLst>
            </p:cNvPr>
            <p:cNvSpPr/>
            <p:nvPr/>
          </p:nvSpPr>
          <p:spPr>
            <a:xfrm>
              <a:off x="3167723" y="4457130"/>
              <a:ext cx="98983" cy="126233"/>
            </a:xfrm>
            <a:custGeom>
              <a:avLst/>
              <a:gdLst/>
              <a:ahLst/>
              <a:cxnLst/>
              <a:rect l="l" t="t" r="r" b="b"/>
              <a:pathLst>
                <a:path w="3774" h="4813" extrusionOk="0">
                  <a:moveTo>
                    <a:pt x="2060" y="1189"/>
                  </a:moveTo>
                  <a:cubicBezTo>
                    <a:pt x="2253" y="1189"/>
                    <a:pt x="2416" y="1348"/>
                    <a:pt x="2416" y="1545"/>
                  </a:cubicBezTo>
                  <a:lnTo>
                    <a:pt x="2416" y="1887"/>
                  </a:lnTo>
                  <a:cubicBezTo>
                    <a:pt x="2416" y="2180"/>
                    <a:pt x="2176" y="2416"/>
                    <a:pt x="1887" y="2416"/>
                  </a:cubicBezTo>
                  <a:cubicBezTo>
                    <a:pt x="1594" y="2416"/>
                    <a:pt x="1358" y="2180"/>
                    <a:pt x="1358" y="1887"/>
                  </a:cubicBezTo>
                  <a:lnTo>
                    <a:pt x="1358" y="1545"/>
                  </a:lnTo>
                  <a:cubicBezTo>
                    <a:pt x="1358" y="1348"/>
                    <a:pt x="1517" y="1189"/>
                    <a:pt x="1714" y="1189"/>
                  </a:cubicBezTo>
                  <a:close/>
                  <a:moveTo>
                    <a:pt x="2070" y="2719"/>
                  </a:moveTo>
                  <a:lnTo>
                    <a:pt x="2070" y="2815"/>
                  </a:lnTo>
                  <a:cubicBezTo>
                    <a:pt x="2070" y="2878"/>
                    <a:pt x="2084" y="2935"/>
                    <a:pt x="2113" y="2984"/>
                  </a:cubicBezTo>
                  <a:lnTo>
                    <a:pt x="1892" y="3205"/>
                  </a:lnTo>
                  <a:cubicBezTo>
                    <a:pt x="1889" y="3207"/>
                    <a:pt x="1887" y="3209"/>
                    <a:pt x="1885" y="3209"/>
                  </a:cubicBezTo>
                  <a:cubicBezTo>
                    <a:pt x="1882" y="3209"/>
                    <a:pt x="1880" y="3207"/>
                    <a:pt x="1877" y="3205"/>
                  </a:cubicBezTo>
                  <a:lnTo>
                    <a:pt x="1656" y="2984"/>
                  </a:lnTo>
                  <a:cubicBezTo>
                    <a:pt x="1685" y="2935"/>
                    <a:pt x="1704" y="2878"/>
                    <a:pt x="1704" y="2815"/>
                  </a:cubicBezTo>
                  <a:lnTo>
                    <a:pt x="1704" y="2719"/>
                  </a:lnTo>
                  <a:cubicBezTo>
                    <a:pt x="1762" y="2733"/>
                    <a:pt x="1824" y="2738"/>
                    <a:pt x="1887" y="2743"/>
                  </a:cubicBezTo>
                  <a:lnTo>
                    <a:pt x="1887" y="2738"/>
                  </a:lnTo>
                  <a:cubicBezTo>
                    <a:pt x="1950" y="2738"/>
                    <a:pt x="2007" y="2733"/>
                    <a:pt x="2070" y="2719"/>
                  </a:cubicBezTo>
                  <a:close/>
                  <a:moveTo>
                    <a:pt x="2378" y="3176"/>
                  </a:moveTo>
                  <a:lnTo>
                    <a:pt x="2657" y="3320"/>
                  </a:lnTo>
                  <a:cubicBezTo>
                    <a:pt x="2719" y="3349"/>
                    <a:pt x="2758" y="3412"/>
                    <a:pt x="2758" y="3484"/>
                  </a:cubicBezTo>
                  <a:lnTo>
                    <a:pt x="2758" y="4490"/>
                  </a:lnTo>
                  <a:lnTo>
                    <a:pt x="1011" y="4490"/>
                  </a:lnTo>
                  <a:lnTo>
                    <a:pt x="1011" y="3484"/>
                  </a:lnTo>
                  <a:cubicBezTo>
                    <a:pt x="1011" y="3412"/>
                    <a:pt x="1050" y="3349"/>
                    <a:pt x="1112" y="3320"/>
                  </a:cubicBezTo>
                  <a:lnTo>
                    <a:pt x="1396" y="3176"/>
                  </a:lnTo>
                  <a:lnTo>
                    <a:pt x="1651" y="3436"/>
                  </a:lnTo>
                  <a:cubicBezTo>
                    <a:pt x="1716" y="3501"/>
                    <a:pt x="1802" y="3533"/>
                    <a:pt x="1887" y="3533"/>
                  </a:cubicBezTo>
                  <a:cubicBezTo>
                    <a:pt x="1972" y="3533"/>
                    <a:pt x="2058" y="3501"/>
                    <a:pt x="2123" y="3436"/>
                  </a:cubicBezTo>
                  <a:lnTo>
                    <a:pt x="2378" y="3176"/>
                  </a:lnTo>
                  <a:close/>
                  <a:moveTo>
                    <a:pt x="3436" y="323"/>
                  </a:moveTo>
                  <a:cubicBezTo>
                    <a:pt x="3441" y="323"/>
                    <a:pt x="3446" y="328"/>
                    <a:pt x="3446" y="337"/>
                  </a:cubicBezTo>
                  <a:lnTo>
                    <a:pt x="3446" y="4475"/>
                  </a:lnTo>
                  <a:lnTo>
                    <a:pt x="3451" y="4475"/>
                  </a:lnTo>
                  <a:cubicBezTo>
                    <a:pt x="3451" y="4485"/>
                    <a:pt x="3446" y="4490"/>
                    <a:pt x="3441" y="4490"/>
                  </a:cubicBezTo>
                  <a:lnTo>
                    <a:pt x="3085" y="4490"/>
                  </a:lnTo>
                  <a:lnTo>
                    <a:pt x="3085" y="3484"/>
                  </a:lnTo>
                  <a:cubicBezTo>
                    <a:pt x="3085" y="3292"/>
                    <a:pt x="2974" y="3113"/>
                    <a:pt x="2801" y="3032"/>
                  </a:cubicBezTo>
                  <a:lnTo>
                    <a:pt x="2397" y="2830"/>
                  </a:lnTo>
                  <a:cubicBezTo>
                    <a:pt x="2397" y="2825"/>
                    <a:pt x="2392" y="2820"/>
                    <a:pt x="2392" y="2815"/>
                  </a:cubicBezTo>
                  <a:lnTo>
                    <a:pt x="2392" y="2575"/>
                  </a:lnTo>
                  <a:lnTo>
                    <a:pt x="2392" y="2570"/>
                  </a:lnTo>
                  <a:cubicBezTo>
                    <a:pt x="2609" y="2411"/>
                    <a:pt x="2739" y="2156"/>
                    <a:pt x="2739" y="1887"/>
                  </a:cubicBezTo>
                  <a:lnTo>
                    <a:pt x="2739" y="1540"/>
                  </a:lnTo>
                  <a:cubicBezTo>
                    <a:pt x="2739" y="1165"/>
                    <a:pt x="2436" y="862"/>
                    <a:pt x="2060" y="862"/>
                  </a:cubicBezTo>
                  <a:lnTo>
                    <a:pt x="1714" y="862"/>
                  </a:lnTo>
                  <a:cubicBezTo>
                    <a:pt x="1338" y="862"/>
                    <a:pt x="1031" y="1165"/>
                    <a:pt x="1031" y="1540"/>
                  </a:cubicBezTo>
                  <a:lnTo>
                    <a:pt x="1031" y="1887"/>
                  </a:lnTo>
                  <a:cubicBezTo>
                    <a:pt x="1031" y="2156"/>
                    <a:pt x="1160" y="2411"/>
                    <a:pt x="1377" y="2570"/>
                  </a:cubicBezTo>
                  <a:lnTo>
                    <a:pt x="1377" y="2575"/>
                  </a:lnTo>
                  <a:lnTo>
                    <a:pt x="1377" y="2815"/>
                  </a:lnTo>
                  <a:cubicBezTo>
                    <a:pt x="1377" y="2820"/>
                    <a:pt x="1377" y="2825"/>
                    <a:pt x="1372" y="2830"/>
                  </a:cubicBezTo>
                  <a:lnTo>
                    <a:pt x="968" y="3032"/>
                  </a:lnTo>
                  <a:cubicBezTo>
                    <a:pt x="795" y="3113"/>
                    <a:pt x="689" y="3292"/>
                    <a:pt x="689" y="3484"/>
                  </a:cubicBezTo>
                  <a:lnTo>
                    <a:pt x="689" y="4490"/>
                  </a:lnTo>
                  <a:lnTo>
                    <a:pt x="333" y="4490"/>
                  </a:lnTo>
                  <a:cubicBezTo>
                    <a:pt x="323" y="4490"/>
                    <a:pt x="318" y="4485"/>
                    <a:pt x="318" y="4475"/>
                  </a:cubicBezTo>
                  <a:lnTo>
                    <a:pt x="318" y="337"/>
                  </a:lnTo>
                  <a:cubicBezTo>
                    <a:pt x="318" y="328"/>
                    <a:pt x="323" y="323"/>
                    <a:pt x="333" y="323"/>
                  </a:cubicBezTo>
                  <a:close/>
                  <a:moveTo>
                    <a:pt x="333" y="0"/>
                  </a:moveTo>
                  <a:cubicBezTo>
                    <a:pt x="150" y="0"/>
                    <a:pt x="1" y="149"/>
                    <a:pt x="1" y="337"/>
                  </a:cubicBezTo>
                  <a:lnTo>
                    <a:pt x="1" y="4475"/>
                  </a:lnTo>
                  <a:cubicBezTo>
                    <a:pt x="1" y="4663"/>
                    <a:pt x="150" y="4812"/>
                    <a:pt x="333" y="4812"/>
                  </a:cubicBezTo>
                  <a:lnTo>
                    <a:pt x="3441" y="4812"/>
                  </a:lnTo>
                  <a:cubicBezTo>
                    <a:pt x="3624" y="4812"/>
                    <a:pt x="3773" y="4663"/>
                    <a:pt x="3773" y="4475"/>
                  </a:cubicBezTo>
                  <a:lnTo>
                    <a:pt x="3773" y="337"/>
                  </a:lnTo>
                  <a:cubicBezTo>
                    <a:pt x="3773" y="149"/>
                    <a:pt x="3624" y="0"/>
                    <a:pt x="3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2" name="Google Shape;13400;p90">
              <a:extLst>
                <a:ext uri="{FF2B5EF4-FFF2-40B4-BE49-F238E27FC236}">
                  <a16:creationId xmlns:a16="http://schemas.microsoft.com/office/drawing/2014/main" id="{C505806F-8C36-4C3B-849F-45C4AE79465E}"/>
                </a:ext>
              </a:extLst>
            </p:cNvPr>
            <p:cNvSpPr/>
            <p:nvPr/>
          </p:nvSpPr>
          <p:spPr>
            <a:xfrm>
              <a:off x="3285354" y="4457130"/>
              <a:ext cx="117132" cy="26647"/>
            </a:xfrm>
            <a:custGeom>
              <a:avLst/>
              <a:gdLst/>
              <a:ahLst/>
              <a:cxnLst/>
              <a:rect l="l" t="t" r="r" b="b"/>
              <a:pathLst>
                <a:path w="4466" h="1016" extrusionOk="0">
                  <a:moveTo>
                    <a:pt x="4129" y="323"/>
                  </a:moveTo>
                  <a:cubicBezTo>
                    <a:pt x="4138" y="323"/>
                    <a:pt x="4143" y="328"/>
                    <a:pt x="4143" y="337"/>
                  </a:cubicBezTo>
                  <a:lnTo>
                    <a:pt x="4143" y="679"/>
                  </a:lnTo>
                  <a:cubicBezTo>
                    <a:pt x="4143" y="688"/>
                    <a:pt x="4138" y="693"/>
                    <a:pt x="4129" y="693"/>
                  </a:cubicBezTo>
                  <a:lnTo>
                    <a:pt x="332" y="693"/>
                  </a:lnTo>
                  <a:cubicBezTo>
                    <a:pt x="328" y="693"/>
                    <a:pt x="323" y="684"/>
                    <a:pt x="323" y="679"/>
                  </a:cubicBezTo>
                  <a:lnTo>
                    <a:pt x="323" y="337"/>
                  </a:lnTo>
                  <a:cubicBezTo>
                    <a:pt x="323" y="328"/>
                    <a:pt x="328" y="323"/>
                    <a:pt x="332" y="323"/>
                  </a:cubicBezTo>
                  <a:close/>
                  <a:moveTo>
                    <a:pt x="332" y="0"/>
                  </a:moveTo>
                  <a:cubicBezTo>
                    <a:pt x="150" y="0"/>
                    <a:pt x="0" y="149"/>
                    <a:pt x="0" y="337"/>
                  </a:cubicBezTo>
                  <a:lnTo>
                    <a:pt x="0" y="679"/>
                  </a:lnTo>
                  <a:cubicBezTo>
                    <a:pt x="0" y="866"/>
                    <a:pt x="150" y="1016"/>
                    <a:pt x="332" y="1016"/>
                  </a:cubicBezTo>
                  <a:lnTo>
                    <a:pt x="4129" y="1016"/>
                  </a:lnTo>
                  <a:cubicBezTo>
                    <a:pt x="4316" y="1016"/>
                    <a:pt x="4466" y="866"/>
                    <a:pt x="4466" y="679"/>
                  </a:cubicBezTo>
                  <a:lnTo>
                    <a:pt x="4466" y="337"/>
                  </a:lnTo>
                  <a:cubicBezTo>
                    <a:pt x="4466" y="149"/>
                    <a:pt x="4316" y="0"/>
                    <a:pt x="41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3" name="Google Shape;13401;p90">
              <a:extLst>
                <a:ext uri="{FF2B5EF4-FFF2-40B4-BE49-F238E27FC236}">
                  <a16:creationId xmlns:a16="http://schemas.microsoft.com/office/drawing/2014/main" id="{6689C849-2656-44DA-820B-C46BCB143B7F}"/>
                </a:ext>
              </a:extLst>
            </p:cNvPr>
            <p:cNvSpPr/>
            <p:nvPr/>
          </p:nvSpPr>
          <p:spPr>
            <a:xfrm>
              <a:off x="3285354" y="4493350"/>
              <a:ext cx="90013" cy="26647"/>
            </a:xfrm>
            <a:custGeom>
              <a:avLst/>
              <a:gdLst/>
              <a:ahLst/>
              <a:cxnLst/>
              <a:rect l="l" t="t" r="r" b="b"/>
              <a:pathLst>
                <a:path w="3432" h="1016" extrusionOk="0">
                  <a:moveTo>
                    <a:pt x="3094" y="327"/>
                  </a:moveTo>
                  <a:cubicBezTo>
                    <a:pt x="3104" y="327"/>
                    <a:pt x="3109" y="332"/>
                    <a:pt x="3109" y="337"/>
                  </a:cubicBezTo>
                  <a:lnTo>
                    <a:pt x="3109" y="679"/>
                  </a:lnTo>
                  <a:cubicBezTo>
                    <a:pt x="3109" y="688"/>
                    <a:pt x="3104" y="693"/>
                    <a:pt x="3094" y="693"/>
                  </a:cubicBezTo>
                  <a:lnTo>
                    <a:pt x="332" y="693"/>
                  </a:lnTo>
                  <a:cubicBezTo>
                    <a:pt x="328" y="693"/>
                    <a:pt x="323" y="684"/>
                    <a:pt x="323" y="679"/>
                  </a:cubicBezTo>
                  <a:lnTo>
                    <a:pt x="323" y="337"/>
                  </a:lnTo>
                  <a:cubicBezTo>
                    <a:pt x="323" y="332"/>
                    <a:pt x="328" y="327"/>
                    <a:pt x="332" y="327"/>
                  </a:cubicBezTo>
                  <a:close/>
                  <a:moveTo>
                    <a:pt x="332" y="0"/>
                  </a:moveTo>
                  <a:cubicBezTo>
                    <a:pt x="150" y="0"/>
                    <a:pt x="0" y="149"/>
                    <a:pt x="0" y="337"/>
                  </a:cubicBezTo>
                  <a:lnTo>
                    <a:pt x="0" y="679"/>
                  </a:lnTo>
                  <a:cubicBezTo>
                    <a:pt x="0" y="866"/>
                    <a:pt x="150" y="1016"/>
                    <a:pt x="332" y="1016"/>
                  </a:cubicBezTo>
                  <a:lnTo>
                    <a:pt x="3094" y="1016"/>
                  </a:lnTo>
                  <a:cubicBezTo>
                    <a:pt x="3282" y="1016"/>
                    <a:pt x="3431" y="866"/>
                    <a:pt x="3431" y="679"/>
                  </a:cubicBezTo>
                  <a:lnTo>
                    <a:pt x="3431" y="337"/>
                  </a:lnTo>
                  <a:cubicBezTo>
                    <a:pt x="3431" y="154"/>
                    <a:pt x="3282" y="0"/>
                    <a:pt x="30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4" name="Google Shape;13402;p90">
              <a:extLst>
                <a:ext uri="{FF2B5EF4-FFF2-40B4-BE49-F238E27FC236}">
                  <a16:creationId xmlns:a16="http://schemas.microsoft.com/office/drawing/2014/main" id="{3AC4740A-F57A-479C-9C0B-08C7D7303E37}"/>
                </a:ext>
              </a:extLst>
            </p:cNvPr>
            <p:cNvSpPr/>
            <p:nvPr/>
          </p:nvSpPr>
          <p:spPr>
            <a:xfrm>
              <a:off x="3283964" y="4529570"/>
              <a:ext cx="56573" cy="8471"/>
            </a:xfrm>
            <a:custGeom>
              <a:avLst/>
              <a:gdLst/>
              <a:ahLst/>
              <a:cxnLst/>
              <a:rect l="l" t="t" r="r" b="b"/>
              <a:pathLst>
                <a:path w="2157" h="323" extrusionOk="0">
                  <a:moveTo>
                    <a:pt x="217" y="0"/>
                  </a:moveTo>
                  <a:cubicBezTo>
                    <a:pt x="0" y="0"/>
                    <a:pt x="0" y="323"/>
                    <a:pt x="217" y="323"/>
                  </a:cubicBezTo>
                  <a:lnTo>
                    <a:pt x="1940" y="323"/>
                  </a:lnTo>
                  <a:cubicBezTo>
                    <a:pt x="2156" y="323"/>
                    <a:pt x="2156" y="0"/>
                    <a:pt x="19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5" name="Google Shape;13403;p90">
              <a:extLst>
                <a:ext uri="{FF2B5EF4-FFF2-40B4-BE49-F238E27FC236}">
                  <a16:creationId xmlns:a16="http://schemas.microsoft.com/office/drawing/2014/main" id="{36040325-C9C1-4FEA-84C8-2E4ED4B9A011}"/>
                </a:ext>
              </a:extLst>
            </p:cNvPr>
            <p:cNvSpPr/>
            <p:nvPr/>
          </p:nvSpPr>
          <p:spPr>
            <a:xfrm>
              <a:off x="3347303" y="4529570"/>
              <a:ext cx="29453" cy="8471"/>
            </a:xfrm>
            <a:custGeom>
              <a:avLst/>
              <a:gdLst/>
              <a:ahLst/>
              <a:cxnLst/>
              <a:rect l="l" t="t" r="r" b="b"/>
              <a:pathLst>
                <a:path w="1123" h="323" extrusionOk="0">
                  <a:moveTo>
                    <a:pt x="217" y="0"/>
                  </a:moveTo>
                  <a:cubicBezTo>
                    <a:pt x="1" y="0"/>
                    <a:pt x="1" y="323"/>
                    <a:pt x="217" y="323"/>
                  </a:cubicBezTo>
                  <a:lnTo>
                    <a:pt x="910" y="323"/>
                  </a:lnTo>
                  <a:cubicBezTo>
                    <a:pt x="1122" y="323"/>
                    <a:pt x="1122" y="0"/>
                    <a:pt x="9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6" name="Google Shape;13404;p90">
              <a:extLst>
                <a:ext uri="{FF2B5EF4-FFF2-40B4-BE49-F238E27FC236}">
                  <a16:creationId xmlns:a16="http://schemas.microsoft.com/office/drawing/2014/main" id="{AA85A541-48B5-4922-A2EC-34593B9EFFAE}"/>
                </a:ext>
              </a:extLst>
            </p:cNvPr>
            <p:cNvSpPr/>
            <p:nvPr/>
          </p:nvSpPr>
          <p:spPr>
            <a:xfrm>
              <a:off x="3283964" y="4556690"/>
              <a:ext cx="20353" cy="8498"/>
            </a:xfrm>
            <a:custGeom>
              <a:avLst/>
              <a:gdLst/>
              <a:ahLst/>
              <a:cxnLst/>
              <a:rect l="l" t="t" r="r" b="b"/>
              <a:pathLst>
                <a:path w="776" h="324" extrusionOk="0">
                  <a:moveTo>
                    <a:pt x="217" y="1"/>
                  </a:moveTo>
                  <a:cubicBezTo>
                    <a:pt x="0" y="1"/>
                    <a:pt x="0" y="323"/>
                    <a:pt x="217" y="323"/>
                  </a:cubicBezTo>
                  <a:lnTo>
                    <a:pt x="559" y="323"/>
                  </a:lnTo>
                  <a:cubicBezTo>
                    <a:pt x="775" y="323"/>
                    <a:pt x="775" y="1"/>
                    <a:pt x="5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7" name="Google Shape;13405;p90">
              <a:extLst>
                <a:ext uri="{FF2B5EF4-FFF2-40B4-BE49-F238E27FC236}">
                  <a16:creationId xmlns:a16="http://schemas.microsoft.com/office/drawing/2014/main" id="{71889DEE-9130-40A9-BFB5-EDD790FC1A0A}"/>
                </a:ext>
              </a:extLst>
            </p:cNvPr>
            <p:cNvSpPr/>
            <p:nvPr/>
          </p:nvSpPr>
          <p:spPr>
            <a:xfrm>
              <a:off x="3311083" y="4556690"/>
              <a:ext cx="47603" cy="8498"/>
            </a:xfrm>
            <a:custGeom>
              <a:avLst/>
              <a:gdLst/>
              <a:ahLst/>
              <a:cxnLst/>
              <a:rect l="l" t="t" r="r" b="b"/>
              <a:pathLst>
                <a:path w="1815" h="324" extrusionOk="0">
                  <a:moveTo>
                    <a:pt x="217" y="1"/>
                  </a:moveTo>
                  <a:cubicBezTo>
                    <a:pt x="1" y="1"/>
                    <a:pt x="1" y="323"/>
                    <a:pt x="217" y="323"/>
                  </a:cubicBezTo>
                  <a:lnTo>
                    <a:pt x="1598" y="323"/>
                  </a:lnTo>
                  <a:cubicBezTo>
                    <a:pt x="1815" y="323"/>
                    <a:pt x="1815" y="1"/>
                    <a:pt x="15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8" name="Google Shape;13406;p90">
              <a:extLst>
                <a:ext uri="{FF2B5EF4-FFF2-40B4-BE49-F238E27FC236}">
                  <a16:creationId xmlns:a16="http://schemas.microsoft.com/office/drawing/2014/main" id="{D2114F5F-FB9E-4BCB-BBCD-36728787E008}"/>
                </a:ext>
              </a:extLst>
            </p:cNvPr>
            <p:cNvSpPr/>
            <p:nvPr/>
          </p:nvSpPr>
          <p:spPr>
            <a:xfrm>
              <a:off x="3283964" y="4574865"/>
              <a:ext cx="20353" cy="8498"/>
            </a:xfrm>
            <a:custGeom>
              <a:avLst/>
              <a:gdLst/>
              <a:ahLst/>
              <a:cxnLst/>
              <a:rect l="l" t="t" r="r" b="b"/>
              <a:pathLst>
                <a:path w="776" h="324" extrusionOk="0">
                  <a:moveTo>
                    <a:pt x="217" y="1"/>
                  </a:moveTo>
                  <a:cubicBezTo>
                    <a:pt x="0" y="1"/>
                    <a:pt x="0" y="323"/>
                    <a:pt x="217" y="323"/>
                  </a:cubicBezTo>
                  <a:lnTo>
                    <a:pt x="559" y="323"/>
                  </a:lnTo>
                  <a:cubicBezTo>
                    <a:pt x="775" y="323"/>
                    <a:pt x="775" y="1"/>
                    <a:pt x="5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9" name="Google Shape;13407;p90">
              <a:extLst>
                <a:ext uri="{FF2B5EF4-FFF2-40B4-BE49-F238E27FC236}">
                  <a16:creationId xmlns:a16="http://schemas.microsoft.com/office/drawing/2014/main" id="{0925E8EC-4853-4A8A-8BBE-38EF992FEF20}"/>
                </a:ext>
              </a:extLst>
            </p:cNvPr>
            <p:cNvSpPr/>
            <p:nvPr/>
          </p:nvSpPr>
          <p:spPr>
            <a:xfrm>
              <a:off x="3311083" y="4574865"/>
              <a:ext cx="47603" cy="8498"/>
            </a:xfrm>
            <a:custGeom>
              <a:avLst/>
              <a:gdLst/>
              <a:ahLst/>
              <a:cxnLst/>
              <a:rect l="l" t="t" r="r" b="b"/>
              <a:pathLst>
                <a:path w="1815" h="324" extrusionOk="0">
                  <a:moveTo>
                    <a:pt x="217" y="1"/>
                  </a:moveTo>
                  <a:cubicBezTo>
                    <a:pt x="1" y="1"/>
                    <a:pt x="1" y="323"/>
                    <a:pt x="217" y="323"/>
                  </a:cubicBezTo>
                  <a:lnTo>
                    <a:pt x="1598" y="323"/>
                  </a:lnTo>
                  <a:cubicBezTo>
                    <a:pt x="1815" y="323"/>
                    <a:pt x="1815" y="1"/>
                    <a:pt x="15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0" name="Google Shape;13408;p90">
              <a:extLst>
                <a:ext uri="{FF2B5EF4-FFF2-40B4-BE49-F238E27FC236}">
                  <a16:creationId xmlns:a16="http://schemas.microsoft.com/office/drawing/2014/main" id="{CA916C31-F764-4429-8174-482AEDF56A1F}"/>
                </a:ext>
              </a:extLst>
            </p:cNvPr>
            <p:cNvSpPr/>
            <p:nvPr/>
          </p:nvSpPr>
          <p:spPr>
            <a:xfrm>
              <a:off x="3279426" y="4420910"/>
              <a:ext cx="11383" cy="8471"/>
            </a:xfrm>
            <a:custGeom>
              <a:avLst/>
              <a:gdLst/>
              <a:ahLst/>
              <a:cxnLst/>
              <a:rect l="l" t="t" r="r" b="b"/>
              <a:pathLst>
                <a:path w="434" h="323" extrusionOk="0">
                  <a:moveTo>
                    <a:pt x="217" y="0"/>
                  </a:moveTo>
                  <a:cubicBezTo>
                    <a:pt x="0" y="0"/>
                    <a:pt x="0" y="323"/>
                    <a:pt x="217" y="323"/>
                  </a:cubicBezTo>
                  <a:cubicBezTo>
                    <a:pt x="433" y="323"/>
                    <a:pt x="433" y="0"/>
                    <a:pt x="2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11" name="Google Shape;13409;p90">
            <a:extLst>
              <a:ext uri="{FF2B5EF4-FFF2-40B4-BE49-F238E27FC236}">
                <a16:creationId xmlns:a16="http://schemas.microsoft.com/office/drawing/2014/main" id="{90CE31F2-8186-435A-B834-808A1BB58650}"/>
              </a:ext>
            </a:extLst>
          </p:cNvPr>
          <p:cNvGrpSpPr/>
          <p:nvPr/>
        </p:nvGrpSpPr>
        <p:grpSpPr>
          <a:xfrm>
            <a:off x="6519133" y="1814161"/>
            <a:ext cx="464436" cy="413731"/>
            <a:chOff x="4889349" y="1545196"/>
            <a:chExt cx="348327" cy="310298"/>
          </a:xfrm>
        </p:grpSpPr>
        <p:sp>
          <p:nvSpPr>
            <p:cNvPr id="1112" name="Google Shape;13410;p90">
              <a:extLst>
                <a:ext uri="{FF2B5EF4-FFF2-40B4-BE49-F238E27FC236}">
                  <a16:creationId xmlns:a16="http://schemas.microsoft.com/office/drawing/2014/main" id="{7CDB4483-ADAC-4F4E-A976-42321F245B85}"/>
                </a:ext>
              </a:extLst>
            </p:cNvPr>
            <p:cNvSpPr/>
            <p:nvPr/>
          </p:nvSpPr>
          <p:spPr>
            <a:xfrm>
              <a:off x="4954472" y="1566650"/>
              <a:ext cx="65385" cy="54553"/>
            </a:xfrm>
            <a:custGeom>
              <a:avLst/>
              <a:gdLst/>
              <a:ahLst/>
              <a:cxnLst/>
              <a:rect l="l" t="t" r="r" b="b"/>
              <a:pathLst>
                <a:path w="2493" h="2080" extrusionOk="0">
                  <a:moveTo>
                    <a:pt x="1247" y="1"/>
                  </a:moveTo>
                  <a:cubicBezTo>
                    <a:pt x="559" y="1"/>
                    <a:pt x="0" y="467"/>
                    <a:pt x="0" y="1040"/>
                  </a:cubicBezTo>
                  <a:cubicBezTo>
                    <a:pt x="0" y="1617"/>
                    <a:pt x="559" y="2079"/>
                    <a:pt x="1247" y="2079"/>
                  </a:cubicBezTo>
                  <a:cubicBezTo>
                    <a:pt x="1935" y="2079"/>
                    <a:pt x="2493" y="1617"/>
                    <a:pt x="2493" y="1040"/>
                  </a:cubicBezTo>
                  <a:cubicBezTo>
                    <a:pt x="2493" y="467"/>
                    <a:pt x="1935" y="1"/>
                    <a:pt x="1247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3" name="Google Shape;13411;p90">
              <a:extLst>
                <a:ext uri="{FF2B5EF4-FFF2-40B4-BE49-F238E27FC236}">
                  <a16:creationId xmlns:a16="http://schemas.microsoft.com/office/drawing/2014/main" id="{E186B985-4F9D-421D-A1B3-9D73D1602B42}"/>
                </a:ext>
              </a:extLst>
            </p:cNvPr>
            <p:cNvSpPr/>
            <p:nvPr/>
          </p:nvSpPr>
          <p:spPr>
            <a:xfrm>
              <a:off x="4954472" y="1566650"/>
              <a:ext cx="43564" cy="54553"/>
            </a:xfrm>
            <a:custGeom>
              <a:avLst/>
              <a:gdLst/>
              <a:ahLst/>
              <a:cxnLst/>
              <a:rect l="l" t="t" r="r" b="b"/>
              <a:pathLst>
                <a:path w="1661" h="2080" extrusionOk="0">
                  <a:moveTo>
                    <a:pt x="1247" y="1"/>
                  </a:moveTo>
                  <a:cubicBezTo>
                    <a:pt x="559" y="1"/>
                    <a:pt x="0" y="467"/>
                    <a:pt x="0" y="1040"/>
                  </a:cubicBezTo>
                  <a:cubicBezTo>
                    <a:pt x="0" y="1612"/>
                    <a:pt x="559" y="2079"/>
                    <a:pt x="1247" y="2079"/>
                  </a:cubicBezTo>
                  <a:cubicBezTo>
                    <a:pt x="1386" y="2079"/>
                    <a:pt x="1526" y="2060"/>
                    <a:pt x="1660" y="2021"/>
                  </a:cubicBezTo>
                  <a:cubicBezTo>
                    <a:pt x="1179" y="1877"/>
                    <a:pt x="833" y="1492"/>
                    <a:pt x="833" y="1040"/>
                  </a:cubicBezTo>
                  <a:cubicBezTo>
                    <a:pt x="833" y="588"/>
                    <a:pt x="1179" y="203"/>
                    <a:pt x="1660" y="63"/>
                  </a:cubicBezTo>
                  <a:cubicBezTo>
                    <a:pt x="1526" y="20"/>
                    <a:pt x="1386" y="1"/>
                    <a:pt x="1247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4" name="Google Shape;13412;p90">
              <a:extLst>
                <a:ext uri="{FF2B5EF4-FFF2-40B4-BE49-F238E27FC236}">
                  <a16:creationId xmlns:a16="http://schemas.microsoft.com/office/drawing/2014/main" id="{1066F767-AEF9-4BB8-ADE0-E92C47B90362}"/>
                </a:ext>
              </a:extLst>
            </p:cNvPr>
            <p:cNvSpPr/>
            <p:nvPr/>
          </p:nvSpPr>
          <p:spPr>
            <a:xfrm>
              <a:off x="4916232" y="1593900"/>
              <a:ext cx="141865" cy="141891"/>
            </a:xfrm>
            <a:custGeom>
              <a:avLst/>
              <a:gdLst/>
              <a:ahLst/>
              <a:cxnLst/>
              <a:rect l="l" t="t" r="r" b="b"/>
              <a:pathLst>
                <a:path w="5409" h="5410" extrusionOk="0">
                  <a:moveTo>
                    <a:pt x="2705" y="1"/>
                  </a:moveTo>
                  <a:cubicBezTo>
                    <a:pt x="1213" y="1"/>
                    <a:pt x="0" y="1213"/>
                    <a:pt x="0" y="2705"/>
                  </a:cubicBezTo>
                  <a:cubicBezTo>
                    <a:pt x="0" y="4197"/>
                    <a:pt x="1213" y="5409"/>
                    <a:pt x="2705" y="5409"/>
                  </a:cubicBezTo>
                  <a:cubicBezTo>
                    <a:pt x="4196" y="5409"/>
                    <a:pt x="5409" y="4197"/>
                    <a:pt x="5409" y="2705"/>
                  </a:cubicBezTo>
                  <a:cubicBezTo>
                    <a:pt x="5409" y="1213"/>
                    <a:pt x="4196" y="1"/>
                    <a:pt x="2705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5" name="Google Shape;13413;p90">
              <a:extLst>
                <a:ext uri="{FF2B5EF4-FFF2-40B4-BE49-F238E27FC236}">
                  <a16:creationId xmlns:a16="http://schemas.microsoft.com/office/drawing/2014/main" id="{A910D31D-F70C-4D3B-8C0B-05A7B9802197}"/>
                </a:ext>
              </a:extLst>
            </p:cNvPr>
            <p:cNvSpPr/>
            <p:nvPr/>
          </p:nvSpPr>
          <p:spPr>
            <a:xfrm>
              <a:off x="4945004" y="1593979"/>
              <a:ext cx="113093" cy="141812"/>
            </a:xfrm>
            <a:custGeom>
              <a:avLst/>
              <a:gdLst/>
              <a:ahLst/>
              <a:cxnLst/>
              <a:rect l="l" t="t" r="r" b="b"/>
              <a:pathLst>
                <a:path w="4312" h="5407" extrusionOk="0">
                  <a:moveTo>
                    <a:pt x="1634" y="0"/>
                  </a:moveTo>
                  <a:cubicBezTo>
                    <a:pt x="1490" y="0"/>
                    <a:pt x="1344" y="12"/>
                    <a:pt x="1199" y="36"/>
                  </a:cubicBezTo>
                  <a:cubicBezTo>
                    <a:pt x="130" y="234"/>
                    <a:pt x="1" y="1778"/>
                    <a:pt x="1083" y="2110"/>
                  </a:cubicBezTo>
                  <a:lnTo>
                    <a:pt x="1107" y="2120"/>
                  </a:lnTo>
                  <a:lnTo>
                    <a:pt x="1372" y="5392"/>
                  </a:lnTo>
                  <a:cubicBezTo>
                    <a:pt x="1449" y="5401"/>
                    <a:pt x="1531" y="5406"/>
                    <a:pt x="1608" y="5406"/>
                  </a:cubicBezTo>
                  <a:cubicBezTo>
                    <a:pt x="3099" y="5406"/>
                    <a:pt x="4312" y="4194"/>
                    <a:pt x="4312" y="2702"/>
                  </a:cubicBezTo>
                  <a:cubicBezTo>
                    <a:pt x="4312" y="1995"/>
                    <a:pt x="4095" y="1547"/>
                    <a:pt x="3816" y="1143"/>
                  </a:cubicBezTo>
                  <a:cubicBezTo>
                    <a:pt x="3313" y="422"/>
                    <a:pt x="2496" y="0"/>
                    <a:pt x="1634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6" name="Google Shape;13414;p90">
              <a:extLst>
                <a:ext uri="{FF2B5EF4-FFF2-40B4-BE49-F238E27FC236}">
                  <a16:creationId xmlns:a16="http://schemas.microsoft.com/office/drawing/2014/main" id="{52B17B57-3CBA-4DCD-BC7C-BF9316802857}"/>
                </a:ext>
              </a:extLst>
            </p:cNvPr>
            <p:cNvSpPr/>
            <p:nvPr/>
          </p:nvSpPr>
          <p:spPr>
            <a:xfrm>
              <a:off x="5079918" y="1566650"/>
              <a:ext cx="152723" cy="159699"/>
            </a:xfrm>
            <a:custGeom>
              <a:avLst/>
              <a:gdLst/>
              <a:ahLst/>
              <a:cxnLst/>
              <a:rect l="l" t="t" r="r" b="b"/>
              <a:pathLst>
                <a:path w="5823" h="6089" extrusionOk="0">
                  <a:moveTo>
                    <a:pt x="626" y="1"/>
                  </a:moveTo>
                  <a:cubicBezTo>
                    <a:pt x="279" y="1"/>
                    <a:pt x="0" y="280"/>
                    <a:pt x="0" y="626"/>
                  </a:cubicBezTo>
                  <a:lnTo>
                    <a:pt x="0" y="3951"/>
                  </a:lnTo>
                  <a:cubicBezTo>
                    <a:pt x="0" y="4297"/>
                    <a:pt x="279" y="4576"/>
                    <a:pt x="621" y="4576"/>
                  </a:cubicBezTo>
                  <a:lnTo>
                    <a:pt x="1247" y="4576"/>
                  </a:lnTo>
                  <a:lnTo>
                    <a:pt x="900" y="5957"/>
                  </a:lnTo>
                  <a:cubicBezTo>
                    <a:pt x="882" y="6030"/>
                    <a:pt x="938" y="6089"/>
                    <a:pt x="1001" y="6089"/>
                  </a:cubicBezTo>
                  <a:cubicBezTo>
                    <a:pt x="1022" y="6089"/>
                    <a:pt x="1043" y="6082"/>
                    <a:pt x="1064" y="6068"/>
                  </a:cubicBezTo>
                  <a:lnTo>
                    <a:pt x="3118" y="4572"/>
                  </a:lnTo>
                  <a:lnTo>
                    <a:pt x="5197" y="4572"/>
                  </a:lnTo>
                  <a:cubicBezTo>
                    <a:pt x="5543" y="4572"/>
                    <a:pt x="5823" y="4293"/>
                    <a:pt x="5823" y="3951"/>
                  </a:cubicBezTo>
                  <a:lnTo>
                    <a:pt x="5823" y="626"/>
                  </a:lnTo>
                  <a:cubicBezTo>
                    <a:pt x="5823" y="280"/>
                    <a:pt x="5543" y="1"/>
                    <a:pt x="5197" y="1"/>
                  </a:cubicBez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7" name="Google Shape;13415;p90">
              <a:extLst>
                <a:ext uri="{FF2B5EF4-FFF2-40B4-BE49-F238E27FC236}">
                  <a16:creationId xmlns:a16="http://schemas.microsoft.com/office/drawing/2014/main" id="{5457CD28-EEEC-446D-93FD-8AB9842D48DA}"/>
                </a:ext>
              </a:extLst>
            </p:cNvPr>
            <p:cNvSpPr/>
            <p:nvPr/>
          </p:nvSpPr>
          <p:spPr>
            <a:xfrm>
              <a:off x="5085347" y="1566650"/>
              <a:ext cx="130875" cy="87154"/>
            </a:xfrm>
            <a:custGeom>
              <a:avLst/>
              <a:gdLst/>
              <a:ahLst/>
              <a:cxnLst/>
              <a:rect l="l" t="t" r="r" b="b"/>
              <a:pathLst>
                <a:path w="4990" h="3323" extrusionOk="0">
                  <a:moveTo>
                    <a:pt x="669" y="1"/>
                  </a:moveTo>
                  <a:cubicBezTo>
                    <a:pt x="0" y="1319"/>
                    <a:pt x="736" y="2916"/>
                    <a:pt x="2170" y="3258"/>
                  </a:cubicBezTo>
                  <a:cubicBezTo>
                    <a:pt x="2353" y="3302"/>
                    <a:pt x="2534" y="3323"/>
                    <a:pt x="2711" y="3323"/>
                  </a:cubicBezTo>
                  <a:cubicBezTo>
                    <a:pt x="3937" y="3323"/>
                    <a:pt x="4990" y="2330"/>
                    <a:pt x="4990" y="1040"/>
                  </a:cubicBezTo>
                  <a:cubicBezTo>
                    <a:pt x="4990" y="679"/>
                    <a:pt x="4903" y="323"/>
                    <a:pt x="4740" y="1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8" name="Google Shape;13416;p90">
              <a:extLst>
                <a:ext uri="{FF2B5EF4-FFF2-40B4-BE49-F238E27FC236}">
                  <a16:creationId xmlns:a16="http://schemas.microsoft.com/office/drawing/2014/main" id="{0AF4DF2A-2B17-4412-BF2A-822992D59DD1}"/>
                </a:ext>
              </a:extLst>
            </p:cNvPr>
            <p:cNvSpPr/>
            <p:nvPr/>
          </p:nvSpPr>
          <p:spPr>
            <a:xfrm>
              <a:off x="5112597" y="1550231"/>
              <a:ext cx="87364" cy="87364"/>
            </a:xfrm>
            <a:custGeom>
              <a:avLst/>
              <a:gdLst/>
              <a:ahLst/>
              <a:cxnLst/>
              <a:rect l="l" t="t" r="r" b="b"/>
              <a:pathLst>
                <a:path w="3331" h="3331" extrusionOk="0">
                  <a:moveTo>
                    <a:pt x="1665" y="1"/>
                  </a:moveTo>
                  <a:cubicBezTo>
                    <a:pt x="746" y="1"/>
                    <a:pt x="1" y="747"/>
                    <a:pt x="1" y="1666"/>
                  </a:cubicBezTo>
                  <a:cubicBezTo>
                    <a:pt x="1" y="2585"/>
                    <a:pt x="746" y="3331"/>
                    <a:pt x="1665" y="3331"/>
                  </a:cubicBezTo>
                  <a:cubicBezTo>
                    <a:pt x="2584" y="3331"/>
                    <a:pt x="3330" y="2585"/>
                    <a:pt x="3330" y="1666"/>
                  </a:cubicBezTo>
                  <a:cubicBezTo>
                    <a:pt x="3330" y="747"/>
                    <a:pt x="2584" y="1"/>
                    <a:pt x="1665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9" name="Google Shape;13417;p90">
              <a:extLst>
                <a:ext uri="{FF2B5EF4-FFF2-40B4-BE49-F238E27FC236}">
                  <a16:creationId xmlns:a16="http://schemas.microsoft.com/office/drawing/2014/main" id="{1752614B-E646-4E53-A42E-A0DE19C61A8A}"/>
                </a:ext>
              </a:extLst>
            </p:cNvPr>
            <p:cNvSpPr/>
            <p:nvPr/>
          </p:nvSpPr>
          <p:spPr>
            <a:xfrm>
              <a:off x="5129016" y="1566650"/>
              <a:ext cx="54527" cy="54553"/>
            </a:xfrm>
            <a:custGeom>
              <a:avLst/>
              <a:gdLst/>
              <a:ahLst/>
              <a:cxnLst/>
              <a:rect l="l" t="t" r="r" b="b"/>
              <a:pathLst>
                <a:path w="2079" h="2080" extrusionOk="0">
                  <a:moveTo>
                    <a:pt x="1039" y="1"/>
                  </a:moveTo>
                  <a:cubicBezTo>
                    <a:pt x="462" y="1"/>
                    <a:pt x="0" y="467"/>
                    <a:pt x="0" y="1040"/>
                  </a:cubicBezTo>
                  <a:cubicBezTo>
                    <a:pt x="0" y="1617"/>
                    <a:pt x="462" y="2079"/>
                    <a:pt x="1039" y="2079"/>
                  </a:cubicBezTo>
                  <a:cubicBezTo>
                    <a:pt x="1612" y="2079"/>
                    <a:pt x="2079" y="1617"/>
                    <a:pt x="2079" y="1040"/>
                  </a:cubicBezTo>
                  <a:cubicBezTo>
                    <a:pt x="2079" y="467"/>
                    <a:pt x="1612" y="1"/>
                    <a:pt x="1039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0" name="Google Shape;13418;p90">
              <a:extLst>
                <a:ext uri="{FF2B5EF4-FFF2-40B4-BE49-F238E27FC236}">
                  <a16:creationId xmlns:a16="http://schemas.microsoft.com/office/drawing/2014/main" id="{64053CF5-165E-4CCE-9ED1-AF54ABB14727}"/>
                </a:ext>
              </a:extLst>
            </p:cNvPr>
            <p:cNvSpPr/>
            <p:nvPr/>
          </p:nvSpPr>
          <p:spPr>
            <a:xfrm>
              <a:off x="5139848" y="1634422"/>
              <a:ext cx="32732" cy="25021"/>
            </a:xfrm>
            <a:custGeom>
              <a:avLst/>
              <a:gdLst/>
              <a:ahLst/>
              <a:cxnLst/>
              <a:rect l="l" t="t" r="r" b="b"/>
              <a:pathLst>
                <a:path w="1248" h="954" extrusionOk="0">
                  <a:moveTo>
                    <a:pt x="1" y="0"/>
                  </a:moveTo>
                  <a:lnTo>
                    <a:pt x="1" y="746"/>
                  </a:lnTo>
                  <a:cubicBezTo>
                    <a:pt x="1" y="857"/>
                    <a:pt x="92" y="953"/>
                    <a:pt x="208" y="953"/>
                  </a:cubicBezTo>
                  <a:lnTo>
                    <a:pt x="1040" y="953"/>
                  </a:lnTo>
                  <a:cubicBezTo>
                    <a:pt x="1156" y="953"/>
                    <a:pt x="1247" y="857"/>
                    <a:pt x="1247" y="746"/>
                  </a:cubicBezTo>
                  <a:lnTo>
                    <a:pt x="1247" y="0"/>
                  </a:ln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1" name="Google Shape;13419;p90">
              <a:extLst>
                <a:ext uri="{FF2B5EF4-FFF2-40B4-BE49-F238E27FC236}">
                  <a16:creationId xmlns:a16="http://schemas.microsoft.com/office/drawing/2014/main" id="{9D6B29AD-2CBC-4C61-9A36-807856290A1B}"/>
                </a:ext>
              </a:extLst>
            </p:cNvPr>
            <p:cNvSpPr/>
            <p:nvPr/>
          </p:nvSpPr>
          <p:spPr>
            <a:xfrm>
              <a:off x="5139848" y="1634422"/>
              <a:ext cx="16445" cy="25021"/>
            </a:xfrm>
            <a:custGeom>
              <a:avLst/>
              <a:gdLst/>
              <a:ahLst/>
              <a:cxnLst/>
              <a:rect l="l" t="t" r="r" b="b"/>
              <a:pathLst>
                <a:path w="627" h="954" extrusionOk="0">
                  <a:moveTo>
                    <a:pt x="1" y="0"/>
                  </a:moveTo>
                  <a:lnTo>
                    <a:pt x="1" y="746"/>
                  </a:lnTo>
                  <a:cubicBezTo>
                    <a:pt x="1" y="857"/>
                    <a:pt x="92" y="953"/>
                    <a:pt x="208" y="953"/>
                  </a:cubicBezTo>
                  <a:lnTo>
                    <a:pt x="626" y="953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2" name="Google Shape;13420;p90">
              <a:extLst>
                <a:ext uri="{FF2B5EF4-FFF2-40B4-BE49-F238E27FC236}">
                  <a16:creationId xmlns:a16="http://schemas.microsoft.com/office/drawing/2014/main" id="{1FC502CD-5C9F-4D0E-A8D3-0A7AA0063440}"/>
                </a:ext>
              </a:extLst>
            </p:cNvPr>
            <p:cNvSpPr/>
            <p:nvPr/>
          </p:nvSpPr>
          <p:spPr>
            <a:xfrm>
              <a:off x="4894516" y="1741194"/>
              <a:ext cx="185428" cy="109185"/>
            </a:xfrm>
            <a:custGeom>
              <a:avLst/>
              <a:gdLst/>
              <a:ahLst/>
              <a:cxnLst/>
              <a:rect l="l" t="t" r="r" b="b"/>
              <a:pathLst>
                <a:path w="7070" h="4163" extrusionOk="0">
                  <a:moveTo>
                    <a:pt x="2493" y="0"/>
                  </a:moveTo>
                  <a:lnTo>
                    <a:pt x="2493" y="914"/>
                  </a:lnTo>
                  <a:cubicBezTo>
                    <a:pt x="2493" y="1078"/>
                    <a:pt x="2397" y="1227"/>
                    <a:pt x="2248" y="1294"/>
                  </a:cubicBezTo>
                  <a:lnTo>
                    <a:pt x="496" y="2069"/>
                  </a:lnTo>
                  <a:cubicBezTo>
                    <a:pt x="193" y="2199"/>
                    <a:pt x="1" y="2497"/>
                    <a:pt x="1" y="2829"/>
                  </a:cubicBezTo>
                  <a:lnTo>
                    <a:pt x="1" y="4157"/>
                  </a:lnTo>
                  <a:lnTo>
                    <a:pt x="7069" y="4162"/>
                  </a:lnTo>
                  <a:lnTo>
                    <a:pt x="7069" y="2829"/>
                  </a:lnTo>
                  <a:cubicBezTo>
                    <a:pt x="7069" y="2502"/>
                    <a:pt x="6872" y="2204"/>
                    <a:pt x="6574" y="2069"/>
                  </a:cubicBezTo>
                  <a:lnTo>
                    <a:pt x="4822" y="1299"/>
                  </a:lnTo>
                  <a:cubicBezTo>
                    <a:pt x="4668" y="1232"/>
                    <a:pt x="4572" y="1083"/>
                    <a:pt x="4572" y="919"/>
                  </a:cubicBezTo>
                  <a:lnTo>
                    <a:pt x="4572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3" name="Google Shape;13421;p90">
              <a:extLst>
                <a:ext uri="{FF2B5EF4-FFF2-40B4-BE49-F238E27FC236}">
                  <a16:creationId xmlns:a16="http://schemas.microsoft.com/office/drawing/2014/main" id="{08C4CC73-268F-483E-BAAB-E1C48C80EC46}"/>
                </a:ext>
              </a:extLst>
            </p:cNvPr>
            <p:cNvSpPr/>
            <p:nvPr/>
          </p:nvSpPr>
          <p:spPr>
            <a:xfrm>
              <a:off x="4959901" y="1741194"/>
              <a:ext cx="54553" cy="27250"/>
            </a:xfrm>
            <a:custGeom>
              <a:avLst/>
              <a:gdLst/>
              <a:ahLst/>
              <a:cxnLst/>
              <a:rect l="l" t="t" r="r" b="b"/>
              <a:pathLst>
                <a:path w="2080" h="1039" extrusionOk="0">
                  <a:moveTo>
                    <a:pt x="0" y="0"/>
                  </a:moveTo>
                  <a:lnTo>
                    <a:pt x="0" y="833"/>
                  </a:lnTo>
                  <a:cubicBezTo>
                    <a:pt x="332" y="970"/>
                    <a:pt x="686" y="1038"/>
                    <a:pt x="1040" y="1038"/>
                  </a:cubicBezTo>
                  <a:cubicBezTo>
                    <a:pt x="1393" y="1038"/>
                    <a:pt x="1747" y="970"/>
                    <a:pt x="2079" y="833"/>
                  </a:cubicBezTo>
                  <a:lnTo>
                    <a:pt x="2079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4" name="Google Shape;13422;p90">
              <a:extLst>
                <a:ext uri="{FF2B5EF4-FFF2-40B4-BE49-F238E27FC236}">
                  <a16:creationId xmlns:a16="http://schemas.microsoft.com/office/drawing/2014/main" id="{338AF8DD-DEE5-4906-8B8C-27A67E6A8B41}"/>
                </a:ext>
              </a:extLst>
            </p:cNvPr>
            <p:cNvSpPr/>
            <p:nvPr/>
          </p:nvSpPr>
          <p:spPr>
            <a:xfrm>
              <a:off x="4894516" y="1780430"/>
              <a:ext cx="185428" cy="69818"/>
            </a:xfrm>
            <a:custGeom>
              <a:avLst/>
              <a:gdLst/>
              <a:ahLst/>
              <a:cxnLst/>
              <a:rect l="l" t="t" r="r" b="b"/>
              <a:pathLst>
                <a:path w="7070" h="2662" extrusionOk="0">
                  <a:moveTo>
                    <a:pt x="1786" y="1"/>
                  </a:moveTo>
                  <a:lnTo>
                    <a:pt x="496" y="573"/>
                  </a:lnTo>
                  <a:cubicBezTo>
                    <a:pt x="193" y="703"/>
                    <a:pt x="1" y="1001"/>
                    <a:pt x="1" y="1333"/>
                  </a:cubicBezTo>
                  <a:lnTo>
                    <a:pt x="1" y="2661"/>
                  </a:lnTo>
                  <a:lnTo>
                    <a:pt x="7069" y="2661"/>
                  </a:lnTo>
                  <a:lnTo>
                    <a:pt x="7069" y="1333"/>
                  </a:lnTo>
                  <a:cubicBezTo>
                    <a:pt x="7069" y="1001"/>
                    <a:pt x="6872" y="703"/>
                    <a:pt x="6574" y="573"/>
                  </a:cubicBezTo>
                  <a:lnTo>
                    <a:pt x="5284" y="1"/>
                  </a:lnTo>
                  <a:cubicBezTo>
                    <a:pt x="5005" y="727"/>
                    <a:pt x="4312" y="1208"/>
                    <a:pt x="3533" y="1208"/>
                  </a:cubicBezTo>
                  <a:cubicBezTo>
                    <a:pt x="2758" y="1208"/>
                    <a:pt x="2060" y="727"/>
                    <a:pt x="1786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5" name="Google Shape;13423;p90">
              <a:extLst>
                <a:ext uri="{FF2B5EF4-FFF2-40B4-BE49-F238E27FC236}">
                  <a16:creationId xmlns:a16="http://schemas.microsoft.com/office/drawing/2014/main" id="{E42CE832-7739-4BE1-86F2-28162BB48C86}"/>
                </a:ext>
              </a:extLst>
            </p:cNvPr>
            <p:cNvSpPr/>
            <p:nvPr/>
          </p:nvSpPr>
          <p:spPr>
            <a:xfrm>
              <a:off x="4932651" y="1649424"/>
              <a:ext cx="109054" cy="102759"/>
            </a:xfrm>
            <a:custGeom>
              <a:avLst/>
              <a:gdLst/>
              <a:ahLst/>
              <a:cxnLst/>
              <a:rect l="l" t="t" r="r" b="b"/>
              <a:pathLst>
                <a:path w="4158" h="3918" extrusionOk="0">
                  <a:moveTo>
                    <a:pt x="1513" y="1"/>
                  </a:moveTo>
                  <a:cubicBezTo>
                    <a:pt x="1358" y="1"/>
                    <a:pt x="1212" y="88"/>
                    <a:pt x="1140" y="227"/>
                  </a:cubicBezTo>
                  <a:cubicBezTo>
                    <a:pt x="919" y="665"/>
                    <a:pt x="582" y="1040"/>
                    <a:pt x="173" y="1310"/>
                  </a:cubicBezTo>
                  <a:cubicBezTo>
                    <a:pt x="63" y="1387"/>
                    <a:pt x="0" y="1512"/>
                    <a:pt x="0" y="1647"/>
                  </a:cubicBezTo>
                  <a:lnTo>
                    <a:pt x="0" y="1767"/>
                  </a:lnTo>
                  <a:cubicBezTo>
                    <a:pt x="0" y="2874"/>
                    <a:pt x="832" y="3841"/>
                    <a:pt x="1939" y="3913"/>
                  </a:cubicBezTo>
                  <a:cubicBezTo>
                    <a:pt x="1987" y="3916"/>
                    <a:pt x="2035" y="3918"/>
                    <a:pt x="2083" y="3918"/>
                  </a:cubicBezTo>
                  <a:cubicBezTo>
                    <a:pt x="3222" y="3918"/>
                    <a:pt x="4157" y="2994"/>
                    <a:pt x="4157" y="1839"/>
                  </a:cubicBezTo>
                  <a:lnTo>
                    <a:pt x="4157" y="1469"/>
                  </a:lnTo>
                  <a:cubicBezTo>
                    <a:pt x="4157" y="1291"/>
                    <a:pt x="4080" y="1122"/>
                    <a:pt x="3950" y="1002"/>
                  </a:cubicBezTo>
                  <a:cubicBezTo>
                    <a:pt x="3614" y="713"/>
                    <a:pt x="2868" y="198"/>
                    <a:pt x="1578" y="6"/>
                  </a:cubicBezTo>
                  <a:cubicBezTo>
                    <a:pt x="1556" y="2"/>
                    <a:pt x="1534" y="1"/>
                    <a:pt x="151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6" name="Google Shape;13424;p90">
              <a:extLst>
                <a:ext uri="{FF2B5EF4-FFF2-40B4-BE49-F238E27FC236}">
                  <a16:creationId xmlns:a16="http://schemas.microsoft.com/office/drawing/2014/main" id="{45DC960B-D854-45E9-B4EE-BECA6079CF93}"/>
                </a:ext>
              </a:extLst>
            </p:cNvPr>
            <p:cNvSpPr/>
            <p:nvPr/>
          </p:nvSpPr>
          <p:spPr>
            <a:xfrm>
              <a:off x="4932651" y="1649424"/>
              <a:ext cx="109054" cy="102261"/>
            </a:xfrm>
            <a:custGeom>
              <a:avLst/>
              <a:gdLst/>
              <a:ahLst/>
              <a:cxnLst/>
              <a:rect l="l" t="t" r="r" b="b"/>
              <a:pathLst>
                <a:path w="4158" h="3899" extrusionOk="0">
                  <a:moveTo>
                    <a:pt x="1513" y="1"/>
                  </a:moveTo>
                  <a:cubicBezTo>
                    <a:pt x="1359" y="1"/>
                    <a:pt x="1217" y="88"/>
                    <a:pt x="1145" y="227"/>
                  </a:cubicBezTo>
                  <a:cubicBezTo>
                    <a:pt x="1107" y="304"/>
                    <a:pt x="1063" y="376"/>
                    <a:pt x="1020" y="449"/>
                  </a:cubicBezTo>
                  <a:cubicBezTo>
                    <a:pt x="799" y="790"/>
                    <a:pt x="515" y="1084"/>
                    <a:pt x="178" y="1305"/>
                  </a:cubicBezTo>
                  <a:cubicBezTo>
                    <a:pt x="63" y="1382"/>
                    <a:pt x="0" y="1512"/>
                    <a:pt x="0" y="1647"/>
                  </a:cubicBezTo>
                  <a:lnTo>
                    <a:pt x="0" y="1767"/>
                  </a:lnTo>
                  <a:cubicBezTo>
                    <a:pt x="0" y="2835"/>
                    <a:pt x="780" y="3769"/>
                    <a:pt x="1828" y="3899"/>
                  </a:cubicBezTo>
                  <a:cubicBezTo>
                    <a:pt x="1453" y="3514"/>
                    <a:pt x="1246" y="2999"/>
                    <a:pt x="1246" y="2460"/>
                  </a:cubicBezTo>
                  <a:lnTo>
                    <a:pt x="1246" y="1151"/>
                  </a:lnTo>
                  <a:cubicBezTo>
                    <a:pt x="1246" y="939"/>
                    <a:pt x="1410" y="761"/>
                    <a:pt x="1622" y="737"/>
                  </a:cubicBezTo>
                  <a:cubicBezTo>
                    <a:pt x="1656" y="734"/>
                    <a:pt x="1694" y="732"/>
                    <a:pt x="1736" y="732"/>
                  </a:cubicBezTo>
                  <a:cubicBezTo>
                    <a:pt x="2312" y="732"/>
                    <a:pt x="3579" y="1030"/>
                    <a:pt x="4157" y="1420"/>
                  </a:cubicBezTo>
                  <a:cubicBezTo>
                    <a:pt x="4128" y="1368"/>
                    <a:pt x="3999" y="1045"/>
                    <a:pt x="3950" y="1002"/>
                  </a:cubicBezTo>
                  <a:cubicBezTo>
                    <a:pt x="3614" y="713"/>
                    <a:pt x="2868" y="198"/>
                    <a:pt x="1578" y="6"/>
                  </a:cubicBezTo>
                  <a:cubicBezTo>
                    <a:pt x="1556" y="2"/>
                    <a:pt x="1534" y="1"/>
                    <a:pt x="1513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7" name="Google Shape;13425;p90">
              <a:extLst>
                <a:ext uri="{FF2B5EF4-FFF2-40B4-BE49-F238E27FC236}">
                  <a16:creationId xmlns:a16="http://schemas.microsoft.com/office/drawing/2014/main" id="{E8862714-895E-41A1-9AB8-B859238CDA02}"/>
                </a:ext>
              </a:extLst>
            </p:cNvPr>
            <p:cNvSpPr/>
            <p:nvPr/>
          </p:nvSpPr>
          <p:spPr>
            <a:xfrm>
              <a:off x="4894516" y="1798344"/>
              <a:ext cx="38135" cy="51904"/>
            </a:xfrm>
            <a:custGeom>
              <a:avLst/>
              <a:gdLst/>
              <a:ahLst/>
              <a:cxnLst/>
              <a:rect l="l" t="t" r="r" b="b"/>
              <a:pathLst>
                <a:path w="1454" h="1979" extrusionOk="0">
                  <a:moveTo>
                    <a:pt x="309" y="1"/>
                  </a:moveTo>
                  <a:cubicBezTo>
                    <a:pt x="112" y="160"/>
                    <a:pt x="1" y="395"/>
                    <a:pt x="1" y="646"/>
                  </a:cubicBezTo>
                  <a:lnTo>
                    <a:pt x="1" y="1978"/>
                  </a:lnTo>
                  <a:lnTo>
                    <a:pt x="1454" y="1978"/>
                  </a:lnTo>
                  <a:lnTo>
                    <a:pt x="1454" y="1406"/>
                  </a:lnTo>
                  <a:cubicBezTo>
                    <a:pt x="1454" y="1237"/>
                    <a:pt x="1391" y="1079"/>
                    <a:pt x="1276" y="963"/>
                  </a:cubicBezTo>
                  <a:lnTo>
                    <a:pt x="309" y="1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8" name="Google Shape;13426;p90">
              <a:extLst>
                <a:ext uri="{FF2B5EF4-FFF2-40B4-BE49-F238E27FC236}">
                  <a16:creationId xmlns:a16="http://schemas.microsoft.com/office/drawing/2014/main" id="{6DBA141E-D6E8-4D8E-AA51-37B74173498B}"/>
                </a:ext>
              </a:extLst>
            </p:cNvPr>
            <p:cNvSpPr/>
            <p:nvPr/>
          </p:nvSpPr>
          <p:spPr>
            <a:xfrm>
              <a:off x="5041678" y="1798344"/>
              <a:ext cx="38266" cy="51904"/>
            </a:xfrm>
            <a:custGeom>
              <a:avLst/>
              <a:gdLst/>
              <a:ahLst/>
              <a:cxnLst/>
              <a:rect l="l" t="t" r="r" b="b"/>
              <a:pathLst>
                <a:path w="1459" h="1979" extrusionOk="0">
                  <a:moveTo>
                    <a:pt x="1146" y="1"/>
                  </a:moveTo>
                  <a:lnTo>
                    <a:pt x="183" y="963"/>
                  </a:lnTo>
                  <a:cubicBezTo>
                    <a:pt x="68" y="1079"/>
                    <a:pt x="0" y="1237"/>
                    <a:pt x="0" y="1406"/>
                  </a:cubicBezTo>
                  <a:lnTo>
                    <a:pt x="0" y="1978"/>
                  </a:lnTo>
                  <a:lnTo>
                    <a:pt x="1458" y="1978"/>
                  </a:lnTo>
                  <a:lnTo>
                    <a:pt x="1458" y="646"/>
                  </a:lnTo>
                  <a:cubicBezTo>
                    <a:pt x="1458" y="395"/>
                    <a:pt x="1343" y="160"/>
                    <a:pt x="1146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9" name="Google Shape;13427;p90">
              <a:extLst>
                <a:ext uri="{FF2B5EF4-FFF2-40B4-BE49-F238E27FC236}">
                  <a16:creationId xmlns:a16="http://schemas.microsoft.com/office/drawing/2014/main" id="{FF950BDD-A38F-4BA6-9FC9-A8D8EC71DC76}"/>
                </a:ext>
              </a:extLst>
            </p:cNvPr>
            <p:cNvSpPr/>
            <p:nvPr/>
          </p:nvSpPr>
          <p:spPr>
            <a:xfrm>
              <a:off x="5103628" y="1545196"/>
              <a:ext cx="105172" cy="124764"/>
            </a:xfrm>
            <a:custGeom>
              <a:avLst/>
              <a:gdLst/>
              <a:ahLst/>
              <a:cxnLst/>
              <a:rect l="l" t="t" r="r" b="b"/>
              <a:pathLst>
                <a:path w="4010" h="4757" extrusionOk="0">
                  <a:moveTo>
                    <a:pt x="2007" y="390"/>
                  </a:moveTo>
                  <a:cubicBezTo>
                    <a:pt x="2724" y="390"/>
                    <a:pt x="3340" y="910"/>
                    <a:pt x="3456" y="1622"/>
                  </a:cubicBezTo>
                  <a:cubicBezTo>
                    <a:pt x="3571" y="2329"/>
                    <a:pt x="3157" y="3022"/>
                    <a:pt x="2474" y="3253"/>
                  </a:cubicBezTo>
                  <a:lnTo>
                    <a:pt x="2821" y="1906"/>
                  </a:lnTo>
                  <a:cubicBezTo>
                    <a:pt x="2858" y="1758"/>
                    <a:pt x="2739" y="1663"/>
                    <a:pt x="2624" y="1663"/>
                  </a:cubicBezTo>
                  <a:cubicBezTo>
                    <a:pt x="2544" y="1663"/>
                    <a:pt x="2466" y="1708"/>
                    <a:pt x="2440" y="1810"/>
                  </a:cubicBezTo>
                  <a:lnTo>
                    <a:pt x="2426" y="1872"/>
                  </a:lnTo>
                  <a:lnTo>
                    <a:pt x="1584" y="1872"/>
                  </a:lnTo>
                  <a:lnTo>
                    <a:pt x="1570" y="1810"/>
                  </a:lnTo>
                  <a:cubicBezTo>
                    <a:pt x="1542" y="1708"/>
                    <a:pt x="1464" y="1663"/>
                    <a:pt x="1384" y="1663"/>
                  </a:cubicBezTo>
                  <a:cubicBezTo>
                    <a:pt x="1269" y="1663"/>
                    <a:pt x="1152" y="1758"/>
                    <a:pt x="1189" y="1906"/>
                  </a:cubicBezTo>
                  <a:lnTo>
                    <a:pt x="1531" y="3253"/>
                  </a:lnTo>
                  <a:cubicBezTo>
                    <a:pt x="853" y="3022"/>
                    <a:pt x="434" y="2329"/>
                    <a:pt x="554" y="1617"/>
                  </a:cubicBezTo>
                  <a:cubicBezTo>
                    <a:pt x="670" y="910"/>
                    <a:pt x="1286" y="390"/>
                    <a:pt x="2007" y="390"/>
                  </a:cubicBezTo>
                  <a:close/>
                  <a:moveTo>
                    <a:pt x="2325" y="2262"/>
                  </a:moveTo>
                  <a:lnTo>
                    <a:pt x="2056" y="3330"/>
                  </a:lnTo>
                  <a:lnTo>
                    <a:pt x="1959" y="3330"/>
                  </a:lnTo>
                  <a:lnTo>
                    <a:pt x="1685" y="2262"/>
                  </a:lnTo>
                  <a:close/>
                  <a:moveTo>
                    <a:pt x="2436" y="3667"/>
                  </a:moveTo>
                  <a:lnTo>
                    <a:pt x="2436" y="4148"/>
                  </a:lnTo>
                  <a:cubicBezTo>
                    <a:pt x="2436" y="4153"/>
                    <a:pt x="2431" y="4163"/>
                    <a:pt x="2421" y="4163"/>
                  </a:cubicBezTo>
                  <a:lnTo>
                    <a:pt x="1589" y="4163"/>
                  </a:lnTo>
                  <a:cubicBezTo>
                    <a:pt x="1584" y="4163"/>
                    <a:pt x="1579" y="4153"/>
                    <a:pt x="1579" y="4148"/>
                  </a:cubicBezTo>
                  <a:lnTo>
                    <a:pt x="1579" y="3667"/>
                  </a:lnTo>
                  <a:cubicBezTo>
                    <a:pt x="1719" y="3701"/>
                    <a:pt x="1862" y="3718"/>
                    <a:pt x="2006" y="3718"/>
                  </a:cubicBezTo>
                  <a:cubicBezTo>
                    <a:pt x="2149" y="3718"/>
                    <a:pt x="2294" y="3701"/>
                    <a:pt x="2436" y="3667"/>
                  </a:cubicBezTo>
                  <a:close/>
                  <a:moveTo>
                    <a:pt x="2007" y="1"/>
                  </a:moveTo>
                  <a:cubicBezTo>
                    <a:pt x="1141" y="1"/>
                    <a:pt x="391" y="597"/>
                    <a:pt x="193" y="1439"/>
                  </a:cubicBezTo>
                  <a:cubicBezTo>
                    <a:pt x="1" y="2281"/>
                    <a:pt x="410" y="3147"/>
                    <a:pt x="1189" y="3528"/>
                  </a:cubicBezTo>
                  <a:lnTo>
                    <a:pt x="1189" y="4148"/>
                  </a:lnTo>
                  <a:cubicBezTo>
                    <a:pt x="1189" y="4370"/>
                    <a:pt x="1367" y="4548"/>
                    <a:pt x="1589" y="4548"/>
                  </a:cubicBezTo>
                  <a:lnTo>
                    <a:pt x="1810" y="4548"/>
                  </a:lnTo>
                  <a:lnTo>
                    <a:pt x="1810" y="4562"/>
                  </a:lnTo>
                  <a:cubicBezTo>
                    <a:pt x="1810" y="4692"/>
                    <a:pt x="1908" y="4757"/>
                    <a:pt x="2005" y="4757"/>
                  </a:cubicBezTo>
                  <a:cubicBezTo>
                    <a:pt x="2102" y="4757"/>
                    <a:pt x="2200" y="4692"/>
                    <a:pt x="2200" y="4562"/>
                  </a:cubicBezTo>
                  <a:lnTo>
                    <a:pt x="2200" y="4548"/>
                  </a:lnTo>
                  <a:lnTo>
                    <a:pt x="2421" y="4548"/>
                  </a:lnTo>
                  <a:cubicBezTo>
                    <a:pt x="2643" y="4548"/>
                    <a:pt x="2825" y="4370"/>
                    <a:pt x="2825" y="4148"/>
                  </a:cubicBezTo>
                  <a:lnTo>
                    <a:pt x="2825" y="3528"/>
                  </a:lnTo>
                  <a:cubicBezTo>
                    <a:pt x="3600" y="3147"/>
                    <a:pt x="4009" y="2281"/>
                    <a:pt x="3817" y="1439"/>
                  </a:cubicBezTo>
                  <a:cubicBezTo>
                    <a:pt x="3619" y="597"/>
                    <a:pt x="2869" y="1"/>
                    <a:pt x="20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0" name="Google Shape;13428;p90">
              <a:extLst>
                <a:ext uri="{FF2B5EF4-FFF2-40B4-BE49-F238E27FC236}">
                  <a16:creationId xmlns:a16="http://schemas.microsoft.com/office/drawing/2014/main" id="{ACE111E0-5FEE-40AB-8B3F-274C18635DE4}"/>
                </a:ext>
              </a:extLst>
            </p:cNvPr>
            <p:cNvSpPr/>
            <p:nvPr/>
          </p:nvSpPr>
          <p:spPr>
            <a:xfrm>
              <a:off x="4889349" y="1561614"/>
              <a:ext cx="195631" cy="293879"/>
            </a:xfrm>
            <a:custGeom>
              <a:avLst/>
              <a:gdLst/>
              <a:ahLst/>
              <a:cxnLst/>
              <a:rect l="l" t="t" r="r" b="b"/>
              <a:pathLst>
                <a:path w="7459" h="11205" extrusionOk="0">
                  <a:moveTo>
                    <a:pt x="3730" y="390"/>
                  </a:moveTo>
                  <a:cubicBezTo>
                    <a:pt x="4312" y="390"/>
                    <a:pt x="4783" y="765"/>
                    <a:pt x="4783" y="1232"/>
                  </a:cubicBezTo>
                  <a:lnTo>
                    <a:pt x="4783" y="1237"/>
                  </a:lnTo>
                  <a:cubicBezTo>
                    <a:pt x="4444" y="1104"/>
                    <a:pt x="4087" y="1038"/>
                    <a:pt x="3730" y="1038"/>
                  </a:cubicBezTo>
                  <a:cubicBezTo>
                    <a:pt x="3374" y="1038"/>
                    <a:pt x="3018" y="1104"/>
                    <a:pt x="2681" y="1237"/>
                  </a:cubicBezTo>
                  <a:cubicBezTo>
                    <a:pt x="2681" y="1237"/>
                    <a:pt x="2676" y="1232"/>
                    <a:pt x="2676" y="1232"/>
                  </a:cubicBezTo>
                  <a:cubicBezTo>
                    <a:pt x="2676" y="765"/>
                    <a:pt x="3147" y="390"/>
                    <a:pt x="3730" y="390"/>
                  </a:cubicBezTo>
                  <a:close/>
                  <a:moveTo>
                    <a:pt x="3730" y="1429"/>
                  </a:moveTo>
                  <a:cubicBezTo>
                    <a:pt x="5568" y="1429"/>
                    <a:pt x="6780" y="3335"/>
                    <a:pt x="6006" y="4999"/>
                  </a:cubicBezTo>
                  <a:lnTo>
                    <a:pt x="6006" y="4817"/>
                  </a:lnTo>
                  <a:cubicBezTo>
                    <a:pt x="6006" y="4581"/>
                    <a:pt x="5905" y="4359"/>
                    <a:pt x="5727" y="4206"/>
                  </a:cubicBezTo>
                  <a:cubicBezTo>
                    <a:pt x="5337" y="3864"/>
                    <a:pt x="4451" y="3272"/>
                    <a:pt x="2917" y="3118"/>
                  </a:cubicBezTo>
                  <a:cubicBezTo>
                    <a:pt x="2907" y="3117"/>
                    <a:pt x="2899" y="3117"/>
                    <a:pt x="2890" y="3117"/>
                  </a:cubicBezTo>
                  <a:cubicBezTo>
                    <a:pt x="2659" y="3117"/>
                    <a:pt x="2632" y="3480"/>
                    <a:pt x="2878" y="3503"/>
                  </a:cubicBezTo>
                  <a:cubicBezTo>
                    <a:pt x="4307" y="3647"/>
                    <a:pt x="5115" y="4186"/>
                    <a:pt x="5472" y="4499"/>
                  </a:cubicBezTo>
                  <a:cubicBezTo>
                    <a:pt x="5563" y="4576"/>
                    <a:pt x="5616" y="4696"/>
                    <a:pt x="5616" y="4817"/>
                  </a:cubicBezTo>
                  <a:lnTo>
                    <a:pt x="5616" y="5182"/>
                  </a:lnTo>
                  <a:cubicBezTo>
                    <a:pt x="5616" y="6222"/>
                    <a:pt x="4769" y="7064"/>
                    <a:pt x="3730" y="7064"/>
                  </a:cubicBezTo>
                  <a:cubicBezTo>
                    <a:pt x="2690" y="7064"/>
                    <a:pt x="1843" y="6222"/>
                    <a:pt x="1843" y="5182"/>
                  </a:cubicBezTo>
                  <a:lnTo>
                    <a:pt x="1848" y="5182"/>
                  </a:lnTo>
                  <a:lnTo>
                    <a:pt x="1848" y="5019"/>
                  </a:lnTo>
                  <a:cubicBezTo>
                    <a:pt x="1848" y="4947"/>
                    <a:pt x="1892" y="4874"/>
                    <a:pt x="1959" y="4841"/>
                  </a:cubicBezTo>
                  <a:cubicBezTo>
                    <a:pt x="2291" y="4658"/>
                    <a:pt x="2541" y="4355"/>
                    <a:pt x="2666" y="3999"/>
                  </a:cubicBezTo>
                  <a:cubicBezTo>
                    <a:pt x="2711" y="3850"/>
                    <a:pt x="2592" y="3749"/>
                    <a:pt x="2476" y="3749"/>
                  </a:cubicBezTo>
                  <a:cubicBezTo>
                    <a:pt x="2403" y="3749"/>
                    <a:pt x="2332" y="3788"/>
                    <a:pt x="2301" y="3878"/>
                  </a:cubicBezTo>
                  <a:cubicBezTo>
                    <a:pt x="2204" y="4143"/>
                    <a:pt x="2012" y="4369"/>
                    <a:pt x="1762" y="4504"/>
                  </a:cubicBezTo>
                  <a:cubicBezTo>
                    <a:pt x="1584" y="4605"/>
                    <a:pt x="1468" y="4793"/>
                    <a:pt x="1459" y="4999"/>
                  </a:cubicBezTo>
                  <a:cubicBezTo>
                    <a:pt x="679" y="3335"/>
                    <a:pt x="1896" y="1429"/>
                    <a:pt x="3730" y="1429"/>
                  </a:cubicBezTo>
                  <a:close/>
                  <a:moveTo>
                    <a:pt x="4572" y="7295"/>
                  </a:moveTo>
                  <a:lnTo>
                    <a:pt x="4572" y="7766"/>
                  </a:lnTo>
                  <a:cubicBezTo>
                    <a:pt x="4572" y="8007"/>
                    <a:pt x="4711" y="8223"/>
                    <a:pt x="4933" y="8324"/>
                  </a:cubicBezTo>
                  <a:lnTo>
                    <a:pt x="5217" y="8449"/>
                  </a:lnTo>
                  <a:cubicBezTo>
                    <a:pt x="4933" y="9003"/>
                    <a:pt x="4355" y="9354"/>
                    <a:pt x="3730" y="9354"/>
                  </a:cubicBezTo>
                  <a:cubicBezTo>
                    <a:pt x="3099" y="9354"/>
                    <a:pt x="2527" y="9003"/>
                    <a:pt x="2238" y="8445"/>
                  </a:cubicBezTo>
                  <a:lnTo>
                    <a:pt x="2522" y="8320"/>
                  </a:lnTo>
                  <a:cubicBezTo>
                    <a:pt x="2743" y="8223"/>
                    <a:pt x="2883" y="8002"/>
                    <a:pt x="2883" y="7761"/>
                  </a:cubicBezTo>
                  <a:lnTo>
                    <a:pt x="2883" y="7295"/>
                  </a:lnTo>
                  <a:cubicBezTo>
                    <a:pt x="3155" y="7403"/>
                    <a:pt x="3441" y="7457"/>
                    <a:pt x="3727" y="7457"/>
                  </a:cubicBezTo>
                  <a:cubicBezTo>
                    <a:pt x="4014" y="7457"/>
                    <a:pt x="4300" y="7403"/>
                    <a:pt x="4572" y="7295"/>
                  </a:cubicBezTo>
                  <a:close/>
                  <a:moveTo>
                    <a:pt x="3730" y="0"/>
                  </a:moveTo>
                  <a:cubicBezTo>
                    <a:pt x="2936" y="0"/>
                    <a:pt x="2286" y="553"/>
                    <a:pt x="2286" y="1232"/>
                  </a:cubicBezTo>
                  <a:cubicBezTo>
                    <a:pt x="2286" y="1294"/>
                    <a:pt x="2291" y="1352"/>
                    <a:pt x="2301" y="1415"/>
                  </a:cubicBezTo>
                  <a:cubicBezTo>
                    <a:pt x="698" y="2319"/>
                    <a:pt x="337" y="4470"/>
                    <a:pt x="1555" y="5851"/>
                  </a:cubicBezTo>
                  <a:cubicBezTo>
                    <a:pt x="1714" y="6361"/>
                    <a:pt x="2046" y="6799"/>
                    <a:pt x="2493" y="7093"/>
                  </a:cubicBezTo>
                  <a:lnTo>
                    <a:pt x="2493" y="7766"/>
                  </a:lnTo>
                  <a:cubicBezTo>
                    <a:pt x="2493" y="7853"/>
                    <a:pt x="2445" y="7930"/>
                    <a:pt x="2363" y="7968"/>
                  </a:cubicBezTo>
                  <a:lnTo>
                    <a:pt x="612" y="8738"/>
                  </a:lnTo>
                  <a:cubicBezTo>
                    <a:pt x="241" y="8907"/>
                    <a:pt x="1" y="9272"/>
                    <a:pt x="1" y="9681"/>
                  </a:cubicBezTo>
                  <a:lnTo>
                    <a:pt x="1" y="11009"/>
                  </a:lnTo>
                  <a:cubicBezTo>
                    <a:pt x="1" y="11139"/>
                    <a:pt x="98" y="11204"/>
                    <a:pt x="195" y="11204"/>
                  </a:cubicBezTo>
                  <a:cubicBezTo>
                    <a:pt x="293" y="11204"/>
                    <a:pt x="390" y="11139"/>
                    <a:pt x="390" y="11009"/>
                  </a:cubicBezTo>
                  <a:lnTo>
                    <a:pt x="390" y="9681"/>
                  </a:lnTo>
                  <a:cubicBezTo>
                    <a:pt x="390" y="9426"/>
                    <a:pt x="540" y="9200"/>
                    <a:pt x="766" y="9094"/>
                  </a:cubicBezTo>
                  <a:lnTo>
                    <a:pt x="1882" y="8603"/>
                  </a:lnTo>
                  <a:cubicBezTo>
                    <a:pt x="2228" y="9306"/>
                    <a:pt x="2945" y="9749"/>
                    <a:pt x="3730" y="9749"/>
                  </a:cubicBezTo>
                  <a:cubicBezTo>
                    <a:pt x="4509" y="9749"/>
                    <a:pt x="5226" y="9306"/>
                    <a:pt x="5577" y="8603"/>
                  </a:cubicBezTo>
                  <a:lnTo>
                    <a:pt x="6689" y="9094"/>
                  </a:lnTo>
                  <a:cubicBezTo>
                    <a:pt x="6920" y="9195"/>
                    <a:pt x="7069" y="9426"/>
                    <a:pt x="7069" y="9676"/>
                  </a:cubicBezTo>
                  <a:lnTo>
                    <a:pt x="7069" y="11009"/>
                  </a:lnTo>
                  <a:cubicBezTo>
                    <a:pt x="7069" y="11139"/>
                    <a:pt x="7166" y="11204"/>
                    <a:pt x="7264" y="11204"/>
                  </a:cubicBezTo>
                  <a:cubicBezTo>
                    <a:pt x="7361" y="11204"/>
                    <a:pt x="7459" y="11139"/>
                    <a:pt x="7459" y="11009"/>
                  </a:cubicBezTo>
                  <a:lnTo>
                    <a:pt x="7459" y="9676"/>
                  </a:lnTo>
                  <a:cubicBezTo>
                    <a:pt x="7459" y="9272"/>
                    <a:pt x="7218" y="8902"/>
                    <a:pt x="6848" y="8738"/>
                  </a:cubicBezTo>
                  <a:lnTo>
                    <a:pt x="5096" y="7963"/>
                  </a:lnTo>
                  <a:cubicBezTo>
                    <a:pt x="5014" y="7930"/>
                    <a:pt x="4966" y="7848"/>
                    <a:pt x="4966" y="7761"/>
                  </a:cubicBezTo>
                  <a:lnTo>
                    <a:pt x="4966" y="7093"/>
                  </a:lnTo>
                  <a:cubicBezTo>
                    <a:pt x="5414" y="6799"/>
                    <a:pt x="5746" y="6361"/>
                    <a:pt x="5905" y="5851"/>
                  </a:cubicBezTo>
                  <a:cubicBezTo>
                    <a:pt x="7122" y="4470"/>
                    <a:pt x="6761" y="2319"/>
                    <a:pt x="5159" y="1415"/>
                  </a:cubicBezTo>
                  <a:cubicBezTo>
                    <a:pt x="5168" y="1352"/>
                    <a:pt x="5173" y="1294"/>
                    <a:pt x="5173" y="1232"/>
                  </a:cubicBezTo>
                  <a:cubicBezTo>
                    <a:pt x="5173" y="553"/>
                    <a:pt x="4528" y="0"/>
                    <a:pt x="37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1" name="Google Shape;13429;p90">
              <a:extLst>
                <a:ext uri="{FF2B5EF4-FFF2-40B4-BE49-F238E27FC236}">
                  <a16:creationId xmlns:a16="http://schemas.microsoft.com/office/drawing/2014/main" id="{AE4CE4B0-DF65-4515-82B8-8A5AB63F6ED9}"/>
                </a:ext>
              </a:extLst>
            </p:cNvPr>
            <p:cNvSpPr/>
            <p:nvPr/>
          </p:nvSpPr>
          <p:spPr>
            <a:xfrm>
              <a:off x="4927589" y="1823338"/>
              <a:ext cx="10255" cy="32024"/>
            </a:xfrm>
            <a:custGeom>
              <a:avLst/>
              <a:gdLst/>
              <a:ahLst/>
              <a:cxnLst/>
              <a:rect l="l" t="t" r="r" b="b"/>
              <a:pathLst>
                <a:path w="391" h="1221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lnTo>
                    <a:pt x="1" y="1025"/>
                  </a:lnTo>
                  <a:cubicBezTo>
                    <a:pt x="1" y="1155"/>
                    <a:pt x="98" y="1220"/>
                    <a:pt x="195" y="1220"/>
                  </a:cubicBezTo>
                  <a:cubicBezTo>
                    <a:pt x="293" y="1220"/>
                    <a:pt x="390" y="1155"/>
                    <a:pt x="390" y="1025"/>
                  </a:cubicBezTo>
                  <a:lnTo>
                    <a:pt x="390" y="193"/>
                  </a:lnTo>
                  <a:cubicBezTo>
                    <a:pt x="390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2" name="Google Shape;13430;p90">
              <a:extLst>
                <a:ext uri="{FF2B5EF4-FFF2-40B4-BE49-F238E27FC236}">
                  <a16:creationId xmlns:a16="http://schemas.microsoft.com/office/drawing/2014/main" id="{A90D6326-CEE3-4205-8355-53D634BF28FE}"/>
                </a:ext>
              </a:extLst>
            </p:cNvPr>
            <p:cNvSpPr/>
            <p:nvPr/>
          </p:nvSpPr>
          <p:spPr>
            <a:xfrm>
              <a:off x="5036616" y="1823338"/>
              <a:ext cx="10255" cy="32024"/>
            </a:xfrm>
            <a:custGeom>
              <a:avLst/>
              <a:gdLst/>
              <a:ahLst/>
              <a:cxnLst/>
              <a:rect l="l" t="t" r="r" b="b"/>
              <a:pathLst>
                <a:path w="391" h="1221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lnTo>
                    <a:pt x="1" y="1025"/>
                  </a:lnTo>
                  <a:cubicBezTo>
                    <a:pt x="1" y="1155"/>
                    <a:pt x="98" y="1220"/>
                    <a:pt x="196" y="1220"/>
                  </a:cubicBezTo>
                  <a:cubicBezTo>
                    <a:pt x="293" y="1220"/>
                    <a:pt x="391" y="1155"/>
                    <a:pt x="391" y="1025"/>
                  </a:cubicBezTo>
                  <a:lnTo>
                    <a:pt x="391" y="193"/>
                  </a:lnTo>
                  <a:cubicBezTo>
                    <a:pt x="391" y="87"/>
                    <a:pt x="304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3" name="Google Shape;13431;p90">
              <a:extLst>
                <a:ext uri="{FF2B5EF4-FFF2-40B4-BE49-F238E27FC236}">
                  <a16:creationId xmlns:a16="http://schemas.microsoft.com/office/drawing/2014/main" id="{D15BD529-2AC6-49EB-A8C4-993E4D478876}"/>
                </a:ext>
              </a:extLst>
            </p:cNvPr>
            <p:cNvSpPr/>
            <p:nvPr/>
          </p:nvSpPr>
          <p:spPr>
            <a:xfrm>
              <a:off x="5074751" y="1561614"/>
              <a:ext cx="162925" cy="169771"/>
            </a:xfrm>
            <a:custGeom>
              <a:avLst/>
              <a:gdLst/>
              <a:ahLst/>
              <a:cxnLst/>
              <a:rect l="l" t="t" r="r" b="b"/>
              <a:pathLst>
                <a:path w="6212" h="6473" extrusionOk="0">
                  <a:moveTo>
                    <a:pt x="818" y="0"/>
                  </a:moveTo>
                  <a:cubicBezTo>
                    <a:pt x="366" y="0"/>
                    <a:pt x="0" y="366"/>
                    <a:pt x="0" y="818"/>
                  </a:cubicBezTo>
                  <a:lnTo>
                    <a:pt x="0" y="4143"/>
                  </a:lnTo>
                  <a:cubicBezTo>
                    <a:pt x="0" y="4595"/>
                    <a:pt x="366" y="4961"/>
                    <a:pt x="818" y="4961"/>
                  </a:cubicBezTo>
                  <a:lnTo>
                    <a:pt x="1193" y="4961"/>
                  </a:lnTo>
                  <a:lnTo>
                    <a:pt x="909" y="6106"/>
                  </a:lnTo>
                  <a:cubicBezTo>
                    <a:pt x="862" y="6307"/>
                    <a:pt x="1023" y="6472"/>
                    <a:pt x="1202" y="6472"/>
                  </a:cubicBezTo>
                  <a:cubicBezTo>
                    <a:pt x="1259" y="6472"/>
                    <a:pt x="1317" y="6456"/>
                    <a:pt x="1371" y="6419"/>
                  </a:cubicBezTo>
                  <a:lnTo>
                    <a:pt x="3378" y="4961"/>
                  </a:lnTo>
                  <a:lnTo>
                    <a:pt x="5394" y="4961"/>
                  </a:lnTo>
                  <a:cubicBezTo>
                    <a:pt x="5846" y="4961"/>
                    <a:pt x="6212" y="4595"/>
                    <a:pt x="6212" y="4143"/>
                  </a:cubicBezTo>
                  <a:lnTo>
                    <a:pt x="6212" y="818"/>
                  </a:lnTo>
                  <a:cubicBezTo>
                    <a:pt x="6212" y="366"/>
                    <a:pt x="5846" y="0"/>
                    <a:pt x="5394" y="0"/>
                  </a:cubicBezTo>
                  <a:cubicBezTo>
                    <a:pt x="5134" y="0"/>
                    <a:pt x="5134" y="390"/>
                    <a:pt x="5394" y="390"/>
                  </a:cubicBezTo>
                  <a:cubicBezTo>
                    <a:pt x="5630" y="390"/>
                    <a:pt x="5822" y="582"/>
                    <a:pt x="5822" y="818"/>
                  </a:cubicBezTo>
                  <a:lnTo>
                    <a:pt x="5822" y="4143"/>
                  </a:lnTo>
                  <a:cubicBezTo>
                    <a:pt x="5822" y="4384"/>
                    <a:pt x="5630" y="4576"/>
                    <a:pt x="5394" y="4576"/>
                  </a:cubicBezTo>
                  <a:lnTo>
                    <a:pt x="3315" y="4576"/>
                  </a:lnTo>
                  <a:cubicBezTo>
                    <a:pt x="3272" y="4576"/>
                    <a:pt x="3234" y="4586"/>
                    <a:pt x="3200" y="4610"/>
                  </a:cubicBezTo>
                  <a:lnTo>
                    <a:pt x="1347" y="5962"/>
                  </a:lnTo>
                  <a:lnTo>
                    <a:pt x="1631" y="4817"/>
                  </a:lnTo>
                  <a:cubicBezTo>
                    <a:pt x="1660" y="4696"/>
                    <a:pt x="1569" y="4576"/>
                    <a:pt x="1444" y="4576"/>
                  </a:cubicBezTo>
                  <a:lnTo>
                    <a:pt x="818" y="4576"/>
                  </a:lnTo>
                  <a:cubicBezTo>
                    <a:pt x="582" y="4576"/>
                    <a:pt x="390" y="4384"/>
                    <a:pt x="390" y="4148"/>
                  </a:cubicBezTo>
                  <a:lnTo>
                    <a:pt x="390" y="818"/>
                  </a:lnTo>
                  <a:cubicBezTo>
                    <a:pt x="390" y="577"/>
                    <a:pt x="582" y="390"/>
                    <a:pt x="818" y="390"/>
                  </a:cubicBezTo>
                  <a:cubicBezTo>
                    <a:pt x="1078" y="390"/>
                    <a:pt x="1078" y="0"/>
                    <a:pt x="8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34" name="Google Shape;13432;p90">
            <a:extLst>
              <a:ext uri="{FF2B5EF4-FFF2-40B4-BE49-F238E27FC236}">
                <a16:creationId xmlns:a16="http://schemas.microsoft.com/office/drawing/2014/main" id="{A29844D7-1A4E-404C-9083-C92BBB4D02C4}"/>
              </a:ext>
            </a:extLst>
          </p:cNvPr>
          <p:cNvGrpSpPr/>
          <p:nvPr/>
        </p:nvGrpSpPr>
        <p:grpSpPr>
          <a:xfrm>
            <a:off x="7191535" y="1752125"/>
            <a:ext cx="351204" cy="488951"/>
            <a:chOff x="5393651" y="1498668"/>
            <a:chExt cx="263403" cy="366713"/>
          </a:xfrm>
        </p:grpSpPr>
        <p:sp>
          <p:nvSpPr>
            <p:cNvPr id="1135" name="Google Shape;13433;p90">
              <a:extLst>
                <a:ext uri="{FF2B5EF4-FFF2-40B4-BE49-F238E27FC236}">
                  <a16:creationId xmlns:a16="http://schemas.microsoft.com/office/drawing/2014/main" id="{3BC5492C-1CBB-4432-9EAC-C01721D72B17}"/>
                </a:ext>
              </a:extLst>
            </p:cNvPr>
            <p:cNvSpPr/>
            <p:nvPr/>
          </p:nvSpPr>
          <p:spPr>
            <a:xfrm>
              <a:off x="5399080" y="1527020"/>
              <a:ext cx="252676" cy="333063"/>
            </a:xfrm>
            <a:custGeom>
              <a:avLst/>
              <a:gdLst/>
              <a:ahLst/>
              <a:cxnLst/>
              <a:rect l="l" t="t" r="r" b="b"/>
              <a:pathLst>
                <a:path w="9634" h="12699" extrusionOk="0">
                  <a:moveTo>
                    <a:pt x="655" y="1"/>
                  </a:moveTo>
                  <a:cubicBezTo>
                    <a:pt x="294" y="1"/>
                    <a:pt x="0" y="294"/>
                    <a:pt x="0" y="655"/>
                  </a:cubicBezTo>
                  <a:lnTo>
                    <a:pt x="0" y="12040"/>
                  </a:lnTo>
                  <a:cubicBezTo>
                    <a:pt x="0" y="12400"/>
                    <a:pt x="294" y="12699"/>
                    <a:pt x="655" y="12699"/>
                  </a:cubicBezTo>
                  <a:lnTo>
                    <a:pt x="8974" y="12699"/>
                  </a:lnTo>
                  <a:cubicBezTo>
                    <a:pt x="9335" y="12699"/>
                    <a:pt x="9633" y="12400"/>
                    <a:pt x="9633" y="12040"/>
                  </a:cubicBezTo>
                  <a:lnTo>
                    <a:pt x="9633" y="655"/>
                  </a:lnTo>
                  <a:cubicBezTo>
                    <a:pt x="9628" y="294"/>
                    <a:pt x="9335" y="1"/>
                    <a:pt x="8974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6" name="Google Shape;13434;p90">
              <a:extLst>
                <a:ext uri="{FF2B5EF4-FFF2-40B4-BE49-F238E27FC236}">
                  <a16:creationId xmlns:a16="http://schemas.microsoft.com/office/drawing/2014/main" id="{00270B9E-94DE-42F2-9337-EACA839A52E4}"/>
                </a:ext>
              </a:extLst>
            </p:cNvPr>
            <p:cNvSpPr/>
            <p:nvPr/>
          </p:nvSpPr>
          <p:spPr>
            <a:xfrm>
              <a:off x="5422029" y="1549995"/>
              <a:ext cx="206751" cy="275651"/>
            </a:xfrm>
            <a:custGeom>
              <a:avLst/>
              <a:gdLst/>
              <a:ahLst/>
              <a:cxnLst/>
              <a:rect l="l" t="t" r="r" b="b"/>
              <a:pathLst>
                <a:path w="7883" h="10510" extrusionOk="0">
                  <a:moveTo>
                    <a:pt x="1" y="0"/>
                  </a:moveTo>
                  <a:lnTo>
                    <a:pt x="1" y="10509"/>
                  </a:lnTo>
                  <a:lnTo>
                    <a:pt x="7883" y="10509"/>
                  </a:lnTo>
                  <a:lnTo>
                    <a:pt x="78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7" name="Google Shape;13435;p90">
              <a:extLst>
                <a:ext uri="{FF2B5EF4-FFF2-40B4-BE49-F238E27FC236}">
                  <a16:creationId xmlns:a16="http://schemas.microsoft.com/office/drawing/2014/main" id="{13728C07-5C8B-4427-A9D5-3A73179B2A18}"/>
                </a:ext>
              </a:extLst>
            </p:cNvPr>
            <p:cNvSpPr/>
            <p:nvPr/>
          </p:nvSpPr>
          <p:spPr>
            <a:xfrm>
              <a:off x="5473645" y="1503992"/>
              <a:ext cx="103520" cy="46029"/>
            </a:xfrm>
            <a:custGeom>
              <a:avLst/>
              <a:gdLst/>
              <a:ahLst/>
              <a:cxnLst/>
              <a:rect l="l" t="t" r="r" b="b"/>
              <a:pathLst>
                <a:path w="3947" h="1755" extrusionOk="0">
                  <a:moveTo>
                    <a:pt x="1972" y="1"/>
                  </a:moveTo>
                  <a:cubicBezTo>
                    <a:pt x="1678" y="1"/>
                    <a:pt x="1384" y="147"/>
                    <a:pt x="1218" y="441"/>
                  </a:cubicBezTo>
                  <a:lnTo>
                    <a:pt x="439" y="441"/>
                  </a:lnTo>
                  <a:cubicBezTo>
                    <a:pt x="198" y="441"/>
                    <a:pt x="1" y="633"/>
                    <a:pt x="1" y="879"/>
                  </a:cubicBezTo>
                  <a:lnTo>
                    <a:pt x="1" y="1754"/>
                  </a:lnTo>
                  <a:lnTo>
                    <a:pt x="3942" y="1754"/>
                  </a:lnTo>
                  <a:lnTo>
                    <a:pt x="3942" y="879"/>
                  </a:lnTo>
                  <a:cubicBezTo>
                    <a:pt x="3947" y="638"/>
                    <a:pt x="3749" y="441"/>
                    <a:pt x="3504" y="441"/>
                  </a:cubicBezTo>
                  <a:lnTo>
                    <a:pt x="2729" y="441"/>
                  </a:lnTo>
                  <a:cubicBezTo>
                    <a:pt x="2561" y="147"/>
                    <a:pt x="2266" y="1"/>
                    <a:pt x="1972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8" name="Google Shape;13436;p90">
              <a:extLst>
                <a:ext uri="{FF2B5EF4-FFF2-40B4-BE49-F238E27FC236}">
                  <a16:creationId xmlns:a16="http://schemas.microsoft.com/office/drawing/2014/main" id="{50829433-2761-4E99-99B9-9E643F7BF853}"/>
                </a:ext>
              </a:extLst>
            </p:cNvPr>
            <p:cNvSpPr/>
            <p:nvPr/>
          </p:nvSpPr>
          <p:spPr>
            <a:xfrm>
              <a:off x="5453581" y="1661934"/>
              <a:ext cx="28798" cy="28667"/>
            </a:xfrm>
            <a:custGeom>
              <a:avLst/>
              <a:gdLst/>
              <a:ahLst/>
              <a:cxnLst/>
              <a:rect l="l" t="t" r="r" b="b"/>
              <a:pathLst>
                <a:path w="1098" h="1093" extrusionOk="0">
                  <a:moveTo>
                    <a:pt x="549" y="0"/>
                  </a:moveTo>
                  <a:cubicBezTo>
                    <a:pt x="246" y="0"/>
                    <a:pt x="1" y="246"/>
                    <a:pt x="1" y="544"/>
                  </a:cubicBezTo>
                  <a:cubicBezTo>
                    <a:pt x="1" y="847"/>
                    <a:pt x="246" y="1093"/>
                    <a:pt x="549" y="1093"/>
                  </a:cubicBezTo>
                  <a:cubicBezTo>
                    <a:pt x="853" y="1093"/>
                    <a:pt x="1098" y="847"/>
                    <a:pt x="1098" y="544"/>
                  </a:cubicBezTo>
                  <a:cubicBezTo>
                    <a:pt x="1098" y="246"/>
                    <a:pt x="853" y="0"/>
                    <a:pt x="549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9" name="Google Shape;13437;p90">
              <a:extLst>
                <a:ext uri="{FF2B5EF4-FFF2-40B4-BE49-F238E27FC236}">
                  <a16:creationId xmlns:a16="http://schemas.microsoft.com/office/drawing/2014/main" id="{57DD7781-8D7F-42C3-A4D5-DB68CDCA386D}"/>
                </a:ext>
              </a:extLst>
            </p:cNvPr>
            <p:cNvSpPr/>
            <p:nvPr/>
          </p:nvSpPr>
          <p:spPr>
            <a:xfrm>
              <a:off x="5453581" y="1713550"/>
              <a:ext cx="28798" cy="28798"/>
            </a:xfrm>
            <a:custGeom>
              <a:avLst/>
              <a:gdLst/>
              <a:ahLst/>
              <a:cxnLst/>
              <a:rect l="l" t="t" r="r" b="b"/>
              <a:pathLst>
                <a:path w="1098" h="1098" extrusionOk="0">
                  <a:moveTo>
                    <a:pt x="549" y="0"/>
                  </a:moveTo>
                  <a:cubicBezTo>
                    <a:pt x="246" y="0"/>
                    <a:pt x="1" y="246"/>
                    <a:pt x="1" y="549"/>
                  </a:cubicBezTo>
                  <a:cubicBezTo>
                    <a:pt x="1" y="852"/>
                    <a:pt x="246" y="1097"/>
                    <a:pt x="549" y="1097"/>
                  </a:cubicBezTo>
                  <a:cubicBezTo>
                    <a:pt x="853" y="1097"/>
                    <a:pt x="1098" y="852"/>
                    <a:pt x="1098" y="549"/>
                  </a:cubicBezTo>
                  <a:cubicBezTo>
                    <a:pt x="1098" y="246"/>
                    <a:pt x="853" y="0"/>
                    <a:pt x="549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0" name="Google Shape;13438;p90">
              <a:extLst>
                <a:ext uri="{FF2B5EF4-FFF2-40B4-BE49-F238E27FC236}">
                  <a16:creationId xmlns:a16="http://schemas.microsoft.com/office/drawing/2014/main" id="{4CFDA42D-7EC7-49B8-A8FB-7581A3175E6D}"/>
                </a:ext>
              </a:extLst>
            </p:cNvPr>
            <p:cNvSpPr/>
            <p:nvPr/>
          </p:nvSpPr>
          <p:spPr>
            <a:xfrm>
              <a:off x="5453581" y="1765297"/>
              <a:ext cx="28798" cy="28667"/>
            </a:xfrm>
            <a:custGeom>
              <a:avLst/>
              <a:gdLst/>
              <a:ahLst/>
              <a:cxnLst/>
              <a:rect l="l" t="t" r="r" b="b"/>
              <a:pathLst>
                <a:path w="1098" h="1093" extrusionOk="0">
                  <a:moveTo>
                    <a:pt x="549" y="0"/>
                  </a:moveTo>
                  <a:cubicBezTo>
                    <a:pt x="246" y="0"/>
                    <a:pt x="1" y="246"/>
                    <a:pt x="1" y="544"/>
                  </a:cubicBezTo>
                  <a:cubicBezTo>
                    <a:pt x="1" y="847"/>
                    <a:pt x="246" y="1092"/>
                    <a:pt x="549" y="1092"/>
                  </a:cubicBezTo>
                  <a:cubicBezTo>
                    <a:pt x="853" y="1092"/>
                    <a:pt x="1098" y="847"/>
                    <a:pt x="1098" y="544"/>
                  </a:cubicBezTo>
                  <a:cubicBezTo>
                    <a:pt x="1098" y="246"/>
                    <a:pt x="853" y="0"/>
                    <a:pt x="549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1" name="Google Shape;13439;p90">
              <a:extLst>
                <a:ext uri="{FF2B5EF4-FFF2-40B4-BE49-F238E27FC236}">
                  <a16:creationId xmlns:a16="http://schemas.microsoft.com/office/drawing/2014/main" id="{F375F3CE-D8F5-49AB-A4B2-B5C08F7141EB}"/>
                </a:ext>
              </a:extLst>
            </p:cNvPr>
            <p:cNvSpPr/>
            <p:nvPr/>
          </p:nvSpPr>
          <p:spPr>
            <a:xfrm>
              <a:off x="5450827" y="1572971"/>
              <a:ext cx="34463" cy="34463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217" y="0"/>
                  </a:moveTo>
                  <a:cubicBezTo>
                    <a:pt x="96" y="0"/>
                    <a:pt x="0" y="96"/>
                    <a:pt x="0" y="217"/>
                  </a:cubicBezTo>
                  <a:lnTo>
                    <a:pt x="0" y="1092"/>
                  </a:lnTo>
                  <a:cubicBezTo>
                    <a:pt x="0" y="1213"/>
                    <a:pt x="96" y="1314"/>
                    <a:pt x="217" y="1314"/>
                  </a:cubicBezTo>
                  <a:lnTo>
                    <a:pt x="1092" y="1314"/>
                  </a:lnTo>
                  <a:cubicBezTo>
                    <a:pt x="1213" y="1314"/>
                    <a:pt x="1314" y="1213"/>
                    <a:pt x="1314" y="1092"/>
                  </a:cubicBezTo>
                  <a:lnTo>
                    <a:pt x="1314" y="217"/>
                  </a:lnTo>
                  <a:cubicBezTo>
                    <a:pt x="1314" y="96"/>
                    <a:pt x="1213" y="0"/>
                    <a:pt x="1092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2" name="Google Shape;13440;p90">
              <a:extLst>
                <a:ext uri="{FF2B5EF4-FFF2-40B4-BE49-F238E27FC236}">
                  <a16:creationId xmlns:a16="http://schemas.microsoft.com/office/drawing/2014/main" id="{94E779B7-9E81-493D-AC19-4F7AD50485CC}"/>
                </a:ext>
              </a:extLst>
            </p:cNvPr>
            <p:cNvSpPr/>
            <p:nvPr/>
          </p:nvSpPr>
          <p:spPr>
            <a:xfrm>
              <a:off x="5393651" y="1498668"/>
              <a:ext cx="263403" cy="366713"/>
            </a:xfrm>
            <a:custGeom>
              <a:avLst/>
              <a:gdLst/>
              <a:ahLst/>
              <a:cxnLst/>
              <a:rect l="l" t="t" r="r" b="b"/>
              <a:pathLst>
                <a:path w="10043" h="13982" extrusionOk="0">
                  <a:moveTo>
                    <a:pt x="5022" y="406"/>
                  </a:moveTo>
                  <a:cubicBezTo>
                    <a:pt x="5248" y="406"/>
                    <a:pt x="5474" y="519"/>
                    <a:pt x="5601" y="745"/>
                  </a:cubicBezTo>
                  <a:cubicBezTo>
                    <a:pt x="5635" y="807"/>
                    <a:pt x="5702" y="846"/>
                    <a:pt x="5779" y="846"/>
                  </a:cubicBezTo>
                  <a:lnTo>
                    <a:pt x="6554" y="846"/>
                  </a:lnTo>
                  <a:cubicBezTo>
                    <a:pt x="6684" y="846"/>
                    <a:pt x="6790" y="952"/>
                    <a:pt x="6790" y="1082"/>
                  </a:cubicBezTo>
                  <a:lnTo>
                    <a:pt x="6790" y="1750"/>
                  </a:lnTo>
                  <a:lnTo>
                    <a:pt x="3258" y="1750"/>
                  </a:lnTo>
                  <a:lnTo>
                    <a:pt x="3258" y="1082"/>
                  </a:lnTo>
                  <a:cubicBezTo>
                    <a:pt x="3258" y="952"/>
                    <a:pt x="3359" y="846"/>
                    <a:pt x="3489" y="846"/>
                  </a:cubicBezTo>
                  <a:lnTo>
                    <a:pt x="4268" y="846"/>
                  </a:lnTo>
                  <a:cubicBezTo>
                    <a:pt x="4340" y="846"/>
                    <a:pt x="4408" y="807"/>
                    <a:pt x="4446" y="745"/>
                  </a:cubicBezTo>
                  <a:cubicBezTo>
                    <a:pt x="4571" y="519"/>
                    <a:pt x="4796" y="406"/>
                    <a:pt x="5022" y="406"/>
                  </a:cubicBezTo>
                  <a:close/>
                  <a:moveTo>
                    <a:pt x="9186" y="1284"/>
                  </a:moveTo>
                  <a:cubicBezTo>
                    <a:pt x="9431" y="1284"/>
                    <a:pt x="9633" y="1486"/>
                    <a:pt x="9638" y="1736"/>
                  </a:cubicBezTo>
                  <a:lnTo>
                    <a:pt x="9633" y="13121"/>
                  </a:lnTo>
                  <a:cubicBezTo>
                    <a:pt x="9633" y="13371"/>
                    <a:pt x="9431" y="13573"/>
                    <a:pt x="9181" y="13573"/>
                  </a:cubicBezTo>
                  <a:lnTo>
                    <a:pt x="862" y="13573"/>
                  </a:lnTo>
                  <a:cubicBezTo>
                    <a:pt x="616" y="13573"/>
                    <a:pt x="414" y="13371"/>
                    <a:pt x="409" y="13121"/>
                  </a:cubicBezTo>
                  <a:lnTo>
                    <a:pt x="409" y="1736"/>
                  </a:lnTo>
                  <a:cubicBezTo>
                    <a:pt x="414" y="1486"/>
                    <a:pt x="616" y="1284"/>
                    <a:pt x="862" y="1284"/>
                  </a:cubicBezTo>
                  <a:lnTo>
                    <a:pt x="2849" y="1284"/>
                  </a:lnTo>
                  <a:lnTo>
                    <a:pt x="2849" y="1957"/>
                  </a:lnTo>
                  <a:cubicBezTo>
                    <a:pt x="2849" y="2068"/>
                    <a:pt x="2940" y="2159"/>
                    <a:pt x="3051" y="2159"/>
                  </a:cubicBezTo>
                  <a:lnTo>
                    <a:pt x="6992" y="2159"/>
                  </a:lnTo>
                  <a:cubicBezTo>
                    <a:pt x="7107" y="2159"/>
                    <a:pt x="7199" y="2068"/>
                    <a:pt x="7199" y="1957"/>
                  </a:cubicBezTo>
                  <a:lnTo>
                    <a:pt x="7199" y="1284"/>
                  </a:lnTo>
                  <a:close/>
                  <a:moveTo>
                    <a:pt x="5021" y="0"/>
                  </a:moveTo>
                  <a:cubicBezTo>
                    <a:pt x="4697" y="0"/>
                    <a:pt x="4372" y="146"/>
                    <a:pt x="4158" y="437"/>
                  </a:cubicBezTo>
                  <a:lnTo>
                    <a:pt x="3489" y="437"/>
                  </a:lnTo>
                  <a:cubicBezTo>
                    <a:pt x="3215" y="437"/>
                    <a:pt x="2969" y="615"/>
                    <a:pt x="2883" y="875"/>
                  </a:cubicBezTo>
                  <a:lnTo>
                    <a:pt x="862" y="875"/>
                  </a:lnTo>
                  <a:cubicBezTo>
                    <a:pt x="385" y="875"/>
                    <a:pt x="0" y="1260"/>
                    <a:pt x="0" y="1736"/>
                  </a:cubicBezTo>
                  <a:lnTo>
                    <a:pt x="0" y="13121"/>
                  </a:lnTo>
                  <a:cubicBezTo>
                    <a:pt x="0" y="13597"/>
                    <a:pt x="385" y="13982"/>
                    <a:pt x="862" y="13982"/>
                  </a:cubicBezTo>
                  <a:lnTo>
                    <a:pt x="9181" y="13982"/>
                  </a:lnTo>
                  <a:cubicBezTo>
                    <a:pt x="9657" y="13982"/>
                    <a:pt x="10042" y="13597"/>
                    <a:pt x="10042" y="13121"/>
                  </a:cubicBezTo>
                  <a:lnTo>
                    <a:pt x="10042" y="1736"/>
                  </a:lnTo>
                  <a:cubicBezTo>
                    <a:pt x="10042" y="1260"/>
                    <a:pt x="9657" y="875"/>
                    <a:pt x="9181" y="875"/>
                  </a:cubicBezTo>
                  <a:lnTo>
                    <a:pt x="7165" y="875"/>
                  </a:lnTo>
                  <a:cubicBezTo>
                    <a:pt x="7078" y="615"/>
                    <a:pt x="6833" y="437"/>
                    <a:pt x="6554" y="437"/>
                  </a:cubicBezTo>
                  <a:lnTo>
                    <a:pt x="5885" y="437"/>
                  </a:lnTo>
                  <a:cubicBezTo>
                    <a:pt x="5671" y="146"/>
                    <a:pt x="5346" y="0"/>
                    <a:pt x="50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3" name="Google Shape;13441;p90">
              <a:extLst>
                <a:ext uri="{FF2B5EF4-FFF2-40B4-BE49-F238E27FC236}">
                  <a16:creationId xmlns:a16="http://schemas.microsoft.com/office/drawing/2014/main" id="{31AF3142-595D-4EAD-BFDD-E6D9F0DBCEE9}"/>
                </a:ext>
              </a:extLst>
            </p:cNvPr>
            <p:cNvSpPr/>
            <p:nvPr/>
          </p:nvSpPr>
          <p:spPr>
            <a:xfrm>
              <a:off x="5518573" y="1521591"/>
              <a:ext cx="14294" cy="10780"/>
            </a:xfrm>
            <a:custGeom>
              <a:avLst/>
              <a:gdLst/>
              <a:ahLst/>
              <a:cxnLst/>
              <a:rect l="l" t="t" r="r" b="b"/>
              <a:pathLst>
                <a:path w="545" h="411" extrusionOk="0">
                  <a:moveTo>
                    <a:pt x="275" y="0"/>
                  </a:moveTo>
                  <a:cubicBezTo>
                    <a:pt x="270" y="0"/>
                    <a:pt x="265" y="1"/>
                    <a:pt x="261" y="1"/>
                  </a:cubicBezTo>
                  <a:cubicBezTo>
                    <a:pt x="1" y="15"/>
                    <a:pt x="1" y="395"/>
                    <a:pt x="261" y="410"/>
                  </a:cubicBezTo>
                  <a:cubicBezTo>
                    <a:pt x="265" y="410"/>
                    <a:pt x="270" y="410"/>
                    <a:pt x="275" y="410"/>
                  </a:cubicBezTo>
                  <a:cubicBezTo>
                    <a:pt x="545" y="410"/>
                    <a:pt x="545" y="0"/>
                    <a:pt x="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4" name="Google Shape;13442;p90">
              <a:extLst>
                <a:ext uri="{FF2B5EF4-FFF2-40B4-BE49-F238E27FC236}">
                  <a16:creationId xmlns:a16="http://schemas.microsoft.com/office/drawing/2014/main" id="{2888C0F3-1D03-4674-8930-88741E9FDB56}"/>
                </a:ext>
              </a:extLst>
            </p:cNvPr>
            <p:cNvSpPr/>
            <p:nvPr/>
          </p:nvSpPr>
          <p:spPr>
            <a:xfrm>
              <a:off x="5416627" y="1544566"/>
              <a:ext cx="217452" cy="286378"/>
            </a:xfrm>
            <a:custGeom>
              <a:avLst/>
              <a:gdLst/>
              <a:ahLst/>
              <a:cxnLst/>
              <a:rect l="l" t="t" r="r" b="b"/>
              <a:pathLst>
                <a:path w="8291" h="10919" extrusionOk="0">
                  <a:moveTo>
                    <a:pt x="1313" y="0"/>
                  </a:moveTo>
                  <a:cubicBezTo>
                    <a:pt x="1308" y="0"/>
                    <a:pt x="1304" y="0"/>
                    <a:pt x="1299" y="0"/>
                  </a:cubicBezTo>
                  <a:lnTo>
                    <a:pt x="207" y="0"/>
                  </a:lnTo>
                  <a:cubicBezTo>
                    <a:pt x="91" y="0"/>
                    <a:pt x="0" y="92"/>
                    <a:pt x="0" y="207"/>
                  </a:cubicBezTo>
                  <a:lnTo>
                    <a:pt x="0" y="10716"/>
                  </a:lnTo>
                  <a:cubicBezTo>
                    <a:pt x="0" y="10827"/>
                    <a:pt x="91" y="10918"/>
                    <a:pt x="207" y="10918"/>
                  </a:cubicBezTo>
                  <a:lnTo>
                    <a:pt x="8084" y="10918"/>
                  </a:lnTo>
                  <a:cubicBezTo>
                    <a:pt x="8199" y="10918"/>
                    <a:pt x="8291" y="10827"/>
                    <a:pt x="8291" y="10716"/>
                  </a:cubicBezTo>
                  <a:lnTo>
                    <a:pt x="8291" y="207"/>
                  </a:lnTo>
                  <a:cubicBezTo>
                    <a:pt x="8291" y="92"/>
                    <a:pt x="8199" y="0"/>
                    <a:pt x="8089" y="0"/>
                  </a:cubicBezTo>
                  <a:lnTo>
                    <a:pt x="6991" y="0"/>
                  </a:lnTo>
                  <a:cubicBezTo>
                    <a:pt x="6987" y="0"/>
                    <a:pt x="6982" y="0"/>
                    <a:pt x="6978" y="0"/>
                  </a:cubicBezTo>
                  <a:cubicBezTo>
                    <a:pt x="6707" y="0"/>
                    <a:pt x="6707" y="410"/>
                    <a:pt x="6978" y="410"/>
                  </a:cubicBezTo>
                  <a:cubicBezTo>
                    <a:pt x="6982" y="410"/>
                    <a:pt x="6987" y="410"/>
                    <a:pt x="6991" y="409"/>
                  </a:cubicBezTo>
                  <a:lnTo>
                    <a:pt x="7882" y="409"/>
                  </a:lnTo>
                  <a:lnTo>
                    <a:pt x="7882" y="10509"/>
                  </a:lnTo>
                  <a:lnTo>
                    <a:pt x="414" y="10509"/>
                  </a:lnTo>
                  <a:lnTo>
                    <a:pt x="414" y="409"/>
                  </a:lnTo>
                  <a:lnTo>
                    <a:pt x="1299" y="409"/>
                  </a:lnTo>
                  <a:cubicBezTo>
                    <a:pt x="1304" y="410"/>
                    <a:pt x="1308" y="410"/>
                    <a:pt x="1313" y="410"/>
                  </a:cubicBezTo>
                  <a:cubicBezTo>
                    <a:pt x="1583" y="410"/>
                    <a:pt x="1583" y="0"/>
                    <a:pt x="13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5" name="Google Shape;13443;p90">
              <a:extLst>
                <a:ext uri="{FF2B5EF4-FFF2-40B4-BE49-F238E27FC236}">
                  <a16:creationId xmlns:a16="http://schemas.microsoft.com/office/drawing/2014/main" id="{9B794980-7C11-4345-AACE-87238D1EB656}"/>
                </a:ext>
              </a:extLst>
            </p:cNvPr>
            <p:cNvSpPr/>
            <p:nvPr/>
          </p:nvSpPr>
          <p:spPr>
            <a:xfrm>
              <a:off x="5445398" y="1659416"/>
              <a:ext cx="39525" cy="33755"/>
            </a:xfrm>
            <a:custGeom>
              <a:avLst/>
              <a:gdLst/>
              <a:ahLst/>
              <a:cxnLst/>
              <a:rect l="l" t="t" r="r" b="b"/>
              <a:pathLst>
                <a:path w="1507" h="1287" extrusionOk="0">
                  <a:moveTo>
                    <a:pt x="857" y="410"/>
                  </a:moveTo>
                  <a:cubicBezTo>
                    <a:pt x="976" y="410"/>
                    <a:pt x="1092" y="504"/>
                    <a:pt x="1092" y="645"/>
                  </a:cubicBezTo>
                  <a:cubicBezTo>
                    <a:pt x="1092" y="770"/>
                    <a:pt x="991" y="876"/>
                    <a:pt x="861" y="876"/>
                  </a:cubicBezTo>
                  <a:cubicBezTo>
                    <a:pt x="655" y="876"/>
                    <a:pt x="549" y="626"/>
                    <a:pt x="698" y="477"/>
                  </a:cubicBezTo>
                  <a:cubicBezTo>
                    <a:pt x="744" y="430"/>
                    <a:pt x="801" y="410"/>
                    <a:pt x="857" y="410"/>
                  </a:cubicBezTo>
                  <a:close/>
                  <a:moveTo>
                    <a:pt x="861" y="0"/>
                  </a:moveTo>
                  <a:cubicBezTo>
                    <a:pt x="289" y="0"/>
                    <a:pt x="0" y="693"/>
                    <a:pt x="404" y="1097"/>
                  </a:cubicBezTo>
                  <a:cubicBezTo>
                    <a:pt x="537" y="1228"/>
                    <a:pt x="699" y="1287"/>
                    <a:pt x="858" y="1287"/>
                  </a:cubicBezTo>
                  <a:cubicBezTo>
                    <a:pt x="1190" y="1287"/>
                    <a:pt x="1506" y="1032"/>
                    <a:pt x="1506" y="645"/>
                  </a:cubicBezTo>
                  <a:cubicBezTo>
                    <a:pt x="1501" y="289"/>
                    <a:pt x="1217" y="0"/>
                    <a:pt x="8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6" name="Google Shape;13444;p90">
              <a:extLst>
                <a:ext uri="{FF2B5EF4-FFF2-40B4-BE49-F238E27FC236}">
                  <a16:creationId xmlns:a16="http://schemas.microsoft.com/office/drawing/2014/main" id="{893A0FA3-FF25-461C-B3F4-3679ED346B63}"/>
                </a:ext>
              </a:extLst>
            </p:cNvPr>
            <p:cNvSpPr/>
            <p:nvPr/>
          </p:nvSpPr>
          <p:spPr>
            <a:xfrm>
              <a:off x="5445398" y="1711137"/>
              <a:ext cx="39525" cy="33755"/>
            </a:xfrm>
            <a:custGeom>
              <a:avLst/>
              <a:gdLst/>
              <a:ahLst/>
              <a:cxnLst/>
              <a:rect l="l" t="t" r="r" b="b"/>
              <a:pathLst>
                <a:path w="1507" h="1287" extrusionOk="0">
                  <a:moveTo>
                    <a:pt x="859" y="407"/>
                  </a:moveTo>
                  <a:cubicBezTo>
                    <a:pt x="978" y="407"/>
                    <a:pt x="1092" y="501"/>
                    <a:pt x="1092" y="641"/>
                  </a:cubicBezTo>
                  <a:cubicBezTo>
                    <a:pt x="1092" y="771"/>
                    <a:pt x="991" y="872"/>
                    <a:pt x="861" y="877"/>
                  </a:cubicBezTo>
                  <a:cubicBezTo>
                    <a:pt x="655" y="877"/>
                    <a:pt x="549" y="622"/>
                    <a:pt x="698" y="477"/>
                  </a:cubicBezTo>
                  <a:cubicBezTo>
                    <a:pt x="745" y="429"/>
                    <a:pt x="803" y="407"/>
                    <a:pt x="859" y="407"/>
                  </a:cubicBezTo>
                  <a:close/>
                  <a:moveTo>
                    <a:pt x="861" y="1"/>
                  </a:moveTo>
                  <a:cubicBezTo>
                    <a:pt x="289" y="1"/>
                    <a:pt x="0" y="689"/>
                    <a:pt x="404" y="1098"/>
                  </a:cubicBezTo>
                  <a:cubicBezTo>
                    <a:pt x="536" y="1228"/>
                    <a:pt x="697" y="1287"/>
                    <a:pt x="856" y="1287"/>
                  </a:cubicBezTo>
                  <a:cubicBezTo>
                    <a:pt x="1188" y="1287"/>
                    <a:pt x="1506" y="1029"/>
                    <a:pt x="1506" y="641"/>
                  </a:cubicBezTo>
                  <a:cubicBezTo>
                    <a:pt x="1501" y="285"/>
                    <a:pt x="1217" y="1"/>
                    <a:pt x="8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7" name="Google Shape;13445;p90">
              <a:extLst>
                <a:ext uri="{FF2B5EF4-FFF2-40B4-BE49-F238E27FC236}">
                  <a16:creationId xmlns:a16="http://schemas.microsoft.com/office/drawing/2014/main" id="{47E399CA-FCD3-4412-92F5-4F681F4B95DF}"/>
                </a:ext>
              </a:extLst>
            </p:cNvPr>
            <p:cNvSpPr/>
            <p:nvPr/>
          </p:nvSpPr>
          <p:spPr>
            <a:xfrm>
              <a:off x="5445398" y="1762753"/>
              <a:ext cx="39525" cy="33781"/>
            </a:xfrm>
            <a:custGeom>
              <a:avLst/>
              <a:gdLst/>
              <a:ahLst/>
              <a:cxnLst/>
              <a:rect l="l" t="t" r="r" b="b"/>
              <a:pathLst>
                <a:path w="1507" h="1288" extrusionOk="0">
                  <a:moveTo>
                    <a:pt x="857" y="411"/>
                  </a:moveTo>
                  <a:cubicBezTo>
                    <a:pt x="976" y="411"/>
                    <a:pt x="1092" y="505"/>
                    <a:pt x="1092" y="646"/>
                  </a:cubicBezTo>
                  <a:cubicBezTo>
                    <a:pt x="1092" y="771"/>
                    <a:pt x="991" y="877"/>
                    <a:pt x="861" y="877"/>
                  </a:cubicBezTo>
                  <a:cubicBezTo>
                    <a:pt x="655" y="877"/>
                    <a:pt x="549" y="626"/>
                    <a:pt x="698" y="477"/>
                  </a:cubicBezTo>
                  <a:cubicBezTo>
                    <a:pt x="744" y="431"/>
                    <a:pt x="801" y="411"/>
                    <a:pt x="857" y="411"/>
                  </a:cubicBezTo>
                  <a:close/>
                  <a:moveTo>
                    <a:pt x="861" y="1"/>
                  </a:moveTo>
                  <a:cubicBezTo>
                    <a:pt x="289" y="1"/>
                    <a:pt x="0" y="694"/>
                    <a:pt x="404" y="1098"/>
                  </a:cubicBezTo>
                  <a:cubicBezTo>
                    <a:pt x="537" y="1229"/>
                    <a:pt x="699" y="1288"/>
                    <a:pt x="858" y="1288"/>
                  </a:cubicBezTo>
                  <a:cubicBezTo>
                    <a:pt x="1190" y="1288"/>
                    <a:pt x="1506" y="1033"/>
                    <a:pt x="1506" y="646"/>
                  </a:cubicBezTo>
                  <a:cubicBezTo>
                    <a:pt x="1501" y="290"/>
                    <a:pt x="1217" y="1"/>
                    <a:pt x="8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8" name="Google Shape;13446;p90">
              <a:extLst>
                <a:ext uri="{FF2B5EF4-FFF2-40B4-BE49-F238E27FC236}">
                  <a16:creationId xmlns:a16="http://schemas.microsoft.com/office/drawing/2014/main" id="{95F7B0D9-E1F3-4343-BEC8-A02B99CA6521}"/>
                </a:ext>
              </a:extLst>
            </p:cNvPr>
            <p:cNvSpPr/>
            <p:nvPr/>
          </p:nvSpPr>
          <p:spPr>
            <a:xfrm>
              <a:off x="5494968" y="1659390"/>
              <a:ext cx="66565" cy="10780"/>
            </a:xfrm>
            <a:custGeom>
              <a:avLst/>
              <a:gdLst/>
              <a:ahLst/>
              <a:cxnLst/>
              <a:rect l="l" t="t" r="r" b="b"/>
              <a:pathLst>
                <a:path w="2538" h="411" extrusionOk="0">
                  <a:moveTo>
                    <a:pt x="271" y="1"/>
                  </a:moveTo>
                  <a:cubicBezTo>
                    <a:pt x="1" y="1"/>
                    <a:pt x="1" y="410"/>
                    <a:pt x="271" y="410"/>
                  </a:cubicBezTo>
                  <a:cubicBezTo>
                    <a:pt x="276" y="410"/>
                    <a:pt x="280" y="410"/>
                    <a:pt x="285" y="410"/>
                  </a:cubicBezTo>
                  <a:lnTo>
                    <a:pt x="2253" y="410"/>
                  </a:lnTo>
                  <a:cubicBezTo>
                    <a:pt x="2258" y="410"/>
                    <a:pt x="2262" y="410"/>
                    <a:pt x="2267" y="410"/>
                  </a:cubicBezTo>
                  <a:cubicBezTo>
                    <a:pt x="2537" y="410"/>
                    <a:pt x="2537" y="1"/>
                    <a:pt x="2267" y="1"/>
                  </a:cubicBezTo>
                  <a:cubicBezTo>
                    <a:pt x="2262" y="1"/>
                    <a:pt x="2258" y="1"/>
                    <a:pt x="2253" y="1"/>
                  </a:cubicBezTo>
                  <a:lnTo>
                    <a:pt x="285" y="1"/>
                  </a:lnTo>
                  <a:cubicBezTo>
                    <a:pt x="280" y="1"/>
                    <a:pt x="276" y="1"/>
                    <a:pt x="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9" name="Google Shape;13447;p90">
              <a:extLst>
                <a:ext uri="{FF2B5EF4-FFF2-40B4-BE49-F238E27FC236}">
                  <a16:creationId xmlns:a16="http://schemas.microsoft.com/office/drawing/2014/main" id="{818E0D9A-C4D9-4CD3-82F5-DA0ED0374DA0}"/>
                </a:ext>
              </a:extLst>
            </p:cNvPr>
            <p:cNvSpPr/>
            <p:nvPr/>
          </p:nvSpPr>
          <p:spPr>
            <a:xfrm>
              <a:off x="5494968" y="1682366"/>
              <a:ext cx="106825" cy="10780"/>
            </a:xfrm>
            <a:custGeom>
              <a:avLst/>
              <a:gdLst/>
              <a:ahLst/>
              <a:cxnLst/>
              <a:rect l="l" t="t" r="r" b="b"/>
              <a:pathLst>
                <a:path w="4073" h="411" extrusionOk="0">
                  <a:moveTo>
                    <a:pt x="271" y="1"/>
                  </a:moveTo>
                  <a:cubicBezTo>
                    <a:pt x="1" y="1"/>
                    <a:pt x="1" y="410"/>
                    <a:pt x="271" y="410"/>
                  </a:cubicBezTo>
                  <a:cubicBezTo>
                    <a:pt x="276" y="410"/>
                    <a:pt x="280" y="410"/>
                    <a:pt x="285" y="410"/>
                  </a:cubicBezTo>
                  <a:lnTo>
                    <a:pt x="3788" y="410"/>
                  </a:lnTo>
                  <a:cubicBezTo>
                    <a:pt x="3793" y="410"/>
                    <a:pt x="3797" y="410"/>
                    <a:pt x="3802" y="410"/>
                  </a:cubicBezTo>
                  <a:cubicBezTo>
                    <a:pt x="4072" y="410"/>
                    <a:pt x="4072" y="1"/>
                    <a:pt x="3802" y="1"/>
                  </a:cubicBezTo>
                  <a:cubicBezTo>
                    <a:pt x="3797" y="1"/>
                    <a:pt x="3793" y="1"/>
                    <a:pt x="3788" y="1"/>
                  </a:cubicBezTo>
                  <a:lnTo>
                    <a:pt x="285" y="1"/>
                  </a:lnTo>
                  <a:cubicBezTo>
                    <a:pt x="280" y="1"/>
                    <a:pt x="276" y="1"/>
                    <a:pt x="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0" name="Google Shape;13448;p90">
              <a:extLst>
                <a:ext uri="{FF2B5EF4-FFF2-40B4-BE49-F238E27FC236}">
                  <a16:creationId xmlns:a16="http://schemas.microsoft.com/office/drawing/2014/main" id="{2EC4C067-89F2-4421-BBC2-9FAE591F7CD8}"/>
                </a:ext>
              </a:extLst>
            </p:cNvPr>
            <p:cNvSpPr/>
            <p:nvPr/>
          </p:nvSpPr>
          <p:spPr>
            <a:xfrm>
              <a:off x="5494968" y="1711137"/>
              <a:ext cx="66565" cy="10780"/>
            </a:xfrm>
            <a:custGeom>
              <a:avLst/>
              <a:gdLst/>
              <a:ahLst/>
              <a:cxnLst/>
              <a:rect l="l" t="t" r="r" b="b"/>
              <a:pathLst>
                <a:path w="2538" h="411" extrusionOk="0">
                  <a:moveTo>
                    <a:pt x="267" y="0"/>
                  </a:moveTo>
                  <a:cubicBezTo>
                    <a:pt x="1" y="0"/>
                    <a:pt x="2" y="410"/>
                    <a:pt x="271" y="410"/>
                  </a:cubicBezTo>
                  <a:cubicBezTo>
                    <a:pt x="276" y="410"/>
                    <a:pt x="280" y="410"/>
                    <a:pt x="285" y="410"/>
                  </a:cubicBezTo>
                  <a:lnTo>
                    <a:pt x="2253" y="410"/>
                  </a:lnTo>
                  <a:cubicBezTo>
                    <a:pt x="2258" y="410"/>
                    <a:pt x="2262" y="410"/>
                    <a:pt x="2267" y="410"/>
                  </a:cubicBezTo>
                  <a:cubicBezTo>
                    <a:pt x="2536" y="410"/>
                    <a:pt x="2537" y="0"/>
                    <a:pt x="2271" y="0"/>
                  </a:cubicBezTo>
                  <a:cubicBezTo>
                    <a:pt x="2265" y="0"/>
                    <a:pt x="2259" y="1"/>
                    <a:pt x="2253" y="1"/>
                  </a:cubicBezTo>
                  <a:lnTo>
                    <a:pt x="285" y="1"/>
                  </a:lnTo>
                  <a:cubicBezTo>
                    <a:pt x="279" y="1"/>
                    <a:pt x="273" y="0"/>
                    <a:pt x="2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1" name="Google Shape;13449;p90">
              <a:extLst>
                <a:ext uri="{FF2B5EF4-FFF2-40B4-BE49-F238E27FC236}">
                  <a16:creationId xmlns:a16="http://schemas.microsoft.com/office/drawing/2014/main" id="{2E942534-088E-4AD0-B13D-87E50C7DEEB1}"/>
                </a:ext>
              </a:extLst>
            </p:cNvPr>
            <p:cNvSpPr/>
            <p:nvPr/>
          </p:nvSpPr>
          <p:spPr>
            <a:xfrm>
              <a:off x="5494968" y="1734112"/>
              <a:ext cx="106825" cy="10780"/>
            </a:xfrm>
            <a:custGeom>
              <a:avLst/>
              <a:gdLst/>
              <a:ahLst/>
              <a:cxnLst/>
              <a:rect l="l" t="t" r="r" b="b"/>
              <a:pathLst>
                <a:path w="4073" h="411" extrusionOk="0">
                  <a:moveTo>
                    <a:pt x="267" y="0"/>
                  </a:moveTo>
                  <a:cubicBezTo>
                    <a:pt x="1" y="0"/>
                    <a:pt x="2" y="410"/>
                    <a:pt x="271" y="410"/>
                  </a:cubicBezTo>
                  <a:cubicBezTo>
                    <a:pt x="276" y="410"/>
                    <a:pt x="280" y="410"/>
                    <a:pt x="285" y="410"/>
                  </a:cubicBezTo>
                  <a:lnTo>
                    <a:pt x="3788" y="410"/>
                  </a:lnTo>
                  <a:cubicBezTo>
                    <a:pt x="3793" y="410"/>
                    <a:pt x="3797" y="410"/>
                    <a:pt x="3802" y="410"/>
                  </a:cubicBezTo>
                  <a:cubicBezTo>
                    <a:pt x="4071" y="410"/>
                    <a:pt x="4072" y="0"/>
                    <a:pt x="3806" y="0"/>
                  </a:cubicBezTo>
                  <a:cubicBezTo>
                    <a:pt x="3800" y="0"/>
                    <a:pt x="3794" y="0"/>
                    <a:pt x="3788" y="1"/>
                  </a:cubicBezTo>
                  <a:lnTo>
                    <a:pt x="285" y="1"/>
                  </a:lnTo>
                  <a:cubicBezTo>
                    <a:pt x="279" y="0"/>
                    <a:pt x="273" y="0"/>
                    <a:pt x="2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2" name="Google Shape;13450;p90">
              <a:extLst>
                <a:ext uri="{FF2B5EF4-FFF2-40B4-BE49-F238E27FC236}">
                  <a16:creationId xmlns:a16="http://schemas.microsoft.com/office/drawing/2014/main" id="{E5010BF2-DB26-435E-A6C9-E779488A25C0}"/>
                </a:ext>
              </a:extLst>
            </p:cNvPr>
            <p:cNvSpPr/>
            <p:nvPr/>
          </p:nvSpPr>
          <p:spPr>
            <a:xfrm>
              <a:off x="5494968" y="1762753"/>
              <a:ext cx="66565" cy="10780"/>
            </a:xfrm>
            <a:custGeom>
              <a:avLst/>
              <a:gdLst/>
              <a:ahLst/>
              <a:cxnLst/>
              <a:rect l="l" t="t" r="r" b="b"/>
              <a:pathLst>
                <a:path w="2538" h="411" extrusionOk="0">
                  <a:moveTo>
                    <a:pt x="271" y="1"/>
                  </a:moveTo>
                  <a:cubicBezTo>
                    <a:pt x="1" y="1"/>
                    <a:pt x="1" y="410"/>
                    <a:pt x="271" y="410"/>
                  </a:cubicBezTo>
                  <a:cubicBezTo>
                    <a:pt x="276" y="410"/>
                    <a:pt x="280" y="410"/>
                    <a:pt x="285" y="410"/>
                  </a:cubicBezTo>
                  <a:lnTo>
                    <a:pt x="2253" y="410"/>
                  </a:lnTo>
                  <a:cubicBezTo>
                    <a:pt x="2258" y="410"/>
                    <a:pt x="2262" y="410"/>
                    <a:pt x="2267" y="410"/>
                  </a:cubicBezTo>
                  <a:cubicBezTo>
                    <a:pt x="2537" y="410"/>
                    <a:pt x="2537" y="1"/>
                    <a:pt x="2267" y="1"/>
                  </a:cubicBezTo>
                  <a:cubicBezTo>
                    <a:pt x="2262" y="1"/>
                    <a:pt x="2258" y="1"/>
                    <a:pt x="2253" y="1"/>
                  </a:cubicBezTo>
                  <a:lnTo>
                    <a:pt x="285" y="1"/>
                  </a:lnTo>
                  <a:cubicBezTo>
                    <a:pt x="280" y="1"/>
                    <a:pt x="276" y="1"/>
                    <a:pt x="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3" name="Google Shape;13451;p90">
              <a:extLst>
                <a:ext uri="{FF2B5EF4-FFF2-40B4-BE49-F238E27FC236}">
                  <a16:creationId xmlns:a16="http://schemas.microsoft.com/office/drawing/2014/main" id="{6163462F-9716-4975-9805-E074C69D7924}"/>
                </a:ext>
              </a:extLst>
            </p:cNvPr>
            <p:cNvSpPr/>
            <p:nvPr/>
          </p:nvSpPr>
          <p:spPr>
            <a:xfrm>
              <a:off x="5494968" y="1785728"/>
              <a:ext cx="106169" cy="10780"/>
            </a:xfrm>
            <a:custGeom>
              <a:avLst/>
              <a:gdLst/>
              <a:ahLst/>
              <a:cxnLst/>
              <a:rect l="l" t="t" r="r" b="b"/>
              <a:pathLst>
                <a:path w="4048" h="411" extrusionOk="0">
                  <a:moveTo>
                    <a:pt x="271" y="0"/>
                  </a:moveTo>
                  <a:cubicBezTo>
                    <a:pt x="1" y="0"/>
                    <a:pt x="1" y="410"/>
                    <a:pt x="271" y="410"/>
                  </a:cubicBezTo>
                  <a:cubicBezTo>
                    <a:pt x="276" y="410"/>
                    <a:pt x="280" y="410"/>
                    <a:pt x="285" y="410"/>
                  </a:cubicBezTo>
                  <a:lnTo>
                    <a:pt x="3788" y="410"/>
                  </a:lnTo>
                  <a:cubicBezTo>
                    <a:pt x="4048" y="395"/>
                    <a:pt x="4048" y="15"/>
                    <a:pt x="3788" y="1"/>
                  </a:cubicBezTo>
                  <a:lnTo>
                    <a:pt x="285" y="1"/>
                  </a:lnTo>
                  <a:cubicBezTo>
                    <a:pt x="280" y="0"/>
                    <a:pt x="276" y="0"/>
                    <a:pt x="2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4" name="Google Shape;13452;p90">
              <a:extLst>
                <a:ext uri="{FF2B5EF4-FFF2-40B4-BE49-F238E27FC236}">
                  <a16:creationId xmlns:a16="http://schemas.microsoft.com/office/drawing/2014/main" id="{F8D68D2A-C9CE-4004-8391-E85BD88BAECE}"/>
                </a:ext>
              </a:extLst>
            </p:cNvPr>
            <p:cNvSpPr/>
            <p:nvPr/>
          </p:nvSpPr>
          <p:spPr>
            <a:xfrm>
              <a:off x="5494968" y="1573312"/>
              <a:ext cx="106825" cy="10780"/>
            </a:xfrm>
            <a:custGeom>
              <a:avLst/>
              <a:gdLst/>
              <a:ahLst/>
              <a:cxnLst/>
              <a:rect l="l" t="t" r="r" b="b"/>
              <a:pathLst>
                <a:path w="4073" h="411" extrusionOk="0">
                  <a:moveTo>
                    <a:pt x="267" y="1"/>
                  </a:moveTo>
                  <a:cubicBezTo>
                    <a:pt x="1" y="1"/>
                    <a:pt x="2" y="411"/>
                    <a:pt x="271" y="411"/>
                  </a:cubicBezTo>
                  <a:cubicBezTo>
                    <a:pt x="276" y="411"/>
                    <a:pt x="280" y="411"/>
                    <a:pt x="285" y="411"/>
                  </a:cubicBezTo>
                  <a:lnTo>
                    <a:pt x="3788" y="411"/>
                  </a:lnTo>
                  <a:cubicBezTo>
                    <a:pt x="3793" y="411"/>
                    <a:pt x="3797" y="411"/>
                    <a:pt x="3802" y="411"/>
                  </a:cubicBezTo>
                  <a:cubicBezTo>
                    <a:pt x="4071" y="411"/>
                    <a:pt x="4072" y="1"/>
                    <a:pt x="3806" y="1"/>
                  </a:cubicBezTo>
                  <a:cubicBezTo>
                    <a:pt x="3800" y="1"/>
                    <a:pt x="3794" y="1"/>
                    <a:pt x="3788" y="2"/>
                  </a:cubicBezTo>
                  <a:lnTo>
                    <a:pt x="285" y="2"/>
                  </a:lnTo>
                  <a:cubicBezTo>
                    <a:pt x="279" y="1"/>
                    <a:pt x="273" y="1"/>
                    <a:pt x="2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5" name="Google Shape;13453;p90">
              <a:extLst>
                <a:ext uri="{FF2B5EF4-FFF2-40B4-BE49-F238E27FC236}">
                  <a16:creationId xmlns:a16="http://schemas.microsoft.com/office/drawing/2014/main" id="{13F3472E-E9AE-44B8-87C1-78746B8EFC0A}"/>
                </a:ext>
              </a:extLst>
            </p:cNvPr>
            <p:cNvSpPr/>
            <p:nvPr/>
          </p:nvSpPr>
          <p:spPr>
            <a:xfrm>
              <a:off x="5449044" y="1624954"/>
              <a:ext cx="152749" cy="10753"/>
            </a:xfrm>
            <a:custGeom>
              <a:avLst/>
              <a:gdLst/>
              <a:ahLst/>
              <a:cxnLst/>
              <a:rect l="l" t="t" r="r" b="b"/>
              <a:pathLst>
                <a:path w="5824" h="410" extrusionOk="0">
                  <a:moveTo>
                    <a:pt x="271" y="0"/>
                  </a:moveTo>
                  <a:cubicBezTo>
                    <a:pt x="0" y="0"/>
                    <a:pt x="0" y="410"/>
                    <a:pt x="271" y="410"/>
                  </a:cubicBezTo>
                  <a:cubicBezTo>
                    <a:pt x="275" y="410"/>
                    <a:pt x="280" y="410"/>
                    <a:pt x="285" y="410"/>
                  </a:cubicBezTo>
                  <a:lnTo>
                    <a:pt x="5539" y="410"/>
                  </a:lnTo>
                  <a:cubicBezTo>
                    <a:pt x="5544" y="410"/>
                    <a:pt x="5548" y="410"/>
                    <a:pt x="5553" y="410"/>
                  </a:cubicBezTo>
                  <a:cubicBezTo>
                    <a:pt x="5823" y="410"/>
                    <a:pt x="5823" y="0"/>
                    <a:pt x="5553" y="0"/>
                  </a:cubicBezTo>
                  <a:cubicBezTo>
                    <a:pt x="5548" y="0"/>
                    <a:pt x="5544" y="0"/>
                    <a:pt x="5539" y="1"/>
                  </a:cubicBezTo>
                  <a:lnTo>
                    <a:pt x="285" y="1"/>
                  </a:lnTo>
                  <a:cubicBezTo>
                    <a:pt x="280" y="0"/>
                    <a:pt x="275" y="0"/>
                    <a:pt x="2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6" name="Google Shape;13454;p90">
              <a:extLst>
                <a:ext uri="{FF2B5EF4-FFF2-40B4-BE49-F238E27FC236}">
                  <a16:creationId xmlns:a16="http://schemas.microsoft.com/office/drawing/2014/main" id="{2787E989-CADA-47A2-BB30-6E0025C8F5B4}"/>
                </a:ext>
              </a:extLst>
            </p:cNvPr>
            <p:cNvSpPr/>
            <p:nvPr/>
          </p:nvSpPr>
          <p:spPr>
            <a:xfrm>
              <a:off x="5494968" y="1596287"/>
              <a:ext cx="32102" cy="10780"/>
            </a:xfrm>
            <a:custGeom>
              <a:avLst/>
              <a:gdLst/>
              <a:ahLst/>
              <a:cxnLst/>
              <a:rect l="l" t="t" r="r" b="b"/>
              <a:pathLst>
                <a:path w="1224" h="411" extrusionOk="0">
                  <a:moveTo>
                    <a:pt x="267" y="1"/>
                  </a:moveTo>
                  <a:cubicBezTo>
                    <a:pt x="1" y="1"/>
                    <a:pt x="2" y="411"/>
                    <a:pt x="271" y="411"/>
                  </a:cubicBezTo>
                  <a:cubicBezTo>
                    <a:pt x="276" y="411"/>
                    <a:pt x="280" y="411"/>
                    <a:pt x="285" y="410"/>
                  </a:cubicBezTo>
                  <a:lnTo>
                    <a:pt x="939" y="410"/>
                  </a:lnTo>
                  <a:cubicBezTo>
                    <a:pt x="944" y="411"/>
                    <a:pt x="949" y="411"/>
                    <a:pt x="953" y="411"/>
                  </a:cubicBezTo>
                  <a:cubicBezTo>
                    <a:pt x="1222" y="411"/>
                    <a:pt x="1224" y="1"/>
                    <a:pt x="957" y="1"/>
                  </a:cubicBezTo>
                  <a:cubicBezTo>
                    <a:pt x="952" y="1"/>
                    <a:pt x="946" y="1"/>
                    <a:pt x="939" y="1"/>
                  </a:cubicBezTo>
                  <a:lnTo>
                    <a:pt x="285" y="1"/>
                  </a:lnTo>
                  <a:cubicBezTo>
                    <a:pt x="279" y="1"/>
                    <a:pt x="273" y="1"/>
                    <a:pt x="2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7" name="Google Shape;13455;p90">
              <a:extLst>
                <a:ext uri="{FF2B5EF4-FFF2-40B4-BE49-F238E27FC236}">
                  <a16:creationId xmlns:a16="http://schemas.microsoft.com/office/drawing/2014/main" id="{F76C6D87-3700-4643-A1B6-1439DDCC5894}"/>
                </a:ext>
              </a:extLst>
            </p:cNvPr>
            <p:cNvSpPr/>
            <p:nvPr/>
          </p:nvSpPr>
          <p:spPr>
            <a:xfrm>
              <a:off x="5535122" y="1596287"/>
              <a:ext cx="32207" cy="10780"/>
            </a:xfrm>
            <a:custGeom>
              <a:avLst/>
              <a:gdLst/>
              <a:ahLst/>
              <a:cxnLst/>
              <a:rect l="l" t="t" r="r" b="b"/>
              <a:pathLst>
                <a:path w="1228" h="411" extrusionOk="0">
                  <a:moveTo>
                    <a:pt x="266" y="1"/>
                  </a:moveTo>
                  <a:cubicBezTo>
                    <a:pt x="0" y="1"/>
                    <a:pt x="1" y="411"/>
                    <a:pt x="270" y="411"/>
                  </a:cubicBezTo>
                  <a:cubicBezTo>
                    <a:pt x="275" y="411"/>
                    <a:pt x="280" y="411"/>
                    <a:pt x="284" y="410"/>
                  </a:cubicBezTo>
                  <a:lnTo>
                    <a:pt x="943" y="410"/>
                  </a:lnTo>
                  <a:cubicBezTo>
                    <a:pt x="948" y="411"/>
                    <a:pt x="953" y="411"/>
                    <a:pt x="957" y="411"/>
                  </a:cubicBezTo>
                  <a:cubicBezTo>
                    <a:pt x="1226" y="411"/>
                    <a:pt x="1228" y="1"/>
                    <a:pt x="961" y="1"/>
                  </a:cubicBezTo>
                  <a:cubicBezTo>
                    <a:pt x="956" y="1"/>
                    <a:pt x="950" y="1"/>
                    <a:pt x="943" y="1"/>
                  </a:cubicBezTo>
                  <a:lnTo>
                    <a:pt x="284" y="1"/>
                  </a:lnTo>
                  <a:cubicBezTo>
                    <a:pt x="278" y="1"/>
                    <a:pt x="272" y="1"/>
                    <a:pt x="2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8" name="Google Shape;13456;p90">
              <a:extLst>
                <a:ext uri="{FF2B5EF4-FFF2-40B4-BE49-F238E27FC236}">
                  <a16:creationId xmlns:a16="http://schemas.microsoft.com/office/drawing/2014/main" id="{8D72B193-2509-46B2-85AA-2770896D14BC}"/>
                </a:ext>
              </a:extLst>
            </p:cNvPr>
            <p:cNvSpPr/>
            <p:nvPr/>
          </p:nvSpPr>
          <p:spPr>
            <a:xfrm>
              <a:off x="5451063" y="1573207"/>
              <a:ext cx="33860" cy="33860"/>
            </a:xfrm>
            <a:custGeom>
              <a:avLst/>
              <a:gdLst/>
              <a:ahLst/>
              <a:cxnLst/>
              <a:rect l="l" t="t" r="r" b="b"/>
              <a:pathLst>
                <a:path w="1291" h="1291" extrusionOk="0">
                  <a:moveTo>
                    <a:pt x="876" y="415"/>
                  </a:moveTo>
                  <a:lnTo>
                    <a:pt x="876" y="881"/>
                  </a:lnTo>
                  <a:lnTo>
                    <a:pt x="410" y="881"/>
                  </a:lnTo>
                  <a:lnTo>
                    <a:pt x="410" y="415"/>
                  </a:lnTo>
                  <a:close/>
                  <a:moveTo>
                    <a:pt x="208" y="1"/>
                  </a:moveTo>
                  <a:cubicBezTo>
                    <a:pt x="92" y="1"/>
                    <a:pt x="1" y="92"/>
                    <a:pt x="1" y="208"/>
                  </a:cubicBezTo>
                  <a:lnTo>
                    <a:pt x="1" y="1083"/>
                  </a:lnTo>
                  <a:cubicBezTo>
                    <a:pt x="1" y="1199"/>
                    <a:pt x="92" y="1290"/>
                    <a:pt x="208" y="1290"/>
                  </a:cubicBezTo>
                  <a:lnTo>
                    <a:pt x="1083" y="1290"/>
                  </a:lnTo>
                  <a:cubicBezTo>
                    <a:pt x="1199" y="1290"/>
                    <a:pt x="1290" y="1199"/>
                    <a:pt x="1290" y="1083"/>
                  </a:cubicBezTo>
                  <a:lnTo>
                    <a:pt x="1290" y="208"/>
                  </a:lnTo>
                  <a:cubicBezTo>
                    <a:pt x="1290" y="92"/>
                    <a:pt x="1199" y="1"/>
                    <a:pt x="10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59" name="Google Shape;13457;p90">
            <a:extLst>
              <a:ext uri="{FF2B5EF4-FFF2-40B4-BE49-F238E27FC236}">
                <a16:creationId xmlns:a16="http://schemas.microsoft.com/office/drawing/2014/main" id="{9D9AF0EA-A7A4-43BC-B9EA-44DE304A2A4B}"/>
              </a:ext>
            </a:extLst>
          </p:cNvPr>
          <p:cNvGrpSpPr/>
          <p:nvPr/>
        </p:nvGrpSpPr>
        <p:grpSpPr>
          <a:xfrm>
            <a:off x="7700524" y="1768071"/>
            <a:ext cx="488845" cy="488845"/>
            <a:chOff x="5775393" y="1510628"/>
            <a:chExt cx="366634" cy="366634"/>
          </a:xfrm>
        </p:grpSpPr>
        <p:sp>
          <p:nvSpPr>
            <p:cNvPr id="1160" name="Google Shape;13458;p90">
              <a:extLst>
                <a:ext uri="{FF2B5EF4-FFF2-40B4-BE49-F238E27FC236}">
                  <a16:creationId xmlns:a16="http://schemas.microsoft.com/office/drawing/2014/main" id="{82CE3FAD-0848-4D88-BF9C-AEB469F825B6}"/>
                </a:ext>
              </a:extLst>
            </p:cNvPr>
            <p:cNvSpPr/>
            <p:nvPr/>
          </p:nvSpPr>
          <p:spPr>
            <a:xfrm>
              <a:off x="5918516" y="1624954"/>
              <a:ext cx="28798" cy="63130"/>
            </a:xfrm>
            <a:custGeom>
              <a:avLst/>
              <a:gdLst/>
              <a:ahLst/>
              <a:cxnLst/>
              <a:rect l="l" t="t" r="r" b="b"/>
              <a:pathLst>
                <a:path w="1098" h="2407" extrusionOk="0">
                  <a:moveTo>
                    <a:pt x="660" y="1"/>
                  </a:moveTo>
                  <a:cubicBezTo>
                    <a:pt x="299" y="1"/>
                    <a:pt x="5" y="294"/>
                    <a:pt x="5" y="660"/>
                  </a:cubicBezTo>
                  <a:lnTo>
                    <a:pt x="5" y="809"/>
                  </a:lnTo>
                  <a:cubicBezTo>
                    <a:pt x="0" y="1001"/>
                    <a:pt x="34" y="1184"/>
                    <a:pt x="92" y="1367"/>
                  </a:cubicBezTo>
                  <a:lnTo>
                    <a:pt x="443" y="2406"/>
                  </a:lnTo>
                  <a:lnTo>
                    <a:pt x="1097" y="2406"/>
                  </a:lnTo>
                  <a:lnTo>
                    <a:pt x="1097" y="1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1" name="Google Shape;13459;p90">
              <a:extLst>
                <a:ext uri="{FF2B5EF4-FFF2-40B4-BE49-F238E27FC236}">
                  <a16:creationId xmlns:a16="http://schemas.microsoft.com/office/drawing/2014/main" id="{A99E9597-6FEF-4228-A2EE-A24FE4E647E8}"/>
                </a:ext>
              </a:extLst>
            </p:cNvPr>
            <p:cNvSpPr/>
            <p:nvPr/>
          </p:nvSpPr>
          <p:spPr>
            <a:xfrm>
              <a:off x="5930004" y="1619288"/>
              <a:ext cx="68926" cy="68926"/>
            </a:xfrm>
            <a:custGeom>
              <a:avLst/>
              <a:gdLst/>
              <a:ahLst/>
              <a:cxnLst/>
              <a:rect l="l" t="t" r="r" b="b"/>
              <a:pathLst>
                <a:path w="2628" h="2628" extrusionOk="0">
                  <a:moveTo>
                    <a:pt x="659" y="0"/>
                  </a:moveTo>
                  <a:cubicBezTo>
                    <a:pt x="294" y="0"/>
                    <a:pt x="0" y="294"/>
                    <a:pt x="0" y="654"/>
                  </a:cubicBezTo>
                  <a:cubicBezTo>
                    <a:pt x="0" y="895"/>
                    <a:pt x="197" y="1092"/>
                    <a:pt x="438" y="1092"/>
                  </a:cubicBezTo>
                  <a:lnTo>
                    <a:pt x="2190" y="2627"/>
                  </a:lnTo>
                  <a:lnTo>
                    <a:pt x="2579" y="1270"/>
                  </a:lnTo>
                  <a:cubicBezTo>
                    <a:pt x="2613" y="1150"/>
                    <a:pt x="2627" y="1030"/>
                    <a:pt x="2627" y="909"/>
                  </a:cubicBezTo>
                  <a:lnTo>
                    <a:pt x="2627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2" name="Google Shape;13460;p90">
              <a:extLst>
                <a:ext uri="{FF2B5EF4-FFF2-40B4-BE49-F238E27FC236}">
                  <a16:creationId xmlns:a16="http://schemas.microsoft.com/office/drawing/2014/main" id="{860285F8-100E-4F0C-A7F5-4D7A66816A76}"/>
                </a:ext>
              </a:extLst>
            </p:cNvPr>
            <p:cNvSpPr/>
            <p:nvPr/>
          </p:nvSpPr>
          <p:spPr>
            <a:xfrm>
              <a:off x="5941491" y="1705341"/>
              <a:ext cx="34463" cy="34489"/>
            </a:xfrm>
            <a:custGeom>
              <a:avLst/>
              <a:gdLst/>
              <a:ahLst/>
              <a:cxnLst/>
              <a:rect l="l" t="t" r="r" b="b"/>
              <a:pathLst>
                <a:path w="1314" h="1315" extrusionOk="0">
                  <a:moveTo>
                    <a:pt x="0" y="1"/>
                  </a:moveTo>
                  <a:lnTo>
                    <a:pt x="0" y="1314"/>
                  </a:lnTo>
                  <a:lnTo>
                    <a:pt x="1314" y="1314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3" name="Google Shape;13461;p90">
              <a:extLst>
                <a:ext uri="{FF2B5EF4-FFF2-40B4-BE49-F238E27FC236}">
                  <a16:creationId xmlns:a16="http://schemas.microsoft.com/office/drawing/2014/main" id="{864FCF7F-C485-4345-A37A-5C55E492D154}"/>
                </a:ext>
              </a:extLst>
            </p:cNvPr>
            <p:cNvSpPr/>
            <p:nvPr/>
          </p:nvSpPr>
          <p:spPr>
            <a:xfrm>
              <a:off x="5901337" y="1719346"/>
              <a:ext cx="114876" cy="89383"/>
            </a:xfrm>
            <a:custGeom>
              <a:avLst/>
              <a:gdLst/>
              <a:ahLst/>
              <a:cxnLst/>
              <a:rect l="l" t="t" r="r" b="b"/>
              <a:pathLst>
                <a:path w="4380" h="3408" extrusionOk="0">
                  <a:moveTo>
                    <a:pt x="1536" y="1"/>
                  </a:moveTo>
                  <a:lnTo>
                    <a:pt x="477" y="299"/>
                  </a:lnTo>
                  <a:cubicBezTo>
                    <a:pt x="193" y="381"/>
                    <a:pt x="1" y="636"/>
                    <a:pt x="1" y="929"/>
                  </a:cubicBezTo>
                  <a:lnTo>
                    <a:pt x="1" y="3407"/>
                  </a:lnTo>
                  <a:lnTo>
                    <a:pt x="4380" y="3407"/>
                  </a:lnTo>
                  <a:lnTo>
                    <a:pt x="4380" y="929"/>
                  </a:lnTo>
                  <a:cubicBezTo>
                    <a:pt x="4380" y="636"/>
                    <a:pt x="4187" y="381"/>
                    <a:pt x="3903" y="299"/>
                  </a:cubicBezTo>
                  <a:lnTo>
                    <a:pt x="2849" y="1"/>
                  </a:lnTo>
                  <a:lnTo>
                    <a:pt x="2590" y="309"/>
                  </a:lnTo>
                  <a:cubicBezTo>
                    <a:pt x="2486" y="431"/>
                    <a:pt x="2339" y="493"/>
                    <a:pt x="2192" y="493"/>
                  </a:cubicBezTo>
                  <a:cubicBezTo>
                    <a:pt x="2045" y="493"/>
                    <a:pt x="1897" y="431"/>
                    <a:pt x="1791" y="309"/>
                  </a:cubicBezTo>
                  <a:lnTo>
                    <a:pt x="1536" y="1"/>
                  </a:ln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4" name="Google Shape;13462;p90">
              <a:extLst>
                <a:ext uri="{FF2B5EF4-FFF2-40B4-BE49-F238E27FC236}">
                  <a16:creationId xmlns:a16="http://schemas.microsoft.com/office/drawing/2014/main" id="{FE98540E-1784-4506-8818-CC5FC7CB9785}"/>
                </a:ext>
              </a:extLst>
            </p:cNvPr>
            <p:cNvSpPr/>
            <p:nvPr/>
          </p:nvSpPr>
          <p:spPr>
            <a:xfrm>
              <a:off x="5924312" y="1648034"/>
              <a:ext cx="68926" cy="63130"/>
            </a:xfrm>
            <a:custGeom>
              <a:avLst/>
              <a:gdLst/>
              <a:ahLst/>
              <a:cxnLst/>
              <a:rect l="l" t="t" r="r" b="b"/>
              <a:pathLst>
                <a:path w="2628" h="2407" extrusionOk="0">
                  <a:moveTo>
                    <a:pt x="826" y="1"/>
                  </a:moveTo>
                  <a:cubicBezTo>
                    <a:pt x="712" y="1"/>
                    <a:pt x="608" y="48"/>
                    <a:pt x="525" y="126"/>
                  </a:cubicBezTo>
                  <a:lnTo>
                    <a:pt x="309" y="343"/>
                  </a:lnTo>
                  <a:cubicBezTo>
                    <a:pt x="111" y="540"/>
                    <a:pt x="1" y="809"/>
                    <a:pt x="1" y="1093"/>
                  </a:cubicBezTo>
                  <a:cubicBezTo>
                    <a:pt x="1" y="1815"/>
                    <a:pt x="588" y="2407"/>
                    <a:pt x="1314" y="2407"/>
                  </a:cubicBezTo>
                  <a:cubicBezTo>
                    <a:pt x="2041" y="2407"/>
                    <a:pt x="2628" y="1815"/>
                    <a:pt x="2628" y="1093"/>
                  </a:cubicBezTo>
                  <a:lnTo>
                    <a:pt x="2628" y="814"/>
                  </a:lnTo>
                  <a:cubicBezTo>
                    <a:pt x="2628" y="694"/>
                    <a:pt x="2585" y="583"/>
                    <a:pt x="2503" y="502"/>
                  </a:cubicBezTo>
                  <a:cubicBezTo>
                    <a:pt x="2161" y="169"/>
                    <a:pt x="1545" y="20"/>
                    <a:pt x="843" y="1"/>
                  </a:cubicBezTo>
                  <a:cubicBezTo>
                    <a:pt x="837" y="1"/>
                    <a:pt x="832" y="1"/>
                    <a:pt x="826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5" name="Google Shape;13463;p90">
              <a:extLst>
                <a:ext uri="{FF2B5EF4-FFF2-40B4-BE49-F238E27FC236}">
                  <a16:creationId xmlns:a16="http://schemas.microsoft.com/office/drawing/2014/main" id="{0B4373F1-BBC0-4F17-BD2D-8390BC779D4F}"/>
                </a:ext>
              </a:extLst>
            </p:cNvPr>
            <p:cNvSpPr/>
            <p:nvPr/>
          </p:nvSpPr>
          <p:spPr>
            <a:xfrm>
              <a:off x="5924312" y="1648034"/>
              <a:ext cx="68821" cy="61766"/>
            </a:xfrm>
            <a:custGeom>
              <a:avLst/>
              <a:gdLst/>
              <a:ahLst/>
              <a:cxnLst/>
              <a:rect l="l" t="t" r="r" b="b"/>
              <a:pathLst>
                <a:path w="2624" h="2355" extrusionOk="0">
                  <a:moveTo>
                    <a:pt x="826" y="1"/>
                  </a:moveTo>
                  <a:cubicBezTo>
                    <a:pt x="712" y="1"/>
                    <a:pt x="608" y="48"/>
                    <a:pt x="525" y="126"/>
                  </a:cubicBezTo>
                  <a:lnTo>
                    <a:pt x="309" y="343"/>
                  </a:lnTo>
                  <a:cubicBezTo>
                    <a:pt x="111" y="540"/>
                    <a:pt x="1" y="809"/>
                    <a:pt x="1" y="1089"/>
                  </a:cubicBezTo>
                  <a:cubicBezTo>
                    <a:pt x="1" y="1676"/>
                    <a:pt x="386" y="2190"/>
                    <a:pt x="949" y="2354"/>
                  </a:cubicBezTo>
                  <a:cubicBezTo>
                    <a:pt x="761" y="2123"/>
                    <a:pt x="655" y="1830"/>
                    <a:pt x="655" y="1531"/>
                  </a:cubicBezTo>
                  <a:lnTo>
                    <a:pt x="655" y="1093"/>
                  </a:lnTo>
                  <a:lnTo>
                    <a:pt x="660" y="1093"/>
                  </a:lnTo>
                  <a:cubicBezTo>
                    <a:pt x="655" y="850"/>
                    <a:pt x="853" y="654"/>
                    <a:pt x="1089" y="654"/>
                  </a:cubicBezTo>
                  <a:cubicBezTo>
                    <a:pt x="1100" y="654"/>
                    <a:pt x="1111" y="655"/>
                    <a:pt x="1122" y="655"/>
                  </a:cubicBezTo>
                  <a:cubicBezTo>
                    <a:pt x="1564" y="684"/>
                    <a:pt x="2219" y="757"/>
                    <a:pt x="2623" y="949"/>
                  </a:cubicBezTo>
                  <a:cubicBezTo>
                    <a:pt x="2609" y="858"/>
                    <a:pt x="2570" y="569"/>
                    <a:pt x="2503" y="502"/>
                  </a:cubicBezTo>
                  <a:cubicBezTo>
                    <a:pt x="2161" y="169"/>
                    <a:pt x="1545" y="20"/>
                    <a:pt x="843" y="1"/>
                  </a:cubicBezTo>
                  <a:cubicBezTo>
                    <a:pt x="837" y="1"/>
                    <a:pt x="832" y="1"/>
                    <a:pt x="826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6" name="Google Shape;13464;p90">
              <a:extLst>
                <a:ext uri="{FF2B5EF4-FFF2-40B4-BE49-F238E27FC236}">
                  <a16:creationId xmlns:a16="http://schemas.microsoft.com/office/drawing/2014/main" id="{32C54D35-935F-4733-93DA-461D526EA5F1}"/>
                </a:ext>
              </a:extLst>
            </p:cNvPr>
            <p:cNvSpPr/>
            <p:nvPr/>
          </p:nvSpPr>
          <p:spPr>
            <a:xfrm>
              <a:off x="5901337" y="1733876"/>
              <a:ext cx="23002" cy="74853"/>
            </a:xfrm>
            <a:custGeom>
              <a:avLst/>
              <a:gdLst/>
              <a:ahLst/>
              <a:cxnLst/>
              <a:rect l="l" t="t" r="r" b="b"/>
              <a:pathLst>
                <a:path w="877" h="2854" extrusionOk="0">
                  <a:moveTo>
                    <a:pt x="121" y="0"/>
                  </a:moveTo>
                  <a:cubicBezTo>
                    <a:pt x="44" y="111"/>
                    <a:pt x="1" y="241"/>
                    <a:pt x="1" y="375"/>
                  </a:cubicBezTo>
                  <a:lnTo>
                    <a:pt x="1" y="2853"/>
                  </a:lnTo>
                  <a:lnTo>
                    <a:pt x="877" y="2853"/>
                  </a:lnTo>
                  <a:lnTo>
                    <a:pt x="877" y="1030"/>
                  </a:lnTo>
                  <a:cubicBezTo>
                    <a:pt x="877" y="857"/>
                    <a:pt x="809" y="688"/>
                    <a:pt x="684" y="563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7" name="Google Shape;13465;p90">
              <a:extLst>
                <a:ext uri="{FF2B5EF4-FFF2-40B4-BE49-F238E27FC236}">
                  <a16:creationId xmlns:a16="http://schemas.microsoft.com/office/drawing/2014/main" id="{7EBE7F23-D9E6-4772-A2AD-DF3E13592CBE}"/>
                </a:ext>
              </a:extLst>
            </p:cNvPr>
            <p:cNvSpPr/>
            <p:nvPr/>
          </p:nvSpPr>
          <p:spPr>
            <a:xfrm>
              <a:off x="5993212" y="1733876"/>
              <a:ext cx="23002" cy="74853"/>
            </a:xfrm>
            <a:custGeom>
              <a:avLst/>
              <a:gdLst/>
              <a:ahLst/>
              <a:cxnLst/>
              <a:rect l="l" t="t" r="r" b="b"/>
              <a:pathLst>
                <a:path w="877" h="2854" extrusionOk="0">
                  <a:moveTo>
                    <a:pt x="756" y="0"/>
                  </a:moveTo>
                  <a:lnTo>
                    <a:pt x="193" y="563"/>
                  </a:lnTo>
                  <a:cubicBezTo>
                    <a:pt x="68" y="688"/>
                    <a:pt x="1" y="857"/>
                    <a:pt x="1" y="1030"/>
                  </a:cubicBezTo>
                  <a:lnTo>
                    <a:pt x="1" y="2853"/>
                  </a:lnTo>
                  <a:lnTo>
                    <a:pt x="877" y="2853"/>
                  </a:lnTo>
                  <a:lnTo>
                    <a:pt x="877" y="375"/>
                  </a:lnTo>
                  <a:cubicBezTo>
                    <a:pt x="877" y="241"/>
                    <a:pt x="833" y="111"/>
                    <a:pt x="756" y="0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8" name="Google Shape;13466;p90">
              <a:extLst>
                <a:ext uri="{FF2B5EF4-FFF2-40B4-BE49-F238E27FC236}">
                  <a16:creationId xmlns:a16="http://schemas.microsoft.com/office/drawing/2014/main" id="{19382843-83DE-4CC8-9FE8-4B8FD1297878}"/>
                </a:ext>
              </a:extLst>
            </p:cNvPr>
            <p:cNvSpPr/>
            <p:nvPr/>
          </p:nvSpPr>
          <p:spPr>
            <a:xfrm>
              <a:off x="5780690" y="1515926"/>
              <a:ext cx="356038" cy="356038"/>
            </a:xfrm>
            <a:custGeom>
              <a:avLst/>
              <a:gdLst/>
              <a:ahLst/>
              <a:cxnLst/>
              <a:rect l="l" t="t" r="r" b="b"/>
              <a:pathLst>
                <a:path w="13575" h="13575" extrusionOk="0">
                  <a:moveTo>
                    <a:pt x="6792" y="2625"/>
                  </a:moveTo>
                  <a:cubicBezTo>
                    <a:pt x="7328" y="2625"/>
                    <a:pt x="7868" y="2728"/>
                    <a:pt x="8383" y="2940"/>
                  </a:cubicBezTo>
                  <a:cubicBezTo>
                    <a:pt x="9937" y="3585"/>
                    <a:pt x="10948" y="5101"/>
                    <a:pt x="10952" y="6785"/>
                  </a:cubicBezTo>
                  <a:cubicBezTo>
                    <a:pt x="10952" y="9080"/>
                    <a:pt x="9085" y="10947"/>
                    <a:pt x="6790" y="10947"/>
                  </a:cubicBezTo>
                  <a:cubicBezTo>
                    <a:pt x="5106" y="10942"/>
                    <a:pt x="3590" y="9932"/>
                    <a:pt x="2946" y="8373"/>
                  </a:cubicBezTo>
                  <a:cubicBezTo>
                    <a:pt x="2306" y="6818"/>
                    <a:pt x="2662" y="5033"/>
                    <a:pt x="3850" y="3845"/>
                  </a:cubicBezTo>
                  <a:cubicBezTo>
                    <a:pt x="4645" y="3047"/>
                    <a:pt x="5710" y="2625"/>
                    <a:pt x="6792" y="2625"/>
                  </a:cubicBezTo>
                  <a:close/>
                  <a:moveTo>
                    <a:pt x="5906" y="0"/>
                  </a:moveTo>
                  <a:cubicBezTo>
                    <a:pt x="5785" y="0"/>
                    <a:pt x="5693" y="99"/>
                    <a:pt x="5693" y="217"/>
                  </a:cubicBezTo>
                  <a:lnTo>
                    <a:pt x="5693" y="799"/>
                  </a:lnTo>
                  <a:cubicBezTo>
                    <a:pt x="5693" y="900"/>
                    <a:pt x="5621" y="991"/>
                    <a:pt x="5520" y="1011"/>
                  </a:cubicBezTo>
                  <a:cubicBezTo>
                    <a:pt x="4842" y="1160"/>
                    <a:pt x="4192" y="1429"/>
                    <a:pt x="3605" y="1809"/>
                  </a:cubicBezTo>
                  <a:cubicBezTo>
                    <a:pt x="3568" y="1832"/>
                    <a:pt x="3526" y="1843"/>
                    <a:pt x="3485" y="1843"/>
                  </a:cubicBezTo>
                  <a:cubicBezTo>
                    <a:pt x="3428" y="1843"/>
                    <a:pt x="3372" y="1822"/>
                    <a:pt x="3331" y="1781"/>
                  </a:cubicBezTo>
                  <a:lnTo>
                    <a:pt x="2922" y="1367"/>
                  </a:lnTo>
                  <a:cubicBezTo>
                    <a:pt x="2878" y="1323"/>
                    <a:pt x="2822" y="1302"/>
                    <a:pt x="2765" y="1302"/>
                  </a:cubicBezTo>
                  <a:cubicBezTo>
                    <a:pt x="2709" y="1302"/>
                    <a:pt x="2652" y="1323"/>
                    <a:pt x="2609" y="1367"/>
                  </a:cubicBezTo>
                  <a:lnTo>
                    <a:pt x="1372" y="2608"/>
                  </a:lnTo>
                  <a:cubicBezTo>
                    <a:pt x="1286" y="2690"/>
                    <a:pt x="1286" y="2830"/>
                    <a:pt x="1372" y="2916"/>
                  </a:cubicBezTo>
                  <a:lnTo>
                    <a:pt x="1781" y="3330"/>
                  </a:lnTo>
                  <a:cubicBezTo>
                    <a:pt x="1853" y="3402"/>
                    <a:pt x="1868" y="3513"/>
                    <a:pt x="1810" y="3599"/>
                  </a:cubicBezTo>
                  <a:cubicBezTo>
                    <a:pt x="1435" y="4186"/>
                    <a:pt x="1165" y="4836"/>
                    <a:pt x="1016" y="5519"/>
                  </a:cubicBezTo>
                  <a:cubicBezTo>
                    <a:pt x="997" y="5620"/>
                    <a:pt x="906" y="5692"/>
                    <a:pt x="804" y="5692"/>
                  </a:cubicBezTo>
                  <a:lnTo>
                    <a:pt x="222" y="5692"/>
                  </a:lnTo>
                  <a:cubicBezTo>
                    <a:pt x="102" y="5692"/>
                    <a:pt x="1" y="5789"/>
                    <a:pt x="6" y="5914"/>
                  </a:cubicBezTo>
                  <a:lnTo>
                    <a:pt x="6" y="7665"/>
                  </a:lnTo>
                  <a:cubicBezTo>
                    <a:pt x="6" y="7786"/>
                    <a:pt x="102" y="7882"/>
                    <a:pt x="222" y="7882"/>
                  </a:cubicBezTo>
                  <a:lnTo>
                    <a:pt x="804" y="7882"/>
                  </a:lnTo>
                  <a:cubicBezTo>
                    <a:pt x="906" y="7882"/>
                    <a:pt x="997" y="7954"/>
                    <a:pt x="1016" y="8055"/>
                  </a:cubicBezTo>
                  <a:cubicBezTo>
                    <a:pt x="1165" y="8738"/>
                    <a:pt x="1435" y="9388"/>
                    <a:pt x="1810" y="9975"/>
                  </a:cubicBezTo>
                  <a:cubicBezTo>
                    <a:pt x="1868" y="10057"/>
                    <a:pt x="1853" y="10172"/>
                    <a:pt x="1781" y="10244"/>
                  </a:cubicBezTo>
                  <a:lnTo>
                    <a:pt x="1372" y="10658"/>
                  </a:lnTo>
                  <a:cubicBezTo>
                    <a:pt x="1286" y="10745"/>
                    <a:pt x="1286" y="10880"/>
                    <a:pt x="1372" y="10966"/>
                  </a:cubicBezTo>
                  <a:lnTo>
                    <a:pt x="2609" y="12208"/>
                  </a:lnTo>
                  <a:cubicBezTo>
                    <a:pt x="2652" y="12248"/>
                    <a:pt x="2709" y="12269"/>
                    <a:pt x="2765" y="12269"/>
                  </a:cubicBezTo>
                  <a:cubicBezTo>
                    <a:pt x="2822" y="12269"/>
                    <a:pt x="2878" y="12248"/>
                    <a:pt x="2922" y="12208"/>
                  </a:cubicBezTo>
                  <a:lnTo>
                    <a:pt x="3331" y="11794"/>
                  </a:lnTo>
                  <a:cubicBezTo>
                    <a:pt x="3372" y="11752"/>
                    <a:pt x="3428" y="11731"/>
                    <a:pt x="3485" y="11731"/>
                  </a:cubicBezTo>
                  <a:cubicBezTo>
                    <a:pt x="3526" y="11731"/>
                    <a:pt x="3568" y="11742"/>
                    <a:pt x="3605" y="11765"/>
                  </a:cubicBezTo>
                  <a:cubicBezTo>
                    <a:pt x="4192" y="12145"/>
                    <a:pt x="4842" y="12410"/>
                    <a:pt x="5520" y="12559"/>
                  </a:cubicBezTo>
                  <a:cubicBezTo>
                    <a:pt x="5621" y="12583"/>
                    <a:pt x="5693" y="12669"/>
                    <a:pt x="5698" y="12775"/>
                  </a:cubicBezTo>
                  <a:lnTo>
                    <a:pt x="5698" y="13358"/>
                  </a:lnTo>
                  <a:cubicBezTo>
                    <a:pt x="5698" y="13478"/>
                    <a:pt x="5794" y="13574"/>
                    <a:pt x="5915" y="13574"/>
                  </a:cubicBezTo>
                  <a:lnTo>
                    <a:pt x="7666" y="13574"/>
                  </a:lnTo>
                  <a:cubicBezTo>
                    <a:pt x="7786" y="13574"/>
                    <a:pt x="7883" y="13473"/>
                    <a:pt x="7883" y="13358"/>
                  </a:cubicBezTo>
                  <a:lnTo>
                    <a:pt x="7883" y="12775"/>
                  </a:lnTo>
                  <a:cubicBezTo>
                    <a:pt x="7883" y="12669"/>
                    <a:pt x="7955" y="12583"/>
                    <a:pt x="8056" y="12559"/>
                  </a:cubicBezTo>
                  <a:cubicBezTo>
                    <a:pt x="8739" y="12410"/>
                    <a:pt x="9389" y="12145"/>
                    <a:pt x="9976" y="11765"/>
                  </a:cubicBezTo>
                  <a:cubicBezTo>
                    <a:pt x="10010" y="11742"/>
                    <a:pt x="10051" y="11731"/>
                    <a:pt x="10092" y="11731"/>
                  </a:cubicBezTo>
                  <a:cubicBezTo>
                    <a:pt x="10147" y="11731"/>
                    <a:pt x="10203" y="11752"/>
                    <a:pt x="10245" y="11794"/>
                  </a:cubicBezTo>
                  <a:lnTo>
                    <a:pt x="10659" y="12208"/>
                  </a:lnTo>
                  <a:cubicBezTo>
                    <a:pt x="10702" y="12248"/>
                    <a:pt x="10758" y="12269"/>
                    <a:pt x="10813" y="12269"/>
                  </a:cubicBezTo>
                  <a:cubicBezTo>
                    <a:pt x="10868" y="12269"/>
                    <a:pt x="10924" y="12248"/>
                    <a:pt x="10967" y="12208"/>
                  </a:cubicBezTo>
                  <a:lnTo>
                    <a:pt x="12208" y="10966"/>
                  </a:lnTo>
                  <a:cubicBezTo>
                    <a:pt x="12290" y="10880"/>
                    <a:pt x="12290" y="10745"/>
                    <a:pt x="12208" y="10658"/>
                  </a:cubicBezTo>
                  <a:lnTo>
                    <a:pt x="11794" y="10244"/>
                  </a:lnTo>
                  <a:cubicBezTo>
                    <a:pt x="11722" y="10172"/>
                    <a:pt x="11713" y="10057"/>
                    <a:pt x="11766" y="9975"/>
                  </a:cubicBezTo>
                  <a:cubicBezTo>
                    <a:pt x="12146" y="9388"/>
                    <a:pt x="12410" y="8738"/>
                    <a:pt x="12560" y="8055"/>
                  </a:cubicBezTo>
                  <a:cubicBezTo>
                    <a:pt x="12584" y="7954"/>
                    <a:pt x="12670" y="7882"/>
                    <a:pt x="12776" y="7882"/>
                  </a:cubicBezTo>
                  <a:lnTo>
                    <a:pt x="13358" y="7882"/>
                  </a:lnTo>
                  <a:cubicBezTo>
                    <a:pt x="13479" y="7882"/>
                    <a:pt x="13575" y="7786"/>
                    <a:pt x="13575" y="7665"/>
                  </a:cubicBezTo>
                  <a:lnTo>
                    <a:pt x="13575" y="5909"/>
                  </a:lnTo>
                  <a:cubicBezTo>
                    <a:pt x="13575" y="5789"/>
                    <a:pt x="13479" y="5692"/>
                    <a:pt x="13358" y="5692"/>
                  </a:cubicBezTo>
                  <a:lnTo>
                    <a:pt x="12776" y="5692"/>
                  </a:lnTo>
                  <a:cubicBezTo>
                    <a:pt x="12670" y="5688"/>
                    <a:pt x="12584" y="5615"/>
                    <a:pt x="12560" y="5514"/>
                  </a:cubicBezTo>
                  <a:cubicBezTo>
                    <a:pt x="12410" y="4836"/>
                    <a:pt x="12146" y="4186"/>
                    <a:pt x="11766" y="3599"/>
                  </a:cubicBezTo>
                  <a:cubicBezTo>
                    <a:pt x="11713" y="3513"/>
                    <a:pt x="11722" y="3397"/>
                    <a:pt x="11794" y="3325"/>
                  </a:cubicBezTo>
                  <a:lnTo>
                    <a:pt x="12208" y="2911"/>
                  </a:lnTo>
                  <a:cubicBezTo>
                    <a:pt x="12290" y="2830"/>
                    <a:pt x="12290" y="2690"/>
                    <a:pt x="12208" y="2603"/>
                  </a:cubicBezTo>
                  <a:lnTo>
                    <a:pt x="10967" y="1367"/>
                  </a:lnTo>
                  <a:cubicBezTo>
                    <a:pt x="10924" y="1323"/>
                    <a:pt x="10868" y="1302"/>
                    <a:pt x="10813" y="1302"/>
                  </a:cubicBezTo>
                  <a:cubicBezTo>
                    <a:pt x="10758" y="1302"/>
                    <a:pt x="10702" y="1323"/>
                    <a:pt x="10659" y="1367"/>
                  </a:cubicBezTo>
                  <a:lnTo>
                    <a:pt x="10245" y="1776"/>
                  </a:lnTo>
                  <a:cubicBezTo>
                    <a:pt x="10203" y="1818"/>
                    <a:pt x="10146" y="1840"/>
                    <a:pt x="10090" y="1840"/>
                  </a:cubicBezTo>
                  <a:cubicBezTo>
                    <a:pt x="10050" y="1840"/>
                    <a:pt x="10010" y="1829"/>
                    <a:pt x="9976" y="1805"/>
                  </a:cubicBezTo>
                  <a:cubicBezTo>
                    <a:pt x="9389" y="1429"/>
                    <a:pt x="8739" y="1160"/>
                    <a:pt x="8056" y="1011"/>
                  </a:cubicBezTo>
                  <a:cubicBezTo>
                    <a:pt x="7955" y="991"/>
                    <a:pt x="7883" y="900"/>
                    <a:pt x="7883" y="799"/>
                  </a:cubicBezTo>
                  <a:lnTo>
                    <a:pt x="7883" y="217"/>
                  </a:lnTo>
                  <a:cubicBezTo>
                    <a:pt x="7883" y="96"/>
                    <a:pt x="7786" y="0"/>
                    <a:pt x="7666" y="0"/>
                  </a:cubicBezTo>
                  <a:lnTo>
                    <a:pt x="5915" y="0"/>
                  </a:lnTo>
                  <a:cubicBezTo>
                    <a:pt x="5912" y="0"/>
                    <a:pt x="5909" y="0"/>
                    <a:pt x="5906" y="0"/>
                  </a:cubicBez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9" name="Google Shape;13467;p90">
              <a:extLst>
                <a:ext uri="{FF2B5EF4-FFF2-40B4-BE49-F238E27FC236}">
                  <a16:creationId xmlns:a16="http://schemas.microsoft.com/office/drawing/2014/main" id="{8985293D-7E73-42BC-98E1-D8509C525B17}"/>
                </a:ext>
              </a:extLst>
            </p:cNvPr>
            <p:cNvSpPr/>
            <p:nvPr/>
          </p:nvSpPr>
          <p:spPr>
            <a:xfrm>
              <a:off x="5822471" y="1567542"/>
              <a:ext cx="262642" cy="252702"/>
            </a:xfrm>
            <a:custGeom>
              <a:avLst/>
              <a:gdLst/>
              <a:ahLst/>
              <a:cxnLst/>
              <a:rect l="l" t="t" r="r" b="b"/>
              <a:pathLst>
                <a:path w="10014" h="9635" extrusionOk="0">
                  <a:moveTo>
                    <a:pt x="5199" y="657"/>
                  </a:moveTo>
                  <a:cubicBezTo>
                    <a:pt x="5735" y="657"/>
                    <a:pt x="6275" y="760"/>
                    <a:pt x="6790" y="972"/>
                  </a:cubicBezTo>
                  <a:cubicBezTo>
                    <a:pt x="8344" y="1617"/>
                    <a:pt x="9359" y="3133"/>
                    <a:pt x="9359" y="4817"/>
                  </a:cubicBezTo>
                  <a:cubicBezTo>
                    <a:pt x="9359" y="7112"/>
                    <a:pt x="7492" y="8979"/>
                    <a:pt x="5197" y="8979"/>
                  </a:cubicBezTo>
                  <a:cubicBezTo>
                    <a:pt x="3513" y="8979"/>
                    <a:pt x="1997" y="7964"/>
                    <a:pt x="1353" y="6409"/>
                  </a:cubicBezTo>
                  <a:cubicBezTo>
                    <a:pt x="713" y="4855"/>
                    <a:pt x="1064" y="3065"/>
                    <a:pt x="2257" y="1877"/>
                  </a:cubicBezTo>
                  <a:cubicBezTo>
                    <a:pt x="3052" y="1079"/>
                    <a:pt x="4117" y="657"/>
                    <a:pt x="5199" y="657"/>
                  </a:cubicBezTo>
                  <a:close/>
                  <a:moveTo>
                    <a:pt x="5197" y="0"/>
                  </a:moveTo>
                  <a:cubicBezTo>
                    <a:pt x="3249" y="0"/>
                    <a:pt x="1492" y="1174"/>
                    <a:pt x="746" y="2974"/>
                  </a:cubicBezTo>
                  <a:cubicBezTo>
                    <a:pt x="1" y="4773"/>
                    <a:pt x="414" y="6842"/>
                    <a:pt x="1791" y="8223"/>
                  </a:cubicBezTo>
                  <a:cubicBezTo>
                    <a:pt x="2715" y="9144"/>
                    <a:pt x="3947" y="9634"/>
                    <a:pt x="5200" y="9634"/>
                  </a:cubicBezTo>
                  <a:cubicBezTo>
                    <a:pt x="5820" y="9634"/>
                    <a:pt x="6445" y="9514"/>
                    <a:pt x="7040" y="9268"/>
                  </a:cubicBezTo>
                  <a:cubicBezTo>
                    <a:pt x="8840" y="8522"/>
                    <a:pt x="10014" y="6765"/>
                    <a:pt x="10014" y="4817"/>
                  </a:cubicBezTo>
                  <a:cubicBezTo>
                    <a:pt x="10014" y="2156"/>
                    <a:pt x="7858" y="0"/>
                    <a:pt x="5197" y="0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0" name="Google Shape;13468;p90">
              <a:extLst>
                <a:ext uri="{FF2B5EF4-FFF2-40B4-BE49-F238E27FC236}">
                  <a16:creationId xmlns:a16="http://schemas.microsoft.com/office/drawing/2014/main" id="{9FDF9A44-62FB-4BC5-9876-F19C6C50B701}"/>
                </a:ext>
              </a:extLst>
            </p:cNvPr>
            <p:cNvSpPr/>
            <p:nvPr/>
          </p:nvSpPr>
          <p:spPr>
            <a:xfrm>
              <a:off x="5775393" y="1510628"/>
              <a:ext cx="366634" cy="366634"/>
            </a:xfrm>
            <a:custGeom>
              <a:avLst/>
              <a:gdLst/>
              <a:ahLst/>
              <a:cxnLst/>
              <a:rect l="l" t="t" r="r" b="b"/>
              <a:pathLst>
                <a:path w="13979" h="13979" extrusionOk="0">
                  <a:moveTo>
                    <a:pt x="7868" y="404"/>
                  </a:moveTo>
                  <a:cubicBezTo>
                    <a:pt x="7873" y="404"/>
                    <a:pt x="7882" y="409"/>
                    <a:pt x="7882" y="419"/>
                  </a:cubicBezTo>
                  <a:lnTo>
                    <a:pt x="7882" y="1001"/>
                  </a:lnTo>
                  <a:cubicBezTo>
                    <a:pt x="7882" y="1198"/>
                    <a:pt x="8022" y="1371"/>
                    <a:pt x="8214" y="1415"/>
                  </a:cubicBezTo>
                  <a:cubicBezTo>
                    <a:pt x="8874" y="1554"/>
                    <a:pt x="9504" y="1814"/>
                    <a:pt x="10072" y="2180"/>
                  </a:cubicBezTo>
                  <a:cubicBezTo>
                    <a:pt x="10141" y="2227"/>
                    <a:pt x="10221" y="2249"/>
                    <a:pt x="10300" y="2249"/>
                  </a:cubicBezTo>
                  <a:cubicBezTo>
                    <a:pt x="10408" y="2249"/>
                    <a:pt x="10516" y="2207"/>
                    <a:pt x="10596" y="2127"/>
                  </a:cubicBezTo>
                  <a:lnTo>
                    <a:pt x="11010" y="1713"/>
                  </a:lnTo>
                  <a:cubicBezTo>
                    <a:pt x="11012" y="1711"/>
                    <a:pt x="11016" y="1709"/>
                    <a:pt x="11020" y="1709"/>
                  </a:cubicBezTo>
                  <a:cubicBezTo>
                    <a:pt x="11023" y="1709"/>
                    <a:pt x="11027" y="1711"/>
                    <a:pt x="11029" y="1713"/>
                  </a:cubicBezTo>
                  <a:lnTo>
                    <a:pt x="12266" y="2950"/>
                  </a:lnTo>
                  <a:cubicBezTo>
                    <a:pt x="12276" y="2959"/>
                    <a:pt x="12276" y="2964"/>
                    <a:pt x="12266" y="2974"/>
                  </a:cubicBezTo>
                  <a:lnTo>
                    <a:pt x="11857" y="3383"/>
                  </a:lnTo>
                  <a:cubicBezTo>
                    <a:pt x="11713" y="3522"/>
                    <a:pt x="11693" y="3744"/>
                    <a:pt x="11799" y="3912"/>
                  </a:cubicBezTo>
                  <a:cubicBezTo>
                    <a:pt x="12165" y="4480"/>
                    <a:pt x="12425" y="5105"/>
                    <a:pt x="12569" y="5760"/>
                  </a:cubicBezTo>
                  <a:cubicBezTo>
                    <a:pt x="12608" y="5957"/>
                    <a:pt x="12781" y="6097"/>
                    <a:pt x="12978" y="6097"/>
                  </a:cubicBezTo>
                  <a:lnTo>
                    <a:pt x="13560" y="6097"/>
                  </a:lnTo>
                  <a:cubicBezTo>
                    <a:pt x="13565" y="6097"/>
                    <a:pt x="13570" y="6101"/>
                    <a:pt x="13570" y="6111"/>
                  </a:cubicBezTo>
                  <a:lnTo>
                    <a:pt x="13570" y="7862"/>
                  </a:lnTo>
                  <a:cubicBezTo>
                    <a:pt x="13570" y="7872"/>
                    <a:pt x="13565" y="7877"/>
                    <a:pt x="13560" y="7877"/>
                  </a:cubicBezTo>
                  <a:lnTo>
                    <a:pt x="12978" y="7877"/>
                  </a:lnTo>
                  <a:cubicBezTo>
                    <a:pt x="12776" y="7877"/>
                    <a:pt x="12603" y="8016"/>
                    <a:pt x="12564" y="8214"/>
                  </a:cubicBezTo>
                  <a:cubicBezTo>
                    <a:pt x="12420" y="8868"/>
                    <a:pt x="12160" y="9494"/>
                    <a:pt x="11799" y="10061"/>
                  </a:cubicBezTo>
                  <a:cubicBezTo>
                    <a:pt x="11689" y="10230"/>
                    <a:pt x="11713" y="10451"/>
                    <a:pt x="11852" y="10591"/>
                  </a:cubicBezTo>
                  <a:lnTo>
                    <a:pt x="12266" y="11000"/>
                  </a:lnTo>
                  <a:cubicBezTo>
                    <a:pt x="12271" y="11009"/>
                    <a:pt x="12271" y="11014"/>
                    <a:pt x="12266" y="11024"/>
                  </a:cubicBezTo>
                  <a:lnTo>
                    <a:pt x="11025" y="12260"/>
                  </a:lnTo>
                  <a:cubicBezTo>
                    <a:pt x="11022" y="12263"/>
                    <a:pt x="11018" y="12264"/>
                    <a:pt x="11015" y="12264"/>
                  </a:cubicBezTo>
                  <a:cubicBezTo>
                    <a:pt x="11011" y="12264"/>
                    <a:pt x="11008" y="12263"/>
                    <a:pt x="11005" y="12260"/>
                  </a:cubicBezTo>
                  <a:lnTo>
                    <a:pt x="10596" y="11847"/>
                  </a:lnTo>
                  <a:cubicBezTo>
                    <a:pt x="10513" y="11766"/>
                    <a:pt x="10404" y="11724"/>
                    <a:pt x="10296" y="11724"/>
                  </a:cubicBezTo>
                  <a:cubicBezTo>
                    <a:pt x="10216" y="11724"/>
                    <a:pt x="10136" y="11747"/>
                    <a:pt x="10067" y="11794"/>
                  </a:cubicBezTo>
                  <a:cubicBezTo>
                    <a:pt x="9499" y="12155"/>
                    <a:pt x="8874" y="12414"/>
                    <a:pt x="8214" y="12559"/>
                  </a:cubicBezTo>
                  <a:cubicBezTo>
                    <a:pt x="8022" y="12602"/>
                    <a:pt x="7882" y="12770"/>
                    <a:pt x="7882" y="12973"/>
                  </a:cubicBezTo>
                  <a:lnTo>
                    <a:pt x="7882" y="13560"/>
                  </a:lnTo>
                  <a:cubicBezTo>
                    <a:pt x="7882" y="13564"/>
                    <a:pt x="7873" y="13569"/>
                    <a:pt x="7868" y="13569"/>
                  </a:cubicBezTo>
                  <a:lnTo>
                    <a:pt x="6117" y="13569"/>
                  </a:lnTo>
                  <a:cubicBezTo>
                    <a:pt x="6107" y="13569"/>
                    <a:pt x="6102" y="13564"/>
                    <a:pt x="6102" y="13560"/>
                  </a:cubicBezTo>
                  <a:lnTo>
                    <a:pt x="6102" y="12977"/>
                  </a:lnTo>
                  <a:cubicBezTo>
                    <a:pt x="6102" y="12775"/>
                    <a:pt x="5963" y="12602"/>
                    <a:pt x="5765" y="12564"/>
                  </a:cubicBezTo>
                  <a:cubicBezTo>
                    <a:pt x="5111" y="12419"/>
                    <a:pt x="4485" y="12159"/>
                    <a:pt x="3918" y="11798"/>
                  </a:cubicBezTo>
                  <a:cubicBezTo>
                    <a:pt x="3850" y="11750"/>
                    <a:pt x="3768" y="11726"/>
                    <a:pt x="3687" y="11726"/>
                  </a:cubicBezTo>
                  <a:cubicBezTo>
                    <a:pt x="3576" y="11726"/>
                    <a:pt x="3465" y="11774"/>
                    <a:pt x="3388" y="11851"/>
                  </a:cubicBezTo>
                  <a:lnTo>
                    <a:pt x="2974" y="12265"/>
                  </a:lnTo>
                  <a:cubicBezTo>
                    <a:pt x="2972" y="12268"/>
                    <a:pt x="2970" y="12269"/>
                    <a:pt x="2967" y="12269"/>
                  </a:cubicBezTo>
                  <a:cubicBezTo>
                    <a:pt x="2964" y="12269"/>
                    <a:pt x="2960" y="12268"/>
                    <a:pt x="2955" y="12265"/>
                  </a:cubicBezTo>
                  <a:lnTo>
                    <a:pt x="1719" y="11024"/>
                  </a:lnTo>
                  <a:cubicBezTo>
                    <a:pt x="1714" y="11019"/>
                    <a:pt x="1714" y="11009"/>
                    <a:pt x="1719" y="11005"/>
                  </a:cubicBezTo>
                  <a:lnTo>
                    <a:pt x="2128" y="10596"/>
                  </a:lnTo>
                  <a:cubicBezTo>
                    <a:pt x="2272" y="10451"/>
                    <a:pt x="2296" y="10230"/>
                    <a:pt x="2185" y="10066"/>
                  </a:cubicBezTo>
                  <a:cubicBezTo>
                    <a:pt x="1824" y="9498"/>
                    <a:pt x="1565" y="8873"/>
                    <a:pt x="1420" y="8214"/>
                  </a:cubicBezTo>
                  <a:cubicBezTo>
                    <a:pt x="1377" y="8021"/>
                    <a:pt x="1209" y="7882"/>
                    <a:pt x="1006" y="7882"/>
                  </a:cubicBezTo>
                  <a:lnTo>
                    <a:pt x="424" y="7882"/>
                  </a:lnTo>
                  <a:cubicBezTo>
                    <a:pt x="419" y="7882"/>
                    <a:pt x="410" y="7872"/>
                    <a:pt x="410" y="7867"/>
                  </a:cubicBezTo>
                  <a:lnTo>
                    <a:pt x="410" y="6111"/>
                  </a:lnTo>
                  <a:cubicBezTo>
                    <a:pt x="410" y="6101"/>
                    <a:pt x="419" y="6097"/>
                    <a:pt x="424" y="6097"/>
                  </a:cubicBezTo>
                  <a:lnTo>
                    <a:pt x="1006" y="6097"/>
                  </a:lnTo>
                  <a:cubicBezTo>
                    <a:pt x="1209" y="6097"/>
                    <a:pt x="1377" y="5957"/>
                    <a:pt x="1420" y="5765"/>
                  </a:cubicBezTo>
                  <a:cubicBezTo>
                    <a:pt x="1565" y="5105"/>
                    <a:pt x="1824" y="4480"/>
                    <a:pt x="2185" y="3912"/>
                  </a:cubicBezTo>
                  <a:cubicBezTo>
                    <a:pt x="2296" y="3744"/>
                    <a:pt x="2272" y="3522"/>
                    <a:pt x="2128" y="3383"/>
                  </a:cubicBezTo>
                  <a:lnTo>
                    <a:pt x="1719" y="2974"/>
                  </a:lnTo>
                  <a:cubicBezTo>
                    <a:pt x="1714" y="2964"/>
                    <a:pt x="1714" y="2959"/>
                    <a:pt x="1719" y="2950"/>
                  </a:cubicBezTo>
                  <a:lnTo>
                    <a:pt x="2955" y="1713"/>
                  </a:lnTo>
                  <a:cubicBezTo>
                    <a:pt x="2960" y="1711"/>
                    <a:pt x="2964" y="1709"/>
                    <a:pt x="2967" y="1709"/>
                  </a:cubicBezTo>
                  <a:cubicBezTo>
                    <a:pt x="2971" y="1709"/>
                    <a:pt x="2974" y="1711"/>
                    <a:pt x="2979" y="1713"/>
                  </a:cubicBezTo>
                  <a:lnTo>
                    <a:pt x="3388" y="2127"/>
                  </a:lnTo>
                  <a:cubicBezTo>
                    <a:pt x="3469" y="2207"/>
                    <a:pt x="3576" y="2249"/>
                    <a:pt x="3685" y="2249"/>
                  </a:cubicBezTo>
                  <a:cubicBezTo>
                    <a:pt x="3765" y="2249"/>
                    <a:pt x="3846" y="2227"/>
                    <a:pt x="3918" y="2180"/>
                  </a:cubicBezTo>
                  <a:cubicBezTo>
                    <a:pt x="4485" y="1819"/>
                    <a:pt x="5111" y="1559"/>
                    <a:pt x="5765" y="1415"/>
                  </a:cubicBezTo>
                  <a:cubicBezTo>
                    <a:pt x="5963" y="1371"/>
                    <a:pt x="6102" y="1203"/>
                    <a:pt x="6102" y="1001"/>
                  </a:cubicBezTo>
                  <a:lnTo>
                    <a:pt x="6102" y="419"/>
                  </a:lnTo>
                  <a:cubicBezTo>
                    <a:pt x="6102" y="409"/>
                    <a:pt x="6107" y="404"/>
                    <a:pt x="6117" y="404"/>
                  </a:cubicBezTo>
                  <a:close/>
                  <a:moveTo>
                    <a:pt x="6112" y="0"/>
                  </a:moveTo>
                  <a:cubicBezTo>
                    <a:pt x="5881" y="0"/>
                    <a:pt x="5693" y="188"/>
                    <a:pt x="5693" y="419"/>
                  </a:cubicBezTo>
                  <a:lnTo>
                    <a:pt x="5693" y="1001"/>
                  </a:lnTo>
                  <a:cubicBezTo>
                    <a:pt x="5693" y="1006"/>
                    <a:pt x="5688" y="1011"/>
                    <a:pt x="5679" y="1015"/>
                  </a:cubicBezTo>
                  <a:cubicBezTo>
                    <a:pt x="4976" y="1169"/>
                    <a:pt x="4303" y="1444"/>
                    <a:pt x="3696" y="1833"/>
                  </a:cubicBezTo>
                  <a:cubicBezTo>
                    <a:pt x="3694" y="1836"/>
                    <a:pt x="3690" y="1837"/>
                    <a:pt x="3687" y="1837"/>
                  </a:cubicBezTo>
                  <a:cubicBezTo>
                    <a:pt x="3683" y="1837"/>
                    <a:pt x="3679" y="1836"/>
                    <a:pt x="3677" y="1833"/>
                  </a:cubicBezTo>
                  <a:lnTo>
                    <a:pt x="3263" y="1424"/>
                  </a:lnTo>
                  <a:cubicBezTo>
                    <a:pt x="3181" y="1340"/>
                    <a:pt x="3073" y="1298"/>
                    <a:pt x="2964" y="1298"/>
                  </a:cubicBezTo>
                  <a:cubicBezTo>
                    <a:pt x="2855" y="1298"/>
                    <a:pt x="2746" y="1340"/>
                    <a:pt x="2662" y="1424"/>
                  </a:cubicBezTo>
                  <a:lnTo>
                    <a:pt x="1425" y="2661"/>
                  </a:lnTo>
                  <a:cubicBezTo>
                    <a:pt x="1257" y="2829"/>
                    <a:pt x="1257" y="3099"/>
                    <a:pt x="1425" y="3262"/>
                  </a:cubicBezTo>
                  <a:lnTo>
                    <a:pt x="1839" y="3676"/>
                  </a:lnTo>
                  <a:cubicBezTo>
                    <a:pt x="1839" y="3681"/>
                    <a:pt x="1839" y="3686"/>
                    <a:pt x="1839" y="3691"/>
                  </a:cubicBezTo>
                  <a:cubicBezTo>
                    <a:pt x="1449" y="4302"/>
                    <a:pt x="1170" y="4971"/>
                    <a:pt x="1016" y="5678"/>
                  </a:cubicBezTo>
                  <a:cubicBezTo>
                    <a:pt x="1016" y="5683"/>
                    <a:pt x="1011" y="5692"/>
                    <a:pt x="1002" y="5692"/>
                  </a:cubicBezTo>
                  <a:lnTo>
                    <a:pt x="419" y="5692"/>
                  </a:lnTo>
                  <a:cubicBezTo>
                    <a:pt x="188" y="5692"/>
                    <a:pt x="1" y="5880"/>
                    <a:pt x="1" y="6111"/>
                  </a:cubicBezTo>
                  <a:lnTo>
                    <a:pt x="1" y="7862"/>
                  </a:lnTo>
                  <a:cubicBezTo>
                    <a:pt x="1" y="8093"/>
                    <a:pt x="188" y="8281"/>
                    <a:pt x="419" y="8286"/>
                  </a:cubicBezTo>
                  <a:lnTo>
                    <a:pt x="1002" y="8286"/>
                  </a:lnTo>
                  <a:cubicBezTo>
                    <a:pt x="1011" y="8286"/>
                    <a:pt x="1016" y="8291"/>
                    <a:pt x="1016" y="8296"/>
                  </a:cubicBezTo>
                  <a:cubicBezTo>
                    <a:pt x="1170" y="9003"/>
                    <a:pt x="1449" y="9676"/>
                    <a:pt x="1839" y="10283"/>
                  </a:cubicBezTo>
                  <a:cubicBezTo>
                    <a:pt x="1839" y="10288"/>
                    <a:pt x="1839" y="10297"/>
                    <a:pt x="1839" y="10302"/>
                  </a:cubicBezTo>
                  <a:lnTo>
                    <a:pt x="1425" y="10711"/>
                  </a:lnTo>
                  <a:cubicBezTo>
                    <a:pt x="1257" y="10879"/>
                    <a:pt x="1257" y="11149"/>
                    <a:pt x="1425" y="11312"/>
                  </a:cubicBezTo>
                  <a:lnTo>
                    <a:pt x="2662" y="12554"/>
                  </a:lnTo>
                  <a:cubicBezTo>
                    <a:pt x="2746" y="12636"/>
                    <a:pt x="2855" y="12677"/>
                    <a:pt x="2964" y="12677"/>
                  </a:cubicBezTo>
                  <a:cubicBezTo>
                    <a:pt x="3073" y="12677"/>
                    <a:pt x="3181" y="12636"/>
                    <a:pt x="3263" y="12554"/>
                  </a:cubicBezTo>
                  <a:lnTo>
                    <a:pt x="3677" y="12140"/>
                  </a:lnTo>
                  <a:cubicBezTo>
                    <a:pt x="3679" y="12138"/>
                    <a:pt x="3683" y="12136"/>
                    <a:pt x="3687" y="12136"/>
                  </a:cubicBezTo>
                  <a:cubicBezTo>
                    <a:pt x="3690" y="12136"/>
                    <a:pt x="3694" y="12138"/>
                    <a:pt x="3696" y="12140"/>
                  </a:cubicBezTo>
                  <a:cubicBezTo>
                    <a:pt x="4303" y="12530"/>
                    <a:pt x="4976" y="12809"/>
                    <a:pt x="5679" y="12963"/>
                  </a:cubicBezTo>
                  <a:cubicBezTo>
                    <a:pt x="5688" y="12963"/>
                    <a:pt x="5693" y="12968"/>
                    <a:pt x="5693" y="12973"/>
                  </a:cubicBezTo>
                  <a:lnTo>
                    <a:pt x="5693" y="13560"/>
                  </a:lnTo>
                  <a:cubicBezTo>
                    <a:pt x="5693" y="13791"/>
                    <a:pt x="5881" y="13978"/>
                    <a:pt x="6112" y="13978"/>
                  </a:cubicBezTo>
                  <a:lnTo>
                    <a:pt x="7863" y="13978"/>
                  </a:lnTo>
                  <a:cubicBezTo>
                    <a:pt x="8099" y="13978"/>
                    <a:pt x="8287" y="13791"/>
                    <a:pt x="8287" y="13560"/>
                  </a:cubicBezTo>
                  <a:lnTo>
                    <a:pt x="8287" y="12977"/>
                  </a:lnTo>
                  <a:cubicBezTo>
                    <a:pt x="8287" y="12968"/>
                    <a:pt x="8291" y="12963"/>
                    <a:pt x="8301" y="12963"/>
                  </a:cubicBezTo>
                  <a:cubicBezTo>
                    <a:pt x="9004" y="12809"/>
                    <a:pt x="9677" y="12530"/>
                    <a:pt x="10284" y="12140"/>
                  </a:cubicBezTo>
                  <a:cubicBezTo>
                    <a:pt x="10286" y="12138"/>
                    <a:pt x="10290" y="12136"/>
                    <a:pt x="10293" y="12136"/>
                  </a:cubicBezTo>
                  <a:cubicBezTo>
                    <a:pt x="10297" y="12136"/>
                    <a:pt x="10300" y="12138"/>
                    <a:pt x="10303" y="12140"/>
                  </a:cubicBezTo>
                  <a:lnTo>
                    <a:pt x="10712" y="12554"/>
                  </a:lnTo>
                  <a:cubicBezTo>
                    <a:pt x="10796" y="12636"/>
                    <a:pt x="10905" y="12677"/>
                    <a:pt x="11014" y="12677"/>
                  </a:cubicBezTo>
                  <a:cubicBezTo>
                    <a:pt x="11123" y="12677"/>
                    <a:pt x="11231" y="12636"/>
                    <a:pt x="11313" y="12554"/>
                  </a:cubicBezTo>
                  <a:lnTo>
                    <a:pt x="12555" y="11312"/>
                  </a:lnTo>
                  <a:cubicBezTo>
                    <a:pt x="12718" y="11149"/>
                    <a:pt x="12718" y="10879"/>
                    <a:pt x="12555" y="10711"/>
                  </a:cubicBezTo>
                  <a:lnTo>
                    <a:pt x="12141" y="10302"/>
                  </a:lnTo>
                  <a:cubicBezTo>
                    <a:pt x="12136" y="10297"/>
                    <a:pt x="12136" y="10288"/>
                    <a:pt x="12141" y="10283"/>
                  </a:cubicBezTo>
                  <a:cubicBezTo>
                    <a:pt x="12531" y="9676"/>
                    <a:pt x="12810" y="9003"/>
                    <a:pt x="12964" y="8300"/>
                  </a:cubicBezTo>
                  <a:cubicBezTo>
                    <a:pt x="12964" y="8291"/>
                    <a:pt x="12968" y="8286"/>
                    <a:pt x="12978" y="8286"/>
                  </a:cubicBezTo>
                  <a:lnTo>
                    <a:pt x="13560" y="8286"/>
                  </a:lnTo>
                  <a:cubicBezTo>
                    <a:pt x="13791" y="8286"/>
                    <a:pt x="13979" y="8098"/>
                    <a:pt x="13979" y="7862"/>
                  </a:cubicBezTo>
                  <a:lnTo>
                    <a:pt x="13979" y="6111"/>
                  </a:lnTo>
                  <a:cubicBezTo>
                    <a:pt x="13979" y="5880"/>
                    <a:pt x="13791" y="5688"/>
                    <a:pt x="13560" y="5688"/>
                  </a:cubicBezTo>
                  <a:lnTo>
                    <a:pt x="12978" y="5688"/>
                  </a:lnTo>
                  <a:cubicBezTo>
                    <a:pt x="12968" y="5688"/>
                    <a:pt x="12964" y="5683"/>
                    <a:pt x="12964" y="5673"/>
                  </a:cubicBezTo>
                  <a:cubicBezTo>
                    <a:pt x="12810" y="4971"/>
                    <a:pt x="12531" y="4297"/>
                    <a:pt x="12141" y="3691"/>
                  </a:cubicBezTo>
                  <a:cubicBezTo>
                    <a:pt x="12136" y="3686"/>
                    <a:pt x="12136" y="3676"/>
                    <a:pt x="12141" y="3671"/>
                  </a:cubicBezTo>
                  <a:lnTo>
                    <a:pt x="12555" y="3262"/>
                  </a:lnTo>
                  <a:cubicBezTo>
                    <a:pt x="12718" y="3094"/>
                    <a:pt x="12718" y="2825"/>
                    <a:pt x="12555" y="2661"/>
                  </a:cubicBezTo>
                  <a:lnTo>
                    <a:pt x="11313" y="1420"/>
                  </a:lnTo>
                  <a:cubicBezTo>
                    <a:pt x="11231" y="1335"/>
                    <a:pt x="11123" y="1293"/>
                    <a:pt x="11014" y="1293"/>
                  </a:cubicBezTo>
                  <a:cubicBezTo>
                    <a:pt x="10905" y="1293"/>
                    <a:pt x="10796" y="1335"/>
                    <a:pt x="10712" y="1420"/>
                  </a:cubicBezTo>
                  <a:lnTo>
                    <a:pt x="10303" y="1833"/>
                  </a:lnTo>
                  <a:cubicBezTo>
                    <a:pt x="10300" y="1836"/>
                    <a:pt x="10297" y="1837"/>
                    <a:pt x="10293" y="1837"/>
                  </a:cubicBezTo>
                  <a:cubicBezTo>
                    <a:pt x="10290" y="1837"/>
                    <a:pt x="10286" y="1836"/>
                    <a:pt x="10284" y="1833"/>
                  </a:cubicBezTo>
                  <a:cubicBezTo>
                    <a:pt x="9677" y="1444"/>
                    <a:pt x="9004" y="1165"/>
                    <a:pt x="8301" y="1011"/>
                  </a:cubicBezTo>
                  <a:cubicBezTo>
                    <a:pt x="8291" y="1011"/>
                    <a:pt x="8287" y="1006"/>
                    <a:pt x="8287" y="996"/>
                  </a:cubicBezTo>
                  <a:lnTo>
                    <a:pt x="8287" y="419"/>
                  </a:lnTo>
                  <a:cubicBezTo>
                    <a:pt x="8287" y="188"/>
                    <a:pt x="8099" y="0"/>
                    <a:pt x="78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1" name="Google Shape;13469;p90">
              <a:extLst>
                <a:ext uri="{FF2B5EF4-FFF2-40B4-BE49-F238E27FC236}">
                  <a16:creationId xmlns:a16="http://schemas.microsoft.com/office/drawing/2014/main" id="{79F4ECFF-2833-4247-949A-05DECAF08CA7}"/>
                </a:ext>
              </a:extLst>
            </p:cNvPr>
            <p:cNvSpPr/>
            <p:nvPr/>
          </p:nvSpPr>
          <p:spPr>
            <a:xfrm>
              <a:off x="5832936" y="1579370"/>
              <a:ext cx="202686" cy="188812"/>
            </a:xfrm>
            <a:custGeom>
              <a:avLst/>
              <a:gdLst/>
              <a:ahLst/>
              <a:cxnLst/>
              <a:rect l="l" t="t" r="r" b="b"/>
              <a:pathLst>
                <a:path w="7728" h="7199" extrusionOk="0">
                  <a:moveTo>
                    <a:pt x="4797" y="1"/>
                  </a:moveTo>
                  <a:cubicBezTo>
                    <a:pt x="3675" y="1"/>
                    <a:pt x="2559" y="432"/>
                    <a:pt x="1709" y="1281"/>
                  </a:cubicBezTo>
                  <a:cubicBezTo>
                    <a:pt x="131" y="2860"/>
                    <a:pt x="1" y="5376"/>
                    <a:pt x="1406" y="7108"/>
                  </a:cubicBezTo>
                  <a:cubicBezTo>
                    <a:pt x="1452" y="7172"/>
                    <a:pt x="1510" y="7198"/>
                    <a:pt x="1567" y="7198"/>
                  </a:cubicBezTo>
                  <a:cubicBezTo>
                    <a:pt x="1720" y="7198"/>
                    <a:pt x="1864" y="7008"/>
                    <a:pt x="1724" y="6853"/>
                  </a:cubicBezTo>
                  <a:cubicBezTo>
                    <a:pt x="1112" y="6098"/>
                    <a:pt x="800" y="5140"/>
                    <a:pt x="848" y="4168"/>
                  </a:cubicBezTo>
                  <a:cubicBezTo>
                    <a:pt x="920" y="2682"/>
                    <a:pt x="1825" y="1363"/>
                    <a:pt x="3182" y="757"/>
                  </a:cubicBezTo>
                  <a:cubicBezTo>
                    <a:pt x="3701" y="526"/>
                    <a:pt x="4253" y="412"/>
                    <a:pt x="4801" y="412"/>
                  </a:cubicBezTo>
                  <a:cubicBezTo>
                    <a:pt x="5689" y="412"/>
                    <a:pt x="6569" y="711"/>
                    <a:pt x="7286" y="1291"/>
                  </a:cubicBezTo>
                  <a:cubicBezTo>
                    <a:pt x="7330" y="1331"/>
                    <a:pt x="7377" y="1348"/>
                    <a:pt x="7422" y="1348"/>
                  </a:cubicBezTo>
                  <a:cubicBezTo>
                    <a:pt x="7592" y="1348"/>
                    <a:pt x="7727" y="1107"/>
                    <a:pt x="7541" y="973"/>
                  </a:cubicBezTo>
                  <a:cubicBezTo>
                    <a:pt x="6736" y="322"/>
                    <a:pt x="5765" y="1"/>
                    <a:pt x="47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2" name="Google Shape;13470;p90">
              <a:extLst>
                <a:ext uri="{FF2B5EF4-FFF2-40B4-BE49-F238E27FC236}">
                  <a16:creationId xmlns:a16="http://schemas.microsoft.com/office/drawing/2014/main" id="{F91E86D0-CB42-45CA-AB11-0D2FADB63E16}"/>
                </a:ext>
              </a:extLst>
            </p:cNvPr>
            <p:cNvSpPr/>
            <p:nvPr/>
          </p:nvSpPr>
          <p:spPr>
            <a:xfrm>
              <a:off x="5882637" y="1613859"/>
              <a:ext cx="198201" cy="194477"/>
            </a:xfrm>
            <a:custGeom>
              <a:avLst/>
              <a:gdLst/>
              <a:ahLst/>
              <a:cxnLst/>
              <a:rect l="l" t="t" r="r" b="b"/>
              <a:pathLst>
                <a:path w="7557" h="7415" extrusionOk="0">
                  <a:moveTo>
                    <a:pt x="4227" y="409"/>
                  </a:moveTo>
                  <a:lnTo>
                    <a:pt x="4227" y="1261"/>
                  </a:lnTo>
                  <a:cubicBezTo>
                    <a:pt x="4227" y="1400"/>
                    <a:pt x="4198" y="1535"/>
                    <a:pt x="4135" y="1660"/>
                  </a:cubicBezTo>
                  <a:lnTo>
                    <a:pt x="4029" y="1867"/>
                  </a:lnTo>
                  <a:cubicBezTo>
                    <a:pt x="4015" y="1896"/>
                    <a:pt x="4010" y="1925"/>
                    <a:pt x="4010" y="1958"/>
                  </a:cubicBezTo>
                  <a:lnTo>
                    <a:pt x="4010" y="2396"/>
                  </a:lnTo>
                  <a:cubicBezTo>
                    <a:pt x="4010" y="3010"/>
                    <a:pt x="3510" y="3504"/>
                    <a:pt x="2900" y="3504"/>
                  </a:cubicBezTo>
                  <a:cubicBezTo>
                    <a:pt x="2888" y="3504"/>
                    <a:pt x="2876" y="3503"/>
                    <a:pt x="2865" y="3503"/>
                  </a:cubicBezTo>
                  <a:cubicBezTo>
                    <a:pt x="2278" y="3489"/>
                    <a:pt x="1797" y="2964"/>
                    <a:pt x="1797" y="2339"/>
                  </a:cubicBezTo>
                  <a:lnTo>
                    <a:pt x="1797" y="1958"/>
                  </a:lnTo>
                  <a:cubicBezTo>
                    <a:pt x="1797" y="1925"/>
                    <a:pt x="1787" y="1891"/>
                    <a:pt x="1773" y="1862"/>
                  </a:cubicBezTo>
                  <a:lnTo>
                    <a:pt x="1643" y="1607"/>
                  </a:lnTo>
                  <a:cubicBezTo>
                    <a:pt x="1599" y="1516"/>
                    <a:pt x="1575" y="1415"/>
                    <a:pt x="1575" y="1309"/>
                  </a:cubicBezTo>
                  <a:lnTo>
                    <a:pt x="1575" y="1294"/>
                  </a:lnTo>
                  <a:cubicBezTo>
                    <a:pt x="1575" y="804"/>
                    <a:pt x="1970" y="409"/>
                    <a:pt x="2461" y="409"/>
                  </a:cubicBezTo>
                  <a:close/>
                  <a:moveTo>
                    <a:pt x="2451" y="3840"/>
                  </a:moveTo>
                  <a:cubicBezTo>
                    <a:pt x="2581" y="3883"/>
                    <a:pt x="2720" y="3907"/>
                    <a:pt x="2855" y="3912"/>
                  </a:cubicBezTo>
                  <a:lnTo>
                    <a:pt x="2903" y="3912"/>
                  </a:lnTo>
                  <a:cubicBezTo>
                    <a:pt x="3057" y="3912"/>
                    <a:pt x="3211" y="3888"/>
                    <a:pt x="3356" y="3845"/>
                  </a:cubicBezTo>
                  <a:cubicBezTo>
                    <a:pt x="3360" y="3907"/>
                    <a:pt x="3370" y="3965"/>
                    <a:pt x="3389" y="4023"/>
                  </a:cubicBezTo>
                  <a:lnTo>
                    <a:pt x="3221" y="4191"/>
                  </a:lnTo>
                  <a:cubicBezTo>
                    <a:pt x="3134" y="4280"/>
                    <a:pt x="3019" y="4325"/>
                    <a:pt x="2903" y="4325"/>
                  </a:cubicBezTo>
                  <a:cubicBezTo>
                    <a:pt x="2788" y="4325"/>
                    <a:pt x="2672" y="4280"/>
                    <a:pt x="2586" y="4191"/>
                  </a:cubicBezTo>
                  <a:lnTo>
                    <a:pt x="2417" y="4023"/>
                  </a:lnTo>
                  <a:cubicBezTo>
                    <a:pt x="2437" y="3965"/>
                    <a:pt x="2446" y="3902"/>
                    <a:pt x="2451" y="3840"/>
                  </a:cubicBezTo>
                  <a:close/>
                  <a:moveTo>
                    <a:pt x="3644" y="4350"/>
                  </a:moveTo>
                  <a:cubicBezTo>
                    <a:pt x="3697" y="4388"/>
                    <a:pt x="3760" y="4412"/>
                    <a:pt x="3822" y="4432"/>
                  </a:cubicBezTo>
                  <a:lnTo>
                    <a:pt x="4559" y="4643"/>
                  </a:lnTo>
                  <a:cubicBezTo>
                    <a:pt x="4751" y="4701"/>
                    <a:pt x="4886" y="4879"/>
                    <a:pt x="4886" y="5076"/>
                  </a:cubicBezTo>
                  <a:lnTo>
                    <a:pt x="4886" y="6472"/>
                  </a:lnTo>
                  <a:cubicBezTo>
                    <a:pt x="4737" y="6558"/>
                    <a:pt x="4583" y="6635"/>
                    <a:pt x="4419" y="6703"/>
                  </a:cubicBezTo>
                  <a:lnTo>
                    <a:pt x="4419" y="5461"/>
                  </a:lnTo>
                  <a:cubicBezTo>
                    <a:pt x="4412" y="5332"/>
                    <a:pt x="4313" y="5267"/>
                    <a:pt x="4214" y="5267"/>
                  </a:cubicBezTo>
                  <a:cubicBezTo>
                    <a:pt x="4116" y="5267"/>
                    <a:pt x="4017" y="5332"/>
                    <a:pt x="4010" y="5461"/>
                  </a:cubicBezTo>
                  <a:lnTo>
                    <a:pt x="4010" y="6847"/>
                  </a:lnTo>
                  <a:cubicBezTo>
                    <a:pt x="3716" y="6934"/>
                    <a:pt x="3409" y="6987"/>
                    <a:pt x="3101" y="7001"/>
                  </a:cubicBezTo>
                  <a:lnTo>
                    <a:pt x="3096" y="7001"/>
                  </a:lnTo>
                  <a:cubicBezTo>
                    <a:pt x="3033" y="7006"/>
                    <a:pt x="2966" y="7006"/>
                    <a:pt x="2903" y="7006"/>
                  </a:cubicBezTo>
                  <a:cubicBezTo>
                    <a:pt x="2528" y="7006"/>
                    <a:pt x="2153" y="6953"/>
                    <a:pt x="1792" y="6847"/>
                  </a:cubicBezTo>
                  <a:lnTo>
                    <a:pt x="1792" y="5461"/>
                  </a:lnTo>
                  <a:cubicBezTo>
                    <a:pt x="1785" y="5332"/>
                    <a:pt x="1686" y="5267"/>
                    <a:pt x="1587" y="5267"/>
                  </a:cubicBezTo>
                  <a:cubicBezTo>
                    <a:pt x="1489" y="5267"/>
                    <a:pt x="1390" y="5332"/>
                    <a:pt x="1383" y="5461"/>
                  </a:cubicBezTo>
                  <a:lnTo>
                    <a:pt x="1383" y="6703"/>
                  </a:lnTo>
                  <a:cubicBezTo>
                    <a:pt x="1224" y="6635"/>
                    <a:pt x="1070" y="6558"/>
                    <a:pt x="916" y="6472"/>
                  </a:cubicBezTo>
                  <a:lnTo>
                    <a:pt x="916" y="5076"/>
                  </a:lnTo>
                  <a:cubicBezTo>
                    <a:pt x="916" y="4879"/>
                    <a:pt x="1051" y="4701"/>
                    <a:pt x="1243" y="4643"/>
                  </a:cubicBezTo>
                  <a:lnTo>
                    <a:pt x="1984" y="4432"/>
                  </a:lnTo>
                  <a:cubicBezTo>
                    <a:pt x="2047" y="4412"/>
                    <a:pt x="2109" y="4388"/>
                    <a:pt x="2162" y="4350"/>
                  </a:cubicBezTo>
                  <a:lnTo>
                    <a:pt x="2292" y="4485"/>
                  </a:lnTo>
                  <a:cubicBezTo>
                    <a:pt x="2461" y="4651"/>
                    <a:pt x="2682" y="4734"/>
                    <a:pt x="2903" y="4734"/>
                  </a:cubicBezTo>
                  <a:cubicBezTo>
                    <a:pt x="3123" y="4734"/>
                    <a:pt x="3344" y="4651"/>
                    <a:pt x="3510" y="4485"/>
                  </a:cubicBezTo>
                  <a:lnTo>
                    <a:pt x="3644" y="4350"/>
                  </a:lnTo>
                  <a:close/>
                  <a:moveTo>
                    <a:pt x="2465" y="0"/>
                  </a:moveTo>
                  <a:cubicBezTo>
                    <a:pt x="1748" y="0"/>
                    <a:pt x="1171" y="582"/>
                    <a:pt x="1171" y="1299"/>
                  </a:cubicBezTo>
                  <a:lnTo>
                    <a:pt x="1171" y="1314"/>
                  </a:lnTo>
                  <a:cubicBezTo>
                    <a:pt x="1171" y="1477"/>
                    <a:pt x="1210" y="1641"/>
                    <a:pt x="1282" y="1795"/>
                  </a:cubicBezTo>
                  <a:lnTo>
                    <a:pt x="1388" y="2002"/>
                  </a:lnTo>
                  <a:lnTo>
                    <a:pt x="1388" y="2339"/>
                  </a:lnTo>
                  <a:cubicBezTo>
                    <a:pt x="1388" y="2849"/>
                    <a:pt x="1633" y="3330"/>
                    <a:pt x="2047" y="3628"/>
                  </a:cubicBezTo>
                  <a:lnTo>
                    <a:pt x="2047" y="3816"/>
                  </a:lnTo>
                  <a:cubicBezTo>
                    <a:pt x="2042" y="3917"/>
                    <a:pt x="1975" y="4008"/>
                    <a:pt x="1874" y="4037"/>
                  </a:cubicBezTo>
                  <a:lnTo>
                    <a:pt x="1137" y="4249"/>
                  </a:lnTo>
                  <a:cubicBezTo>
                    <a:pt x="767" y="4355"/>
                    <a:pt x="507" y="4692"/>
                    <a:pt x="507" y="5076"/>
                  </a:cubicBezTo>
                  <a:lnTo>
                    <a:pt x="507" y="6198"/>
                  </a:lnTo>
                  <a:cubicBezTo>
                    <a:pt x="478" y="6174"/>
                    <a:pt x="449" y="6149"/>
                    <a:pt x="416" y="6125"/>
                  </a:cubicBezTo>
                  <a:cubicBezTo>
                    <a:pt x="374" y="6096"/>
                    <a:pt x="332" y="6083"/>
                    <a:pt x="292" y="6083"/>
                  </a:cubicBezTo>
                  <a:cubicBezTo>
                    <a:pt x="127" y="6083"/>
                    <a:pt x="1" y="6303"/>
                    <a:pt x="156" y="6443"/>
                  </a:cubicBezTo>
                  <a:cubicBezTo>
                    <a:pt x="930" y="7073"/>
                    <a:pt x="1902" y="7415"/>
                    <a:pt x="2898" y="7415"/>
                  </a:cubicBezTo>
                  <a:cubicBezTo>
                    <a:pt x="2971" y="7415"/>
                    <a:pt x="3043" y="7415"/>
                    <a:pt x="3115" y="7410"/>
                  </a:cubicBezTo>
                  <a:cubicBezTo>
                    <a:pt x="4756" y="7328"/>
                    <a:pt x="6214" y="6332"/>
                    <a:pt x="6887" y="4831"/>
                  </a:cubicBezTo>
                  <a:cubicBezTo>
                    <a:pt x="7556" y="3335"/>
                    <a:pt x="7330" y="1583"/>
                    <a:pt x="6296" y="303"/>
                  </a:cubicBezTo>
                  <a:cubicBezTo>
                    <a:pt x="6255" y="255"/>
                    <a:pt x="6198" y="230"/>
                    <a:pt x="6140" y="230"/>
                  </a:cubicBezTo>
                  <a:cubicBezTo>
                    <a:pt x="6095" y="230"/>
                    <a:pt x="6050" y="245"/>
                    <a:pt x="6012" y="274"/>
                  </a:cubicBezTo>
                  <a:cubicBezTo>
                    <a:pt x="5920" y="347"/>
                    <a:pt x="5906" y="476"/>
                    <a:pt x="5978" y="563"/>
                  </a:cubicBezTo>
                  <a:cubicBezTo>
                    <a:pt x="7383" y="2300"/>
                    <a:pt x="7070" y="4850"/>
                    <a:pt x="5300" y="6198"/>
                  </a:cubicBezTo>
                  <a:lnTo>
                    <a:pt x="5300" y="5076"/>
                  </a:lnTo>
                  <a:cubicBezTo>
                    <a:pt x="5295" y="4696"/>
                    <a:pt x="5040" y="4360"/>
                    <a:pt x="4674" y="4249"/>
                  </a:cubicBezTo>
                  <a:lnTo>
                    <a:pt x="3938" y="4037"/>
                  </a:lnTo>
                  <a:cubicBezTo>
                    <a:pt x="3837" y="4008"/>
                    <a:pt x="3765" y="3917"/>
                    <a:pt x="3765" y="3816"/>
                  </a:cubicBezTo>
                  <a:lnTo>
                    <a:pt x="3765" y="3643"/>
                  </a:lnTo>
                  <a:cubicBezTo>
                    <a:pt x="3837" y="3594"/>
                    <a:pt x="3899" y="3542"/>
                    <a:pt x="3962" y="3484"/>
                  </a:cubicBezTo>
                  <a:cubicBezTo>
                    <a:pt x="4260" y="3200"/>
                    <a:pt x="4424" y="2805"/>
                    <a:pt x="4424" y="2392"/>
                  </a:cubicBezTo>
                  <a:lnTo>
                    <a:pt x="4424" y="2002"/>
                  </a:lnTo>
                  <a:lnTo>
                    <a:pt x="4506" y="1838"/>
                  </a:lnTo>
                  <a:cubicBezTo>
                    <a:pt x="4597" y="1660"/>
                    <a:pt x="4640" y="1463"/>
                    <a:pt x="4640" y="1261"/>
                  </a:cubicBezTo>
                  <a:lnTo>
                    <a:pt x="4640" y="207"/>
                  </a:lnTo>
                  <a:cubicBezTo>
                    <a:pt x="4640" y="92"/>
                    <a:pt x="4549" y="0"/>
                    <a:pt x="44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3" name="Google Shape;13471;p90">
              <a:extLst>
                <a:ext uri="{FF2B5EF4-FFF2-40B4-BE49-F238E27FC236}">
                  <a16:creationId xmlns:a16="http://schemas.microsoft.com/office/drawing/2014/main" id="{414D1B9C-3AAE-4A43-9EF3-83CC9A8B2A97}"/>
                </a:ext>
              </a:extLst>
            </p:cNvPr>
            <p:cNvSpPr/>
            <p:nvPr/>
          </p:nvSpPr>
          <p:spPr>
            <a:xfrm>
              <a:off x="5934672" y="1642631"/>
              <a:ext cx="48600" cy="16314"/>
            </a:xfrm>
            <a:custGeom>
              <a:avLst/>
              <a:gdLst/>
              <a:ahLst/>
              <a:cxnLst/>
              <a:rect l="l" t="t" r="r" b="b"/>
              <a:pathLst>
                <a:path w="1853" h="622" extrusionOk="0">
                  <a:moveTo>
                    <a:pt x="260" y="0"/>
                  </a:moveTo>
                  <a:cubicBezTo>
                    <a:pt x="0" y="10"/>
                    <a:pt x="0" y="395"/>
                    <a:pt x="260" y="409"/>
                  </a:cubicBezTo>
                  <a:cubicBezTo>
                    <a:pt x="272" y="409"/>
                    <a:pt x="286" y="409"/>
                    <a:pt x="300" y="409"/>
                  </a:cubicBezTo>
                  <a:cubicBezTo>
                    <a:pt x="561" y="409"/>
                    <a:pt x="1177" y="452"/>
                    <a:pt x="1487" y="606"/>
                  </a:cubicBezTo>
                  <a:cubicBezTo>
                    <a:pt x="1514" y="616"/>
                    <a:pt x="1540" y="621"/>
                    <a:pt x="1564" y="621"/>
                  </a:cubicBezTo>
                  <a:cubicBezTo>
                    <a:pt x="1750" y="621"/>
                    <a:pt x="1852" y="356"/>
                    <a:pt x="1665" y="241"/>
                  </a:cubicBezTo>
                  <a:cubicBezTo>
                    <a:pt x="1189" y="0"/>
                    <a:pt x="299" y="0"/>
                    <a:pt x="2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74" name="Google Shape;13472;p90">
            <a:extLst>
              <a:ext uri="{FF2B5EF4-FFF2-40B4-BE49-F238E27FC236}">
                <a16:creationId xmlns:a16="http://schemas.microsoft.com/office/drawing/2014/main" id="{AEDF6AA0-C30D-488E-A037-A214CE8A7A97}"/>
              </a:ext>
            </a:extLst>
          </p:cNvPr>
          <p:cNvGrpSpPr/>
          <p:nvPr/>
        </p:nvGrpSpPr>
        <p:grpSpPr>
          <a:xfrm>
            <a:off x="8301763" y="1767197"/>
            <a:ext cx="500456" cy="489929"/>
            <a:chOff x="6226322" y="1509972"/>
            <a:chExt cx="375342" cy="367447"/>
          </a:xfrm>
        </p:grpSpPr>
        <p:sp>
          <p:nvSpPr>
            <p:cNvPr id="1175" name="Google Shape;13473;p90">
              <a:extLst>
                <a:ext uri="{FF2B5EF4-FFF2-40B4-BE49-F238E27FC236}">
                  <a16:creationId xmlns:a16="http://schemas.microsoft.com/office/drawing/2014/main" id="{2F54E90E-C586-439E-8D78-32BA48CF21E6}"/>
                </a:ext>
              </a:extLst>
            </p:cNvPr>
            <p:cNvSpPr/>
            <p:nvPr/>
          </p:nvSpPr>
          <p:spPr>
            <a:xfrm>
              <a:off x="6240196" y="1515926"/>
              <a:ext cx="356038" cy="355907"/>
            </a:xfrm>
            <a:custGeom>
              <a:avLst/>
              <a:gdLst/>
              <a:ahLst/>
              <a:cxnLst/>
              <a:rect l="l" t="t" r="r" b="b"/>
              <a:pathLst>
                <a:path w="13575" h="13570" extrusionOk="0">
                  <a:moveTo>
                    <a:pt x="6790" y="0"/>
                  </a:moveTo>
                  <a:cubicBezTo>
                    <a:pt x="3041" y="0"/>
                    <a:pt x="0" y="3036"/>
                    <a:pt x="0" y="6785"/>
                  </a:cubicBezTo>
                  <a:cubicBezTo>
                    <a:pt x="0" y="10533"/>
                    <a:pt x="3041" y="13569"/>
                    <a:pt x="6790" y="13569"/>
                  </a:cubicBezTo>
                  <a:cubicBezTo>
                    <a:pt x="10538" y="13569"/>
                    <a:pt x="13574" y="10533"/>
                    <a:pt x="13574" y="6785"/>
                  </a:cubicBezTo>
                  <a:cubicBezTo>
                    <a:pt x="13574" y="3036"/>
                    <a:pt x="10538" y="0"/>
                    <a:pt x="6790" y="0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6" name="Google Shape;13474;p90">
              <a:extLst>
                <a:ext uri="{FF2B5EF4-FFF2-40B4-BE49-F238E27FC236}">
                  <a16:creationId xmlns:a16="http://schemas.microsoft.com/office/drawing/2014/main" id="{29A397D9-0105-443B-81B2-71EC7E7CCCB1}"/>
                </a:ext>
              </a:extLst>
            </p:cNvPr>
            <p:cNvSpPr/>
            <p:nvPr/>
          </p:nvSpPr>
          <p:spPr>
            <a:xfrm>
              <a:off x="6266948" y="1542547"/>
              <a:ext cx="302665" cy="302639"/>
            </a:xfrm>
            <a:custGeom>
              <a:avLst/>
              <a:gdLst/>
              <a:ahLst/>
              <a:cxnLst/>
              <a:rect l="l" t="t" r="r" b="b"/>
              <a:pathLst>
                <a:path w="11540" h="11539" extrusionOk="0">
                  <a:moveTo>
                    <a:pt x="5770" y="0"/>
                  </a:moveTo>
                  <a:cubicBezTo>
                    <a:pt x="2584" y="0"/>
                    <a:pt x="1" y="2584"/>
                    <a:pt x="1" y="5770"/>
                  </a:cubicBezTo>
                  <a:cubicBezTo>
                    <a:pt x="1" y="8955"/>
                    <a:pt x="2584" y="11539"/>
                    <a:pt x="5770" y="11539"/>
                  </a:cubicBezTo>
                  <a:cubicBezTo>
                    <a:pt x="8955" y="11539"/>
                    <a:pt x="11539" y="8955"/>
                    <a:pt x="11539" y="5770"/>
                  </a:cubicBezTo>
                  <a:cubicBezTo>
                    <a:pt x="11539" y="2584"/>
                    <a:pt x="8955" y="0"/>
                    <a:pt x="5770" y="0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7" name="Google Shape;13475;p90">
              <a:extLst>
                <a:ext uri="{FF2B5EF4-FFF2-40B4-BE49-F238E27FC236}">
                  <a16:creationId xmlns:a16="http://schemas.microsoft.com/office/drawing/2014/main" id="{5F2DB462-D917-422C-99E5-5DE84FC59BBA}"/>
                </a:ext>
              </a:extLst>
            </p:cNvPr>
            <p:cNvSpPr/>
            <p:nvPr/>
          </p:nvSpPr>
          <p:spPr>
            <a:xfrm>
              <a:off x="6304191" y="1579895"/>
              <a:ext cx="283073" cy="265291"/>
            </a:xfrm>
            <a:custGeom>
              <a:avLst/>
              <a:gdLst/>
              <a:ahLst/>
              <a:cxnLst/>
              <a:rect l="l" t="t" r="r" b="b"/>
              <a:pathLst>
                <a:path w="10793" h="10115" extrusionOk="0">
                  <a:moveTo>
                    <a:pt x="8141" y="1"/>
                  </a:moveTo>
                  <a:cubicBezTo>
                    <a:pt x="10134" y="2286"/>
                    <a:pt x="10018" y="5722"/>
                    <a:pt x="7872" y="7868"/>
                  </a:cubicBezTo>
                  <a:cubicBezTo>
                    <a:pt x="6749" y="8991"/>
                    <a:pt x="5272" y="9558"/>
                    <a:pt x="3791" y="9558"/>
                  </a:cubicBezTo>
                  <a:cubicBezTo>
                    <a:pt x="2442" y="9558"/>
                    <a:pt x="1090" y="9087"/>
                    <a:pt x="0" y="8137"/>
                  </a:cubicBezTo>
                  <a:lnTo>
                    <a:pt x="0" y="8137"/>
                  </a:lnTo>
                  <a:cubicBezTo>
                    <a:pt x="1147" y="9450"/>
                    <a:pt x="2749" y="10115"/>
                    <a:pt x="4354" y="10115"/>
                  </a:cubicBezTo>
                  <a:cubicBezTo>
                    <a:pt x="5826" y="10115"/>
                    <a:pt x="7300" y="9556"/>
                    <a:pt x="8430" y="8426"/>
                  </a:cubicBezTo>
                  <a:cubicBezTo>
                    <a:pt x="10793" y="6064"/>
                    <a:pt x="10658" y="2195"/>
                    <a:pt x="814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8" name="Google Shape;13476;p90">
              <a:extLst>
                <a:ext uri="{FF2B5EF4-FFF2-40B4-BE49-F238E27FC236}">
                  <a16:creationId xmlns:a16="http://schemas.microsoft.com/office/drawing/2014/main" id="{F0945723-D7B8-4B75-9AD8-7650928F8A8A}"/>
                </a:ext>
              </a:extLst>
            </p:cNvPr>
            <p:cNvSpPr/>
            <p:nvPr/>
          </p:nvSpPr>
          <p:spPr>
            <a:xfrm>
              <a:off x="6226322" y="1509972"/>
              <a:ext cx="375342" cy="367447"/>
            </a:xfrm>
            <a:custGeom>
              <a:avLst/>
              <a:gdLst/>
              <a:ahLst/>
              <a:cxnLst/>
              <a:rect l="l" t="t" r="r" b="b"/>
              <a:pathLst>
                <a:path w="14311" h="14010" extrusionOk="0">
                  <a:moveTo>
                    <a:pt x="7313" y="0"/>
                  </a:moveTo>
                  <a:cubicBezTo>
                    <a:pt x="7002" y="0"/>
                    <a:pt x="6687" y="21"/>
                    <a:pt x="6371" y="64"/>
                  </a:cubicBezTo>
                  <a:cubicBezTo>
                    <a:pt x="2661" y="564"/>
                    <a:pt x="0" y="3899"/>
                    <a:pt x="337" y="7628"/>
                  </a:cubicBezTo>
                  <a:cubicBezTo>
                    <a:pt x="660" y="11253"/>
                    <a:pt x="3698" y="14010"/>
                    <a:pt x="7302" y="14010"/>
                  </a:cubicBezTo>
                  <a:cubicBezTo>
                    <a:pt x="7405" y="14010"/>
                    <a:pt x="7508" y="14008"/>
                    <a:pt x="7612" y="14003"/>
                  </a:cubicBezTo>
                  <a:cubicBezTo>
                    <a:pt x="11356" y="13840"/>
                    <a:pt x="14305" y="10760"/>
                    <a:pt x="14310" y="7012"/>
                  </a:cubicBezTo>
                  <a:cubicBezTo>
                    <a:pt x="14310" y="6887"/>
                    <a:pt x="14305" y="6762"/>
                    <a:pt x="14301" y="6636"/>
                  </a:cubicBezTo>
                  <a:cubicBezTo>
                    <a:pt x="14301" y="6498"/>
                    <a:pt x="14199" y="6432"/>
                    <a:pt x="14097" y="6432"/>
                  </a:cubicBezTo>
                  <a:cubicBezTo>
                    <a:pt x="13986" y="6432"/>
                    <a:pt x="13874" y="6510"/>
                    <a:pt x="13892" y="6660"/>
                  </a:cubicBezTo>
                  <a:cubicBezTo>
                    <a:pt x="13896" y="6776"/>
                    <a:pt x="13901" y="6896"/>
                    <a:pt x="13901" y="7012"/>
                  </a:cubicBezTo>
                  <a:cubicBezTo>
                    <a:pt x="13896" y="10524"/>
                    <a:pt x="11130" y="13407"/>
                    <a:pt x="7622" y="13561"/>
                  </a:cubicBezTo>
                  <a:cubicBezTo>
                    <a:pt x="7524" y="13565"/>
                    <a:pt x="7427" y="13567"/>
                    <a:pt x="7330" y="13567"/>
                  </a:cubicBezTo>
                  <a:cubicBezTo>
                    <a:pt x="3954" y="13567"/>
                    <a:pt x="1108" y="10985"/>
                    <a:pt x="804" y="7584"/>
                  </a:cubicBezTo>
                  <a:cubicBezTo>
                    <a:pt x="491" y="4091"/>
                    <a:pt x="2979" y="968"/>
                    <a:pt x="6458" y="497"/>
                  </a:cubicBezTo>
                  <a:cubicBezTo>
                    <a:pt x="6756" y="456"/>
                    <a:pt x="7052" y="437"/>
                    <a:pt x="7345" y="437"/>
                  </a:cubicBezTo>
                  <a:cubicBezTo>
                    <a:pt x="10472" y="437"/>
                    <a:pt x="13224" y="2674"/>
                    <a:pt x="13795" y="5833"/>
                  </a:cubicBezTo>
                  <a:cubicBezTo>
                    <a:pt x="13810" y="5958"/>
                    <a:pt x="13901" y="6014"/>
                    <a:pt x="13993" y="6014"/>
                  </a:cubicBezTo>
                  <a:cubicBezTo>
                    <a:pt x="14114" y="6014"/>
                    <a:pt x="14238" y="5919"/>
                    <a:pt x="14200" y="5761"/>
                  </a:cubicBezTo>
                  <a:cubicBezTo>
                    <a:pt x="13588" y="2389"/>
                    <a:pt x="10649" y="0"/>
                    <a:pt x="73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9" name="Google Shape;13477;p90">
              <a:extLst>
                <a:ext uri="{FF2B5EF4-FFF2-40B4-BE49-F238E27FC236}">
                  <a16:creationId xmlns:a16="http://schemas.microsoft.com/office/drawing/2014/main" id="{BB9BA2F1-F7FD-4EAE-B5F3-5D05D489D894}"/>
                </a:ext>
              </a:extLst>
            </p:cNvPr>
            <p:cNvSpPr/>
            <p:nvPr/>
          </p:nvSpPr>
          <p:spPr>
            <a:xfrm>
              <a:off x="6240957" y="1537039"/>
              <a:ext cx="353494" cy="314625"/>
            </a:xfrm>
            <a:custGeom>
              <a:avLst/>
              <a:gdLst/>
              <a:ahLst/>
              <a:cxnLst/>
              <a:rect l="l" t="t" r="r" b="b"/>
              <a:pathLst>
                <a:path w="13478" h="11996" extrusionOk="0">
                  <a:moveTo>
                    <a:pt x="6780" y="1"/>
                  </a:moveTo>
                  <a:cubicBezTo>
                    <a:pt x="5162" y="1"/>
                    <a:pt x="3553" y="652"/>
                    <a:pt x="2373" y="1928"/>
                  </a:cubicBezTo>
                  <a:cubicBezTo>
                    <a:pt x="2248" y="2082"/>
                    <a:pt x="2381" y="2267"/>
                    <a:pt x="2532" y="2267"/>
                  </a:cubicBezTo>
                  <a:cubicBezTo>
                    <a:pt x="2579" y="2267"/>
                    <a:pt x="2627" y="2250"/>
                    <a:pt x="2671" y="2207"/>
                  </a:cubicBezTo>
                  <a:cubicBezTo>
                    <a:pt x="3762" y="1028"/>
                    <a:pt x="5252" y="426"/>
                    <a:pt x="6748" y="426"/>
                  </a:cubicBezTo>
                  <a:cubicBezTo>
                    <a:pt x="8023" y="426"/>
                    <a:pt x="9303" y="863"/>
                    <a:pt x="10346" y="1750"/>
                  </a:cubicBezTo>
                  <a:cubicBezTo>
                    <a:pt x="12612" y="3685"/>
                    <a:pt x="12949" y="7058"/>
                    <a:pt x="11111" y="9401"/>
                  </a:cubicBezTo>
                  <a:cubicBezTo>
                    <a:pt x="10018" y="10794"/>
                    <a:pt x="8389" y="11527"/>
                    <a:pt x="6739" y="11527"/>
                  </a:cubicBezTo>
                  <a:cubicBezTo>
                    <a:pt x="5613" y="11527"/>
                    <a:pt x="4478" y="11185"/>
                    <a:pt x="3498" y="10479"/>
                  </a:cubicBezTo>
                  <a:cubicBezTo>
                    <a:pt x="1083" y="8742"/>
                    <a:pt x="472" y="5402"/>
                    <a:pt x="2117" y="2919"/>
                  </a:cubicBezTo>
                  <a:cubicBezTo>
                    <a:pt x="2180" y="2823"/>
                    <a:pt x="2151" y="2693"/>
                    <a:pt x="2060" y="2631"/>
                  </a:cubicBezTo>
                  <a:cubicBezTo>
                    <a:pt x="2025" y="2608"/>
                    <a:pt x="1986" y="2598"/>
                    <a:pt x="1948" y="2598"/>
                  </a:cubicBezTo>
                  <a:cubicBezTo>
                    <a:pt x="1880" y="2598"/>
                    <a:pt x="1813" y="2632"/>
                    <a:pt x="1776" y="2693"/>
                  </a:cubicBezTo>
                  <a:cubicBezTo>
                    <a:pt x="0" y="5373"/>
                    <a:pt x="660" y="8982"/>
                    <a:pt x="3267" y="10864"/>
                  </a:cubicBezTo>
                  <a:cubicBezTo>
                    <a:pt x="4327" y="11627"/>
                    <a:pt x="5554" y="11996"/>
                    <a:pt x="6771" y="11996"/>
                  </a:cubicBezTo>
                  <a:cubicBezTo>
                    <a:pt x="8554" y="11996"/>
                    <a:pt x="10314" y="11204"/>
                    <a:pt x="11496" y="9699"/>
                  </a:cubicBezTo>
                  <a:cubicBezTo>
                    <a:pt x="13478" y="7163"/>
                    <a:pt x="13117" y="3516"/>
                    <a:pt x="10668" y="1433"/>
                  </a:cubicBezTo>
                  <a:cubicBezTo>
                    <a:pt x="9540" y="472"/>
                    <a:pt x="8157" y="1"/>
                    <a:pt x="67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0" name="Google Shape;13478;p90">
              <a:extLst>
                <a:ext uri="{FF2B5EF4-FFF2-40B4-BE49-F238E27FC236}">
                  <a16:creationId xmlns:a16="http://schemas.microsoft.com/office/drawing/2014/main" id="{BA6AE7F3-B635-458B-BB52-3112345465EE}"/>
                </a:ext>
              </a:extLst>
            </p:cNvPr>
            <p:cNvSpPr/>
            <p:nvPr/>
          </p:nvSpPr>
          <p:spPr>
            <a:xfrm>
              <a:off x="6287773" y="1688555"/>
              <a:ext cx="20615" cy="10753"/>
            </a:xfrm>
            <a:custGeom>
              <a:avLst/>
              <a:gdLst/>
              <a:ahLst/>
              <a:cxnLst/>
              <a:rect l="l" t="t" r="r" b="b"/>
              <a:pathLst>
                <a:path w="786" h="410" extrusionOk="0">
                  <a:moveTo>
                    <a:pt x="519" y="0"/>
                  </a:moveTo>
                  <a:cubicBezTo>
                    <a:pt x="513" y="0"/>
                    <a:pt x="507" y="0"/>
                    <a:pt x="501" y="1"/>
                  </a:cubicBezTo>
                  <a:lnTo>
                    <a:pt x="207" y="1"/>
                  </a:lnTo>
                  <a:cubicBezTo>
                    <a:pt x="205" y="1"/>
                    <a:pt x="202" y="0"/>
                    <a:pt x="199" y="0"/>
                  </a:cubicBezTo>
                  <a:cubicBezTo>
                    <a:pt x="88" y="0"/>
                    <a:pt x="0" y="95"/>
                    <a:pt x="0" y="203"/>
                  </a:cubicBezTo>
                  <a:cubicBezTo>
                    <a:pt x="0" y="318"/>
                    <a:pt x="92" y="410"/>
                    <a:pt x="207" y="410"/>
                  </a:cubicBezTo>
                  <a:lnTo>
                    <a:pt x="501" y="410"/>
                  </a:lnTo>
                  <a:cubicBezTo>
                    <a:pt x="506" y="410"/>
                    <a:pt x="510" y="410"/>
                    <a:pt x="515" y="410"/>
                  </a:cubicBezTo>
                  <a:cubicBezTo>
                    <a:pt x="784" y="410"/>
                    <a:pt x="785" y="0"/>
                    <a:pt x="5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1" name="Google Shape;13479;p90">
              <a:extLst>
                <a:ext uri="{FF2B5EF4-FFF2-40B4-BE49-F238E27FC236}">
                  <a16:creationId xmlns:a16="http://schemas.microsoft.com/office/drawing/2014/main" id="{E0A91F7D-55E1-4319-B0CE-EDBDE47F947D}"/>
                </a:ext>
              </a:extLst>
            </p:cNvPr>
            <p:cNvSpPr/>
            <p:nvPr/>
          </p:nvSpPr>
          <p:spPr>
            <a:xfrm>
              <a:off x="6412826" y="1563686"/>
              <a:ext cx="137983" cy="135622"/>
            </a:xfrm>
            <a:custGeom>
              <a:avLst/>
              <a:gdLst/>
              <a:ahLst/>
              <a:cxnLst/>
              <a:rect l="l" t="t" r="r" b="b"/>
              <a:pathLst>
                <a:path w="5261" h="5171" extrusionOk="0">
                  <a:moveTo>
                    <a:pt x="208" y="0"/>
                  </a:moveTo>
                  <a:cubicBezTo>
                    <a:pt x="108" y="0"/>
                    <a:pt x="8" y="65"/>
                    <a:pt x="1" y="195"/>
                  </a:cubicBezTo>
                  <a:lnTo>
                    <a:pt x="1" y="4964"/>
                  </a:lnTo>
                  <a:cubicBezTo>
                    <a:pt x="1" y="5079"/>
                    <a:pt x="92" y="5171"/>
                    <a:pt x="208" y="5171"/>
                  </a:cubicBezTo>
                  <a:lnTo>
                    <a:pt x="4976" y="5171"/>
                  </a:lnTo>
                  <a:cubicBezTo>
                    <a:pt x="4981" y="5171"/>
                    <a:pt x="4985" y="5171"/>
                    <a:pt x="4990" y="5171"/>
                  </a:cubicBezTo>
                  <a:cubicBezTo>
                    <a:pt x="5259" y="5171"/>
                    <a:pt x="5260" y="4761"/>
                    <a:pt x="4994" y="4761"/>
                  </a:cubicBezTo>
                  <a:cubicBezTo>
                    <a:pt x="4988" y="4761"/>
                    <a:pt x="4982" y="4761"/>
                    <a:pt x="4976" y="4762"/>
                  </a:cubicBezTo>
                  <a:lnTo>
                    <a:pt x="415" y="4762"/>
                  </a:lnTo>
                  <a:lnTo>
                    <a:pt x="415" y="195"/>
                  </a:lnTo>
                  <a:cubicBezTo>
                    <a:pt x="408" y="65"/>
                    <a:pt x="308" y="0"/>
                    <a:pt x="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2" name="Google Shape;13480;p90">
              <a:extLst>
                <a:ext uri="{FF2B5EF4-FFF2-40B4-BE49-F238E27FC236}">
                  <a16:creationId xmlns:a16="http://schemas.microsoft.com/office/drawing/2014/main" id="{4633AB06-C7FA-48CE-BC27-B65B0232A362}"/>
                </a:ext>
              </a:extLst>
            </p:cNvPr>
            <p:cNvSpPr/>
            <p:nvPr/>
          </p:nvSpPr>
          <p:spPr>
            <a:xfrm>
              <a:off x="6412642" y="1805425"/>
              <a:ext cx="11252" cy="19120"/>
            </a:xfrm>
            <a:custGeom>
              <a:avLst/>
              <a:gdLst/>
              <a:ahLst/>
              <a:cxnLst/>
              <a:rect l="l" t="t" r="r" b="b"/>
              <a:pathLst>
                <a:path w="429" h="729" extrusionOk="0">
                  <a:moveTo>
                    <a:pt x="215" y="0"/>
                  </a:moveTo>
                  <a:cubicBezTo>
                    <a:pt x="108" y="0"/>
                    <a:pt x="1" y="72"/>
                    <a:pt x="8" y="217"/>
                  </a:cubicBezTo>
                  <a:lnTo>
                    <a:pt x="8" y="515"/>
                  </a:lnTo>
                  <a:cubicBezTo>
                    <a:pt x="1" y="657"/>
                    <a:pt x="108" y="728"/>
                    <a:pt x="215" y="728"/>
                  </a:cubicBezTo>
                  <a:cubicBezTo>
                    <a:pt x="322" y="728"/>
                    <a:pt x="429" y="657"/>
                    <a:pt x="422" y="515"/>
                  </a:cubicBezTo>
                  <a:lnTo>
                    <a:pt x="422" y="217"/>
                  </a:lnTo>
                  <a:cubicBezTo>
                    <a:pt x="429" y="72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3" name="Google Shape;13481;p90">
              <a:extLst>
                <a:ext uri="{FF2B5EF4-FFF2-40B4-BE49-F238E27FC236}">
                  <a16:creationId xmlns:a16="http://schemas.microsoft.com/office/drawing/2014/main" id="{5E12774D-BF61-4876-8390-E3FBCCC6E103}"/>
                </a:ext>
              </a:extLst>
            </p:cNvPr>
            <p:cNvSpPr/>
            <p:nvPr/>
          </p:nvSpPr>
          <p:spPr>
            <a:xfrm>
              <a:off x="6322315" y="1600037"/>
              <a:ext cx="20457" cy="16235"/>
            </a:xfrm>
            <a:custGeom>
              <a:avLst/>
              <a:gdLst/>
              <a:ahLst/>
              <a:cxnLst/>
              <a:rect l="l" t="t" r="r" b="b"/>
              <a:pathLst>
                <a:path w="780" h="619" extrusionOk="0">
                  <a:moveTo>
                    <a:pt x="291" y="1"/>
                  </a:moveTo>
                  <a:cubicBezTo>
                    <a:pt x="134" y="1"/>
                    <a:pt x="0" y="201"/>
                    <a:pt x="141" y="349"/>
                  </a:cubicBezTo>
                  <a:lnTo>
                    <a:pt x="348" y="561"/>
                  </a:lnTo>
                  <a:cubicBezTo>
                    <a:pt x="392" y="601"/>
                    <a:pt x="440" y="618"/>
                    <a:pt x="486" y="618"/>
                  </a:cubicBezTo>
                  <a:cubicBezTo>
                    <a:pt x="644" y="618"/>
                    <a:pt x="779" y="420"/>
                    <a:pt x="642" y="267"/>
                  </a:cubicBezTo>
                  <a:lnTo>
                    <a:pt x="430" y="60"/>
                  </a:lnTo>
                  <a:cubicBezTo>
                    <a:pt x="386" y="18"/>
                    <a:pt x="337" y="1"/>
                    <a:pt x="2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4" name="Google Shape;13482;p90">
              <a:extLst>
                <a:ext uri="{FF2B5EF4-FFF2-40B4-BE49-F238E27FC236}">
                  <a16:creationId xmlns:a16="http://schemas.microsoft.com/office/drawing/2014/main" id="{EB792EEF-72E7-4662-B901-D085B8F0DAF0}"/>
                </a:ext>
              </a:extLst>
            </p:cNvPr>
            <p:cNvSpPr/>
            <p:nvPr/>
          </p:nvSpPr>
          <p:spPr>
            <a:xfrm>
              <a:off x="6495364" y="1771513"/>
              <a:ext cx="18884" cy="16235"/>
            </a:xfrm>
            <a:custGeom>
              <a:avLst/>
              <a:gdLst/>
              <a:ahLst/>
              <a:cxnLst/>
              <a:rect l="l" t="t" r="r" b="b"/>
              <a:pathLst>
                <a:path w="720" h="619" extrusionOk="0">
                  <a:moveTo>
                    <a:pt x="225" y="0"/>
                  </a:moveTo>
                  <a:cubicBezTo>
                    <a:pt x="172" y="0"/>
                    <a:pt x="119" y="21"/>
                    <a:pt x="78" y="62"/>
                  </a:cubicBezTo>
                  <a:cubicBezTo>
                    <a:pt x="1" y="143"/>
                    <a:pt x="1" y="273"/>
                    <a:pt x="78" y="350"/>
                  </a:cubicBezTo>
                  <a:lnTo>
                    <a:pt x="289" y="562"/>
                  </a:lnTo>
                  <a:cubicBezTo>
                    <a:pt x="333" y="602"/>
                    <a:pt x="380" y="619"/>
                    <a:pt x="426" y="619"/>
                  </a:cubicBezTo>
                  <a:cubicBezTo>
                    <a:pt x="584" y="619"/>
                    <a:pt x="720" y="418"/>
                    <a:pt x="578" y="268"/>
                  </a:cubicBezTo>
                  <a:lnTo>
                    <a:pt x="371" y="62"/>
                  </a:lnTo>
                  <a:cubicBezTo>
                    <a:pt x="330" y="21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5" name="Google Shape;13483;p90">
              <a:extLst>
                <a:ext uri="{FF2B5EF4-FFF2-40B4-BE49-F238E27FC236}">
                  <a16:creationId xmlns:a16="http://schemas.microsoft.com/office/drawing/2014/main" id="{0DF1FA7D-78A1-4AAA-BFD7-45A7A5191B24}"/>
                </a:ext>
              </a:extLst>
            </p:cNvPr>
            <p:cNvSpPr/>
            <p:nvPr/>
          </p:nvSpPr>
          <p:spPr>
            <a:xfrm>
              <a:off x="6493239" y="1600037"/>
              <a:ext cx="20903" cy="16497"/>
            </a:xfrm>
            <a:custGeom>
              <a:avLst/>
              <a:gdLst/>
              <a:ahLst/>
              <a:cxnLst/>
              <a:rect l="l" t="t" r="r" b="b"/>
              <a:pathLst>
                <a:path w="797" h="629" extrusionOk="0">
                  <a:moveTo>
                    <a:pt x="509" y="1"/>
                  </a:moveTo>
                  <a:cubicBezTo>
                    <a:pt x="463" y="1"/>
                    <a:pt x="415" y="18"/>
                    <a:pt x="370" y="60"/>
                  </a:cubicBezTo>
                  <a:lnTo>
                    <a:pt x="159" y="267"/>
                  </a:lnTo>
                  <a:cubicBezTo>
                    <a:pt x="1" y="418"/>
                    <a:pt x="141" y="628"/>
                    <a:pt x="304" y="628"/>
                  </a:cubicBezTo>
                  <a:cubicBezTo>
                    <a:pt x="354" y="628"/>
                    <a:pt x="406" y="608"/>
                    <a:pt x="452" y="561"/>
                  </a:cubicBezTo>
                  <a:lnTo>
                    <a:pt x="659" y="349"/>
                  </a:lnTo>
                  <a:cubicBezTo>
                    <a:pt x="796" y="201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6" name="Google Shape;13484;p90">
              <a:extLst>
                <a:ext uri="{FF2B5EF4-FFF2-40B4-BE49-F238E27FC236}">
                  <a16:creationId xmlns:a16="http://schemas.microsoft.com/office/drawing/2014/main" id="{CFD0965D-D53D-4B6E-AD5C-8C0776C4041B}"/>
                </a:ext>
              </a:extLst>
            </p:cNvPr>
            <p:cNvSpPr/>
            <p:nvPr/>
          </p:nvSpPr>
          <p:spPr>
            <a:xfrm>
              <a:off x="6323862" y="1771487"/>
              <a:ext cx="18910" cy="16261"/>
            </a:xfrm>
            <a:custGeom>
              <a:avLst/>
              <a:gdLst/>
              <a:ahLst/>
              <a:cxnLst/>
              <a:rect l="l" t="t" r="r" b="b"/>
              <a:pathLst>
                <a:path w="721" h="620" extrusionOk="0">
                  <a:moveTo>
                    <a:pt x="427" y="0"/>
                  </a:moveTo>
                  <a:cubicBezTo>
                    <a:pt x="381" y="0"/>
                    <a:pt x="333" y="17"/>
                    <a:pt x="289" y="58"/>
                  </a:cubicBezTo>
                  <a:lnTo>
                    <a:pt x="82" y="269"/>
                  </a:lnTo>
                  <a:cubicBezTo>
                    <a:pt x="1" y="346"/>
                    <a:pt x="1" y="476"/>
                    <a:pt x="82" y="558"/>
                  </a:cubicBezTo>
                  <a:cubicBezTo>
                    <a:pt x="123" y="599"/>
                    <a:pt x="176" y="619"/>
                    <a:pt x="229" y="619"/>
                  </a:cubicBezTo>
                  <a:cubicBezTo>
                    <a:pt x="281" y="619"/>
                    <a:pt x="333" y="599"/>
                    <a:pt x="371" y="558"/>
                  </a:cubicBezTo>
                  <a:lnTo>
                    <a:pt x="583" y="351"/>
                  </a:lnTo>
                  <a:cubicBezTo>
                    <a:pt x="720" y="199"/>
                    <a:pt x="585" y="0"/>
                    <a:pt x="4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7" name="Google Shape;13485;p90">
              <a:extLst>
                <a:ext uri="{FF2B5EF4-FFF2-40B4-BE49-F238E27FC236}">
                  <a16:creationId xmlns:a16="http://schemas.microsoft.com/office/drawing/2014/main" id="{6E7E7C46-89DB-4162-A30D-32081975C5ED}"/>
                </a:ext>
              </a:extLst>
            </p:cNvPr>
            <p:cNvSpPr/>
            <p:nvPr/>
          </p:nvSpPr>
          <p:spPr>
            <a:xfrm>
              <a:off x="6294907" y="1639352"/>
              <a:ext cx="23631" cy="14268"/>
            </a:xfrm>
            <a:custGeom>
              <a:avLst/>
              <a:gdLst/>
              <a:ahLst/>
              <a:cxnLst/>
              <a:rect l="l" t="t" r="r" b="b"/>
              <a:pathLst>
                <a:path w="901" h="544" extrusionOk="0">
                  <a:moveTo>
                    <a:pt x="300" y="0"/>
                  </a:moveTo>
                  <a:cubicBezTo>
                    <a:pt x="100" y="0"/>
                    <a:pt x="0" y="317"/>
                    <a:pt x="239" y="404"/>
                  </a:cubicBezTo>
                  <a:lnTo>
                    <a:pt x="508" y="520"/>
                  </a:lnTo>
                  <a:cubicBezTo>
                    <a:pt x="542" y="536"/>
                    <a:pt x="575" y="544"/>
                    <a:pt x="605" y="544"/>
                  </a:cubicBezTo>
                  <a:cubicBezTo>
                    <a:pt x="805" y="544"/>
                    <a:pt x="901" y="227"/>
                    <a:pt x="667" y="140"/>
                  </a:cubicBezTo>
                  <a:lnTo>
                    <a:pt x="397" y="24"/>
                  </a:lnTo>
                  <a:cubicBezTo>
                    <a:pt x="363" y="8"/>
                    <a:pt x="330" y="0"/>
                    <a:pt x="3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8" name="Google Shape;13486;p90">
              <a:extLst>
                <a:ext uri="{FF2B5EF4-FFF2-40B4-BE49-F238E27FC236}">
                  <a16:creationId xmlns:a16="http://schemas.microsoft.com/office/drawing/2014/main" id="{A520C1AB-DED4-4D76-B71B-60C892311F97}"/>
                </a:ext>
              </a:extLst>
            </p:cNvPr>
            <p:cNvSpPr/>
            <p:nvPr/>
          </p:nvSpPr>
          <p:spPr>
            <a:xfrm>
              <a:off x="6518785" y="1734480"/>
              <a:ext cx="22792" cy="13874"/>
            </a:xfrm>
            <a:custGeom>
              <a:avLst/>
              <a:gdLst/>
              <a:ahLst/>
              <a:cxnLst/>
              <a:rect l="l" t="t" r="r" b="b"/>
              <a:pathLst>
                <a:path w="869" h="529" extrusionOk="0">
                  <a:moveTo>
                    <a:pt x="286" y="1"/>
                  </a:moveTo>
                  <a:cubicBezTo>
                    <a:pt x="94" y="1"/>
                    <a:pt x="0" y="288"/>
                    <a:pt x="205" y="391"/>
                  </a:cubicBezTo>
                  <a:lnTo>
                    <a:pt x="474" y="506"/>
                  </a:lnTo>
                  <a:cubicBezTo>
                    <a:pt x="508" y="522"/>
                    <a:pt x="540" y="529"/>
                    <a:pt x="570" y="529"/>
                  </a:cubicBezTo>
                  <a:cubicBezTo>
                    <a:pt x="771" y="529"/>
                    <a:pt x="868" y="218"/>
                    <a:pt x="638" y="126"/>
                  </a:cubicBezTo>
                  <a:lnTo>
                    <a:pt x="364" y="16"/>
                  </a:lnTo>
                  <a:cubicBezTo>
                    <a:pt x="336" y="5"/>
                    <a:pt x="310" y="1"/>
                    <a:pt x="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9" name="Google Shape;13487;p90">
              <a:extLst>
                <a:ext uri="{FF2B5EF4-FFF2-40B4-BE49-F238E27FC236}">
                  <a16:creationId xmlns:a16="http://schemas.microsoft.com/office/drawing/2014/main" id="{89DBDC82-0F8A-4934-A131-E8B9F98249F9}"/>
                </a:ext>
              </a:extLst>
            </p:cNvPr>
            <p:cNvSpPr/>
            <p:nvPr/>
          </p:nvSpPr>
          <p:spPr>
            <a:xfrm>
              <a:off x="6457753" y="1573076"/>
              <a:ext cx="16550" cy="18202"/>
            </a:xfrm>
            <a:custGeom>
              <a:avLst/>
              <a:gdLst/>
              <a:ahLst/>
              <a:cxnLst/>
              <a:rect l="l" t="t" r="r" b="b"/>
              <a:pathLst>
                <a:path w="631" h="694" extrusionOk="0">
                  <a:moveTo>
                    <a:pt x="354" y="0"/>
                  </a:moveTo>
                  <a:cubicBezTo>
                    <a:pt x="279" y="0"/>
                    <a:pt x="205" y="40"/>
                    <a:pt x="169" y="136"/>
                  </a:cubicBezTo>
                  <a:lnTo>
                    <a:pt x="59" y="410"/>
                  </a:lnTo>
                  <a:cubicBezTo>
                    <a:pt x="1" y="545"/>
                    <a:pt x="97" y="694"/>
                    <a:pt x="246" y="694"/>
                  </a:cubicBezTo>
                  <a:cubicBezTo>
                    <a:pt x="328" y="694"/>
                    <a:pt x="400" y="646"/>
                    <a:pt x="434" y="569"/>
                  </a:cubicBezTo>
                  <a:lnTo>
                    <a:pt x="549" y="299"/>
                  </a:lnTo>
                  <a:cubicBezTo>
                    <a:pt x="630" y="132"/>
                    <a:pt x="491" y="0"/>
                    <a:pt x="3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0" name="Google Shape;13488;p90">
              <a:extLst>
                <a:ext uri="{FF2B5EF4-FFF2-40B4-BE49-F238E27FC236}">
                  <a16:creationId xmlns:a16="http://schemas.microsoft.com/office/drawing/2014/main" id="{BEAB5084-B266-4446-8B93-CA3AD7D78173}"/>
                </a:ext>
              </a:extLst>
            </p:cNvPr>
            <p:cNvSpPr/>
            <p:nvPr/>
          </p:nvSpPr>
          <p:spPr>
            <a:xfrm>
              <a:off x="6363229" y="1796717"/>
              <a:ext cx="15605" cy="17651"/>
            </a:xfrm>
            <a:custGeom>
              <a:avLst/>
              <a:gdLst/>
              <a:ahLst/>
              <a:cxnLst/>
              <a:rect l="l" t="t" r="r" b="b"/>
              <a:pathLst>
                <a:path w="595" h="673" extrusionOk="0">
                  <a:moveTo>
                    <a:pt x="336" y="1"/>
                  </a:moveTo>
                  <a:cubicBezTo>
                    <a:pt x="267" y="1"/>
                    <a:pt x="198" y="35"/>
                    <a:pt x="160" y="116"/>
                  </a:cubicBezTo>
                  <a:lnTo>
                    <a:pt x="44" y="390"/>
                  </a:lnTo>
                  <a:cubicBezTo>
                    <a:pt x="1" y="491"/>
                    <a:pt x="49" y="611"/>
                    <a:pt x="155" y="655"/>
                  </a:cubicBezTo>
                  <a:cubicBezTo>
                    <a:pt x="181" y="667"/>
                    <a:pt x="208" y="673"/>
                    <a:pt x="234" y="673"/>
                  </a:cubicBezTo>
                  <a:cubicBezTo>
                    <a:pt x="312" y="673"/>
                    <a:pt x="387" y="624"/>
                    <a:pt x="420" y="549"/>
                  </a:cubicBezTo>
                  <a:lnTo>
                    <a:pt x="535" y="279"/>
                  </a:lnTo>
                  <a:cubicBezTo>
                    <a:pt x="594" y="120"/>
                    <a:pt x="465" y="1"/>
                    <a:pt x="3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1" name="Google Shape;13489;p90">
              <a:extLst>
                <a:ext uri="{FF2B5EF4-FFF2-40B4-BE49-F238E27FC236}">
                  <a16:creationId xmlns:a16="http://schemas.microsoft.com/office/drawing/2014/main" id="{128340EA-6C1B-48FC-80E3-B8EBEB111F51}"/>
                </a:ext>
              </a:extLst>
            </p:cNvPr>
            <p:cNvSpPr/>
            <p:nvPr/>
          </p:nvSpPr>
          <p:spPr>
            <a:xfrm>
              <a:off x="6364515" y="1572367"/>
              <a:ext cx="16287" cy="18045"/>
            </a:xfrm>
            <a:custGeom>
              <a:avLst/>
              <a:gdLst/>
              <a:ahLst/>
              <a:cxnLst/>
              <a:rect l="l" t="t" r="r" b="b"/>
              <a:pathLst>
                <a:path w="621" h="688" extrusionOk="0">
                  <a:moveTo>
                    <a:pt x="270" y="0"/>
                  </a:moveTo>
                  <a:cubicBezTo>
                    <a:pt x="137" y="0"/>
                    <a:pt x="0" y="125"/>
                    <a:pt x="77" y="288"/>
                  </a:cubicBezTo>
                  <a:lnTo>
                    <a:pt x="183" y="562"/>
                  </a:lnTo>
                  <a:cubicBezTo>
                    <a:pt x="217" y="639"/>
                    <a:pt x="294" y="687"/>
                    <a:pt x="375" y="687"/>
                  </a:cubicBezTo>
                  <a:cubicBezTo>
                    <a:pt x="520" y="687"/>
                    <a:pt x="621" y="543"/>
                    <a:pt x="568" y="408"/>
                  </a:cubicBezTo>
                  <a:lnTo>
                    <a:pt x="457" y="139"/>
                  </a:lnTo>
                  <a:cubicBezTo>
                    <a:pt x="422" y="41"/>
                    <a:pt x="347" y="0"/>
                    <a:pt x="2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2" name="Google Shape;13490;p90">
              <a:extLst>
                <a:ext uri="{FF2B5EF4-FFF2-40B4-BE49-F238E27FC236}">
                  <a16:creationId xmlns:a16="http://schemas.microsoft.com/office/drawing/2014/main" id="{40009EDE-F184-42DA-A0EF-500C952C18DB}"/>
                </a:ext>
              </a:extLst>
            </p:cNvPr>
            <p:cNvSpPr/>
            <p:nvPr/>
          </p:nvSpPr>
          <p:spPr>
            <a:xfrm>
              <a:off x="6456127" y="1797321"/>
              <a:ext cx="15448" cy="17782"/>
            </a:xfrm>
            <a:custGeom>
              <a:avLst/>
              <a:gdLst/>
              <a:ahLst/>
              <a:cxnLst/>
              <a:rect l="l" t="t" r="r" b="b"/>
              <a:pathLst>
                <a:path w="589" h="678" extrusionOk="0">
                  <a:moveTo>
                    <a:pt x="231" y="1"/>
                  </a:moveTo>
                  <a:cubicBezTo>
                    <a:pt x="206" y="1"/>
                    <a:pt x="180" y="5"/>
                    <a:pt x="154" y="16"/>
                  </a:cubicBezTo>
                  <a:cubicBezTo>
                    <a:pt x="48" y="59"/>
                    <a:pt x="0" y="175"/>
                    <a:pt x="39" y="280"/>
                  </a:cubicBezTo>
                  <a:lnTo>
                    <a:pt x="150" y="555"/>
                  </a:lnTo>
                  <a:cubicBezTo>
                    <a:pt x="189" y="641"/>
                    <a:pt x="261" y="678"/>
                    <a:pt x="333" y="678"/>
                  </a:cubicBezTo>
                  <a:cubicBezTo>
                    <a:pt x="461" y="678"/>
                    <a:pt x="588" y="561"/>
                    <a:pt x="530" y="401"/>
                  </a:cubicBezTo>
                  <a:lnTo>
                    <a:pt x="419" y="126"/>
                  </a:lnTo>
                  <a:cubicBezTo>
                    <a:pt x="390" y="50"/>
                    <a:pt x="313" y="1"/>
                    <a:pt x="2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3" name="Google Shape;13491;p90">
              <a:extLst>
                <a:ext uri="{FF2B5EF4-FFF2-40B4-BE49-F238E27FC236}">
                  <a16:creationId xmlns:a16="http://schemas.microsoft.com/office/drawing/2014/main" id="{42193B77-F4D4-4551-8C00-45B3711E5EA5}"/>
                </a:ext>
              </a:extLst>
            </p:cNvPr>
            <p:cNvSpPr/>
            <p:nvPr/>
          </p:nvSpPr>
          <p:spPr>
            <a:xfrm>
              <a:off x="6519598" y="1641739"/>
              <a:ext cx="22293" cy="13665"/>
            </a:xfrm>
            <a:custGeom>
              <a:avLst/>
              <a:gdLst/>
              <a:ahLst/>
              <a:cxnLst/>
              <a:rect l="l" t="t" r="r" b="b"/>
              <a:pathLst>
                <a:path w="850" h="521" extrusionOk="0">
                  <a:moveTo>
                    <a:pt x="559" y="0"/>
                  </a:moveTo>
                  <a:cubicBezTo>
                    <a:pt x="535" y="0"/>
                    <a:pt x="509" y="5"/>
                    <a:pt x="482" y="15"/>
                  </a:cubicBezTo>
                  <a:lnTo>
                    <a:pt x="208" y="126"/>
                  </a:lnTo>
                  <a:cubicBezTo>
                    <a:pt x="1" y="207"/>
                    <a:pt x="63" y="515"/>
                    <a:pt x="285" y="520"/>
                  </a:cubicBezTo>
                  <a:cubicBezTo>
                    <a:pt x="313" y="520"/>
                    <a:pt x="337" y="515"/>
                    <a:pt x="362" y="506"/>
                  </a:cubicBezTo>
                  <a:lnTo>
                    <a:pt x="636" y="395"/>
                  </a:lnTo>
                  <a:cubicBezTo>
                    <a:pt x="850" y="297"/>
                    <a:pt x="755" y="0"/>
                    <a:pt x="5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4" name="Google Shape;13492;p90">
              <a:extLst>
                <a:ext uri="{FF2B5EF4-FFF2-40B4-BE49-F238E27FC236}">
                  <a16:creationId xmlns:a16="http://schemas.microsoft.com/office/drawing/2014/main" id="{6D654D20-262E-4704-832B-2A6CB09B50AF}"/>
                </a:ext>
              </a:extLst>
            </p:cNvPr>
            <p:cNvSpPr/>
            <p:nvPr/>
          </p:nvSpPr>
          <p:spPr>
            <a:xfrm>
              <a:off x="6294094" y="1732276"/>
              <a:ext cx="23474" cy="13927"/>
            </a:xfrm>
            <a:custGeom>
              <a:avLst/>
              <a:gdLst/>
              <a:ahLst/>
              <a:cxnLst/>
              <a:rect l="l" t="t" r="r" b="b"/>
              <a:pathLst>
                <a:path w="895" h="531" extrusionOk="0">
                  <a:moveTo>
                    <a:pt x="603" y="0"/>
                  </a:moveTo>
                  <a:cubicBezTo>
                    <a:pt x="574" y="0"/>
                    <a:pt x="543" y="7"/>
                    <a:pt x="510" y="23"/>
                  </a:cubicBezTo>
                  <a:lnTo>
                    <a:pt x="236" y="128"/>
                  </a:lnTo>
                  <a:cubicBezTo>
                    <a:pt x="1" y="212"/>
                    <a:pt x="95" y="531"/>
                    <a:pt x="296" y="531"/>
                  </a:cubicBezTo>
                  <a:cubicBezTo>
                    <a:pt x="325" y="531"/>
                    <a:pt x="357" y="524"/>
                    <a:pt x="390" y="509"/>
                  </a:cubicBezTo>
                  <a:lnTo>
                    <a:pt x="664" y="403"/>
                  </a:lnTo>
                  <a:cubicBezTo>
                    <a:pt x="895" y="319"/>
                    <a:pt x="800" y="0"/>
                    <a:pt x="6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95" name="Google Shape;13493;p90">
            <a:extLst>
              <a:ext uri="{FF2B5EF4-FFF2-40B4-BE49-F238E27FC236}">
                <a16:creationId xmlns:a16="http://schemas.microsoft.com/office/drawing/2014/main" id="{F41497B5-AB2F-4371-9C54-C32073759AAD}"/>
              </a:ext>
            </a:extLst>
          </p:cNvPr>
          <p:cNvGrpSpPr/>
          <p:nvPr/>
        </p:nvGrpSpPr>
        <p:grpSpPr>
          <a:xfrm>
            <a:off x="8919298" y="1767896"/>
            <a:ext cx="451393" cy="489405"/>
            <a:chOff x="6689473" y="1510497"/>
            <a:chExt cx="338545" cy="367054"/>
          </a:xfrm>
        </p:grpSpPr>
        <p:sp>
          <p:nvSpPr>
            <p:cNvPr id="1196" name="Google Shape;13494;p90">
              <a:extLst>
                <a:ext uri="{FF2B5EF4-FFF2-40B4-BE49-F238E27FC236}">
                  <a16:creationId xmlns:a16="http://schemas.microsoft.com/office/drawing/2014/main" id="{F3FDEFF1-CFC1-4FB8-B078-31D1A231ED98}"/>
                </a:ext>
              </a:extLst>
            </p:cNvPr>
            <p:cNvSpPr/>
            <p:nvPr/>
          </p:nvSpPr>
          <p:spPr>
            <a:xfrm>
              <a:off x="6723805" y="1515926"/>
              <a:ext cx="45951" cy="40154"/>
            </a:xfrm>
            <a:custGeom>
              <a:avLst/>
              <a:gdLst/>
              <a:ahLst/>
              <a:cxnLst/>
              <a:rect l="l" t="t" r="r" b="b"/>
              <a:pathLst>
                <a:path w="1752" h="1531" extrusionOk="0">
                  <a:moveTo>
                    <a:pt x="876" y="0"/>
                  </a:moveTo>
                  <a:cubicBezTo>
                    <a:pt x="395" y="0"/>
                    <a:pt x="0" y="342"/>
                    <a:pt x="0" y="765"/>
                  </a:cubicBezTo>
                  <a:cubicBezTo>
                    <a:pt x="0" y="1189"/>
                    <a:pt x="395" y="1530"/>
                    <a:pt x="876" y="1530"/>
                  </a:cubicBezTo>
                  <a:cubicBezTo>
                    <a:pt x="1362" y="1530"/>
                    <a:pt x="1752" y="1189"/>
                    <a:pt x="1752" y="765"/>
                  </a:cubicBezTo>
                  <a:cubicBezTo>
                    <a:pt x="1752" y="342"/>
                    <a:pt x="1362" y="0"/>
                    <a:pt x="876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7" name="Google Shape;13495;p90">
              <a:extLst>
                <a:ext uri="{FF2B5EF4-FFF2-40B4-BE49-F238E27FC236}">
                  <a16:creationId xmlns:a16="http://schemas.microsoft.com/office/drawing/2014/main" id="{56EE6ADA-FF4B-49FD-AD29-78A779CD608A}"/>
                </a:ext>
              </a:extLst>
            </p:cNvPr>
            <p:cNvSpPr/>
            <p:nvPr/>
          </p:nvSpPr>
          <p:spPr>
            <a:xfrm>
              <a:off x="6723805" y="1515900"/>
              <a:ext cx="31552" cy="40181"/>
            </a:xfrm>
            <a:custGeom>
              <a:avLst/>
              <a:gdLst/>
              <a:ahLst/>
              <a:cxnLst/>
              <a:rect l="l" t="t" r="r" b="b"/>
              <a:pathLst>
                <a:path w="1203" h="1532" extrusionOk="0">
                  <a:moveTo>
                    <a:pt x="911" y="0"/>
                  </a:moveTo>
                  <a:cubicBezTo>
                    <a:pt x="899" y="0"/>
                    <a:pt x="887" y="1"/>
                    <a:pt x="876" y="1"/>
                  </a:cubicBezTo>
                  <a:cubicBezTo>
                    <a:pt x="395" y="1"/>
                    <a:pt x="0" y="343"/>
                    <a:pt x="0" y="766"/>
                  </a:cubicBezTo>
                  <a:cubicBezTo>
                    <a:pt x="0" y="1190"/>
                    <a:pt x="395" y="1531"/>
                    <a:pt x="876" y="1531"/>
                  </a:cubicBezTo>
                  <a:cubicBezTo>
                    <a:pt x="991" y="1531"/>
                    <a:pt x="1102" y="1512"/>
                    <a:pt x="1203" y="1474"/>
                  </a:cubicBezTo>
                  <a:cubicBezTo>
                    <a:pt x="885" y="1363"/>
                    <a:pt x="659" y="1089"/>
                    <a:pt x="659" y="766"/>
                  </a:cubicBezTo>
                  <a:cubicBezTo>
                    <a:pt x="659" y="444"/>
                    <a:pt x="885" y="170"/>
                    <a:pt x="1203" y="54"/>
                  </a:cubicBezTo>
                  <a:cubicBezTo>
                    <a:pt x="1112" y="20"/>
                    <a:pt x="1014" y="0"/>
                    <a:pt x="911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8" name="Google Shape;13496;p90">
              <a:extLst>
                <a:ext uri="{FF2B5EF4-FFF2-40B4-BE49-F238E27FC236}">
                  <a16:creationId xmlns:a16="http://schemas.microsoft.com/office/drawing/2014/main" id="{4FB7A846-3A31-439A-A1AD-12C4337EE1AE}"/>
                </a:ext>
              </a:extLst>
            </p:cNvPr>
            <p:cNvSpPr/>
            <p:nvPr/>
          </p:nvSpPr>
          <p:spPr>
            <a:xfrm>
              <a:off x="6695270" y="1619288"/>
              <a:ext cx="103389" cy="80414"/>
            </a:xfrm>
            <a:custGeom>
              <a:avLst/>
              <a:gdLst/>
              <a:ahLst/>
              <a:cxnLst/>
              <a:rect l="l" t="t" r="r" b="b"/>
              <a:pathLst>
                <a:path w="3942" h="3066" extrusionOk="0">
                  <a:moveTo>
                    <a:pt x="1309" y="0"/>
                  </a:moveTo>
                  <a:lnTo>
                    <a:pt x="1309" y="654"/>
                  </a:lnTo>
                  <a:cubicBezTo>
                    <a:pt x="1309" y="818"/>
                    <a:pt x="1218" y="972"/>
                    <a:pt x="1069" y="1044"/>
                  </a:cubicBezTo>
                  <a:lnTo>
                    <a:pt x="361" y="1400"/>
                  </a:lnTo>
                  <a:cubicBezTo>
                    <a:pt x="140" y="1511"/>
                    <a:pt x="1" y="1742"/>
                    <a:pt x="1" y="1987"/>
                  </a:cubicBezTo>
                  <a:lnTo>
                    <a:pt x="1" y="3065"/>
                  </a:lnTo>
                  <a:lnTo>
                    <a:pt x="3941" y="3065"/>
                  </a:lnTo>
                  <a:lnTo>
                    <a:pt x="3941" y="1987"/>
                  </a:lnTo>
                  <a:cubicBezTo>
                    <a:pt x="3941" y="1737"/>
                    <a:pt x="3797" y="1511"/>
                    <a:pt x="3571" y="1400"/>
                  </a:cubicBezTo>
                  <a:lnTo>
                    <a:pt x="2864" y="1044"/>
                  </a:lnTo>
                  <a:cubicBezTo>
                    <a:pt x="2714" y="972"/>
                    <a:pt x="2623" y="818"/>
                    <a:pt x="2623" y="654"/>
                  </a:cubicBezTo>
                  <a:lnTo>
                    <a:pt x="2623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9" name="Google Shape;13497;p90">
              <a:extLst>
                <a:ext uri="{FF2B5EF4-FFF2-40B4-BE49-F238E27FC236}">
                  <a16:creationId xmlns:a16="http://schemas.microsoft.com/office/drawing/2014/main" id="{BA1CEFFE-57CE-4AE3-BFC4-9E54AC00497C}"/>
                </a:ext>
              </a:extLst>
            </p:cNvPr>
            <p:cNvSpPr/>
            <p:nvPr/>
          </p:nvSpPr>
          <p:spPr>
            <a:xfrm>
              <a:off x="6695270" y="1644650"/>
              <a:ext cx="103389" cy="55052"/>
            </a:xfrm>
            <a:custGeom>
              <a:avLst/>
              <a:gdLst/>
              <a:ahLst/>
              <a:cxnLst/>
              <a:rect l="l" t="t" r="r" b="b"/>
              <a:pathLst>
                <a:path w="3942" h="2099" extrusionOk="0">
                  <a:moveTo>
                    <a:pt x="1175" y="0"/>
                  </a:moveTo>
                  <a:cubicBezTo>
                    <a:pt x="1146" y="34"/>
                    <a:pt x="1107" y="58"/>
                    <a:pt x="1069" y="77"/>
                  </a:cubicBezTo>
                  <a:lnTo>
                    <a:pt x="361" y="433"/>
                  </a:lnTo>
                  <a:cubicBezTo>
                    <a:pt x="140" y="544"/>
                    <a:pt x="1" y="775"/>
                    <a:pt x="1" y="1020"/>
                  </a:cubicBezTo>
                  <a:lnTo>
                    <a:pt x="1" y="2098"/>
                  </a:lnTo>
                  <a:lnTo>
                    <a:pt x="3941" y="2098"/>
                  </a:lnTo>
                  <a:lnTo>
                    <a:pt x="3937" y="1020"/>
                  </a:lnTo>
                  <a:cubicBezTo>
                    <a:pt x="3937" y="775"/>
                    <a:pt x="3797" y="544"/>
                    <a:pt x="3576" y="433"/>
                  </a:cubicBezTo>
                  <a:lnTo>
                    <a:pt x="2864" y="77"/>
                  </a:lnTo>
                  <a:cubicBezTo>
                    <a:pt x="2825" y="58"/>
                    <a:pt x="2791" y="34"/>
                    <a:pt x="2758" y="0"/>
                  </a:cubicBezTo>
                  <a:lnTo>
                    <a:pt x="2508" y="279"/>
                  </a:lnTo>
                  <a:cubicBezTo>
                    <a:pt x="2366" y="448"/>
                    <a:pt x="2166" y="532"/>
                    <a:pt x="1967" y="532"/>
                  </a:cubicBezTo>
                  <a:cubicBezTo>
                    <a:pt x="1768" y="532"/>
                    <a:pt x="1569" y="448"/>
                    <a:pt x="1430" y="279"/>
                  </a:cubicBezTo>
                  <a:lnTo>
                    <a:pt x="1175" y="0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0" name="Google Shape;13498;p90">
              <a:extLst>
                <a:ext uri="{FF2B5EF4-FFF2-40B4-BE49-F238E27FC236}">
                  <a16:creationId xmlns:a16="http://schemas.microsoft.com/office/drawing/2014/main" id="{7B66E5BB-DBBC-4282-BD4B-A62F5C008E81}"/>
                </a:ext>
              </a:extLst>
            </p:cNvPr>
            <p:cNvSpPr/>
            <p:nvPr/>
          </p:nvSpPr>
          <p:spPr>
            <a:xfrm>
              <a:off x="6706626" y="1538770"/>
              <a:ext cx="80414" cy="80414"/>
            </a:xfrm>
            <a:custGeom>
              <a:avLst/>
              <a:gdLst/>
              <a:ahLst/>
              <a:cxnLst/>
              <a:rect l="l" t="t" r="r" b="b"/>
              <a:pathLst>
                <a:path w="3066" h="3066" extrusionOk="0">
                  <a:moveTo>
                    <a:pt x="1531" y="0"/>
                  </a:moveTo>
                  <a:cubicBezTo>
                    <a:pt x="684" y="0"/>
                    <a:pt x="1" y="688"/>
                    <a:pt x="1" y="1535"/>
                  </a:cubicBezTo>
                  <a:cubicBezTo>
                    <a:pt x="1" y="2382"/>
                    <a:pt x="684" y="3065"/>
                    <a:pt x="1531" y="3065"/>
                  </a:cubicBezTo>
                  <a:cubicBezTo>
                    <a:pt x="2378" y="3065"/>
                    <a:pt x="3066" y="2382"/>
                    <a:pt x="3066" y="1535"/>
                  </a:cubicBezTo>
                  <a:cubicBezTo>
                    <a:pt x="3066" y="688"/>
                    <a:pt x="2378" y="0"/>
                    <a:pt x="1531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1" name="Google Shape;13499;p90">
              <a:extLst>
                <a:ext uri="{FF2B5EF4-FFF2-40B4-BE49-F238E27FC236}">
                  <a16:creationId xmlns:a16="http://schemas.microsoft.com/office/drawing/2014/main" id="{1C46A87F-05D9-417E-BBBA-6119B4133BD2}"/>
                </a:ext>
              </a:extLst>
            </p:cNvPr>
            <p:cNvSpPr/>
            <p:nvPr/>
          </p:nvSpPr>
          <p:spPr>
            <a:xfrm>
              <a:off x="6721314" y="1538875"/>
              <a:ext cx="67378" cy="72362"/>
            </a:xfrm>
            <a:custGeom>
              <a:avLst/>
              <a:gdLst/>
              <a:ahLst/>
              <a:cxnLst/>
              <a:rect l="l" t="t" r="r" b="b"/>
              <a:pathLst>
                <a:path w="2569" h="2759" extrusionOk="0">
                  <a:moveTo>
                    <a:pt x="975" y="1"/>
                  </a:moveTo>
                  <a:cubicBezTo>
                    <a:pt x="243" y="1"/>
                    <a:pt x="0" y="1007"/>
                    <a:pt x="658" y="1329"/>
                  </a:cubicBezTo>
                  <a:cubicBezTo>
                    <a:pt x="677" y="1339"/>
                    <a:pt x="701" y="1348"/>
                    <a:pt x="721" y="1358"/>
                  </a:cubicBezTo>
                  <a:lnTo>
                    <a:pt x="1481" y="2739"/>
                  </a:lnTo>
                  <a:cubicBezTo>
                    <a:pt x="1481" y="2739"/>
                    <a:pt x="1688" y="2753"/>
                    <a:pt x="1890" y="2758"/>
                  </a:cubicBezTo>
                  <a:cubicBezTo>
                    <a:pt x="2337" y="2426"/>
                    <a:pt x="2568" y="1873"/>
                    <a:pt x="2491" y="1319"/>
                  </a:cubicBezTo>
                  <a:cubicBezTo>
                    <a:pt x="2400" y="689"/>
                    <a:pt x="1933" y="179"/>
                    <a:pt x="1312" y="35"/>
                  </a:cubicBezTo>
                  <a:cubicBezTo>
                    <a:pt x="1202" y="11"/>
                    <a:pt x="1091" y="1"/>
                    <a:pt x="980" y="1"/>
                  </a:cubicBezTo>
                  <a:cubicBezTo>
                    <a:pt x="979" y="1"/>
                    <a:pt x="977" y="1"/>
                    <a:pt x="975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2" name="Google Shape;13500;p90">
              <a:extLst>
                <a:ext uri="{FF2B5EF4-FFF2-40B4-BE49-F238E27FC236}">
                  <a16:creationId xmlns:a16="http://schemas.microsoft.com/office/drawing/2014/main" id="{6151CDA3-E28F-4108-94E4-46CFA8D3A375}"/>
                </a:ext>
              </a:extLst>
            </p:cNvPr>
            <p:cNvSpPr/>
            <p:nvPr/>
          </p:nvSpPr>
          <p:spPr>
            <a:xfrm>
              <a:off x="6712554" y="1574203"/>
              <a:ext cx="68690" cy="56573"/>
            </a:xfrm>
            <a:custGeom>
              <a:avLst/>
              <a:gdLst/>
              <a:ahLst/>
              <a:cxnLst/>
              <a:rect l="l" t="t" r="r" b="b"/>
              <a:pathLst>
                <a:path w="2619" h="2157" extrusionOk="0">
                  <a:moveTo>
                    <a:pt x="1005" y="0"/>
                  </a:moveTo>
                  <a:cubicBezTo>
                    <a:pt x="922" y="0"/>
                    <a:pt x="845" y="50"/>
                    <a:pt x="809" y="126"/>
                  </a:cubicBezTo>
                  <a:cubicBezTo>
                    <a:pt x="737" y="275"/>
                    <a:pt x="631" y="410"/>
                    <a:pt x="506" y="521"/>
                  </a:cubicBezTo>
                  <a:cubicBezTo>
                    <a:pt x="458" y="564"/>
                    <a:pt x="410" y="608"/>
                    <a:pt x="357" y="641"/>
                  </a:cubicBezTo>
                  <a:cubicBezTo>
                    <a:pt x="92" y="824"/>
                    <a:pt x="1" y="1175"/>
                    <a:pt x="145" y="1459"/>
                  </a:cubicBezTo>
                  <a:cubicBezTo>
                    <a:pt x="376" y="1887"/>
                    <a:pt x="819" y="2157"/>
                    <a:pt x="1305" y="2157"/>
                  </a:cubicBezTo>
                  <a:cubicBezTo>
                    <a:pt x="1993" y="2157"/>
                    <a:pt x="2561" y="1628"/>
                    <a:pt x="2618" y="944"/>
                  </a:cubicBezTo>
                  <a:cubicBezTo>
                    <a:pt x="2618" y="877"/>
                    <a:pt x="2594" y="810"/>
                    <a:pt x="2541" y="771"/>
                  </a:cubicBezTo>
                  <a:cubicBezTo>
                    <a:pt x="2108" y="405"/>
                    <a:pt x="1603" y="146"/>
                    <a:pt x="1055" y="6"/>
                  </a:cubicBezTo>
                  <a:cubicBezTo>
                    <a:pt x="1038" y="2"/>
                    <a:pt x="1022" y="0"/>
                    <a:pt x="1005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3" name="Google Shape;13501;p90">
              <a:extLst>
                <a:ext uri="{FF2B5EF4-FFF2-40B4-BE49-F238E27FC236}">
                  <a16:creationId xmlns:a16="http://schemas.microsoft.com/office/drawing/2014/main" id="{27DB91FD-EFBD-4DD4-8FB2-5D5F29223B63}"/>
                </a:ext>
              </a:extLst>
            </p:cNvPr>
            <p:cNvSpPr/>
            <p:nvPr/>
          </p:nvSpPr>
          <p:spPr>
            <a:xfrm>
              <a:off x="6712422" y="1574203"/>
              <a:ext cx="68821" cy="55943"/>
            </a:xfrm>
            <a:custGeom>
              <a:avLst/>
              <a:gdLst/>
              <a:ahLst/>
              <a:cxnLst/>
              <a:rect l="l" t="t" r="r" b="b"/>
              <a:pathLst>
                <a:path w="2624" h="2133" extrusionOk="0">
                  <a:moveTo>
                    <a:pt x="1010" y="0"/>
                  </a:moveTo>
                  <a:cubicBezTo>
                    <a:pt x="927" y="0"/>
                    <a:pt x="850" y="50"/>
                    <a:pt x="814" y="126"/>
                  </a:cubicBezTo>
                  <a:cubicBezTo>
                    <a:pt x="761" y="232"/>
                    <a:pt x="694" y="333"/>
                    <a:pt x="612" y="420"/>
                  </a:cubicBezTo>
                  <a:cubicBezTo>
                    <a:pt x="583" y="454"/>
                    <a:pt x="550" y="487"/>
                    <a:pt x="511" y="521"/>
                  </a:cubicBezTo>
                  <a:cubicBezTo>
                    <a:pt x="468" y="564"/>
                    <a:pt x="420" y="603"/>
                    <a:pt x="367" y="636"/>
                  </a:cubicBezTo>
                  <a:cubicBezTo>
                    <a:pt x="73" y="843"/>
                    <a:pt x="1" y="1243"/>
                    <a:pt x="203" y="1536"/>
                  </a:cubicBezTo>
                  <a:cubicBezTo>
                    <a:pt x="405" y="1859"/>
                    <a:pt x="737" y="2075"/>
                    <a:pt x="1112" y="2133"/>
                  </a:cubicBezTo>
                  <a:cubicBezTo>
                    <a:pt x="848" y="1950"/>
                    <a:pt x="655" y="1709"/>
                    <a:pt x="655" y="1276"/>
                  </a:cubicBezTo>
                  <a:lnTo>
                    <a:pt x="655" y="1108"/>
                  </a:lnTo>
                  <a:cubicBezTo>
                    <a:pt x="703" y="1074"/>
                    <a:pt x="756" y="1036"/>
                    <a:pt x="805" y="988"/>
                  </a:cubicBezTo>
                  <a:cubicBezTo>
                    <a:pt x="925" y="882"/>
                    <a:pt x="1031" y="757"/>
                    <a:pt x="1117" y="622"/>
                  </a:cubicBezTo>
                  <a:cubicBezTo>
                    <a:pt x="1536" y="747"/>
                    <a:pt x="1926" y="959"/>
                    <a:pt x="2263" y="1243"/>
                  </a:cubicBezTo>
                  <a:cubicBezTo>
                    <a:pt x="2301" y="1276"/>
                    <a:pt x="2359" y="1329"/>
                    <a:pt x="2479" y="1440"/>
                  </a:cubicBezTo>
                  <a:cubicBezTo>
                    <a:pt x="2556" y="1320"/>
                    <a:pt x="2614" y="1079"/>
                    <a:pt x="2623" y="940"/>
                  </a:cubicBezTo>
                  <a:cubicBezTo>
                    <a:pt x="2623" y="877"/>
                    <a:pt x="2599" y="810"/>
                    <a:pt x="2546" y="771"/>
                  </a:cubicBezTo>
                  <a:cubicBezTo>
                    <a:pt x="2113" y="405"/>
                    <a:pt x="1603" y="146"/>
                    <a:pt x="1060" y="6"/>
                  </a:cubicBezTo>
                  <a:cubicBezTo>
                    <a:pt x="1043" y="2"/>
                    <a:pt x="1027" y="0"/>
                    <a:pt x="1010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4" name="Google Shape;13502;p90">
              <a:extLst>
                <a:ext uri="{FF2B5EF4-FFF2-40B4-BE49-F238E27FC236}">
                  <a16:creationId xmlns:a16="http://schemas.microsoft.com/office/drawing/2014/main" id="{500B9105-6BAD-4522-B79A-6A1FC6E9802D}"/>
                </a:ext>
              </a:extLst>
            </p:cNvPr>
            <p:cNvSpPr/>
            <p:nvPr/>
          </p:nvSpPr>
          <p:spPr>
            <a:xfrm>
              <a:off x="6695139" y="1661174"/>
              <a:ext cx="23002" cy="38528"/>
            </a:xfrm>
            <a:custGeom>
              <a:avLst/>
              <a:gdLst/>
              <a:ahLst/>
              <a:cxnLst/>
              <a:rect l="l" t="t" r="r" b="b"/>
              <a:pathLst>
                <a:path w="877" h="1469" extrusionOk="0">
                  <a:moveTo>
                    <a:pt x="131" y="1"/>
                  </a:moveTo>
                  <a:cubicBezTo>
                    <a:pt x="44" y="111"/>
                    <a:pt x="1" y="251"/>
                    <a:pt x="1" y="395"/>
                  </a:cubicBezTo>
                  <a:lnTo>
                    <a:pt x="1" y="1468"/>
                  </a:lnTo>
                  <a:lnTo>
                    <a:pt x="877" y="1468"/>
                  </a:lnTo>
                  <a:lnTo>
                    <a:pt x="877" y="799"/>
                  </a:lnTo>
                  <a:cubicBezTo>
                    <a:pt x="877" y="669"/>
                    <a:pt x="814" y="544"/>
                    <a:pt x="713" y="45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5" name="Google Shape;13503;p90">
              <a:extLst>
                <a:ext uri="{FF2B5EF4-FFF2-40B4-BE49-F238E27FC236}">
                  <a16:creationId xmlns:a16="http://schemas.microsoft.com/office/drawing/2014/main" id="{7E0A0AB0-1153-4E0A-9FC2-0E9521111AC4}"/>
                </a:ext>
              </a:extLst>
            </p:cNvPr>
            <p:cNvSpPr/>
            <p:nvPr/>
          </p:nvSpPr>
          <p:spPr>
            <a:xfrm>
              <a:off x="6775526" y="1661174"/>
              <a:ext cx="23002" cy="38528"/>
            </a:xfrm>
            <a:custGeom>
              <a:avLst/>
              <a:gdLst/>
              <a:ahLst/>
              <a:cxnLst/>
              <a:rect l="l" t="t" r="r" b="b"/>
              <a:pathLst>
                <a:path w="877" h="1469" extrusionOk="0">
                  <a:moveTo>
                    <a:pt x="742" y="1"/>
                  </a:moveTo>
                  <a:lnTo>
                    <a:pt x="164" y="458"/>
                  </a:lnTo>
                  <a:cubicBezTo>
                    <a:pt x="59" y="544"/>
                    <a:pt x="1" y="669"/>
                    <a:pt x="1" y="799"/>
                  </a:cubicBezTo>
                  <a:lnTo>
                    <a:pt x="1" y="1468"/>
                  </a:lnTo>
                  <a:lnTo>
                    <a:pt x="877" y="1468"/>
                  </a:lnTo>
                  <a:lnTo>
                    <a:pt x="877" y="395"/>
                  </a:lnTo>
                  <a:cubicBezTo>
                    <a:pt x="877" y="251"/>
                    <a:pt x="828" y="111"/>
                    <a:pt x="742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6" name="Google Shape;13504;p90">
              <a:extLst>
                <a:ext uri="{FF2B5EF4-FFF2-40B4-BE49-F238E27FC236}">
                  <a16:creationId xmlns:a16="http://schemas.microsoft.com/office/drawing/2014/main" id="{75AFB598-4737-4741-8226-4C862C6C14FE}"/>
                </a:ext>
              </a:extLst>
            </p:cNvPr>
            <p:cNvSpPr/>
            <p:nvPr/>
          </p:nvSpPr>
          <p:spPr>
            <a:xfrm>
              <a:off x="6924839" y="1716960"/>
              <a:ext cx="28667" cy="63130"/>
            </a:xfrm>
            <a:custGeom>
              <a:avLst/>
              <a:gdLst/>
              <a:ahLst/>
              <a:cxnLst/>
              <a:rect l="l" t="t" r="r" b="b"/>
              <a:pathLst>
                <a:path w="1093" h="2407" extrusionOk="0">
                  <a:moveTo>
                    <a:pt x="646" y="0"/>
                  </a:moveTo>
                  <a:cubicBezTo>
                    <a:pt x="289" y="0"/>
                    <a:pt x="0" y="292"/>
                    <a:pt x="0" y="655"/>
                  </a:cubicBezTo>
                  <a:lnTo>
                    <a:pt x="0" y="804"/>
                  </a:lnTo>
                  <a:cubicBezTo>
                    <a:pt x="0" y="996"/>
                    <a:pt x="29" y="1179"/>
                    <a:pt x="87" y="1362"/>
                  </a:cubicBezTo>
                  <a:lnTo>
                    <a:pt x="438" y="2406"/>
                  </a:lnTo>
                  <a:lnTo>
                    <a:pt x="1092" y="2406"/>
                  </a:lnTo>
                  <a:lnTo>
                    <a:pt x="1092" y="0"/>
                  </a:lnTo>
                  <a:lnTo>
                    <a:pt x="655" y="0"/>
                  </a:lnTo>
                  <a:cubicBezTo>
                    <a:pt x="652" y="0"/>
                    <a:pt x="649" y="0"/>
                    <a:pt x="646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7" name="Google Shape;13505;p90">
              <a:extLst>
                <a:ext uri="{FF2B5EF4-FFF2-40B4-BE49-F238E27FC236}">
                  <a16:creationId xmlns:a16="http://schemas.microsoft.com/office/drawing/2014/main" id="{AC1FE4E1-DA4A-48D5-A2F9-875005ABD293}"/>
                </a:ext>
              </a:extLst>
            </p:cNvPr>
            <p:cNvSpPr/>
            <p:nvPr/>
          </p:nvSpPr>
          <p:spPr>
            <a:xfrm>
              <a:off x="6936327" y="1711137"/>
              <a:ext cx="68926" cy="68952"/>
            </a:xfrm>
            <a:custGeom>
              <a:avLst/>
              <a:gdLst/>
              <a:ahLst/>
              <a:cxnLst/>
              <a:rect l="l" t="t" r="r" b="b"/>
              <a:pathLst>
                <a:path w="2628" h="2629" extrusionOk="0">
                  <a:moveTo>
                    <a:pt x="646" y="1"/>
                  </a:moveTo>
                  <a:cubicBezTo>
                    <a:pt x="289" y="1"/>
                    <a:pt x="0" y="297"/>
                    <a:pt x="0" y="655"/>
                  </a:cubicBezTo>
                  <a:cubicBezTo>
                    <a:pt x="0" y="896"/>
                    <a:pt x="192" y="1093"/>
                    <a:pt x="438" y="1093"/>
                  </a:cubicBezTo>
                  <a:lnTo>
                    <a:pt x="2189" y="2628"/>
                  </a:lnTo>
                  <a:lnTo>
                    <a:pt x="2574" y="1271"/>
                  </a:lnTo>
                  <a:cubicBezTo>
                    <a:pt x="2608" y="1151"/>
                    <a:pt x="2627" y="1031"/>
                    <a:pt x="2627" y="910"/>
                  </a:cubicBezTo>
                  <a:lnTo>
                    <a:pt x="2627" y="1"/>
                  </a:lnTo>
                  <a:lnTo>
                    <a:pt x="654" y="1"/>
                  </a:lnTo>
                  <a:cubicBezTo>
                    <a:pt x="652" y="1"/>
                    <a:pt x="649" y="1"/>
                    <a:pt x="646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8" name="Google Shape;13506;p90">
              <a:extLst>
                <a:ext uri="{FF2B5EF4-FFF2-40B4-BE49-F238E27FC236}">
                  <a16:creationId xmlns:a16="http://schemas.microsoft.com/office/drawing/2014/main" id="{62135905-577C-44F2-8FCD-A821344E3C1F}"/>
                </a:ext>
              </a:extLst>
            </p:cNvPr>
            <p:cNvSpPr/>
            <p:nvPr/>
          </p:nvSpPr>
          <p:spPr>
            <a:xfrm>
              <a:off x="6947788" y="1797216"/>
              <a:ext cx="34489" cy="34489"/>
            </a:xfrm>
            <a:custGeom>
              <a:avLst/>
              <a:gdLst/>
              <a:ahLst/>
              <a:cxnLst/>
              <a:rect l="l" t="t" r="r" b="b"/>
              <a:pathLst>
                <a:path w="1315" h="1315" extrusionOk="0">
                  <a:moveTo>
                    <a:pt x="1" y="1"/>
                  </a:moveTo>
                  <a:lnTo>
                    <a:pt x="1" y="1314"/>
                  </a:lnTo>
                  <a:lnTo>
                    <a:pt x="1314" y="1314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9" name="Google Shape;13507;p90">
              <a:extLst>
                <a:ext uri="{FF2B5EF4-FFF2-40B4-BE49-F238E27FC236}">
                  <a16:creationId xmlns:a16="http://schemas.microsoft.com/office/drawing/2014/main" id="{21A3B447-6CC3-4D85-8D87-FBE7220B7AF7}"/>
                </a:ext>
              </a:extLst>
            </p:cNvPr>
            <p:cNvSpPr/>
            <p:nvPr/>
          </p:nvSpPr>
          <p:spPr>
            <a:xfrm>
              <a:off x="6907529" y="1811221"/>
              <a:ext cx="114876" cy="60743"/>
            </a:xfrm>
            <a:custGeom>
              <a:avLst/>
              <a:gdLst/>
              <a:ahLst/>
              <a:cxnLst/>
              <a:rect l="l" t="t" r="r" b="b"/>
              <a:pathLst>
                <a:path w="4380" h="2316" extrusionOk="0">
                  <a:moveTo>
                    <a:pt x="1536" y="1"/>
                  </a:moveTo>
                  <a:lnTo>
                    <a:pt x="477" y="299"/>
                  </a:lnTo>
                  <a:cubicBezTo>
                    <a:pt x="198" y="381"/>
                    <a:pt x="1" y="636"/>
                    <a:pt x="1" y="929"/>
                  </a:cubicBezTo>
                  <a:lnTo>
                    <a:pt x="1" y="2315"/>
                  </a:lnTo>
                  <a:lnTo>
                    <a:pt x="4380" y="2315"/>
                  </a:lnTo>
                  <a:lnTo>
                    <a:pt x="4380" y="929"/>
                  </a:lnTo>
                  <a:cubicBezTo>
                    <a:pt x="4380" y="636"/>
                    <a:pt x="4187" y="381"/>
                    <a:pt x="3903" y="299"/>
                  </a:cubicBezTo>
                  <a:lnTo>
                    <a:pt x="2849" y="1"/>
                  </a:lnTo>
                  <a:lnTo>
                    <a:pt x="2590" y="309"/>
                  </a:lnTo>
                  <a:cubicBezTo>
                    <a:pt x="2486" y="431"/>
                    <a:pt x="2339" y="493"/>
                    <a:pt x="2193" y="493"/>
                  </a:cubicBezTo>
                  <a:cubicBezTo>
                    <a:pt x="2046" y="493"/>
                    <a:pt x="1899" y="431"/>
                    <a:pt x="1796" y="309"/>
                  </a:cubicBezTo>
                  <a:lnTo>
                    <a:pt x="1536" y="1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0" name="Google Shape;13508;p90">
              <a:extLst>
                <a:ext uri="{FF2B5EF4-FFF2-40B4-BE49-F238E27FC236}">
                  <a16:creationId xmlns:a16="http://schemas.microsoft.com/office/drawing/2014/main" id="{6866FD07-F6E8-4886-83F4-9B6B84AABF9C}"/>
                </a:ext>
              </a:extLst>
            </p:cNvPr>
            <p:cNvSpPr/>
            <p:nvPr/>
          </p:nvSpPr>
          <p:spPr>
            <a:xfrm>
              <a:off x="6930504" y="1739909"/>
              <a:ext cx="68926" cy="63130"/>
            </a:xfrm>
            <a:custGeom>
              <a:avLst/>
              <a:gdLst/>
              <a:ahLst/>
              <a:cxnLst/>
              <a:rect l="l" t="t" r="r" b="b"/>
              <a:pathLst>
                <a:path w="2628" h="2407" extrusionOk="0">
                  <a:moveTo>
                    <a:pt x="827" y="1"/>
                  </a:moveTo>
                  <a:cubicBezTo>
                    <a:pt x="717" y="1"/>
                    <a:pt x="608" y="48"/>
                    <a:pt x="525" y="126"/>
                  </a:cubicBezTo>
                  <a:lnTo>
                    <a:pt x="313" y="343"/>
                  </a:lnTo>
                  <a:cubicBezTo>
                    <a:pt x="111" y="540"/>
                    <a:pt x="1" y="809"/>
                    <a:pt x="1" y="1093"/>
                  </a:cubicBezTo>
                  <a:cubicBezTo>
                    <a:pt x="1" y="1815"/>
                    <a:pt x="588" y="2407"/>
                    <a:pt x="1314" y="2407"/>
                  </a:cubicBezTo>
                  <a:cubicBezTo>
                    <a:pt x="2041" y="2407"/>
                    <a:pt x="2628" y="1815"/>
                    <a:pt x="2628" y="1093"/>
                  </a:cubicBezTo>
                  <a:lnTo>
                    <a:pt x="2628" y="814"/>
                  </a:lnTo>
                  <a:cubicBezTo>
                    <a:pt x="2628" y="694"/>
                    <a:pt x="2585" y="583"/>
                    <a:pt x="2503" y="501"/>
                  </a:cubicBezTo>
                  <a:cubicBezTo>
                    <a:pt x="2166" y="169"/>
                    <a:pt x="1545" y="20"/>
                    <a:pt x="843" y="1"/>
                  </a:cubicBezTo>
                  <a:cubicBezTo>
                    <a:pt x="837" y="1"/>
                    <a:pt x="832" y="1"/>
                    <a:pt x="827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1" name="Google Shape;13509;p90">
              <a:extLst>
                <a:ext uri="{FF2B5EF4-FFF2-40B4-BE49-F238E27FC236}">
                  <a16:creationId xmlns:a16="http://schemas.microsoft.com/office/drawing/2014/main" id="{4621D48D-2A27-4CAB-8A24-666EE94A68DC}"/>
                </a:ext>
              </a:extLst>
            </p:cNvPr>
            <p:cNvSpPr/>
            <p:nvPr/>
          </p:nvSpPr>
          <p:spPr>
            <a:xfrm>
              <a:off x="6930504" y="1739909"/>
              <a:ext cx="68821" cy="61740"/>
            </a:xfrm>
            <a:custGeom>
              <a:avLst/>
              <a:gdLst/>
              <a:ahLst/>
              <a:cxnLst/>
              <a:rect l="l" t="t" r="r" b="b"/>
              <a:pathLst>
                <a:path w="2624" h="2354" extrusionOk="0">
                  <a:moveTo>
                    <a:pt x="827" y="1"/>
                  </a:moveTo>
                  <a:cubicBezTo>
                    <a:pt x="717" y="1"/>
                    <a:pt x="608" y="48"/>
                    <a:pt x="525" y="126"/>
                  </a:cubicBezTo>
                  <a:lnTo>
                    <a:pt x="309" y="343"/>
                  </a:lnTo>
                  <a:cubicBezTo>
                    <a:pt x="111" y="540"/>
                    <a:pt x="1" y="809"/>
                    <a:pt x="1" y="1088"/>
                  </a:cubicBezTo>
                  <a:cubicBezTo>
                    <a:pt x="1" y="1676"/>
                    <a:pt x="390" y="2190"/>
                    <a:pt x="949" y="2354"/>
                  </a:cubicBezTo>
                  <a:cubicBezTo>
                    <a:pt x="761" y="2123"/>
                    <a:pt x="660" y="1829"/>
                    <a:pt x="660" y="1531"/>
                  </a:cubicBezTo>
                  <a:lnTo>
                    <a:pt x="660" y="1093"/>
                  </a:lnTo>
                  <a:cubicBezTo>
                    <a:pt x="660" y="850"/>
                    <a:pt x="853" y="654"/>
                    <a:pt x="1089" y="654"/>
                  </a:cubicBezTo>
                  <a:cubicBezTo>
                    <a:pt x="1100" y="654"/>
                    <a:pt x="1111" y="655"/>
                    <a:pt x="1122" y="655"/>
                  </a:cubicBezTo>
                  <a:cubicBezTo>
                    <a:pt x="1564" y="684"/>
                    <a:pt x="2219" y="756"/>
                    <a:pt x="2623" y="949"/>
                  </a:cubicBezTo>
                  <a:cubicBezTo>
                    <a:pt x="2609" y="858"/>
                    <a:pt x="2570" y="569"/>
                    <a:pt x="2503" y="501"/>
                  </a:cubicBezTo>
                  <a:cubicBezTo>
                    <a:pt x="2166" y="169"/>
                    <a:pt x="1545" y="20"/>
                    <a:pt x="843" y="1"/>
                  </a:cubicBezTo>
                  <a:cubicBezTo>
                    <a:pt x="837" y="1"/>
                    <a:pt x="832" y="1"/>
                    <a:pt x="82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2" name="Google Shape;13510;p90">
              <a:extLst>
                <a:ext uri="{FF2B5EF4-FFF2-40B4-BE49-F238E27FC236}">
                  <a16:creationId xmlns:a16="http://schemas.microsoft.com/office/drawing/2014/main" id="{BC63338C-3F69-41BF-A9B5-4400ADDDD4FC}"/>
                </a:ext>
              </a:extLst>
            </p:cNvPr>
            <p:cNvSpPr/>
            <p:nvPr/>
          </p:nvSpPr>
          <p:spPr>
            <a:xfrm>
              <a:off x="6907529" y="1825725"/>
              <a:ext cx="23002" cy="46239"/>
            </a:xfrm>
            <a:custGeom>
              <a:avLst/>
              <a:gdLst/>
              <a:ahLst/>
              <a:cxnLst/>
              <a:rect l="l" t="t" r="r" b="b"/>
              <a:pathLst>
                <a:path w="877" h="1763" extrusionOk="0">
                  <a:moveTo>
                    <a:pt x="121" y="1"/>
                  </a:moveTo>
                  <a:cubicBezTo>
                    <a:pt x="44" y="112"/>
                    <a:pt x="1" y="242"/>
                    <a:pt x="1" y="376"/>
                  </a:cubicBezTo>
                  <a:lnTo>
                    <a:pt x="1" y="1762"/>
                  </a:lnTo>
                  <a:lnTo>
                    <a:pt x="877" y="1762"/>
                  </a:lnTo>
                  <a:lnTo>
                    <a:pt x="877" y="1031"/>
                  </a:lnTo>
                  <a:cubicBezTo>
                    <a:pt x="877" y="857"/>
                    <a:pt x="809" y="689"/>
                    <a:pt x="684" y="564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3" name="Google Shape;13511;p90">
              <a:extLst>
                <a:ext uri="{FF2B5EF4-FFF2-40B4-BE49-F238E27FC236}">
                  <a16:creationId xmlns:a16="http://schemas.microsoft.com/office/drawing/2014/main" id="{21658387-344D-4AC3-83CC-7E37456D899D}"/>
                </a:ext>
              </a:extLst>
            </p:cNvPr>
            <p:cNvSpPr/>
            <p:nvPr/>
          </p:nvSpPr>
          <p:spPr>
            <a:xfrm>
              <a:off x="6999404" y="1825725"/>
              <a:ext cx="23002" cy="46239"/>
            </a:xfrm>
            <a:custGeom>
              <a:avLst/>
              <a:gdLst/>
              <a:ahLst/>
              <a:cxnLst/>
              <a:rect l="l" t="t" r="r" b="b"/>
              <a:pathLst>
                <a:path w="877" h="1763" extrusionOk="0">
                  <a:moveTo>
                    <a:pt x="756" y="1"/>
                  </a:moveTo>
                  <a:lnTo>
                    <a:pt x="193" y="564"/>
                  </a:lnTo>
                  <a:cubicBezTo>
                    <a:pt x="73" y="689"/>
                    <a:pt x="1" y="857"/>
                    <a:pt x="1" y="1031"/>
                  </a:cubicBezTo>
                  <a:lnTo>
                    <a:pt x="1" y="1762"/>
                  </a:lnTo>
                  <a:lnTo>
                    <a:pt x="877" y="1762"/>
                  </a:lnTo>
                  <a:lnTo>
                    <a:pt x="877" y="376"/>
                  </a:lnTo>
                  <a:cubicBezTo>
                    <a:pt x="877" y="242"/>
                    <a:pt x="833" y="112"/>
                    <a:pt x="756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4" name="Google Shape;13512;p90">
              <a:extLst>
                <a:ext uri="{FF2B5EF4-FFF2-40B4-BE49-F238E27FC236}">
                  <a16:creationId xmlns:a16="http://schemas.microsoft.com/office/drawing/2014/main" id="{4D34D9F8-679A-4252-A5FF-C1FDA1A83EA5}"/>
                </a:ext>
              </a:extLst>
            </p:cNvPr>
            <p:cNvSpPr/>
            <p:nvPr/>
          </p:nvSpPr>
          <p:spPr>
            <a:xfrm>
              <a:off x="6689473" y="1510497"/>
              <a:ext cx="114667" cy="194765"/>
            </a:xfrm>
            <a:custGeom>
              <a:avLst/>
              <a:gdLst/>
              <a:ahLst/>
              <a:cxnLst/>
              <a:rect l="l" t="t" r="r" b="b"/>
              <a:pathLst>
                <a:path w="4372" h="7426" extrusionOk="0">
                  <a:moveTo>
                    <a:pt x="2190" y="409"/>
                  </a:moveTo>
                  <a:cubicBezTo>
                    <a:pt x="2555" y="409"/>
                    <a:pt x="2858" y="660"/>
                    <a:pt x="2858" y="972"/>
                  </a:cubicBezTo>
                  <a:lnTo>
                    <a:pt x="2858" y="1011"/>
                  </a:lnTo>
                  <a:cubicBezTo>
                    <a:pt x="2644" y="919"/>
                    <a:pt x="2417" y="874"/>
                    <a:pt x="2190" y="874"/>
                  </a:cubicBezTo>
                  <a:cubicBezTo>
                    <a:pt x="1962" y="874"/>
                    <a:pt x="1735" y="919"/>
                    <a:pt x="1521" y="1011"/>
                  </a:cubicBezTo>
                  <a:cubicBezTo>
                    <a:pt x="1516" y="996"/>
                    <a:pt x="1516" y="987"/>
                    <a:pt x="1516" y="972"/>
                  </a:cubicBezTo>
                  <a:cubicBezTo>
                    <a:pt x="1516" y="660"/>
                    <a:pt x="1819" y="409"/>
                    <a:pt x="2190" y="409"/>
                  </a:cubicBezTo>
                  <a:close/>
                  <a:moveTo>
                    <a:pt x="2192" y="1281"/>
                  </a:moveTo>
                  <a:cubicBezTo>
                    <a:pt x="3078" y="1281"/>
                    <a:pt x="3737" y="2154"/>
                    <a:pt x="3450" y="3027"/>
                  </a:cubicBezTo>
                  <a:cubicBezTo>
                    <a:pt x="2868" y="2435"/>
                    <a:pt x="1843" y="2204"/>
                    <a:pt x="1795" y="2194"/>
                  </a:cubicBezTo>
                  <a:cubicBezTo>
                    <a:pt x="1777" y="2190"/>
                    <a:pt x="1760" y="2188"/>
                    <a:pt x="1742" y="2188"/>
                  </a:cubicBezTo>
                  <a:cubicBezTo>
                    <a:pt x="1698" y="2188"/>
                    <a:pt x="1655" y="2202"/>
                    <a:pt x="1617" y="2233"/>
                  </a:cubicBezTo>
                  <a:cubicBezTo>
                    <a:pt x="1569" y="2271"/>
                    <a:pt x="1545" y="2329"/>
                    <a:pt x="1545" y="2392"/>
                  </a:cubicBezTo>
                  <a:cubicBezTo>
                    <a:pt x="1530" y="2507"/>
                    <a:pt x="1473" y="2608"/>
                    <a:pt x="1386" y="2685"/>
                  </a:cubicBezTo>
                  <a:cubicBezTo>
                    <a:pt x="1228" y="2832"/>
                    <a:pt x="1367" y="3043"/>
                    <a:pt x="1527" y="3043"/>
                  </a:cubicBezTo>
                  <a:cubicBezTo>
                    <a:pt x="1577" y="3043"/>
                    <a:pt x="1629" y="3023"/>
                    <a:pt x="1675" y="2974"/>
                  </a:cubicBezTo>
                  <a:cubicBezTo>
                    <a:pt x="1771" y="2883"/>
                    <a:pt x="1848" y="2772"/>
                    <a:pt x="1901" y="2647"/>
                  </a:cubicBezTo>
                  <a:cubicBezTo>
                    <a:pt x="2243" y="2748"/>
                    <a:pt x="2959" y="3008"/>
                    <a:pt x="3282" y="3460"/>
                  </a:cubicBezTo>
                  <a:cubicBezTo>
                    <a:pt x="3188" y="3991"/>
                    <a:pt x="2727" y="4375"/>
                    <a:pt x="2195" y="4375"/>
                  </a:cubicBezTo>
                  <a:cubicBezTo>
                    <a:pt x="2182" y="4375"/>
                    <a:pt x="2169" y="4375"/>
                    <a:pt x="2156" y="4374"/>
                  </a:cubicBezTo>
                  <a:cubicBezTo>
                    <a:pt x="1603" y="4360"/>
                    <a:pt x="1150" y="3936"/>
                    <a:pt x="1088" y="3393"/>
                  </a:cubicBezTo>
                  <a:lnTo>
                    <a:pt x="1088" y="3388"/>
                  </a:lnTo>
                  <a:cubicBezTo>
                    <a:pt x="1083" y="3359"/>
                    <a:pt x="1073" y="3330"/>
                    <a:pt x="1059" y="3306"/>
                  </a:cubicBezTo>
                  <a:cubicBezTo>
                    <a:pt x="549" y="2478"/>
                    <a:pt x="1068" y="1405"/>
                    <a:pt x="2036" y="1290"/>
                  </a:cubicBezTo>
                  <a:cubicBezTo>
                    <a:pt x="2089" y="1284"/>
                    <a:pt x="2141" y="1281"/>
                    <a:pt x="2192" y="1281"/>
                  </a:cubicBezTo>
                  <a:close/>
                  <a:moveTo>
                    <a:pt x="2642" y="4721"/>
                  </a:moveTo>
                  <a:lnTo>
                    <a:pt x="2642" y="4937"/>
                  </a:lnTo>
                  <a:cubicBezTo>
                    <a:pt x="2637" y="5004"/>
                    <a:pt x="2656" y="5077"/>
                    <a:pt x="2690" y="5139"/>
                  </a:cubicBezTo>
                  <a:lnTo>
                    <a:pt x="2190" y="5616"/>
                  </a:lnTo>
                  <a:lnTo>
                    <a:pt x="1684" y="5139"/>
                  </a:lnTo>
                  <a:cubicBezTo>
                    <a:pt x="1713" y="5077"/>
                    <a:pt x="1732" y="5009"/>
                    <a:pt x="1732" y="4937"/>
                  </a:cubicBezTo>
                  <a:lnTo>
                    <a:pt x="1732" y="4721"/>
                  </a:lnTo>
                  <a:cubicBezTo>
                    <a:pt x="1877" y="4764"/>
                    <a:pt x="2031" y="4788"/>
                    <a:pt x="2185" y="4788"/>
                  </a:cubicBezTo>
                  <a:lnTo>
                    <a:pt x="2190" y="4788"/>
                  </a:lnTo>
                  <a:cubicBezTo>
                    <a:pt x="2339" y="4788"/>
                    <a:pt x="2493" y="4764"/>
                    <a:pt x="2642" y="4721"/>
                  </a:cubicBezTo>
                  <a:close/>
                  <a:moveTo>
                    <a:pt x="2185" y="0"/>
                  </a:moveTo>
                  <a:cubicBezTo>
                    <a:pt x="1588" y="0"/>
                    <a:pt x="1102" y="433"/>
                    <a:pt x="1102" y="972"/>
                  </a:cubicBezTo>
                  <a:cubicBezTo>
                    <a:pt x="1102" y="1059"/>
                    <a:pt x="1117" y="1141"/>
                    <a:pt x="1141" y="1227"/>
                  </a:cubicBezTo>
                  <a:cubicBezTo>
                    <a:pt x="438" y="1752"/>
                    <a:pt x="241" y="2719"/>
                    <a:pt x="679" y="3479"/>
                  </a:cubicBezTo>
                  <a:cubicBezTo>
                    <a:pt x="736" y="3903"/>
                    <a:pt x="972" y="4278"/>
                    <a:pt x="1323" y="4523"/>
                  </a:cubicBezTo>
                  <a:lnTo>
                    <a:pt x="1323" y="4937"/>
                  </a:lnTo>
                  <a:cubicBezTo>
                    <a:pt x="1323" y="4942"/>
                    <a:pt x="1319" y="4947"/>
                    <a:pt x="1314" y="4952"/>
                  </a:cubicBezTo>
                  <a:lnTo>
                    <a:pt x="486" y="5365"/>
                  </a:lnTo>
                  <a:cubicBezTo>
                    <a:pt x="193" y="5510"/>
                    <a:pt x="5" y="5808"/>
                    <a:pt x="10" y="6135"/>
                  </a:cubicBezTo>
                  <a:lnTo>
                    <a:pt x="10" y="7213"/>
                  </a:lnTo>
                  <a:cubicBezTo>
                    <a:pt x="0" y="7355"/>
                    <a:pt x="106" y="7426"/>
                    <a:pt x="213" y="7426"/>
                  </a:cubicBezTo>
                  <a:cubicBezTo>
                    <a:pt x="319" y="7426"/>
                    <a:pt x="426" y="7355"/>
                    <a:pt x="419" y="7213"/>
                  </a:cubicBezTo>
                  <a:lnTo>
                    <a:pt x="419" y="6135"/>
                  </a:lnTo>
                  <a:cubicBezTo>
                    <a:pt x="414" y="5967"/>
                    <a:pt x="515" y="5808"/>
                    <a:pt x="669" y="5731"/>
                  </a:cubicBezTo>
                  <a:lnTo>
                    <a:pt x="1352" y="5389"/>
                  </a:lnTo>
                  <a:lnTo>
                    <a:pt x="1983" y="5986"/>
                  </a:lnTo>
                  <a:lnTo>
                    <a:pt x="1983" y="7213"/>
                  </a:lnTo>
                  <a:cubicBezTo>
                    <a:pt x="1975" y="7355"/>
                    <a:pt x="2081" y="7426"/>
                    <a:pt x="2187" y="7426"/>
                  </a:cubicBezTo>
                  <a:cubicBezTo>
                    <a:pt x="2293" y="7426"/>
                    <a:pt x="2399" y="7355"/>
                    <a:pt x="2392" y="7213"/>
                  </a:cubicBezTo>
                  <a:lnTo>
                    <a:pt x="2392" y="5986"/>
                  </a:lnTo>
                  <a:lnTo>
                    <a:pt x="3017" y="5389"/>
                  </a:lnTo>
                  <a:lnTo>
                    <a:pt x="3705" y="5731"/>
                  </a:lnTo>
                  <a:cubicBezTo>
                    <a:pt x="3859" y="5808"/>
                    <a:pt x="3955" y="5962"/>
                    <a:pt x="3955" y="6135"/>
                  </a:cubicBezTo>
                  <a:lnTo>
                    <a:pt x="3955" y="7213"/>
                  </a:lnTo>
                  <a:cubicBezTo>
                    <a:pt x="3946" y="7355"/>
                    <a:pt x="4052" y="7426"/>
                    <a:pt x="4158" y="7426"/>
                  </a:cubicBezTo>
                  <a:cubicBezTo>
                    <a:pt x="4265" y="7426"/>
                    <a:pt x="4372" y="7355"/>
                    <a:pt x="4364" y="7213"/>
                  </a:cubicBezTo>
                  <a:lnTo>
                    <a:pt x="4364" y="6135"/>
                  </a:lnTo>
                  <a:cubicBezTo>
                    <a:pt x="4364" y="5808"/>
                    <a:pt x="4177" y="5510"/>
                    <a:pt x="3888" y="5365"/>
                  </a:cubicBezTo>
                  <a:lnTo>
                    <a:pt x="3056" y="4952"/>
                  </a:lnTo>
                  <a:cubicBezTo>
                    <a:pt x="3051" y="4947"/>
                    <a:pt x="3051" y="4942"/>
                    <a:pt x="3051" y="4937"/>
                  </a:cubicBezTo>
                  <a:lnTo>
                    <a:pt x="3051" y="4523"/>
                  </a:lnTo>
                  <a:cubicBezTo>
                    <a:pt x="3397" y="4278"/>
                    <a:pt x="3633" y="3903"/>
                    <a:pt x="3691" y="3479"/>
                  </a:cubicBezTo>
                  <a:cubicBezTo>
                    <a:pt x="4134" y="2719"/>
                    <a:pt x="3936" y="1752"/>
                    <a:pt x="3229" y="1227"/>
                  </a:cubicBezTo>
                  <a:cubicBezTo>
                    <a:pt x="3258" y="1141"/>
                    <a:pt x="3267" y="1059"/>
                    <a:pt x="3267" y="972"/>
                  </a:cubicBezTo>
                  <a:cubicBezTo>
                    <a:pt x="3267" y="438"/>
                    <a:pt x="2781" y="0"/>
                    <a:pt x="21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5" name="Google Shape;13513;p90">
              <a:extLst>
                <a:ext uri="{FF2B5EF4-FFF2-40B4-BE49-F238E27FC236}">
                  <a16:creationId xmlns:a16="http://schemas.microsoft.com/office/drawing/2014/main" id="{1D086EFB-5E88-402F-BD1D-82FDD2CE41C1}"/>
                </a:ext>
              </a:extLst>
            </p:cNvPr>
            <p:cNvSpPr/>
            <p:nvPr/>
          </p:nvSpPr>
          <p:spPr>
            <a:xfrm>
              <a:off x="6712685" y="1678327"/>
              <a:ext cx="10753" cy="26385"/>
            </a:xfrm>
            <a:custGeom>
              <a:avLst/>
              <a:gdLst/>
              <a:ahLst/>
              <a:cxnLst/>
              <a:rect l="l" t="t" r="r" b="b"/>
              <a:pathLst>
                <a:path w="410" h="1006" extrusionOk="0">
                  <a:moveTo>
                    <a:pt x="208" y="1"/>
                  </a:moveTo>
                  <a:cubicBezTo>
                    <a:pt x="92" y="1"/>
                    <a:pt x="1" y="92"/>
                    <a:pt x="1" y="208"/>
                  </a:cubicBezTo>
                  <a:lnTo>
                    <a:pt x="1" y="814"/>
                  </a:lnTo>
                  <a:cubicBezTo>
                    <a:pt x="8" y="942"/>
                    <a:pt x="106" y="1005"/>
                    <a:pt x="205" y="1005"/>
                  </a:cubicBezTo>
                  <a:cubicBezTo>
                    <a:pt x="304" y="1005"/>
                    <a:pt x="402" y="942"/>
                    <a:pt x="410" y="814"/>
                  </a:cubicBezTo>
                  <a:lnTo>
                    <a:pt x="410" y="208"/>
                  </a:lnTo>
                  <a:cubicBezTo>
                    <a:pt x="410" y="92"/>
                    <a:pt x="318" y="1"/>
                    <a:pt x="2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6" name="Google Shape;13514;p90">
              <a:extLst>
                <a:ext uri="{FF2B5EF4-FFF2-40B4-BE49-F238E27FC236}">
                  <a16:creationId xmlns:a16="http://schemas.microsoft.com/office/drawing/2014/main" id="{B4215AD7-DA65-4F2F-BC6B-6F4581C1AA89}"/>
                </a:ext>
              </a:extLst>
            </p:cNvPr>
            <p:cNvSpPr/>
            <p:nvPr/>
          </p:nvSpPr>
          <p:spPr>
            <a:xfrm>
              <a:off x="6769913" y="1678090"/>
              <a:ext cx="11147" cy="27172"/>
            </a:xfrm>
            <a:custGeom>
              <a:avLst/>
              <a:gdLst/>
              <a:ahLst/>
              <a:cxnLst/>
              <a:rect l="l" t="t" r="r" b="b"/>
              <a:pathLst>
                <a:path w="425" h="1036" extrusionOk="0">
                  <a:moveTo>
                    <a:pt x="212" y="0"/>
                  </a:moveTo>
                  <a:cubicBezTo>
                    <a:pt x="107" y="0"/>
                    <a:pt x="1" y="72"/>
                    <a:pt x="8" y="217"/>
                  </a:cubicBezTo>
                  <a:lnTo>
                    <a:pt x="8" y="823"/>
                  </a:lnTo>
                  <a:cubicBezTo>
                    <a:pt x="1" y="965"/>
                    <a:pt x="107" y="1036"/>
                    <a:pt x="212" y="1036"/>
                  </a:cubicBezTo>
                  <a:cubicBezTo>
                    <a:pt x="318" y="1036"/>
                    <a:pt x="424" y="965"/>
                    <a:pt x="417" y="823"/>
                  </a:cubicBezTo>
                  <a:lnTo>
                    <a:pt x="417" y="217"/>
                  </a:lnTo>
                  <a:cubicBezTo>
                    <a:pt x="424" y="72"/>
                    <a:pt x="318" y="0"/>
                    <a:pt x="2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7" name="Google Shape;13515;p90">
              <a:extLst>
                <a:ext uri="{FF2B5EF4-FFF2-40B4-BE49-F238E27FC236}">
                  <a16:creationId xmlns:a16="http://schemas.microsoft.com/office/drawing/2014/main" id="{D204DC33-203B-49BF-9BC8-19328EBDE875}"/>
                </a:ext>
              </a:extLst>
            </p:cNvPr>
            <p:cNvSpPr/>
            <p:nvPr/>
          </p:nvSpPr>
          <p:spPr>
            <a:xfrm>
              <a:off x="6940864" y="1734375"/>
              <a:ext cx="49990" cy="16943"/>
            </a:xfrm>
            <a:custGeom>
              <a:avLst/>
              <a:gdLst/>
              <a:ahLst/>
              <a:cxnLst/>
              <a:rect l="l" t="t" r="r" b="b"/>
              <a:pathLst>
                <a:path w="1906" h="646" extrusionOk="0">
                  <a:moveTo>
                    <a:pt x="260" y="0"/>
                  </a:moveTo>
                  <a:cubicBezTo>
                    <a:pt x="0" y="15"/>
                    <a:pt x="0" y="400"/>
                    <a:pt x="260" y="414"/>
                  </a:cubicBezTo>
                  <a:cubicBezTo>
                    <a:pt x="496" y="414"/>
                    <a:pt x="1165" y="448"/>
                    <a:pt x="1487" y="611"/>
                  </a:cubicBezTo>
                  <a:cubicBezTo>
                    <a:pt x="1526" y="635"/>
                    <a:pt x="1564" y="645"/>
                    <a:pt x="1600" y="645"/>
                  </a:cubicBezTo>
                  <a:cubicBezTo>
                    <a:pt x="1794" y="645"/>
                    <a:pt x="1905" y="335"/>
                    <a:pt x="1665" y="241"/>
                  </a:cubicBezTo>
                  <a:cubicBezTo>
                    <a:pt x="1189" y="0"/>
                    <a:pt x="299" y="0"/>
                    <a:pt x="2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8" name="Google Shape;13516;p90">
              <a:extLst>
                <a:ext uri="{FF2B5EF4-FFF2-40B4-BE49-F238E27FC236}">
                  <a16:creationId xmlns:a16="http://schemas.microsoft.com/office/drawing/2014/main" id="{F8B0FF02-D9D4-4FB0-806A-FF3926D8211F}"/>
                </a:ext>
              </a:extLst>
            </p:cNvPr>
            <p:cNvSpPr/>
            <p:nvPr/>
          </p:nvSpPr>
          <p:spPr>
            <a:xfrm>
              <a:off x="6901995" y="1705734"/>
              <a:ext cx="126023" cy="171816"/>
            </a:xfrm>
            <a:custGeom>
              <a:avLst/>
              <a:gdLst/>
              <a:ahLst/>
              <a:cxnLst/>
              <a:rect l="l" t="t" r="r" b="b"/>
              <a:pathLst>
                <a:path w="4805" h="6551" extrusionOk="0">
                  <a:moveTo>
                    <a:pt x="3729" y="409"/>
                  </a:moveTo>
                  <a:lnTo>
                    <a:pt x="3729" y="1261"/>
                  </a:lnTo>
                  <a:cubicBezTo>
                    <a:pt x="3729" y="1395"/>
                    <a:pt x="3696" y="1535"/>
                    <a:pt x="3638" y="1660"/>
                  </a:cubicBezTo>
                  <a:lnTo>
                    <a:pt x="3532" y="1867"/>
                  </a:lnTo>
                  <a:cubicBezTo>
                    <a:pt x="3518" y="1891"/>
                    <a:pt x="3513" y="1925"/>
                    <a:pt x="3513" y="1958"/>
                  </a:cubicBezTo>
                  <a:lnTo>
                    <a:pt x="3513" y="2396"/>
                  </a:lnTo>
                  <a:cubicBezTo>
                    <a:pt x="3513" y="3010"/>
                    <a:pt x="3012" y="3504"/>
                    <a:pt x="2402" y="3504"/>
                  </a:cubicBezTo>
                  <a:cubicBezTo>
                    <a:pt x="2391" y="3504"/>
                    <a:pt x="2379" y="3503"/>
                    <a:pt x="2368" y="3503"/>
                  </a:cubicBezTo>
                  <a:cubicBezTo>
                    <a:pt x="1776" y="3484"/>
                    <a:pt x="1295" y="2964"/>
                    <a:pt x="1295" y="2339"/>
                  </a:cubicBezTo>
                  <a:lnTo>
                    <a:pt x="1295" y="1958"/>
                  </a:lnTo>
                  <a:cubicBezTo>
                    <a:pt x="1295" y="1925"/>
                    <a:pt x="1285" y="1891"/>
                    <a:pt x="1271" y="1867"/>
                  </a:cubicBezTo>
                  <a:lnTo>
                    <a:pt x="1145" y="1612"/>
                  </a:lnTo>
                  <a:cubicBezTo>
                    <a:pt x="1097" y="1516"/>
                    <a:pt x="1073" y="1415"/>
                    <a:pt x="1073" y="1309"/>
                  </a:cubicBezTo>
                  <a:lnTo>
                    <a:pt x="1073" y="1299"/>
                  </a:lnTo>
                  <a:cubicBezTo>
                    <a:pt x="1073" y="808"/>
                    <a:pt x="1473" y="409"/>
                    <a:pt x="1963" y="409"/>
                  </a:cubicBezTo>
                  <a:close/>
                  <a:moveTo>
                    <a:pt x="2854" y="3840"/>
                  </a:moveTo>
                  <a:cubicBezTo>
                    <a:pt x="2858" y="3902"/>
                    <a:pt x="2868" y="3965"/>
                    <a:pt x="2892" y="4023"/>
                  </a:cubicBezTo>
                  <a:lnTo>
                    <a:pt x="2724" y="4196"/>
                  </a:lnTo>
                  <a:cubicBezTo>
                    <a:pt x="2637" y="4278"/>
                    <a:pt x="2522" y="4326"/>
                    <a:pt x="2401" y="4326"/>
                  </a:cubicBezTo>
                  <a:cubicBezTo>
                    <a:pt x="2281" y="4326"/>
                    <a:pt x="2166" y="4278"/>
                    <a:pt x="2084" y="4191"/>
                  </a:cubicBezTo>
                  <a:lnTo>
                    <a:pt x="1915" y="4023"/>
                  </a:lnTo>
                  <a:cubicBezTo>
                    <a:pt x="1935" y="3965"/>
                    <a:pt x="1949" y="3902"/>
                    <a:pt x="1949" y="3840"/>
                  </a:cubicBezTo>
                  <a:cubicBezTo>
                    <a:pt x="2079" y="3883"/>
                    <a:pt x="2218" y="3907"/>
                    <a:pt x="2358" y="3912"/>
                  </a:cubicBezTo>
                  <a:lnTo>
                    <a:pt x="2401" y="3912"/>
                  </a:lnTo>
                  <a:cubicBezTo>
                    <a:pt x="2555" y="3912"/>
                    <a:pt x="2709" y="3888"/>
                    <a:pt x="2854" y="3840"/>
                  </a:cubicBezTo>
                  <a:close/>
                  <a:moveTo>
                    <a:pt x="1963" y="0"/>
                  </a:moveTo>
                  <a:cubicBezTo>
                    <a:pt x="1246" y="0"/>
                    <a:pt x="664" y="582"/>
                    <a:pt x="664" y="1299"/>
                  </a:cubicBezTo>
                  <a:lnTo>
                    <a:pt x="664" y="1309"/>
                  </a:lnTo>
                  <a:cubicBezTo>
                    <a:pt x="664" y="1477"/>
                    <a:pt x="703" y="1641"/>
                    <a:pt x="780" y="1790"/>
                  </a:cubicBezTo>
                  <a:lnTo>
                    <a:pt x="886" y="2002"/>
                  </a:lnTo>
                  <a:lnTo>
                    <a:pt x="886" y="2339"/>
                  </a:lnTo>
                  <a:cubicBezTo>
                    <a:pt x="881" y="2849"/>
                    <a:pt x="1126" y="3330"/>
                    <a:pt x="1540" y="3628"/>
                  </a:cubicBezTo>
                  <a:lnTo>
                    <a:pt x="1540" y="3811"/>
                  </a:lnTo>
                  <a:cubicBezTo>
                    <a:pt x="1540" y="3917"/>
                    <a:pt x="1473" y="4008"/>
                    <a:pt x="1372" y="4037"/>
                  </a:cubicBezTo>
                  <a:lnTo>
                    <a:pt x="631" y="4249"/>
                  </a:lnTo>
                  <a:cubicBezTo>
                    <a:pt x="265" y="4355"/>
                    <a:pt x="10" y="4691"/>
                    <a:pt x="10" y="5076"/>
                  </a:cubicBezTo>
                  <a:lnTo>
                    <a:pt x="10" y="6337"/>
                  </a:lnTo>
                  <a:cubicBezTo>
                    <a:pt x="0" y="6479"/>
                    <a:pt x="106" y="6550"/>
                    <a:pt x="213" y="6550"/>
                  </a:cubicBezTo>
                  <a:cubicBezTo>
                    <a:pt x="319" y="6550"/>
                    <a:pt x="426" y="6479"/>
                    <a:pt x="419" y="6337"/>
                  </a:cubicBezTo>
                  <a:lnTo>
                    <a:pt x="419" y="5081"/>
                  </a:lnTo>
                  <a:cubicBezTo>
                    <a:pt x="419" y="4879"/>
                    <a:pt x="549" y="4701"/>
                    <a:pt x="746" y="4643"/>
                  </a:cubicBezTo>
                  <a:lnTo>
                    <a:pt x="1482" y="4432"/>
                  </a:lnTo>
                  <a:cubicBezTo>
                    <a:pt x="1545" y="4412"/>
                    <a:pt x="1607" y="4388"/>
                    <a:pt x="1660" y="4350"/>
                  </a:cubicBezTo>
                  <a:lnTo>
                    <a:pt x="1790" y="4485"/>
                  </a:lnTo>
                  <a:cubicBezTo>
                    <a:pt x="1959" y="4651"/>
                    <a:pt x="2180" y="4734"/>
                    <a:pt x="2401" y="4734"/>
                  </a:cubicBezTo>
                  <a:cubicBezTo>
                    <a:pt x="2623" y="4734"/>
                    <a:pt x="2844" y="4651"/>
                    <a:pt x="3012" y="4485"/>
                  </a:cubicBezTo>
                  <a:lnTo>
                    <a:pt x="3142" y="4350"/>
                  </a:lnTo>
                  <a:cubicBezTo>
                    <a:pt x="3200" y="4388"/>
                    <a:pt x="3258" y="4417"/>
                    <a:pt x="3325" y="4436"/>
                  </a:cubicBezTo>
                  <a:lnTo>
                    <a:pt x="4061" y="4643"/>
                  </a:lnTo>
                  <a:cubicBezTo>
                    <a:pt x="4254" y="4701"/>
                    <a:pt x="4389" y="4879"/>
                    <a:pt x="4389" y="5081"/>
                  </a:cubicBezTo>
                  <a:lnTo>
                    <a:pt x="4389" y="6337"/>
                  </a:lnTo>
                  <a:cubicBezTo>
                    <a:pt x="4381" y="6479"/>
                    <a:pt x="4487" y="6550"/>
                    <a:pt x="4593" y="6550"/>
                  </a:cubicBezTo>
                  <a:cubicBezTo>
                    <a:pt x="4699" y="6550"/>
                    <a:pt x="4805" y="6479"/>
                    <a:pt x="4798" y="6337"/>
                  </a:cubicBezTo>
                  <a:lnTo>
                    <a:pt x="4798" y="5081"/>
                  </a:lnTo>
                  <a:cubicBezTo>
                    <a:pt x="4798" y="4691"/>
                    <a:pt x="4543" y="4355"/>
                    <a:pt x="4172" y="4249"/>
                  </a:cubicBezTo>
                  <a:lnTo>
                    <a:pt x="3431" y="4037"/>
                  </a:lnTo>
                  <a:cubicBezTo>
                    <a:pt x="3335" y="4008"/>
                    <a:pt x="3263" y="3917"/>
                    <a:pt x="3263" y="3816"/>
                  </a:cubicBezTo>
                  <a:lnTo>
                    <a:pt x="3263" y="3643"/>
                  </a:lnTo>
                  <a:cubicBezTo>
                    <a:pt x="3335" y="3594"/>
                    <a:pt x="3397" y="3541"/>
                    <a:pt x="3460" y="3484"/>
                  </a:cubicBezTo>
                  <a:cubicBezTo>
                    <a:pt x="3753" y="3200"/>
                    <a:pt x="3922" y="2805"/>
                    <a:pt x="3922" y="2391"/>
                  </a:cubicBezTo>
                  <a:lnTo>
                    <a:pt x="3922" y="2007"/>
                  </a:lnTo>
                  <a:lnTo>
                    <a:pt x="4004" y="1843"/>
                  </a:lnTo>
                  <a:cubicBezTo>
                    <a:pt x="4090" y="1660"/>
                    <a:pt x="4138" y="1463"/>
                    <a:pt x="4138" y="1261"/>
                  </a:cubicBezTo>
                  <a:lnTo>
                    <a:pt x="4138" y="207"/>
                  </a:lnTo>
                  <a:cubicBezTo>
                    <a:pt x="4138" y="91"/>
                    <a:pt x="4047" y="0"/>
                    <a:pt x="39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9" name="Google Shape;13517;p90">
              <a:extLst>
                <a:ext uri="{FF2B5EF4-FFF2-40B4-BE49-F238E27FC236}">
                  <a16:creationId xmlns:a16="http://schemas.microsoft.com/office/drawing/2014/main" id="{8C3DDEB7-735C-4CFF-8759-026CA17CAD92}"/>
                </a:ext>
              </a:extLst>
            </p:cNvPr>
            <p:cNvSpPr/>
            <p:nvPr/>
          </p:nvSpPr>
          <p:spPr>
            <a:xfrm>
              <a:off x="6924944" y="1843534"/>
              <a:ext cx="11199" cy="34017"/>
            </a:xfrm>
            <a:custGeom>
              <a:avLst/>
              <a:gdLst/>
              <a:ahLst/>
              <a:cxnLst/>
              <a:rect l="l" t="t" r="r" b="b"/>
              <a:pathLst>
                <a:path w="427" h="1297" extrusionOk="0">
                  <a:moveTo>
                    <a:pt x="213" y="0"/>
                  </a:moveTo>
                  <a:cubicBezTo>
                    <a:pt x="102" y="0"/>
                    <a:pt x="11" y="92"/>
                    <a:pt x="11" y="207"/>
                  </a:cubicBezTo>
                  <a:lnTo>
                    <a:pt x="11" y="1083"/>
                  </a:lnTo>
                  <a:cubicBezTo>
                    <a:pt x="1" y="1225"/>
                    <a:pt x="107" y="1296"/>
                    <a:pt x="213" y="1296"/>
                  </a:cubicBezTo>
                  <a:cubicBezTo>
                    <a:pt x="320" y="1296"/>
                    <a:pt x="427" y="1225"/>
                    <a:pt x="420" y="1083"/>
                  </a:cubicBezTo>
                  <a:lnTo>
                    <a:pt x="420" y="203"/>
                  </a:lnTo>
                  <a:cubicBezTo>
                    <a:pt x="415" y="92"/>
                    <a:pt x="323" y="0"/>
                    <a:pt x="2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0" name="Google Shape;13518;p90">
              <a:extLst>
                <a:ext uri="{FF2B5EF4-FFF2-40B4-BE49-F238E27FC236}">
                  <a16:creationId xmlns:a16="http://schemas.microsoft.com/office/drawing/2014/main" id="{5A5A466E-BA85-4B19-B499-F9DCBFFF976E}"/>
                </a:ext>
              </a:extLst>
            </p:cNvPr>
            <p:cNvSpPr/>
            <p:nvPr/>
          </p:nvSpPr>
          <p:spPr>
            <a:xfrm>
              <a:off x="6994106" y="1843534"/>
              <a:ext cx="10753" cy="33440"/>
            </a:xfrm>
            <a:custGeom>
              <a:avLst/>
              <a:gdLst/>
              <a:ahLst/>
              <a:cxnLst/>
              <a:rect l="l" t="t" r="r" b="b"/>
              <a:pathLst>
                <a:path w="410" h="1275" extrusionOk="0">
                  <a:moveTo>
                    <a:pt x="203" y="0"/>
                  </a:moveTo>
                  <a:cubicBezTo>
                    <a:pt x="92" y="0"/>
                    <a:pt x="1" y="92"/>
                    <a:pt x="1" y="207"/>
                  </a:cubicBezTo>
                  <a:lnTo>
                    <a:pt x="1" y="1083"/>
                  </a:lnTo>
                  <a:cubicBezTo>
                    <a:pt x="6" y="1211"/>
                    <a:pt x="104" y="1274"/>
                    <a:pt x="203" y="1274"/>
                  </a:cubicBezTo>
                  <a:cubicBezTo>
                    <a:pt x="303" y="1274"/>
                    <a:pt x="403" y="1211"/>
                    <a:pt x="410" y="1083"/>
                  </a:cubicBezTo>
                  <a:lnTo>
                    <a:pt x="410" y="203"/>
                  </a:lnTo>
                  <a:cubicBezTo>
                    <a:pt x="405" y="92"/>
                    <a:pt x="314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1" name="Google Shape;13519;p90">
              <a:extLst>
                <a:ext uri="{FF2B5EF4-FFF2-40B4-BE49-F238E27FC236}">
                  <a16:creationId xmlns:a16="http://schemas.microsoft.com/office/drawing/2014/main" id="{0CA52C39-0DA8-403C-AB2D-540E996C2C12}"/>
                </a:ext>
              </a:extLst>
            </p:cNvPr>
            <p:cNvSpPr/>
            <p:nvPr/>
          </p:nvSpPr>
          <p:spPr>
            <a:xfrm>
              <a:off x="6790816" y="1590779"/>
              <a:ext cx="188366" cy="104228"/>
            </a:xfrm>
            <a:custGeom>
              <a:avLst/>
              <a:gdLst/>
              <a:ahLst/>
              <a:cxnLst/>
              <a:rect l="l" t="t" r="r" b="b"/>
              <a:pathLst>
                <a:path w="7182" h="3974" extrusionOk="0">
                  <a:moveTo>
                    <a:pt x="2476" y="0"/>
                  </a:moveTo>
                  <a:cubicBezTo>
                    <a:pt x="1677" y="0"/>
                    <a:pt x="863" y="220"/>
                    <a:pt x="125" y="692"/>
                  </a:cubicBezTo>
                  <a:cubicBezTo>
                    <a:pt x="29" y="750"/>
                    <a:pt x="0" y="880"/>
                    <a:pt x="63" y="976"/>
                  </a:cubicBezTo>
                  <a:cubicBezTo>
                    <a:pt x="103" y="1038"/>
                    <a:pt x="170" y="1070"/>
                    <a:pt x="238" y="1070"/>
                  </a:cubicBezTo>
                  <a:cubicBezTo>
                    <a:pt x="276" y="1070"/>
                    <a:pt x="314" y="1060"/>
                    <a:pt x="347" y="1039"/>
                  </a:cubicBezTo>
                  <a:cubicBezTo>
                    <a:pt x="1015" y="610"/>
                    <a:pt x="1752" y="410"/>
                    <a:pt x="2476" y="410"/>
                  </a:cubicBezTo>
                  <a:cubicBezTo>
                    <a:pt x="4107" y="410"/>
                    <a:pt x="5673" y="1426"/>
                    <a:pt x="6236" y="3122"/>
                  </a:cubicBezTo>
                  <a:lnTo>
                    <a:pt x="5894" y="2776"/>
                  </a:lnTo>
                  <a:cubicBezTo>
                    <a:pt x="5848" y="2724"/>
                    <a:pt x="5794" y="2702"/>
                    <a:pt x="5743" y="2702"/>
                  </a:cubicBezTo>
                  <a:cubicBezTo>
                    <a:pt x="5581" y="2702"/>
                    <a:pt x="5440" y="2915"/>
                    <a:pt x="5601" y="3065"/>
                  </a:cubicBezTo>
                  <a:lnTo>
                    <a:pt x="6443" y="3911"/>
                  </a:lnTo>
                  <a:cubicBezTo>
                    <a:pt x="6483" y="3954"/>
                    <a:pt x="6536" y="3974"/>
                    <a:pt x="6588" y="3974"/>
                  </a:cubicBezTo>
                  <a:cubicBezTo>
                    <a:pt x="6672" y="3974"/>
                    <a:pt x="6755" y="3922"/>
                    <a:pt x="6785" y="3830"/>
                  </a:cubicBezTo>
                  <a:lnTo>
                    <a:pt x="7131" y="2685"/>
                  </a:lnTo>
                  <a:cubicBezTo>
                    <a:pt x="7181" y="2526"/>
                    <a:pt x="7051" y="2417"/>
                    <a:pt x="6925" y="2417"/>
                  </a:cubicBezTo>
                  <a:cubicBezTo>
                    <a:pt x="6845" y="2417"/>
                    <a:pt x="6766" y="2461"/>
                    <a:pt x="6737" y="2564"/>
                  </a:cubicBezTo>
                  <a:lnTo>
                    <a:pt x="6616" y="2964"/>
                  </a:lnTo>
                  <a:cubicBezTo>
                    <a:pt x="5987" y="1107"/>
                    <a:pt x="4268" y="0"/>
                    <a:pt x="24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2" name="Google Shape;13520;p90">
              <a:extLst>
                <a:ext uri="{FF2B5EF4-FFF2-40B4-BE49-F238E27FC236}">
                  <a16:creationId xmlns:a16="http://schemas.microsoft.com/office/drawing/2014/main" id="{A614E641-5882-41C4-8B24-10479E1EA60F}"/>
                </a:ext>
              </a:extLst>
            </p:cNvPr>
            <p:cNvSpPr/>
            <p:nvPr/>
          </p:nvSpPr>
          <p:spPr>
            <a:xfrm>
              <a:off x="6733877" y="1716671"/>
              <a:ext cx="186950" cy="103153"/>
            </a:xfrm>
            <a:custGeom>
              <a:avLst/>
              <a:gdLst/>
              <a:ahLst/>
              <a:cxnLst/>
              <a:rect l="l" t="t" r="r" b="b"/>
              <a:pathLst>
                <a:path w="7128" h="3933" extrusionOk="0">
                  <a:moveTo>
                    <a:pt x="540" y="0"/>
                  </a:moveTo>
                  <a:cubicBezTo>
                    <a:pt x="451" y="0"/>
                    <a:pt x="363" y="59"/>
                    <a:pt x="338" y="156"/>
                  </a:cubicBezTo>
                  <a:lnTo>
                    <a:pt x="49" y="1310"/>
                  </a:lnTo>
                  <a:cubicBezTo>
                    <a:pt x="1" y="1472"/>
                    <a:pt x="129" y="1576"/>
                    <a:pt x="253" y="1576"/>
                  </a:cubicBezTo>
                  <a:cubicBezTo>
                    <a:pt x="340" y="1576"/>
                    <a:pt x="425" y="1526"/>
                    <a:pt x="448" y="1412"/>
                  </a:cubicBezTo>
                  <a:lnTo>
                    <a:pt x="540" y="1031"/>
                  </a:lnTo>
                  <a:cubicBezTo>
                    <a:pt x="1189" y="2854"/>
                    <a:pt x="2891" y="3932"/>
                    <a:pt x="4659" y="3932"/>
                  </a:cubicBezTo>
                  <a:cubicBezTo>
                    <a:pt x="5458" y="3932"/>
                    <a:pt x="6271" y="3712"/>
                    <a:pt x="7007" y="3240"/>
                  </a:cubicBezTo>
                  <a:cubicBezTo>
                    <a:pt x="7103" y="3182"/>
                    <a:pt x="7127" y="3057"/>
                    <a:pt x="7069" y="2961"/>
                  </a:cubicBezTo>
                  <a:cubicBezTo>
                    <a:pt x="7030" y="2901"/>
                    <a:pt x="6966" y="2869"/>
                    <a:pt x="6900" y="2869"/>
                  </a:cubicBezTo>
                  <a:cubicBezTo>
                    <a:pt x="6861" y="2869"/>
                    <a:pt x="6821" y="2880"/>
                    <a:pt x="6786" y="2903"/>
                  </a:cubicBezTo>
                  <a:cubicBezTo>
                    <a:pt x="6120" y="3330"/>
                    <a:pt x="5385" y="3528"/>
                    <a:pt x="4663" y="3528"/>
                  </a:cubicBezTo>
                  <a:cubicBezTo>
                    <a:pt x="3030" y="3528"/>
                    <a:pt x="1461" y="2513"/>
                    <a:pt x="901" y="815"/>
                  </a:cubicBezTo>
                  <a:lnTo>
                    <a:pt x="901" y="815"/>
                  </a:lnTo>
                  <a:lnTo>
                    <a:pt x="1276" y="1166"/>
                  </a:lnTo>
                  <a:cubicBezTo>
                    <a:pt x="1322" y="1216"/>
                    <a:pt x="1374" y="1236"/>
                    <a:pt x="1424" y="1236"/>
                  </a:cubicBezTo>
                  <a:cubicBezTo>
                    <a:pt x="1591" y="1236"/>
                    <a:pt x="1733" y="1004"/>
                    <a:pt x="1555" y="863"/>
                  </a:cubicBezTo>
                  <a:lnTo>
                    <a:pt x="675" y="55"/>
                  </a:lnTo>
                  <a:cubicBezTo>
                    <a:pt x="636" y="17"/>
                    <a:pt x="588" y="0"/>
                    <a:pt x="5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223" name="Google Shape;13521;p90">
            <a:extLst>
              <a:ext uri="{FF2B5EF4-FFF2-40B4-BE49-F238E27FC236}">
                <a16:creationId xmlns:a16="http://schemas.microsoft.com/office/drawing/2014/main" id="{258755DF-16A7-482F-8DD4-A062ED747130}"/>
              </a:ext>
            </a:extLst>
          </p:cNvPr>
          <p:cNvGrpSpPr/>
          <p:nvPr/>
        </p:nvGrpSpPr>
        <p:grpSpPr>
          <a:xfrm>
            <a:off x="9487875" y="1768036"/>
            <a:ext cx="489020" cy="488880"/>
            <a:chOff x="7115906" y="1510602"/>
            <a:chExt cx="366765" cy="366660"/>
          </a:xfrm>
        </p:grpSpPr>
        <p:sp>
          <p:nvSpPr>
            <p:cNvPr id="1224" name="Google Shape;13522;p90">
              <a:extLst>
                <a:ext uri="{FF2B5EF4-FFF2-40B4-BE49-F238E27FC236}">
                  <a16:creationId xmlns:a16="http://schemas.microsoft.com/office/drawing/2014/main" id="{A5E6C0FB-263A-4148-8933-C5C49345C430}"/>
                </a:ext>
              </a:extLst>
            </p:cNvPr>
            <p:cNvSpPr/>
            <p:nvPr/>
          </p:nvSpPr>
          <p:spPr>
            <a:xfrm>
              <a:off x="7151602" y="1591776"/>
              <a:ext cx="100478" cy="60717"/>
            </a:xfrm>
            <a:custGeom>
              <a:avLst/>
              <a:gdLst/>
              <a:ahLst/>
              <a:cxnLst/>
              <a:rect l="l" t="t" r="r" b="b"/>
              <a:pathLst>
                <a:path w="3831" h="2315" extrusionOk="0">
                  <a:moveTo>
                    <a:pt x="1733" y="0"/>
                  </a:moveTo>
                  <a:cubicBezTo>
                    <a:pt x="1733" y="0"/>
                    <a:pt x="1" y="53"/>
                    <a:pt x="1" y="1549"/>
                  </a:cubicBezTo>
                  <a:lnTo>
                    <a:pt x="1" y="2314"/>
                  </a:lnTo>
                  <a:cubicBezTo>
                    <a:pt x="1" y="2314"/>
                    <a:pt x="1959" y="2151"/>
                    <a:pt x="2359" y="1371"/>
                  </a:cubicBezTo>
                  <a:cubicBezTo>
                    <a:pt x="2359" y="1371"/>
                    <a:pt x="2604" y="2276"/>
                    <a:pt x="3504" y="2314"/>
                  </a:cubicBezTo>
                  <a:cubicBezTo>
                    <a:pt x="3504" y="2314"/>
                    <a:pt x="3831" y="0"/>
                    <a:pt x="173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5" name="Google Shape;13523;p90">
              <a:extLst>
                <a:ext uri="{FF2B5EF4-FFF2-40B4-BE49-F238E27FC236}">
                  <a16:creationId xmlns:a16="http://schemas.microsoft.com/office/drawing/2014/main" id="{AEF538FE-DA82-47F3-AF9A-727E2AEBA260}"/>
                </a:ext>
              </a:extLst>
            </p:cNvPr>
            <p:cNvSpPr/>
            <p:nvPr/>
          </p:nvSpPr>
          <p:spPr>
            <a:xfrm>
              <a:off x="7151602" y="1591776"/>
              <a:ext cx="53793" cy="60717"/>
            </a:xfrm>
            <a:custGeom>
              <a:avLst/>
              <a:gdLst/>
              <a:ahLst/>
              <a:cxnLst/>
              <a:rect l="l" t="t" r="r" b="b"/>
              <a:pathLst>
                <a:path w="2051" h="2315" extrusionOk="0">
                  <a:moveTo>
                    <a:pt x="1733" y="0"/>
                  </a:moveTo>
                  <a:cubicBezTo>
                    <a:pt x="1733" y="0"/>
                    <a:pt x="1" y="53"/>
                    <a:pt x="1" y="1549"/>
                  </a:cubicBezTo>
                  <a:lnTo>
                    <a:pt x="1" y="2314"/>
                  </a:lnTo>
                  <a:cubicBezTo>
                    <a:pt x="1" y="2314"/>
                    <a:pt x="217" y="2300"/>
                    <a:pt x="516" y="2247"/>
                  </a:cubicBezTo>
                  <a:lnTo>
                    <a:pt x="516" y="1549"/>
                  </a:lnTo>
                  <a:cubicBezTo>
                    <a:pt x="516" y="366"/>
                    <a:pt x="1598" y="87"/>
                    <a:pt x="2051" y="24"/>
                  </a:cubicBezTo>
                  <a:cubicBezTo>
                    <a:pt x="1945" y="10"/>
                    <a:pt x="1839" y="0"/>
                    <a:pt x="1733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6" name="Google Shape;13524;p90">
              <a:extLst>
                <a:ext uri="{FF2B5EF4-FFF2-40B4-BE49-F238E27FC236}">
                  <a16:creationId xmlns:a16="http://schemas.microsoft.com/office/drawing/2014/main" id="{A544AF52-0871-4549-9B74-42B28D509F36}"/>
                </a:ext>
              </a:extLst>
            </p:cNvPr>
            <p:cNvSpPr/>
            <p:nvPr/>
          </p:nvSpPr>
          <p:spPr>
            <a:xfrm>
              <a:off x="7191232" y="1748249"/>
              <a:ext cx="12143" cy="10124"/>
            </a:xfrm>
            <a:custGeom>
              <a:avLst/>
              <a:gdLst/>
              <a:ahLst/>
              <a:cxnLst/>
              <a:rect l="l" t="t" r="r" b="b"/>
              <a:pathLst>
                <a:path w="463" h="386" extrusionOk="0">
                  <a:moveTo>
                    <a:pt x="227" y="1"/>
                  </a:moveTo>
                  <a:lnTo>
                    <a:pt x="1" y="169"/>
                  </a:lnTo>
                  <a:lnTo>
                    <a:pt x="92" y="386"/>
                  </a:lnTo>
                  <a:lnTo>
                    <a:pt x="381" y="386"/>
                  </a:lnTo>
                  <a:lnTo>
                    <a:pt x="463" y="174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7" name="Google Shape;13525;p90">
              <a:extLst>
                <a:ext uri="{FF2B5EF4-FFF2-40B4-BE49-F238E27FC236}">
                  <a16:creationId xmlns:a16="http://schemas.microsoft.com/office/drawing/2014/main" id="{888D3B5F-799E-44F4-800D-FC78EDBAD7DF}"/>
                </a:ext>
              </a:extLst>
            </p:cNvPr>
            <p:cNvSpPr/>
            <p:nvPr/>
          </p:nvSpPr>
          <p:spPr>
            <a:xfrm>
              <a:off x="7189973" y="1767552"/>
              <a:ext cx="15055" cy="28037"/>
            </a:xfrm>
            <a:custGeom>
              <a:avLst/>
              <a:gdLst/>
              <a:ahLst/>
              <a:cxnLst/>
              <a:rect l="l" t="t" r="r" b="b"/>
              <a:pathLst>
                <a:path w="574" h="1069" extrusionOk="0">
                  <a:moveTo>
                    <a:pt x="169" y="1"/>
                  </a:moveTo>
                  <a:lnTo>
                    <a:pt x="1" y="1069"/>
                  </a:lnTo>
                  <a:lnTo>
                    <a:pt x="573" y="1069"/>
                  </a:lnTo>
                  <a:lnTo>
                    <a:pt x="400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8" name="Google Shape;13526;p90">
              <a:extLst>
                <a:ext uri="{FF2B5EF4-FFF2-40B4-BE49-F238E27FC236}">
                  <a16:creationId xmlns:a16="http://schemas.microsoft.com/office/drawing/2014/main" id="{9D956CD9-3DDF-4ED5-B5CF-9921ED2AE3E1}"/>
                </a:ext>
              </a:extLst>
            </p:cNvPr>
            <p:cNvSpPr/>
            <p:nvPr/>
          </p:nvSpPr>
          <p:spPr>
            <a:xfrm>
              <a:off x="7150107" y="1658656"/>
              <a:ext cx="6714" cy="16182"/>
            </a:xfrm>
            <a:custGeom>
              <a:avLst/>
              <a:gdLst/>
              <a:ahLst/>
              <a:cxnLst/>
              <a:rect l="l" t="t" r="r" b="b"/>
              <a:pathLst>
                <a:path w="256" h="617" extrusionOk="0">
                  <a:moveTo>
                    <a:pt x="255" y="0"/>
                  </a:moveTo>
                  <a:lnTo>
                    <a:pt x="188" y="48"/>
                  </a:lnTo>
                  <a:cubicBezTo>
                    <a:pt x="0" y="173"/>
                    <a:pt x="0" y="443"/>
                    <a:pt x="188" y="573"/>
                  </a:cubicBezTo>
                  <a:lnTo>
                    <a:pt x="255" y="616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9" name="Google Shape;13527;p90">
              <a:extLst>
                <a:ext uri="{FF2B5EF4-FFF2-40B4-BE49-F238E27FC236}">
                  <a16:creationId xmlns:a16="http://schemas.microsoft.com/office/drawing/2014/main" id="{982BAD82-E256-42CB-A614-52102E56E7DD}"/>
                </a:ext>
              </a:extLst>
            </p:cNvPr>
            <p:cNvSpPr/>
            <p:nvPr/>
          </p:nvSpPr>
          <p:spPr>
            <a:xfrm>
              <a:off x="7238179" y="1658656"/>
              <a:ext cx="5455" cy="16182"/>
            </a:xfrm>
            <a:custGeom>
              <a:avLst/>
              <a:gdLst/>
              <a:ahLst/>
              <a:cxnLst/>
              <a:rect l="l" t="t" r="r" b="b"/>
              <a:pathLst>
                <a:path w="208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8" y="573"/>
                  </a:lnTo>
                  <a:cubicBezTo>
                    <a:pt x="155" y="510"/>
                    <a:pt x="208" y="414"/>
                    <a:pt x="208" y="308"/>
                  </a:cubicBezTo>
                  <a:cubicBezTo>
                    <a:pt x="208" y="202"/>
                    <a:pt x="155" y="106"/>
                    <a:pt x="68" y="4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0" name="Google Shape;13528;p90">
              <a:extLst>
                <a:ext uri="{FF2B5EF4-FFF2-40B4-BE49-F238E27FC236}">
                  <a16:creationId xmlns:a16="http://schemas.microsoft.com/office/drawing/2014/main" id="{18B16F27-6499-466A-970E-10841ACA3AB2}"/>
                </a:ext>
              </a:extLst>
            </p:cNvPr>
            <p:cNvSpPr/>
            <p:nvPr/>
          </p:nvSpPr>
          <p:spPr>
            <a:xfrm>
              <a:off x="7166001" y="1636703"/>
              <a:ext cx="62998" cy="69424"/>
            </a:xfrm>
            <a:custGeom>
              <a:avLst/>
              <a:gdLst/>
              <a:ahLst/>
              <a:cxnLst/>
              <a:rect l="l" t="t" r="r" b="b"/>
              <a:pathLst>
                <a:path w="2402" h="2647" extrusionOk="0">
                  <a:moveTo>
                    <a:pt x="1742" y="0"/>
                  </a:moveTo>
                  <a:lnTo>
                    <a:pt x="1704" y="39"/>
                  </a:lnTo>
                  <a:cubicBezTo>
                    <a:pt x="1179" y="520"/>
                    <a:pt x="453" y="654"/>
                    <a:pt x="68" y="688"/>
                  </a:cubicBezTo>
                  <a:lnTo>
                    <a:pt x="44" y="688"/>
                  </a:lnTo>
                  <a:lnTo>
                    <a:pt x="5" y="693"/>
                  </a:lnTo>
                  <a:lnTo>
                    <a:pt x="5" y="1578"/>
                  </a:lnTo>
                  <a:cubicBezTo>
                    <a:pt x="0" y="2165"/>
                    <a:pt x="477" y="2646"/>
                    <a:pt x="1064" y="2646"/>
                  </a:cubicBezTo>
                  <a:lnTo>
                    <a:pt x="1333" y="2646"/>
                  </a:lnTo>
                  <a:cubicBezTo>
                    <a:pt x="1920" y="2646"/>
                    <a:pt x="2397" y="2170"/>
                    <a:pt x="2401" y="1583"/>
                  </a:cubicBezTo>
                  <a:lnTo>
                    <a:pt x="2401" y="659"/>
                  </a:lnTo>
                  <a:lnTo>
                    <a:pt x="2373" y="645"/>
                  </a:lnTo>
                  <a:cubicBezTo>
                    <a:pt x="2060" y="515"/>
                    <a:pt x="1872" y="250"/>
                    <a:pt x="1771" y="53"/>
                  </a:cubicBezTo>
                  <a:lnTo>
                    <a:pt x="1742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1" name="Google Shape;13529;p90">
              <a:extLst>
                <a:ext uri="{FF2B5EF4-FFF2-40B4-BE49-F238E27FC236}">
                  <a16:creationId xmlns:a16="http://schemas.microsoft.com/office/drawing/2014/main" id="{24B0B109-36E5-4ACC-9383-96438B5B8CFB}"/>
                </a:ext>
              </a:extLst>
            </p:cNvPr>
            <p:cNvSpPr/>
            <p:nvPr/>
          </p:nvSpPr>
          <p:spPr>
            <a:xfrm>
              <a:off x="7186065" y="1714547"/>
              <a:ext cx="22870" cy="21375"/>
            </a:xfrm>
            <a:custGeom>
              <a:avLst/>
              <a:gdLst/>
              <a:ahLst/>
              <a:cxnLst/>
              <a:rect l="l" t="t" r="r" b="b"/>
              <a:pathLst>
                <a:path w="872" h="815" extrusionOk="0">
                  <a:moveTo>
                    <a:pt x="0" y="1"/>
                  </a:moveTo>
                  <a:lnTo>
                    <a:pt x="0" y="391"/>
                  </a:lnTo>
                  <a:lnTo>
                    <a:pt x="429" y="814"/>
                  </a:lnTo>
                  <a:lnTo>
                    <a:pt x="871" y="352"/>
                  </a:lnTo>
                  <a:lnTo>
                    <a:pt x="871" y="1"/>
                  </a:lnTo>
                  <a:lnTo>
                    <a:pt x="818" y="10"/>
                  </a:lnTo>
                  <a:cubicBezTo>
                    <a:pt x="737" y="25"/>
                    <a:pt x="655" y="35"/>
                    <a:pt x="568" y="35"/>
                  </a:cubicBezTo>
                  <a:lnTo>
                    <a:pt x="299" y="35"/>
                  </a:lnTo>
                  <a:lnTo>
                    <a:pt x="299" y="30"/>
                  </a:lnTo>
                  <a:cubicBezTo>
                    <a:pt x="217" y="30"/>
                    <a:pt x="130" y="25"/>
                    <a:pt x="49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2" name="Google Shape;13530;p90">
              <a:extLst>
                <a:ext uri="{FF2B5EF4-FFF2-40B4-BE49-F238E27FC236}">
                  <a16:creationId xmlns:a16="http://schemas.microsoft.com/office/drawing/2014/main" id="{477D66FA-BC81-45B6-8B7E-F239986604A0}"/>
                </a:ext>
              </a:extLst>
            </p:cNvPr>
            <p:cNvSpPr/>
            <p:nvPr/>
          </p:nvSpPr>
          <p:spPr>
            <a:xfrm>
              <a:off x="7166001" y="1636703"/>
              <a:ext cx="48862" cy="69424"/>
            </a:xfrm>
            <a:custGeom>
              <a:avLst/>
              <a:gdLst/>
              <a:ahLst/>
              <a:cxnLst/>
              <a:rect l="l" t="t" r="r" b="b"/>
              <a:pathLst>
                <a:path w="1863" h="2647" extrusionOk="0">
                  <a:moveTo>
                    <a:pt x="1742" y="0"/>
                  </a:moveTo>
                  <a:lnTo>
                    <a:pt x="1699" y="43"/>
                  </a:lnTo>
                  <a:cubicBezTo>
                    <a:pt x="1174" y="525"/>
                    <a:pt x="453" y="654"/>
                    <a:pt x="68" y="693"/>
                  </a:cubicBezTo>
                  <a:lnTo>
                    <a:pt x="44" y="693"/>
                  </a:lnTo>
                  <a:lnTo>
                    <a:pt x="0" y="698"/>
                  </a:lnTo>
                  <a:lnTo>
                    <a:pt x="0" y="1583"/>
                  </a:lnTo>
                  <a:cubicBezTo>
                    <a:pt x="0" y="2170"/>
                    <a:pt x="477" y="2646"/>
                    <a:pt x="1064" y="2646"/>
                  </a:cubicBezTo>
                  <a:lnTo>
                    <a:pt x="1391" y="2646"/>
                  </a:lnTo>
                  <a:cubicBezTo>
                    <a:pt x="828" y="2613"/>
                    <a:pt x="385" y="2146"/>
                    <a:pt x="385" y="1583"/>
                  </a:cubicBezTo>
                  <a:lnTo>
                    <a:pt x="385" y="698"/>
                  </a:lnTo>
                  <a:lnTo>
                    <a:pt x="424" y="693"/>
                  </a:lnTo>
                  <a:lnTo>
                    <a:pt x="448" y="693"/>
                  </a:lnTo>
                  <a:cubicBezTo>
                    <a:pt x="785" y="659"/>
                    <a:pt x="1372" y="558"/>
                    <a:pt x="1863" y="217"/>
                  </a:cubicBezTo>
                  <a:cubicBezTo>
                    <a:pt x="1829" y="164"/>
                    <a:pt x="1800" y="111"/>
                    <a:pt x="1771" y="53"/>
                  </a:cubicBezTo>
                  <a:lnTo>
                    <a:pt x="1742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3" name="Google Shape;13531;p90">
              <a:extLst>
                <a:ext uri="{FF2B5EF4-FFF2-40B4-BE49-F238E27FC236}">
                  <a16:creationId xmlns:a16="http://schemas.microsoft.com/office/drawing/2014/main" id="{AA0348C1-3F14-40A9-8A7E-DE2BD61B7A3B}"/>
                </a:ext>
              </a:extLst>
            </p:cNvPr>
            <p:cNvSpPr/>
            <p:nvPr/>
          </p:nvSpPr>
          <p:spPr>
            <a:xfrm>
              <a:off x="7202457" y="1714547"/>
              <a:ext cx="6478" cy="787"/>
            </a:xfrm>
            <a:custGeom>
              <a:avLst/>
              <a:gdLst/>
              <a:ahLst/>
              <a:cxnLst/>
              <a:rect l="l" t="t" r="r" b="b"/>
              <a:pathLst>
                <a:path w="247" h="30" extrusionOk="0">
                  <a:moveTo>
                    <a:pt x="246" y="1"/>
                  </a:moveTo>
                  <a:lnTo>
                    <a:pt x="198" y="10"/>
                  </a:lnTo>
                  <a:cubicBezTo>
                    <a:pt x="131" y="20"/>
                    <a:pt x="68" y="30"/>
                    <a:pt x="1" y="30"/>
                  </a:cubicBezTo>
                  <a:lnTo>
                    <a:pt x="246" y="30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4" name="Google Shape;13532;p90">
              <a:extLst>
                <a:ext uri="{FF2B5EF4-FFF2-40B4-BE49-F238E27FC236}">
                  <a16:creationId xmlns:a16="http://schemas.microsoft.com/office/drawing/2014/main" id="{41422128-FF67-47EF-8933-39FECB856FFB}"/>
                </a:ext>
              </a:extLst>
            </p:cNvPr>
            <p:cNvSpPr/>
            <p:nvPr/>
          </p:nvSpPr>
          <p:spPr>
            <a:xfrm>
              <a:off x="7186065" y="1714547"/>
              <a:ext cx="16051" cy="21375"/>
            </a:xfrm>
            <a:custGeom>
              <a:avLst/>
              <a:gdLst/>
              <a:ahLst/>
              <a:cxnLst/>
              <a:rect l="l" t="t" r="r" b="b"/>
              <a:pathLst>
                <a:path w="612" h="815" extrusionOk="0">
                  <a:moveTo>
                    <a:pt x="0" y="1"/>
                  </a:moveTo>
                  <a:lnTo>
                    <a:pt x="0" y="391"/>
                  </a:lnTo>
                  <a:lnTo>
                    <a:pt x="429" y="814"/>
                  </a:lnTo>
                  <a:lnTo>
                    <a:pt x="612" y="622"/>
                  </a:lnTo>
                  <a:lnTo>
                    <a:pt x="381" y="391"/>
                  </a:lnTo>
                  <a:lnTo>
                    <a:pt x="381" y="30"/>
                  </a:lnTo>
                  <a:lnTo>
                    <a:pt x="299" y="30"/>
                  </a:lnTo>
                  <a:cubicBezTo>
                    <a:pt x="217" y="30"/>
                    <a:pt x="130" y="25"/>
                    <a:pt x="49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5" name="Google Shape;13533;p90">
              <a:extLst>
                <a:ext uri="{FF2B5EF4-FFF2-40B4-BE49-F238E27FC236}">
                  <a16:creationId xmlns:a16="http://schemas.microsoft.com/office/drawing/2014/main" id="{290FEF6B-D7EC-4ACD-8862-33E6610C9193}"/>
                </a:ext>
              </a:extLst>
            </p:cNvPr>
            <p:cNvSpPr/>
            <p:nvPr/>
          </p:nvSpPr>
          <p:spPr>
            <a:xfrm>
              <a:off x="7126004" y="1734506"/>
              <a:ext cx="57569" cy="66146"/>
            </a:xfrm>
            <a:custGeom>
              <a:avLst/>
              <a:gdLst/>
              <a:ahLst/>
              <a:cxnLst/>
              <a:rect l="l" t="t" r="r" b="b"/>
              <a:pathLst>
                <a:path w="2195" h="2522" extrusionOk="0">
                  <a:moveTo>
                    <a:pt x="1362" y="0"/>
                  </a:moveTo>
                  <a:lnTo>
                    <a:pt x="765" y="246"/>
                  </a:lnTo>
                  <a:lnTo>
                    <a:pt x="756" y="250"/>
                  </a:lnTo>
                  <a:cubicBezTo>
                    <a:pt x="727" y="260"/>
                    <a:pt x="0" y="529"/>
                    <a:pt x="0" y="1448"/>
                  </a:cubicBezTo>
                  <a:lnTo>
                    <a:pt x="0" y="2343"/>
                  </a:lnTo>
                  <a:lnTo>
                    <a:pt x="688" y="2343"/>
                  </a:lnTo>
                  <a:lnTo>
                    <a:pt x="688" y="1400"/>
                  </a:lnTo>
                  <a:cubicBezTo>
                    <a:pt x="688" y="1292"/>
                    <a:pt x="769" y="1238"/>
                    <a:pt x="849" y="1238"/>
                  </a:cubicBezTo>
                  <a:cubicBezTo>
                    <a:pt x="930" y="1238"/>
                    <a:pt x="1011" y="1292"/>
                    <a:pt x="1011" y="1400"/>
                  </a:cubicBezTo>
                  <a:lnTo>
                    <a:pt x="1011" y="2521"/>
                  </a:lnTo>
                  <a:lnTo>
                    <a:pt x="2194" y="2521"/>
                  </a:lnTo>
                  <a:lnTo>
                    <a:pt x="1362" y="0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6" name="Google Shape;13534;p90">
              <a:extLst>
                <a:ext uri="{FF2B5EF4-FFF2-40B4-BE49-F238E27FC236}">
                  <a16:creationId xmlns:a16="http://schemas.microsoft.com/office/drawing/2014/main" id="{CC688035-9534-4CEB-9208-5D4DF5B0CC34}"/>
                </a:ext>
              </a:extLst>
            </p:cNvPr>
            <p:cNvSpPr/>
            <p:nvPr/>
          </p:nvSpPr>
          <p:spPr>
            <a:xfrm>
              <a:off x="7216095" y="1734742"/>
              <a:ext cx="52140" cy="61241"/>
            </a:xfrm>
            <a:custGeom>
              <a:avLst/>
              <a:gdLst/>
              <a:ahLst/>
              <a:cxnLst/>
              <a:rect l="l" t="t" r="r" b="b"/>
              <a:pathLst>
                <a:path w="1988" h="2335" extrusionOk="0">
                  <a:moveTo>
                    <a:pt x="655" y="1"/>
                  </a:moveTo>
                  <a:lnTo>
                    <a:pt x="1" y="2334"/>
                  </a:lnTo>
                  <a:lnTo>
                    <a:pt x="973" y="2334"/>
                  </a:lnTo>
                  <a:lnTo>
                    <a:pt x="973" y="1391"/>
                  </a:lnTo>
                  <a:cubicBezTo>
                    <a:pt x="973" y="1283"/>
                    <a:pt x="1053" y="1229"/>
                    <a:pt x="1134" y="1229"/>
                  </a:cubicBezTo>
                  <a:cubicBezTo>
                    <a:pt x="1214" y="1229"/>
                    <a:pt x="1295" y="1283"/>
                    <a:pt x="1295" y="1391"/>
                  </a:cubicBezTo>
                  <a:lnTo>
                    <a:pt x="1295" y="2334"/>
                  </a:lnTo>
                  <a:lnTo>
                    <a:pt x="1988" y="2334"/>
                  </a:lnTo>
                  <a:lnTo>
                    <a:pt x="1988" y="1439"/>
                  </a:lnTo>
                  <a:cubicBezTo>
                    <a:pt x="1988" y="506"/>
                    <a:pt x="1232" y="246"/>
                    <a:pt x="1228" y="241"/>
                  </a:cubicBezTo>
                  <a:lnTo>
                    <a:pt x="1218" y="237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7" name="Google Shape;13535;p90">
              <a:extLst>
                <a:ext uri="{FF2B5EF4-FFF2-40B4-BE49-F238E27FC236}">
                  <a16:creationId xmlns:a16="http://schemas.microsoft.com/office/drawing/2014/main" id="{ABDA9FE0-B219-4111-97B1-1975BAD5CA36}"/>
                </a:ext>
              </a:extLst>
            </p:cNvPr>
            <p:cNvSpPr/>
            <p:nvPr/>
          </p:nvSpPr>
          <p:spPr>
            <a:xfrm>
              <a:off x="7124850" y="1734506"/>
              <a:ext cx="36640" cy="61477"/>
            </a:xfrm>
            <a:custGeom>
              <a:avLst/>
              <a:gdLst/>
              <a:ahLst/>
              <a:cxnLst/>
              <a:rect l="l" t="t" r="r" b="b"/>
              <a:pathLst>
                <a:path w="1397" h="2344" extrusionOk="0">
                  <a:moveTo>
                    <a:pt x="1362" y="0"/>
                  </a:moveTo>
                  <a:lnTo>
                    <a:pt x="771" y="246"/>
                  </a:lnTo>
                  <a:lnTo>
                    <a:pt x="756" y="250"/>
                  </a:lnTo>
                  <a:cubicBezTo>
                    <a:pt x="727" y="265"/>
                    <a:pt x="1" y="529"/>
                    <a:pt x="1" y="1448"/>
                  </a:cubicBezTo>
                  <a:lnTo>
                    <a:pt x="1" y="2343"/>
                  </a:lnTo>
                  <a:lnTo>
                    <a:pt x="323" y="2343"/>
                  </a:lnTo>
                  <a:lnTo>
                    <a:pt x="323" y="1448"/>
                  </a:lnTo>
                  <a:cubicBezTo>
                    <a:pt x="318" y="529"/>
                    <a:pt x="1050" y="260"/>
                    <a:pt x="1083" y="250"/>
                  </a:cubicBezTo>
                  <a:lnTo>
                    <a:pt x="1093" y="246"/>
                  </a:lnTo>
                  <a:lnTo>
                    <a:pt x="1396" y="120"/>
                  </a:lnTo>
                  <a:lnTo>
                    <a:pt x="1362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8" name="Google Shape;13536;p90">
              <a:extLst>
                <a:ext uri="{FF2B5EF4-FFF2-40B4-BE49-F238E27FC236}">
                  <a16:creationId xmlns:a16="http://schemas.microsoft.com/office/drawing/2014/main" id="{369DCFA8-E312-43BA-A236-91879AAF4C48}"/>
                </a:ext>
              </a:extLst>
            </p:cNvPr>
            <p:cNvSpPr/>
            <p:nvPr/>
          </p:nvSpPr>
          <p:spPr>
            <a:xfrm>
              <a:off x="7151366" y="1766923"/>
              <a:ext cx="8471" cy="29060"/>
            </a:xfrm>
            <a:custGeom>
              <a:avLst/>
              <a:gdLst/>
              <a:ahLst/>
              <a:cxnLst/>
              <a:rect l="l" t="t" r="r" b="b"/>
              <a:pathLst>
                <a:path w="323" h="1108" extrusionOk="0">
                  <a:moveTo>
                    <a:pt x="164" y="1"/>
                  </a:moveTo>
                  <a:cubicBezTo>
                    <a:pt x="72" y="1"/>
                    <a:pt x="0" y="73"/>
                    <a:pt x="0" y="164"/>
                  </a:cubicBezTo>
                  <a:lnTo>
                    <a:pt x="0" y="1107"/>
                  </a:lnTo>
                  <a:lnTo>
                    <a:pt x="323" y="1107"/>
                  </a:lnTo>
                  <a:lnTo>
                    <a:pt x="323" y="164"/>
                  </a:lnTo>
                  <a:cubicBezTo>
                    <a:pt x="323" y="73"/>
                    <a:pt x="250" y="1"/>
                    <a:pt x="164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9" name="Google Shape;13537;p90">
              <a:extLst>
                <a:ext uri="{FF2B5EF4-FFF2-40B4-BE49-F238E27FC236}">
                  <a16:creationId xmlns:a16="http://schemas.microsoft.com/office/drawing/2014/main" id="{501CDF34-B7E1-49F4-8DF9-29ED74A3631E}"/>
                </a:ext>
              </a:extLst>
            </p:cNvPr>
            <p:cNvSpPr/>
            <p:nvPr/>
          </p:nvSpPr>
          <p:spPr>
            <a:xfrm>
              <a:off x="7171666" y="1728447"/>
              <a:ext cx="16812" cy="19566"/>
            </a:xfrm>
            <a:custGeom>
              <a:avLst/>
              <a:gdLst/>
              <a:ahLst/>
              <a:cxnLst/>
              <a:rect l="l" t="t" r="r" b="b"/>
              <a:pathLst>
                <a:path w="641" h="746" extrusionOk="0">
                  <a:moveTo>
                    <a:pt x="155" y="0"/>
                  </a:moveTo>
                  <a:lnTo>
                    <a:pt x="1" y="101"/>
                  </a:lnTo>
                  <a:lnTo>
                    <a:pt x="314" y="746"/>
                  </a:lnTo>
                  <a:lnTo>
                    <a:pt x="641" y="510"/>
                  </a:lnTo>
                  <a:lnTo>
                    <a:pt x="217" y="96"/>
                  </a:lnTo>
                  <a:cubicBezTo>
                    <a:pt x="189" y="68"/>
                    <a:pt x="169" y="34"/>
                    <a:pt x="155" y="0"/>
                  </a:cubicBez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0" name="Google Shape;13538;p90">
              <a:extLst>
                <a:ext uri="{FF2B5EF4-FFF2-40B4-BE49-F238E27FC236}">
                  <a16:creationId xmlns:a16="http://schemas.microsoft.com/office/drawing/2014/main" id="{3122F44A-AEFA-4BCA-B843-0F887A74FFBB}"/>
                </a:ext>
              </a:extLst>
            </p:cNvPr>
            <p:cNvSpPr/>
            <p:nvPr/>
          </p:nvSpPr>
          <p:spPr>
            <a:xfrm>
              <a:off x="7179875" y="1760104"/>
              <a:ext cx="4695" cy="13166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121" y="1"/>
                  </a:moveTo>
                  <a:lnTo>
                    <a:pt x="54" y="49"/>
                  </a:lnTo>
                  <a:cubicBezTo>
                    <a:pt x="34" y="63"/>
                    <a:pt x="20" y="73"/>
                    <a:pt x="1" y="78"/>
                  </a:cubicBezTo>
                  <a:lnTo>
                    <a:pt x="121" y="501"/>
                  </a:lnTo>
                  <a:lnTo>
                    <a:pt x="179" y="13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1" name="Google Shape;13539;p90">
              <a:extLst>
                <a:ext uri="{FF2B5EF4-FFF2-40B4-BE49-F238E27FC236}">
                  <a16:creationId xmlns:a16="http://schemas.microsoft.com/office/drawing/2014/main" id="{E8B4204D-D589-4BDC-86DA-D3C5144F19BF}"/>
                </a:ext>
              </a:extLst>
            </p:cNvPr>
            <p:cNvSpPr/>
            <p:nvPr/>
          </p:nvSpPr>
          <p:spPr>
            <a:xfrm>
              <a:off x="7210430" y="1760366"/>
              <a:ext cx="4695" cy="13035"/>
            </a:xfrm>
            <a:custGeom>
              <a:avLst/>
              <a:gdLst/>
              <a:ahLst/>
              <a:cxnLst/>
              <a:rect l="l" t="t" r="r" b="b"/>
              <a:pathLst>
                <a:path w="179" h="497" extrusionOk="0">
                  <a:moveTo>
                    <a:pt x="48" y="1"/>
                  </a:moveTo>
                  <a:lnTo>
                    <a:pt x="0" y="126"/>
                  </a:lnTo>
                  <a:lnTo>
                    <a:pt x="58" y="496"/>
                  </a:lnTo>
                  <a:lnTo>
                    <a:pt x="178" y="78"/>
                  </a:lnTo>
                  <a:cubicBezTo>
                    <a:pt x="154" y="68"/>
                    <a:pt x="130" y="58"/>
                    <a:pt x="106" y="4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2" name="Google Shape;13540;p90">
              <a:extLst>
                <a:ext uri="{FF2B5EF4-FFF2-40B4-BE49-F238E27FC236}">
                  <a16:creationId xmlns:a16="http://schemas.microsoft.com/office/drawing/2014/main" id="{CCCB95A6-F9C3-45C3-9DC5-3CBD9742B46B}"/>
                </a:ext>
              </a:extLst>
            </p:cNvPr>
            <p:cNvSpPr/>
            <p:nvPr/>
          </p:nvSpPr>
          <p:spPr>
            <a:xfrm>
              <a:off x="7205998" y="1728316"/>
              <a:ext cx="16681" cy="19697"/>
            </a:xfrm>
            <a:custGeom>
              <a:avLst/>
              <a:gdLst/>
              <a:ahLst/>
              <a:cxnLst/>
              <a:rect l="l" t="t" r="r" b="b"/>
              <a:pathLst>
                <a:path w="636" h="751" extrusionOk="0">
                  <a:moveTo>
                    <a:pt x="482" y="0"/>
                  </a:moveTo>
                  <a:cubicBezTo>
                    <a:pt x="472" y="20"/>
                    <a:pt x="463" y="34"/>
                    <a:pt x="448" y="48"/>
                  </a:cubicBezTo>
                  <a:lnTo>
                    <a:pt x="1" y="515"/>
                  </a:lnTo>
                  <a:lnTo>
                    <a:pt x="246" y="693"/>
                  </a:lnTo>
                  <a:lnTo>
                    <a:pt x="323" y="751"/>
                  </a:lnTo>
                  <a:lnTo>
                    <a:pt x="636" y="106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3" name="Google Shape;13541;p90">
              <a:extLst>
                <a:ext uri="{FF2B5EF4-FFF2-40B4-BE49-F238E27FC236}">
                  <a16:creationId xmlns:a16="http://schemas.microsoft.com/office/drawing/2014/main" id="{848CC28C-291B-4C37-AE5D-B7517148DB27}"/>
                </a:ext>
              </a:extLst>
            </p:cNvPr>
            <p:cNvSpPr/>
            <p:nvPr/>
          </p:nvSpPr>
          <p:spPr>
            <a:xfrm>
              <a:off x="7115906" y="1586084"/>
              <a:ext cx="162322" cy="219865"/>
            </a:xfrm>
            <a:custGeom>
              <a:avLst/>
              <a:gdLst/>
              <a:ahLst/>
              <a:cxnLst/>
              <a:rect l="l" t="t" r="r" b="b"/>
              <a:pathLst>
                <a:path w="6189" h="8383" extrusionOk="0">
                  <a:moveTo>
                    <a:pt x="3176" y="438"/>
                  </a:moveTo>
                  <a:cubicBezTo>
                    <a:pt x="3984" y="438"/>
                    <a:pt x="4639" y="1098"/>
                    <a:pt x="4639" y="1901"/>
                  </a:cubicBezTo>
                  <a:lnTo>
                    <a:pt x="4639" y="2301"/>
                  </a:lnTo>
                  <a:lnTo>
                    <a:pt x="4634" y="2296"/>
                  </a:lnTo>
                  <a:lnTo>
                    <a:pt x="4629" y="2291"/>
                  </a:lnTo>
                  <a:lnTo>
                    <a:pt x="4619" y="2281"/>
                  </a:lnTo>
                  <a:lnTo>
                    <a:pt x="4610" y="2276"/>
                  </a:lnTo>
                  <a:lnTo>
                    <a:pt x="4600" y="2272"/>
                  </a:lnTo>
                  <a:lnTo>
                    <a:pt x="4591" y="2262"/>
                  </a:lnTo>
                  <a:lnTo>
                    <a:pt x="4581" y="2257"/>
                  </a:lnTo>
                  <a:lnTo>
                    <a:pt x="4571" y="2252"/>
                  </a:lnTo>
                  <a:lnTo>
                    <a:pt x="4562" y="2248"/>
                  </a:lnTo>
                  <a:lnTo>
                    <a:pt x="4533" y="2248"/>
                  </a:lnTo>
                  <a:cubicBezTo>
                    <a:pt x="4076" y="2142"/>
                    <a:pt x="3931" y="1550"/>
                    <a:pt x="3931" y="1545"/>
                  </a:cubicBezTo>
                  <a:cubicBezTo>
                    <a:pt x="3906" y="1434"/>
                    <a:pt x="3810" y="1372"/>
                    <a:pt x="3714" y="1372"/>
                  </a:cubicBezTo>
                  <a:cubicBezTo>
                    <a:pt x="3648" y="1372"/>
                    <a:pt x="3582" y="1401"/>
                    <a:pt x="3537" y="1463"/>
                  </a:cubicBezTo>
                  <a:cubicBezTo>
                    <a:pt x="2979" y="2233"/>
                    <a:pt x="1752" y="2238"/>
                    <a:pt x="1737" y="2238"/>
                  </a:cubicBezTo>
                  <a:lnTo>
                    <a:pt x="1670" y="2238"/>
                  </a:lnTo>
                  <a:lnTo>
                    <a:pt x="1660" y="2243"/>
                  </a:lnTo>
                  <a:lnTo>
                    <a:pt x="1651" y="2248"/>
                  </a:lnTo>
                  <a:lnTo>
                    <a:pt x="1641" y="2252"/>
                  </a:lnTo>
                  <a:lnTo>
                    <a:pt x="1631" y="2257"/>
                  </a:lnTo>
                  <a:lnTo>
                    <a:pt x="1622" y="2262"/>
                  </a:lnTo>
                  <a:lnTo>
                    <a:pt x="1612" y="2267"/>
                  </a:lnTo>
                  <a:lnTo>
                    <a:pt x="1602" y="2272"/>
                  </a:lnTo>
                  <a:lnTo>
                    <a:pt x="1598" y="2281"/>
                  </a:lnTo>
                  <a:lnTo>
                    <a:pt x="1588" y="2286"/>
                  </a:lnTo>
                  <a:lnTo>
                    <a:pt x="1578" y="2296"/>
                  </a:lnTo>
                  <a:lnTo>
                    <a:pt x="1578" y="1901"/>
                  </a:lnTo>
                  <a:cubicBezTo>
                    <a:pt x="1578" y="1098"/>
                    <a:pt x="2233" y="443"/>
                    <a:pt x="3041" y="438"/>
                  </a:cubicBezTo>
                  <a:close/>
                  <a:moveTo>
                    <a:pt x="1516" y="2849"/>
                  </a:moveTo>
                  <a:lnTo>
                    <a:pt x="1516" y="3301"/>
                  </a:lnTo>
                  <a:cubicBezTo>
                    <a:pt x="1439" y="3248"/>
                    <a:pt x="1396" y="3167"/>
                    <a:pt x="1396" y="3075"/>
                  </a:cubicBezTo>
                  <a:cubicBezTo>
                    <a:pt x="1396" y="2984"/>
                    <a:pt x="1439" y="2902"/>
                    <a:pt x="1516" y="2849"/>
                  </a:cubicBezTo>
                  <a:close/>
                  <a:moveTo>
                    <a:pt x="4706" y="2849"/>
                  </a:moveTo>
                  <a:cubicBezTo>
                    <a:pt x="4865" y="2960"/>
                    <a:pt x="4865" y="3196"/>
                    <a:pt x="4706" y="3301"/>
                  </a:cubicBezTo>
                  <a:lnTo>
                    <a:pt x="4706" y="2849"/>
                  </a:lnTo>
                  <a:close/>
                  <a:moveTo>
                    <a:pt x="3638" y="2002"/>
                  </a:moveTo>
                  <a:cubicBezTo>
                    <a:pt x="3753" y="2224"/>
                    <a:pt x="3946" y="2483"/>
                    <a:pt x="4263" y="2618"/>
                  </a:cubicBezTo>
                  <a:lnTo>
                    <a:pt x="4263" y="3518"/>
                  </a:lnTo>
                  <a:cubicBezTo>
                    <a:pt x="4263" y="4081"/>
                    <a:pt x="3806" y="4538"/>
                    <a:pt x="3243" y="4538"/>
                  </a:cubicBezTo>
                  <a:lnTo>
                    <a:pt x="2974" y="4538"/>
                  </a:lnTo>
                  <a:cubicBezTo>
                    <a:pt x="2411" y="4533"/>
                    <a:pt x="1954" y="4076"/>
                    <a:pt x="1958" y="3513"/>
                  </a:cubicBezTo>
                  <a:lnTo>
                    <a:pt x="1954" y="3513"/>
                  </a:lnTo>
                  <a:lnTo>
                    <a:pt x="1954" y="2666"/>
                  </a:lnTo>
                  <a:cubicBezTo>
                    <a:pt x="2329" y="2633"/>
                    <a:pt x="3089" y="2503"/>
                    <a:pt x="3638" y="2002"/>
                  </a:cubicBezTo>
                  <a:close/>
                  <a:moveTo>
                    <a:pt x="3503" y="4952"/>
                  </a:moveTo>
                  <a:lnTo>
                    <a:pt x="3503" y="5231"/>
                  </a:lnTo>
                  <a:lnTo>
                    <a:pt x="3104" y="5649"/>
                  </a:lnTo>
                  <a:lnTo>
                    <a:pt x="2719" y="5274"/>
                  </a:lnTo>
                  <a:lnTo>
                    <a:pt x="2719" y="5029"/>
                  </a:lnTo>
                  <a:lnTo>
                    <a:pt x="2719" y="4952"/>
                  </a:lnTo>
                  <a:cubicBezTo>
                    <a:pt x="2801" y="4966"/>
                    <a:pt x="2887" y="4976"/>
                    <a:pt x="2974" y="4976"/>
                  </a:cubicBezTo>
                  <a:lnTo>
                    <a:pt x="3243" y="4976"/>
                  </a:lnTo>
                  <a:cubicBezTo>
                    <a:pt x="3330" y="4976"/>
                    <a:pt x="3416" y="4966"/>
                    <a:pt x="3503" y="4952"/>
                  </a:cubicBezTo>
                  <a:close/>
                  <a:moveTo>
                    <a:pt x="3917" y="5428"/>
                  </a:moveTo>
                  <a:lnTo>
                    <a:pt x="4071" y="5529"/>
                  </a:lnTo>
                  <a:lnTo>
                    <a:pt x="3758" y="6174"/>
                  </a:lnTo>
                  <a:lnTo>
                    <a:pt x="3681" y="6121"/>
                  </a:lnTo>
                  <a:lnTo>
                    <a:pt x="3436" y="5938"/>
                  </a:lnTo>
                  <a:lnTo>
                    <a:pt x="3883" y="5471"/>
                  </a:lnTo>
                  <a:cubicBezTo>
                    <a:pt x="3893" y="5462"/>
                    <a:pt x="3907" y="5443"/>
                    <a:pt x="3917" y="5428"/>
                  </a:cubicBezTo>
                  <a:close/>
                  <a:moveTo>
                    <a:pt x="2286" y="5423"/>
                  </a:moveTo>
                  <a:cubicBezTo>
                    <a:pt x="2295" y="5462"/>
                    <a:pt x="2315" y="5496"/>
                    <a:pt x="2343" y="5524"/>
                  </a:cubicBezTo>
                  <a:lnTo>
                    <a:pt x="2767" y="5938"/>
                  </a:lnTo>
                  <a:lnTo>
                    <a:pt x="2444" y="6179"/>
                  </a:lnTo>
                  <a:lnTo>
                    <a:pt x="2132" y="5529"/>
                  </a:lnTo>
                  <a:lnTo>
                    <a:pt x="2286" y="5423"/>
                  </a:lnTo>
                  <a:close/>
                  <a:moveTo>
                    <a:pt x="3099" y="6237"/>
                  </a:moveTo>
                  <a:lnTo>
                    <a:pt x="3282" y="6371"/>
                  </a:lnTo>
                  <a:lnTo>
                    <a:pt x="3219" y="6525"/>
                  </a:lnTo>
                  <a:lnTo>
                    <a:pt x="2988" y="6525"/>
                  </a:lnTo>
                  <a:lnTo>
                    <a:pt x="2926" y="6366"/>
                  </a:lnTo>
                  <a:lnTo>
                    <a:pt x="3099" y="6237"/>
                  </a:lnTo>
                  <a:close/>
                  <a:moveTo>
                    <a:pt x="2560" y="6636"/>
                  </a:moveTo>
                  <a:lnTo>
                    <a:pt x="2613" y="6771"/>
                  </a:lnTo>
                  <a:lnTo>
                    <a:pt x="2555" y="7136"/>
                  </a:lnTo>
                  <a:lnTo>
                    <a:pt x="2435" y="6718"/>
                  </a:lnTo>
                  <a:cubicBezTo>
                    <a:pt x="2454" y="6708"/>
                    <a:pt x="2473" y="6698"/>
                    <a:pt x="2493" y="6689"/>
                  </a:cubicBezTo>
                  <a:lnTo>
                    <a:pt x="2560" y="6636"/>
                  </a:lnTo>
                  <a:close/>
                  <a:moveTo>
                    <a:pt x="3647" y="6641"/>
                  </a:moveTo>
                  <a:lnTo>
                    <a:pt x="3710" y="6689"/>
                  </a:lnTo>
                  <a:cubicBezTo>
                    <a:pt x="3729" y="6703"/>
                    <a:pt x="3753" y="6713"/>
                    <a:pt x="3782" y="6723"/>
                  </a:cubicBezTo>
                  <a:lnTo>
                    <a:pt x="3662" y="7141"/>
                  </a:lnTo>
                  <a:lnTo>
                    <a:pt x="3599" y="6766"/>
                  </a:lnTo>
                  <a:lnTo>
                    <a:pt x="3647" y="6641"/>
                  </a:lnTo>
                  <a:close/>
                  <a:moveTo>
                    <a:pt x="3185" y="6968"/>
                  </a:moveTo>
                  <a:lnTo>
                    <a:pt x="3344" y="7945"/>
                  </a:lnTo>
                  <a:lnTo>
                    <a:pt x="2873" y="7945"/>
                  </a:lnTo>
                  <a:lnTo>
                    <a:pt x="3032" y="6968"/>
                  </a:lnTo>
                  <a:close/>
                  <a:moveTo>
                    <a:pt x="4514" y="5751"/>
                  </a:moveTo>
                  <a:lnTo>
                    <a:pt x="5014" y="5957"/>
                  </a:lnTo>
                  <a:lnTo>
                    <a:pt x="5024" y="5962"/>
                  </a:lnTo>
                  <a:cubicBezTo>
                    <a:pt x="5057" y="5972"/>
                    <a:pt x="5745" y="6222"/>
                    <a:pt x="5745" y="7103"/>
                  </a:cubicBezTo>
                  <a:lnTo>
                    <a:pt x="5745" y="7940"/>
                  </a:lnTo>
                  <a:lnTo>
                    <a:pt x="5745" y="7945"/>
                  </a:lnTo>
                  <a:lnTo>
                    <a:pt x="5173" y="7945"/>
                  </a:lnTo>
                  <a:lnTo>
                    <a:pt x="5173" y="7059"/>
                  </a:lnTo>
                  <a:cubicBezTo>
                    <a:pt x="5173" y="6910"/>
                    <a:pt x="5062" y="6836"/>
                    <a:pt x="4951" y="6836"/>
                  </a:cubicBezTo>
                  <a:cubicBezTo>
                    <a:pt x="4841" y="6836"/>
                    <a:pt x="4730" y="6910"/>
                    <a:pt x="4730" y="7059"/>
                  </a:cubicBezTo>
                  <a:lnTo>
                    <a:pt x="4730" y="7945"/>
                  </a:lnTo>
                  <a:lnTo>
                    <a:pt x="3898" y="7945"/>
                  </a:lnTo>
                  <a:lnTo>
                    <a:pt x="4514" y="5751"/>
                  </a:lnTo>
                  <a:close/>
                  <a:moveTo>
                    <a:pt x="3041" y="1"/>
                  </a:moveTo>
                  <a:cubicBezTo>
                    <a:pt x="1987" y="1"/>
                    <a:pt x="1136" y="852"/>
                    <a:pt x="1136" y="1901"/>
                  </a:cubicBezTo>
                  <a:lnTo>
                    <a:pt x="1136" y="2604"/>
                  </a:lnTo>
                  <a:cubicBezTo>
                    <a:pt x="765" y="3017"/>
                    <a:pt x="991" y="3677"/>
                    <a:pt x="1540" y="3778"/>
                  </a:cubicBezTo>
                  <a:cubicBezTo>
                    <a:pt x="1622" y="4211"/>
                    <a:pt x="1891" y="4586"/>
                    <a:pt x="2276" y="4793"/>
                  </a:cubicBezTo>
                  <a:lnTo>
                    <a:pt x="2276" y="4904"/>
                  </a:lnTo>
                  <a:lnTo>
                    <a:pt x="1780" y="5231"/>
                  </a:lnTo>
                  <a:lnTo>
                    <a:pt x="1761" y="5240"/>
                  </a:lnTo>
                  <a:lnTo>
                    <a:pt x="1011" y="5548"/>
                  </a:lnTo>
                  <a:cubicBezTo>
                    <a:pt x="659" y="5669"/>
                    <a:pt x="0" y="6150"/>
                    <a:pt x="0" y="7107"/>
                  </a:cubicBezTo>
                  <a:lnTo>
                    <a:pt x="0" y="8161"/>
                  </a:lnTo>
                  <a:cubicBezTo>
                    <a:pt x="0" y="8286"/>
                    <a:pt x="101" y="8383"/>
                    <a:pt x="221" y="8383"/>
                  </a:cubicBezTo>
                  <a:lnTo>
                    <a:pt x="1670" y="8383"/>
                  </a:lnTo>
                  <a:cubicBezTo>
                    <a:pt x="1962" y="8383"/>
                    <a:pt x="1963" y="7945"/>
                    <a:pt x="1675" y="7945"/>
                  </a:cubicBezTo>
                  <a:cubicBezTo>
                    <a:pt x="1673" y="7945"/>
                    <a:pt x="1671" y="7945"/>
                    <a:pt x="1670" y="7945"/>
                  </a:cubicBezTo>
                  <a:lnTo>
                    <a:pt x="1458" y="7945"/>
                  </a:lnTo>
                  <a:lnTo>
                    <a:pt x="1458" y="7059"/>
                  </a:lnTo>
                  <a:cubicBezTo>
                    <a:pt x="1458" y="6910"/>
                    <a:pt x="1347" y="6836"/>
                    <a:pt x="1237" y="6836"/>
                  </a:cubicBezTo>
                  <a:cubicBezTo>
                    <a:pt x="1126" y="6836"/>
                    <a:pt x="1015" y="6910"/>
                    <a:pt x="1015" y="7059"/>
                  </a:cubicBezTo>
                  <a:lnTo>
                    <a:pt x="1015" y="7945"/>
                  </a:lnTo>
                  <a:lnTo>
                    <a:pt x="443" y="7945"/>
                  </a:lnTo>
                  <a:lnTo>
                    <a:pt x="443" y="7107"/>
                  </a:lnTo>
                  <a:cubicBezTo>
                    <a:pt x="443" y="6227"/>
                    <a:pt x="1131" y="5977"/>
                    <a:pt x="1165" y="5962"/>
                  </a:cubicBezTo>
                  <a:lnTo>
                    <a:pt x="1179" y="5957"/>
                  </a:lnTo>
                  <a:lnTo>
                    <a:pt x="1708" y="5736"/>
                  </a:lnTo>
                  <a:lnTo>
                    <a:pt x="2324" y="7949"/>
                  </a:lnTo>
                  <a:cubicBezTo>
                    <a:pt x="2069" y="8007"/>
                    <a:pt x="2112" y="8383"/>
                    <a:pt x="2372" y="8383"/>
                  </a:cubicBezTo>
                  <a:lnTo>
                    <a:pt x="5967" y="8383"/>
                  </a:lnTo>
                  <a:cubicBezTo>
                    <a:pt x="6087" y="8383"/>
                    <a:pt x="6188" y="8282"/>
                    <a:pt x="6188" y="8161"/>
                  </a:cubicBezTo>
                  <a:lnTo>
                    <a:pt x="6188" y="7107"/>
                  </a:lnTo>
                  <a:cubicBezTo>
                    <a:pt x="6188" y="6150"/>
                    <a:pt x="5529" y="5674"/>
                    <a:pt x="5178" y="5548"/>
                  </a:cubicBezTo>
                  <a:lnTo>
                    <a:pt x="4441" y="5245"/>
                  </a:lnTo>
                  <a:lnTo>
                    <a:pt x="3946" y="4918"/>
                  </a:lnTo>
                  <a:lnTo>
                    <a:pt x="3946" y="4798"/>
                  </a:lnTo>
                  <a:cubicBezTo>
                    <a:pt x="4331" y="4586"/>
                    <a:pt x="4600" y="4211"/>
                    <a:pt x="4682" y="3778"/>
                  </a:cubicBezTo>
                  <a:cubicBezTo>
                    <a:pt x="5230" y="3677"/>
                    <a:pt x="5457" y="3013"/>
                    <a:pt x="5081" y="2599"/>
                  </a:cubicBezTo>
                  <a:lnTo>
                    <a:pt x="5081" y="1901"/>
                  </a:lnTo>
                  <a:cubicBezTo>
                    <a:pt x="5081" y="852"/>
                    <a:pt x="4230" y="1"/>
                    <a:pt x="3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4" name="Google Shape;13542;p90">
              <a:extLst>
                <a:ext uri="{FF2B5EF4-FFF2-40B4-BE49-F238E27FC236}">
                  <a16:creationId xmlns:a16="http://schemas.microsoft.com/office/drawing/2014/main" id="{B40862F1-79BF-4642-9401-459FFD78B715}"/>
                </a:ext>
              </a:extLst>
            </p:cNvPr>
            <p:cNvSpPr/>
            <p:nvPr/>
          </p:nvSpPr>
          <p:spPr>
            <a:xfrm>
              <a:off x="7169069" y="1510602"/>
              <a:ext cx="257187" cy="61110"/>
            </a:xfrm>
            <a:custGeom>
              <a:avLst/>
              <a:gdLst/>
              <a:ahLst/>
              <a:cxnLst/>
              <a:rect l="l" t="t" r="r" b="b"/>
              <a:pathLst>
                <a:path w="9806" h="2330" extrusionOk="0">
                  <a:moveTo>
                    <a:pt x="4963" y="1"/>
                  </a:moveTo>
                  <a:cubicBezTo>
                    <a:pt x="3241" y="1"/>
                    <a:pt x="1524" y="636"/>
                    <a:pt x="187" y="1892"/>
                  </a:cubicBezTo>
                  <a:cubicBezTo>
                    <a:pt x="1" y="2044"/>
                    <a:pt x="151" y="2286"/>
                    <a:pt x="328" y="2286"/>
                  </a:cubicBezTo>
                  <a:cubicBezTo>
                    <a:pt x="381" y="2286"/>
                    <a:pt x="436" y="2265"/>
                    <a:pt x="485" y="2215"/>
                  </a:cubicBezTo>
                  <a:cubicBezTo>
                    <a:pt x="1738" y="1040"/>
                    <a:pt x="3348" y="446"/>
                    <a:pt x="4961" y="446"/>
                  </a:cubicBezTo>
                  <a:cubicBezTo>
                    <a:pt x="6407" y="446"/>
                    <a:pt x="7856" y="923"/>
                    <a:pt x="9055" y="1887"/>
                  </a:cubicBezTo>
                  <a:lnTo>
                    <a:pt x="8703" y="1887"/>
                  </a:lnTo>
                  <a:cubicBezTo>
                    <a:pt x="8405" y="1887"/>
                    <a:pt x="8405" y="2330"/>
                    <a:pt x="8703" y="2330"/>
                  </a:cubicBezTo>
                  <a:lnTo>
                    <a:pt x="9584" y="2330"/>
                  </a:lnTo>
                  <a:cubicBezTo>
                    <a:pt x="9704" y="2330"/>
                    <a:pt x="9805" y="2229"/>
                    <a:pt x="9805" y="2109"/>
                  </a:cubicBezTo>
                  <a:lnTo>
                    <a:pt x="9805" y="1310"/>
                  </a:lnTo>
                  <a:cubicBezTo>
                    <a:pt x="9805" y="1190"/>
                    <a:pt x="9704" y="1089"/>
                    <a:pt x="9584" y="1089"/>
                  </a:cubicBezTo>
                  <a:cubicBezTo>
                    <a:pt x="9464" y="1089"/>
                    <a:pt x="9363" y="1190"/>
                    <a:pt x="9363" y="1310"/>
                  </a:cubicBezTo>
                  <a:lnTo>
                    <a:pt x="9363" y="1565"/>
                  </a:lnTo>
                  <a:cubicBezTo>
                    <a:pt x="8077" y="519"/>
                    <a:pt x="6518" y="1"/>
                    <a:pt x="49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5" name="Google Shape;13543;p90">
              <a:extLst>
                <a:ext uri="{FF2B5EF4-FFF2-40B4-BE49-F238E27FC236}">
                  <a16:creationId xmlns:a16="http://schemas.microsoft.com/office/drawing/2014/main" id="{23688EBA-7FC9-46D7-AA19-C7C053D3F630}"/>
                </a:ext>
              </a:extLst>
            </p:cNvPr>
            <p:cNvSpPr/>
            <p:nvPr/>
          </p:nvSpPr>
          <p:spPr>
            <a:xfrm>
              <a:off x="7176859" y="1819693"/>
              <a:ext cx="245358" cy="57569"/>
            </a:xfrm>
            <a:custGeom>
              <a:avLst/>
              <a:gdLst/>
              <a:ahLst/>
              <a:cxnLst/>
              <a:rect l="l" t="t" r="r" b="b"/>
              <a:pathLst>
                <a:path w="9355" h="2195" extrusionOk="0">
                  <a:moveTo>
                    <a:pt x="222" y="0"/>
                  </a:moveTo>
                  <a:cubicBezTo>
                    <a:pt x="101" y="0"/>
                    <a:pt x="0" y="101"/>
                    <a:pt x="0" y="221"/>
                  </a:cubicBezTo>
                  <a:lnTo>
                    <a:pt x="0" y="1015"/>
                  </a:lnTo>
                  <a:cubicBezTo>
                    <a:pt x="0" y="1164"/>
                    <a:pt x="111" y="1239"/>
                    <a:pt x="222" y="1239"/>
                  </a:cubicBezTo>
                  <a:cubicBezTo>
                    <a:pt x="332" y="1239"/>
                    <a:pt x="443" y="1164"/>
                    <a:pt x="443" y="1015"/>
                  </a:cubicBezTo>
                  <a:lnTo>
                    <a:pt x="443" y="775"/>
                  </a:lnTo>
                  <a:cubicBezTo>
                    <a:pt x="1696" y="1724"/>
                    <a:pt x="3182" y="2194"/>
                    <a:pt x="4666" y="2194"/>
                  </a:cubicBezTo>
                  <a:cubicBezTo>
                    <a:pt x="6304" y="2194"/>
                    <a:pt x="7938" y="1620"/>
                    <a:pt x="9248" y="481"/>
                  </a:cubicBezTo>
                  <a:cubicBezTo>
                    <a:pt x="9345" y="399"/>
                    <a:pt x="9354" y="255"/>
                    <a:pt x="9272" y="164"/>
                  </a:cubicBezTo>
                  <a:cubicBezTo>
                    <a:pt x="9228" y="114"/>
                    <a:pt x="9167" y="89"/>
                    <a:pt x="9106" y="89"/>
                  </a:cubicBezTo>
                  <a:cubicBezTo>
                    <a:pt x="9054" y="89"/>
                    <a:pt x="9002" y="107"/>
                    <a:pt x="8960" y="144"/>
                  </a:cubicBezTo>
                  <a:cubicBezTo>
                    <a:pt x="7732" y="1210"/>
                    <a:pt x="6198" y="1749"/>
                    <a:pt x="4661" y="1749"/>
                  </a:cubicBezTo>
                  <a:cubicBezTo>
                    <a:pt x="3284" y="1749"/>
                    <a:pt x="1903" y="1316"/>
                    <a:pt x="736" y="443"/>
                  </a:cubicBezTo>
                  <a:lnTo>
                    <a:pt x="1107" y="443"/>
                  </a:lnTo>
                  <a:cubicBezTo>
                    <a:pt x="1400" y="443"/>
                    <a:pt x="1400" y="0"/>
                    <a:pt x="11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6" name="Google Shape;13544;p90">
              <a:extLst>
                <a:ext uri="{FF2B5EF4-FFF2-40B4-BE49-F238E27FC236}">
                  <a16:creationId xmlns:a16="http://schemas.microsoft.com/office/drawing/2014/main" id="{09D5753D-6804-4921-AB75-85EF07A05A43}"/>
                </a:ext>
              </a:extLst>
            </p:cNvPr>
            <p:cNvSpPr/>
            <p:nvPr/>
          </p:nvSpPr>
          <p:spPr>
            <a:xfrm>
              <a:off x="7356045" y="1591776"/>
              <a:ext cx="100478" cy="60717"/>
            </a:xfrm>
            <a:custGeom>
              <a:avLst/>
              <a:gdLst/>
              <a:ahLst/>
              <a:cxnLst/>
              <a:rect l="l" t="t" r="r" b="b"/>
              <a:pathLst>
                <a:path w="3831" h="2315" extrusionOk="0">
                  <a:moveTo>
                    <a:pt x="1733" y="0"/>
                  </a:moveTo>
                  <a:cubicBezTo>
                    <a:pt x="1733" y="0"/>
                    <a:pt x="1" y="53"/>
                    <a:pt x="1" y="1549"/>
                  </a:cubicBezTo>
                  <a:lnTo>
                    <a:pt x="1" y="2314"/>
                  </a:lnTo>
                  <a:cubicBezTo>
                    <a:pt x="1" y="2314"/>
                    <a:pt x="1954" y="2151"/>
                    <a:pt x="2354" y="1371"/>
                  </a:cubicBezTo>
                  <a:cubicBezTo>
                    <a:pt x="2354" y="1371"/>
                    <a:pt x="2599" y="2276"/>
                    <a:pt x="3504" y="2314"/>
                  </a:cubicBezTo>
                  <a:cubicBezTo>
                    <a:pt x="3504" y="2314"/>
                    <a:pt x="3831" y="0"/>
                    <a:pt x="173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7" name="Google Shape;13545;p90">
              <a:extLst>
                <a:ext uri="{FF2B5EF4-FFF2-40B4-BE49-F238E27FC236}">
                  <a16:creationId xmlns:a16="http://schemas.microsoft.com/office/drawing/2014/main" id="{45BD47EC-06F7-4532-8180-85E6701B99B5}"/>
                </a:ext>
              </a:extLst>
            </p:cNvPr>
            <p:cNvSpPr/>
            <p:nvPr/>
          </p:nvSpPr>
          <p:spPr>
            <a:xfrm>
              <a:off x="7356045" y="1591776"/>
              <a:ext cx="53793" cy="60717"/>
            </a:xfrm>
            <a:custGeom>
              <a:avLst/>
              <a:gdLst/>
              <a:ahLst/>
              <a:cxnLst/>
              <a:rect l="l" t="t" r="r" b="b"/>
              <a:pathLst>
                <a:path w="2051" h="2315" extrusionOk="0">
                  <a:moveTo>
                    <a:pt x="1733" y="0"/>
                  </a:moveTo>
                  <a:cubicBezTo>
                    <a:pt x="1733" y="0"/>
                    <a:pt x="1" y="53"/>
                    <a:pt x="1" y="1549"/>
                  </a:cubicBezTo>
                  <a:lnTo>
                    <a:pt x="1" y="2314"/>
                  </a:lnTo>
                  <a:cubicBezTo>
                    <a:pt x="1" y="2314"/>
                    <a:pt x="213" y="2300"/>
                    <a:pt x="516" y="2247"/>
                  </a:cubicBezTo>
                  <a:lnTo>
                    <a:pt x="516" y="1549"/>
                  </a:lnTo>
                  <a:cubicBezTo>
                    <a:pt x="516" y="366"/>
                    <a:pt x="1598" y="87"/>
                    <a:pt x="2051" y="24"/>
                  </a:cubicBezTo>
                  <a:cubicBezTo>
                    <a:pt x="1945" y="10"/>
                    <a:pt x="1839" y="0"/>
                    <a:pt x="1733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8" name="Google Shape;13546;p90">
              <a:extLst>
                <a:ext uri="{FF2B5EF4-FFF2-40B4-BE49-F238E27FC236}">
                  <a16:creationId xmlns:a16="http://schemas.microsoft.com/office/drawing/2014/main" id="{246E0011-686B-4E03-9812-731A33B2B230}"/>
                </a:ext>
              </a:extLst>
            </p:cNvPr>
            <p:cNvSpPr/>
            <p:nvPr/>
          </p:nvSpPr>
          <p:spPr>
            <a:xfrm>
              <a:off x="7395675" y="1748249"/>
              <a:ext cx="12143" cy="10124"/>
            </a:xfrm>
            <a:custGeom>
              <a:avLst/>
              <a:gdLst/>
              <a:ahLst/>
              <a:cxnLst/>
              <a:rect l="l" t="t" r="r" b="b"/>
              <a:pathLst>
                <a:path w="463" h="386" extrusionOk="0">
                  <a:moveTo>
                    <a:pt x="227" y="1"/>
                  </a:moveTo>
                  <a:lnTo>
                    <a:pt x="1" y="169"/>
                  </a:lnTo>
                  <a:lnTo>
                    <a:pt x="92" y="386"/>
                  </a:lnTo>
                  <a:lnTo>
                    <a:pt x="381" y="386"/>
                  </a:lnTo>
                  <a:lnTo>
                    <a:pt x="463" y="174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9" name="Google Shape;13547;p90">
              <a:extLst>
                <a:ext uri="{FF2B5EF4-FFF2-40B4-BE49-F238E27FC236}">
                  <a16:creationId xmlns:a16="http://schemas.microsoft.com/office/drawing/2014/main" id="{CF10FB0D-A459-49DD-90F6-D96A7B929068}"/>
                </a:ext>
              </a:extLst>
            </p:cNvPr>
            <p:cNvSpPr/>
            <p:nvPr/>
          </p:nvSpPr>
          <p:spPr>
            <a:xfrm>
              <a:off x="7394416" y="1767552"/>
              <a:ext cx="15055" cy="28037"/>
            </a:xfrm>
            <a:custGeom>
              <a:avLst/>
              <a:gdLst/>
              <a:ahLst/>
              <a:cxnLst/>
              <a:rect l="l" t="t" r="r" b="b"/>
              <a:pathLst>
                <a:path w="574" h="1069" extrusionOk="0">
                  <a:moveTo>
                    <a:pt x="169" y="1"/>
                  </a:moveTo>
                  <a:lnTo>
                    <a:pt x="1" y="1069"/>
                  </a:lnTo>
                  <a:lnTo>
                    <a:pt x="573" y="106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0" name="Google Shape;13548;p90">
              <a:extLst>
                <a:ext uri="{FF2B5EF4-FFF2-40B4-BE49-F238E27FC236}">
                  <a16:creationId xmlns:a16="http://schemas.microsoft.com/office/drawing/2014/main" id="{2C8E31E9-D9FB-4D7E-AC00-5C7F6052E2BC}"/>
                </a:ext>
              </a:extLst>
            </p:cNvPr>
            <p:cNvSpPr/>
            <p:nvPr/>
          </p:nvSpPr>
          <p:spPr>
            <a:xfrm>
              <a:off x="7354550" y="1658656"/>
              <a:ext cx="6714" cy="16182"/>
            </a:xfrm>
            <a:custGeom>
              <a:avLst/>
              <a:gdLst/>
              <a:ahLst/>
              <a:cxnLst/>
              <a:rect l="l" t="t" r="r" b="b"/>
              <a:pathLst>
                <a:path w="256" h="617" extrusionOk="0">
                  <a:moveTo>
                    <a:pt x="255" y="0"/>
                  </a:moveTo>
                  <a:lnTo>
                    <a:pt x="188" y="48"/>
                  </a:lnTo>
                  <a:cubicBezTo>
                    <a:pt x="0" y="173"/>
                    <a:pt x="0" y="443"/>
                    <a:pt x="188" y="573"/>
                  </a:cubicBezTo>
                  <a:lnTo>
                    <a:pt x="255" y="616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1" name="Google Shape;13549;p90">
              <a:extLst>
                <a:ext uri="{FF2B5EF4-FFF2-40B4-BE49-F238E27FC236}">
                  <a16:creationId xmlns:a16="http://schemas.microsoft.com/office/drawing/2014/main" id="{6A1BE2FD-A589-4E7D-9B1E-3E82E7CEA4ED}"/>
                </a:ext>
              </a:extLst>
            </p:cNvPr>
            <p:cNvSpPr/>
            <p:nvPr/>
          </p:nvSpPr>
          <p:spPr>
            <a:xfrm>
              <a:off x="7442622" y="1658656"/>
              <a:ext cx="5455" cy="16182"/>
            </a:xfrm>
            <a:custGeom>
              <a:avLst/>
              <a:gdLst/>
              <a:ahLst/>
              <a:cxnLst/>
              <a:rect l="l" t="t" r="r" b="b"/>
              <a:pathLst>
                <a:path w="208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8" y="573"/>
                  </a:lnTo>
                  <a:cubicBezTo>
                    <a:pt x="155" y="510"/>
                    <a:pt x="208" y="414"/>
                    <a:pt x="208" y="308"/>
                  </a:cubicBezTo>
                  <a:cubicBezTo>
                    <a:pt x="208" y="202"/>
                    <a:pt x="155" y="106"/>
                    <a:pt x="68" y="4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2" name="Google Shape;13550;p90">
              <a:extLst>
                <a:ext uri="{FF2B5EF4-FFF2-40B4-BE49-F238E27FC236}">
                  <a16:creationId xmlns:a16="http://schemas.microsoft.com/office/drawing/2014/main" id="{CEE6ED52-93F2-4358-8EBE-E83D4807883F}"/>
                </a:ext>
              </a:extLst>
            </p:cNvPr>
            <p:cNvSpPr/>
            <p:nvPr/>
          </p:nvSpPr>
          <p:spPr>
            <a:xfrm>
              <a:off x="7370444" y="1636703"/>
              <a:ext cx="62867" cy="69424"/>
            </a:xfrm>
            <a:custGeom>
              <a:avLst/>
              <a:gdLst/>
              <a:ahLst/>
              <a:cxnLst/>
              <a:rect l="l" t="t" r="r" b="b"/>
              <a:pathLst>
                <a:path w="2397" h="2647" extrusionOk="0">
                  <a:moveTo>
                    <a:pt x="1742" y="0"/>
                  </a:moveTo>
                  <a:lnTo>
                    <a:pt x="1704" y="39"/>
                  </a:lnTo>
                  <a:cubicBezTo>
                    <a:pt x="1179" y="520"/>
                    <a:pt x="453" y="654"/>
                    <a:pt x="68" y="688"/>
                  </a:cubicBezTo>
                  <a:lnTo>
                    <a:pt x="44" y="688"/>
                  </a:lnTo>
                  <a:lnTo>
                    <a:pt x="5" y="693"/>
                  </a:lnTo>
                  <a:lnTo>
                    <a:pt x="5" y="1578"/>
                  </a:lnTo>
                  <a:cubicBezTo>
                    <a:pt x="0" y="2165"/>
                    <a:pt x="477" y="2646"/>
                    <a:pt x="1064" y="2646"/>
                  </a:cubicBezTo>
                  <a:lnTo>
                    <a:pt x="1333" y="2646"/>
                  </a:lnTo>
                  <a:cubicBezTo>
                    <a:pt x="1920" y="2646"/>
                    <a:pt x="2397" y="2170"/>
                    <a:pt x="2397" y="1583"/>
                  </a:cubicBezTo>
                  <a:lnTo>
                    <a:pt x="2397" y="659"/>
                  </a:lnTo>
                  <a:lnTo>
                    <a:pt x="2373" y="645"/>
                  </a:lnTo>
                  <a:cubicBezTo>
                    <a:pt x="2060" y="515"/>
                    <a:pt x="1872" y="250"/>
                    <a:pt x="1771" y="53"/>
                  </a:cubicBezTo>
                  <a:lnTo>
                    <a:pt x="1742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3" name="Google Shape;13551;p90">
              <a:extLst>
                <a:ext uri="{FF2B5EF4-FFF2-40B4-BE49-F238E27FC236}">
                  <a16:creationId xmlns:a16="http://schemas.microsoft.com/office/drawing/2014/main" id="{A337A7FF-EC38-4EFB-8B91-CE60995811CF}"/>
                </a:ext>
              </a:extLst>
            </p:cNvPr>
            <p:cNvSpPr/>
            <p:nvPr/>
          </p:nvSpPr>
          <p:spPr>
            <a:xfrm>
              <a:off x="7390508" y="1714547"/>
              <a:ext cx="22870" cy="21375"/>
            </a:xfrm>
            <a:custGeom>
              <a:avLst/>
              <a:gdLst/>
              <a:ahLst/>
              <a:cxnLst/>
              <a:rect l="l" t="t" r="r" b="b"/>
              <a:pathLst>
                <a:path w="872" h="815" extrusionOk="0">
                  <a:moveTo>
                    <a:pt x="0" y="1"/>
                  </a:moveTo>
                  <a:lnTo>
                    <a:pt x="0" y="391"/>
                  </a:lnTo>
                  <a:lnTo>
                    <a:pt x="429" y="814"/>
                  </a:lnTo>
                  <a:lnTo>
                    <a:pt x="871" y="352"/>
                  </a:lnTo>
                  <a:lnTo>
                    <a:pt x="871" y="1"/>
                  </a:lnTo>
                  <a:lnTo>
                    <a:pt x="823" y="10"/>
                  </a:lnTo>
                  <a:cubicBezTo>
                    <a:pt x="737" y="25"/>
                    <a:pt x="655" y="35"/>
                    <a:pt x="573" y="35"/>
                  </a:cubicBezTo>
                  <a:lnTo>
                    <a:pt x="304" y="35"/>
                  </a:lnTo>
                  <a:lnTo>
                    <a:pt x="299" y="30"/>
                  </a:lnTo>
                  <a:cubicBezTo>
                    <a:pt x="217" y="30"/>
                    <a:pt x="135" y="25"/>
                    <a:pt x="49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4" name="Google Shape;13552;p90">
              <a:extLst>
                <a:ext uri="{FF2B5EF4-FFF2-40B4-BE49-F238E27FC236}">
                  <a16:creationId xmlns:a16="http://schemas.microsoft.com/office/drawing/2014/main" id="{3AFE8442-EC87-4CE7-83E9-F2C488E6390B}"/>
                </a:ext>
              </a:extLst>
            </p:cNvPr>
            <p:cNvSpPr/>
            <p:nvPr/>
          </p:nvSpPr>
          <p:spPr>
            <a:xfrm>
              <a:off x="7370444" y="1636703"/>
              <a:ext cx="48862" cy="69424"/>
            </a:xfrm>
            <a:custGeom>
              <a:avLst/>
              <a:gdLst/>
              <a:ahLst/>
              <a:cxnLst/>
              <a:rect l="l" t="t" r="r" b="b"/>
              <a:pathLst>
                <a:path w="1863" h="2647" extrusionOk="0">
                  <a:moveTo>
                    <a:pt x="1742" y="0"/>
                  </a:moveTo>
                  <a:lnTo>
                    <a:pt x="1699" y="43"/>
                  </a:lnTo>
                  <a:cubicBezTo>
                    <a:pt x="1179" y="525"/>
                    <a:pt x="453" y="654"/>
                    <a:pt x="68" y="693"/>
                  </a:cubicBezTo>
                  <a:lnTo>
                    <a:pt x="44" y="693"/>
                  </a:lnTo>
                  <a:lnTo>
                    <a:pt x="0" y="698"/>
                  </a:lnTo>
                  <a:lnTo>
                    <a:pt x="0" y="1583"/>
                  </a:lnTo>
                  <a:cubicBezTo>
                    <a:pt x="5" y="2170"/>
                    <a:pt x="477" y="2646"/>
                    <a:pt x="1064" y="2646"/>
                  </a:cubicBezTo>
                  <a:lnTo>
                    <a:pt x="1391" y="2646"/>
                  </a:lnTo>
                  <a:cubicBezTo>
                    <a:pt x="828" y="2613"/>
                    <a:pt x="385" y="2146"/>
                    <a:pt x="385" y="1583"/>
                  </a:cubicBezTo>
                  <a:lnTo>
                    <a:pt x="385" y="698"/>
                  </a:lnTo>
                  <a:lnTo>
                    <a:pt x="424" y="693"/>
                  </a:lnTo>
                  <a:lnTo>
                    <a:pt x="448" y="693"/>
                  </a:lnTo>
                  <a:cubicBezTo>
                    <a:pt x="785" y="659"/>
                    <a:pt x="1372" y="558"/>
                    <a:pt x="1863" y="217"/>
                  </a:cubicBezTo>
                  <a:cubicBezTo>
                    <a:pt x="1829" y="164"/>
                    <a:pt x="1800" y="111"/>
                    <a:pt x="1771" y="53"/>
                  </a:cubicBezTo>
                  <a:lnTo>
                    <a:pt x="1742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5" name="Google Shape;13553;p90">
              <a:extLst>
                <a:ext uri="{FF2B5EF4-FFF2-40B4-BE49-F238E27FC236}">
                  <a16:creationId xmlns:a16="http://schemas.microsoft.com/office/drawing/2014/main" id="{B22D5E8A-3916-40AD-8FFA-7F8BD2B58CF4}"/>
                </a:ext>
              </a:extLst>
            </p:cNvPr>
            <p:cNvSpPr/>
            <p:nvPr/>
          </p:nvSpPr>
          <p:spPr>
            <a:xfrm>
              <a:off x="7406900" y="1714547"/>
              <a:ext cx="6478" cy="787"/>
            </a:xfrm>
            <a:custGeom>
              <a:avLst/>
              <a:gdLst/>
              <a:ahLst/>
              <a:cxnLst/>
              <a:rect l="l" t="t" r="r" b="b"/>
              <a:pathLst>
                <a:path w="247" h="30" extrusionOk="0">
                  <a:moveTo>
                    <a:pt x="246" y="1"/>
                  </a:moveTo>
                  <a:lnTo>
                    <a:pt x="198" y="10"/>
                  </a:lnTo>
                  <a:cubicBezTo>
                    <a:pt x="131" y="20"/>
                    <a:pt x="68" y="30"/>
                    <a:pt x="1" y="30"/>
                  </a:cubicBezTo>
                  <a:lnTo>
                    <a:pt x="246" y="30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6" name="Google Shape;13554;p90">
              <a:extLst>
                <a:ext uri="{FF2B5EF4-FFF2-40B4-BE49-F238E27FC236}">
                  <a16:creationId xmlns:a16="http://schemas.microsoft.com/office/drawing/2014/main" id="{3E626371-473D-48C9-A14E-9A3124868662}"/>
                </a:ext>
              </a:extLst>
            </p:cNvPr>
            <p:cNvSpPr/>
            <p:nvPr/>
          </p:nvSpPr>
          <p:spPr>
            <a:xfrm>
              <a:off x="7390508" y="1714547"/>
              <a:ext cx="16051" cy="21375"/>
            </a:xfrm>
            <a:custGeom>
              <a:avLst/>
              <a:gdLst/>
              <a:ahLst/>
              <a:cxnLst/>
              <a:rect l="l" t="t" r="r" b="b"/>
              <a:pathLst>
                <a:path w="612" h="815" extrusionOk="0">
                  <a:moveTo>
                    <a:pt x="0" y="1"/>
                  </a:moveTo>
                  <a:lnTo>
                    <a:pt x="0" y="391"/>
                  </a:lnTo>
                  <a:lnTo>
                    <a:pt x="429" y="814"/>
                  </a:lnTo>
                  <a:lnTo>
                    <a:pt x="612" y="622"/>
                  </a:lnTo>
                  <a:lnTo>
                    <a:pt x="381" y="391"/>
                  </a:lnTo>
                  <a:lnTo>
                    <a:pt x="381" y="30"/>
                  </a:lnTo>
                  <a:lnTo>
                    <a:pt x="299" y="30"/>
                  </a:lnTo>
                  <a:cubicBezTo>
                    <a:pt x="217" y="30"/>
                    <a:pt x="130" y="25"/>
                    <a:pt x="49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7" name="Google Shape;13555;p90">
              <a:extLst>
                <a:ext uri="{FF2B5EF4-FFF2-40B4-BE49-F238E27FC236}">
                  <a16:creationId xmlns:a16="http://schemas.microsoft.com/office/drawing/2014/main" id="{C98137CB-F743-4BB2-A15B-8E46C7D24501}"/>
                </a:ext>
              </a:extLst>
            </p:cNvPr>
            <p:cNvSpPr/>
            <p:nvPr/>
          </p:nvSpPr>
          <p:spPr>
            <a:xfrm>
              <a:off x="7330316" y="1734506"/>
              <a:ext cx="57701" cy="66146"/>
            </a:xfrm>
            <a:custGeom>
              <a:avLst/>
              <a:gdLst/>
              <a:ahLst/>
              <a:cxnLst/>
              <a:rect l="l" t="t" r="r" b="b"/>
              <a:pathLst>
                <a:path w="2200" h="2522" extrusionOk="0">
                  <a:moveTo>
                    <a:pt x="1367" y="0"/>
                  </a:moveTo>
                  <a:lnTo>
                    <a:pt x="770" y="246"/>
                  </a:lnTo>
                  <a:lnTo>
                    <a:pt x="761" y="250"/>
                  </a:lnTo>
                  <a:cubicBezTo>
                    <a:pt x="732" y="260"/>
                    <a:pt x="0" y="529"/>
                    <a:pt x="0" y="1448"/>
                  </a:cubicBezTo>
                  <a:lnTo>
                    <a:pt x="0" y="2343"/>
                  </a:lnTo>
                  <a:lnTo>
                    <a:pt x="693" y="2343"/>
                  </a:lnTo>
                  <a:lnTo>
                    <a:pt x="693" y="1400"/>
                  </a:lnTo>
                  <a:cubicBezTo>
                    <a:pt x="693" y="1292"/>
                    <a:pt x="774" y="1238"/>
                    <a:pt x="854" y="1238"/>
                  </a:cubicBezTo>
                  <a:cubicBezTo>
                    <a:pt x="935" y="1238"/>
                    <a:pt x="1016" y="1292"/>
                    <a:pt x="1016" y="1400"/>
                  </a:cubicBezTo>
                  <a:lnTo>
                    <a:pt x="1016" y="2521"/>
                  </a:lnTo>
                  <a:lnTo>
                    <a:pt x="2199" y="2521"/>
                  </a:lnTo>
                  <a:lnTo>
                    <a:pt x="1367" y="0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8" name="Google Shape;13556;p90">
              <a:extLst>
                <a:ext uri="{FF2B5EF4-FFF2-40B4-BE49-F238E27FC236}">
                  <a16:creationId xmlns:a16="http://schemas.microsoft.com/office/drawing/2014/main" id="{EF3F05CA-1552-4F36-96F1-298F432B9169}"/>
                </a:ext>
              </a:extLst>
            </p:cNvPr>
            <p:cNvSpPr/>
            <p:nvPr/>
          </p:nvSpPr>
          <p:spPr>
            <a:xfrm>
              <a:off x="7420539" y="1734742"/>
              <a:ext cx="52140" cy="61241"/>
            </a:xfrm>
            <a:custGeom>
              <a:avLst/>
              <a:gdLst/>
              <a:ahLst/>
              <a:cxnLst/>
              <a:rect l="l" t="t" r="r" b="b"/>
              <a:pathLst>
                <a:path w="1988" h="2335" extrusionOk="0">
                  <a:moveTo>
                    <a:pt x="655" y="1"/>
                  </a:moveTo>
                  <a:lnTo>
                    <a:pt x="1" y="2334"/>
                  </a:lnTo>
                  <a:lnTo>
                    <a:pt x="973" y="2334"/>
                  </a:lnTo>
                  <a:lnTo>
                    <a:pt x="973" y="1391"/>
                  </a:lnTo>
                  <a:cubicBezTo>
                    <a:pt x="973" y="1283"/>
                    <a:pt x="1053" y="1229"/>
                    <a:pt x="1134" y="1229"/>
                  </a:cubicBezTo>
                  <a:cubicBezTo>
                    <a:pt x="1214" y="1229"/>
                    <a:pt x="1295" y="1283"/>
                    <a:pt x="1295" y="1391"/>
                  </a:cubicBezTo>
                  <a:lnTo>
                    <a:pt x="1295" y="2334"/>
                  </a:lnTo>
                  <a:lnTo>
                    <a:pt x="1988" y="2334"/>
                  </a:lnTo>
                  <a:lnTo>
                    <a:pt x="1988" y="1439"/>
                  </a:lnTo>
                  <a:cubicBezTo>
                    <a:pt x="1983" y="506"/>
                    <a:pt x="1237" y="246"/>
                    <a:pt x="1228" y="241"/>
                  </a:cubicBezTo>
                  <a:lnTo>
                    <a:pt x="1218" y="237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9" name="Google Shape;13557;p90">
              <a:extLst>
                <a:ext uri="{FF2B5EF4-FFF2-40B4-BE49-F238E27FC236}">
                  <a16:creationId xmlns:a16="http://schemas.microsoft.com/office/drawing/2014/main" id="{673093AC-5A1F-44ED-B0B0-37E425F697D6}"/>
                </a:ext>
              </a:extLst>
            </p:cNvPr>
            <p:cNvSpPr/>
            <p:nvPr/>
          </p:nvSpPr>
          <p:spPr>
            <a:xfrm>
              <a:off x="7329162" y="1734506"/>
              <a:ext cx="36771" cy="61477"/>
            </a:xfrm>
            <a:custGeom>
              <a:avLst/>
              <a:gdLst/>
              <a:ahLst/>
              <a:cxnLst/>
              <a:rect l="l" t="t" r="r" b="b"/>
              <a:pathLst>
                <a:path w="1402" h="2344" extrusionOk="0">
                  <a:moveTo>
                    <a:pt x="1367" y="0"/>
                  </a:moveTo>
                  <a:lnTo>
                    <a:pt x="771" y="246"/>
                  </a:lnTo>
                  <a:lnTo>
                    <a:pt x="761" y="250"/>
                  </a:lnTo>
                  <a:cubicBezTo>
                    <a:pt x="728" y="265"/>
                    <a:pt x="1" y="529"/>
                    <a:pt x="1" y="1448"/>
                  </a:cubicBezTo>
                  <a:lnTo>
                    <a:pt x="1" y="2343"/>
                  </a:lnTo>
                  <a:lnTo>
                    <a:pt x="328" y="2343"/>
                  </a:lnTo>
                  <a:lnTo>
                    <a:pt x="328" y="1448"/>
                  </a:lnTo>
                  <a:cubicBezTo>
                    <a:pt x="328" y="529"/>
                    <a:pt x="1050" y="260"/>
                    <a:pt x="1084" y="250"/>
                  </a:cubicBezTo>
                  <a:lnTo>
                    <a:pt x="1093" y="246"/>
                  </a:lnTo>
                  <a:lnTo>
                    <a:pt x="1401" y="120"/>
                  </a:lnTo>
                  <a:lnTo>
                    <a:pt x="1367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0" name="Google Shape;13558;p90">
              <a:extLst>
                <a:ext uri="{FF2B5EF4-FFF2-40B4-BE49-F238E27FC236}">
                  <a16:creationId xmlns:a16="http://schemas.microsoft.com/office/drawing/2014/main" id="{07701A85-0204-4006-B294-04C43E170530}"/>
                </a:ext>
              </a:extLst>
            </p:cNvPr>
            <p:cNvSpPr/>
            <p:nvPr/>
          </p:nvSpPr>
          <p:spPr>
            <a:xfrm>
              <a:off x="7355809" y="1766923"/>
              <a:ext cx="8471" cy="29060"/>
            </a:xfrm>
            <a:custGeom>
              <a:avLst/>
              <a:gdLst/>
              <a:ahLst/>
              <a:cxnLst/>
              <a:rect l="l" t="t" r="r" b="b"/>
              <a:pathLst>
                <a:path w="323" h="1108" extrusionOk="0">
                  <a:moveTo>
                    <a:pt x="164" y="1"/>
                  </a:moveTo>
                  <a:cubicBezTo>
                    <a:pt x="72" y="1"/>
                    <a:pt x="0" y="73"/>
                    <a:pt x="0" y="164"/>
                  </a:cubicBezTo>
                  <a:lnTo>
                    <a:pt x="0" y="1107"/>
                  </a:lnTo>
                  <a:lnTo>
                    <a:pt x="323" y="1107"/>
                  </a:lnTo>
                  <a:lnTo>
                    <a:pt x="323" y="164"/>
                  </a:lnTo>
                  <a:cubicBezTo>
                    <a:pt x="323" y="73"/>
                    <a:pt x="250" y="1"/>
                    <a:pt x="164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1" name="Google Shape;13559;p90">
              <a:extLst>
                <a:ext uri="{FF2B5EF4-FFF2-40B4-BE49-F238E27FC236}">
                  <a16:creationId xmlns:a16="http://schemas.microsoft.com/office/drawing/2014/main" id="{EE13344A-08EC-4C14-A68B-3EBF0B21B6B1}"/>
                </a:ext>
              </a:extLst>
            </p:cNvPr>
            <p:cNvSpPr/>
            <p:nvPr/>
          </p:nvSpPr>
          <p:spPr>
            <a:xfrm>
              <a:off x="7376240" y="1728447"/>
              <a:ext cx="16812" cy="19566"/>
            </a:xfrm>
            <a:custGeom>
              <a:avLst/>
              <a:gdLst/>
              <a:ahLst/>
              <a:cxnLst/>
              <a:rect l="l" t="t" r="r" b="b"/>
              <a:pathLst>
                <a:path w="641" h="746" extrusionOk="0">
                  <a:moveTo>
                    <a:pt x="155" y="0"/>
                  </a:moveTo>
                  <a:lnTo>
                    <a:pt x="1" y="101"/>
                  </a:lnTo>
                  <a:lnTo>
                    <a:pt x="314" y="746"/>
                  </a:lnTo>
                  <a:lnTo>
                    <a:pt x="641" y="510"/>
                  </a:lnTo>
                  <a:lnTo>
                    <a:pt x="212" y="96"/>
                  </a:lnTo>
                  <a:cubicBezTo>
                    <a:pt x="188" y="68"/>
                    <a:pt x="164" y="34"/>
                    <a:pt x="155" y="0"/>
                  </a:cubicBez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2" name="Google Shape;13560;p90">
              <a:extLst>
                <a:ext uri="{FF2B5EF4-FFF2-40B4-BE49-F238E27FC236}">
                  <a16:creationId xmlns:a16="http://schemas.microsoft.com/office/drawing/2014/main" id="{3740200F-5ED6-42FE-92A9-AA7E77F6A855}"/>
                </a:ext>
              </a:extLst>
            </p:cNvPr>
            <p:cNvSpPr/>
            <p:nvPr/>
          </p:nvSpPr>
          <p:spPr>
            <a:xfrm>
              <a:off x="7384319" y="1760104"/>
              <a:ext cx="4695" cy="13166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121" y="1"/>
                  </a:moveTo>
                  <a:lnTo>
                    <a:pt x="54" y="49"/>
                  </a:lnTo>
                  <a:cubicBezTo>
                    <a:pt x="34" y="63"/>
                    <a:pt x="20" y="73"/>
                    <a:pt x="1" y="78"/>
                  </a:cubicBezTo>
                  <a:lnTo>
                    <a:pt x="121" y="501"/>
                  </a:lnTo>
                  <a:lnTo>
                    <a:pt x="179" y="13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3" name="Google Shape;13561;p90">
              <a:extLst>
                <a:ext uri="{FF2B5EF4-FFF2-40B4-BE49-F238E27FC236}">
                  <a16:creationId xmlns:a16="http://schemas.microsoft.com/office/drawing/2014/main" id="{C598F9F7-48DE-4730-82F3-53CFD773C83D}"/>
                </a:ext>
              </a:extLst>
            </p:cNvPr>
            <p:cNvSpPr/>
            <p:nvPr/>
          </p:nvSpPr>
          <p:spPr>
            <a:xfrm>
              <a:off x="7414874" y="1760366"/>
              <a:ext cx="4800" cy="13035"/>
            </a:xfrm>
            <a:custGeom>
              <a:avLst/>
              <a:gdLst/>
              <a:ahLst/>
              <a:cxnLst/>
              <a:rect l="l" t="t" r="r" b="b"/>
              <a:pathLst>
                <a:path w="183" h="497" extrusionOk="0">
                  <a:moveTo>
                    <a:pt x="48" y="1"/>
                  </a:moveTo>
                  <a:lnTo>
                    <a:pt x="0" y="126"/>
                  </a:lnTo>
                  <a:lnTo>
                    <a:pt x="63" y="496"/>
                  </a:lnTo>
                  <a:lnTo>
                    <a:pt x="183" y="78"/>
                  </a:lnTo>
                  <a:cubicBezTo>
                    <a:pt x="154" y="68"/>
                    <a:pt x="130" y="58"/>
                    <a:pt x="106" y="4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4" name="Google Shape;13562;p90">
              <a:extLst>
                <a:ext uri="{FF2B5EF4-FFF2-40B4-BE49-F238E27FC236}">
                  <a16:creationId xmlns:a16="http://schemas.microsoft.com/office/drawing/2014/main" id="{09533D10-049C-45EE-B40D-7F5BE9EF0977}"/>
                </a:ext>
              </a:extLst>
            </p:cNvPr>
            <p:cNvSpPr/>
            <p:nvPr/>
          </p:nvSpPr>
          <p:spPr>
            <a:xfrm>
              <a:off x="7410441" y="1728316"/>
              <a:ext cx="16681" cy="19697"/>
            </a:xfrm>
            <a:custGeom>
              <a:avLst/>
              <a:gdLst/>
              <a:ahLst/>
              <a:cxnLst/>
              <a:rect l="l" t="t" r="r" b="b"/>
              <a:pathLst>
                <a:path w="636" h="751" extrusionOk="0">
                  <a:moveTo>
                    <a:pt x="482" y="0"/>
                  </a:moveTo>
                  <a:cubicBezTo>
                    <a:pt x="472" y="20"/>
                    <a:pt x="463" y="34"/>
                    <a:pt x="448" y="48"/>
                  </a:cubicBezTo>
                  <a:lnTo>
                    <a:pt x="1" y="515"/>
                  </a:lnTo>
                  <a:lnTo>
                    <a:pt x="246" y="693"/>
                  </a:lnTo>
                  <a:lnTo>
                    <a:pt x="323" y="751"/>
                  </a:lnTo>
                  <a:lnTo>
                    <a:pt x="636" y="106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5" name="Google Shape;13563;p90">
              <a:extLst>
                <a:ext uri="{FF2B5EF4-FFF2-40B4-BE49-F238E27FC236}">
                  <a16:creationId xmlns:a16="http://schemas.microsoft.com/office/drawing/2014/main" id="{09B2FFCB-BC0A-47A2-AF0B-35CC82BA0CEA}"/>
                </a:ext>
              </a:extLst>
            </p:cNvPr>
            <p:cNvSpPr/>
            <p:nvPr/>
          </p:nvSpPr>
          <p:spPr>
            <a:xfrm>
              <a:off x="7320350" y="1586084"/>
              <a:ext cx="162322" cy="219865"/>
            </a:xfrm>
            <a:custGeom>
              <a:avLst/>
              <a:gdLst/>
              <a:ahLst/>
              <a:cxnLst/>
              <a:rect l="l" t="t" r="r" b="b"/>
              <a:pathLst>
                <a:path w="6189" h="8383" extrusionOk="0">
                  <a:moveTo>
                    <a:pt x="3036" y="438"/>
                  </a:moveTo>
                  <a:lnTo>
                    <a:pt x="3041" y="443"/>
                  </a:lnTo>
                  <a:lnTo>
                    <a:pt x="3181" y="443"/>
                  </a:lnTo>
                  <a:cubicBezTo>
                    <a:pt x="3989" y="443"/>
                    <a:pt x="4643" y="1098"/>
                    <a:pt x="4643" y="1906"/>
                  </a:cubicBezTo>
                  <a:lnTo>
                    <a:pt x="4643" y="2305"/>
                  </a:lnTo>
                  <a:lnTo>
                    <a:pt x="4639" y="2301"/>
                  </a:lnTo>
                  <a:lnTo>
                    <a:pt x="4629" y="2291"/>
                  </a:lnTo>
                  <a:lnTo>
                    <a:pt x="4619" y="2286"/>
                  </a:lnTo>
                  <a:lnTo>
                    <a:pt x="4610" y="2276"/>
                  </a:lnTo>
                  <a:lnTo>
                    <a:pt x="4605" y="2272"/>
                  </a:lnTo>
                  <a:lnTo>
                    <a:pt x="4595" y="2267"/>
                  </a:lnTo>
                  <a:lnTo>
                    <a:pt x="4581" y="2262"/>
                  </a:lnTo>
                  <a:lnTo>
                    <a:pt x="4576" y="2257"/>
                  </a:lnTo>
                  <a:lnTo>
                    <a:pt x="4562" y="2252"/>
                  </a:lnTo>
                  <a:lnTo>
                    <a:pt x="4552" y="2252"/>
                  </a:lnTo>
                  <a:lnTo>
                    <a:pt x="4538" y="2248"/>
                  </a:lnTo>
                  <a:lnTo>
                    <a:pt x="4533" y="2248"/>
                  </a:lnTo>
                  <a:cubicBezTo>
                    <a:pt x="4076" y="2142"/>
                    <a:pt x="3931" y="1550"/>
                    <a:pt x="3931" y="1545"/>
                  </a:cubicBezTo>
                  <a:cubicBezTo>
                    <a:pt x="3908" y="1436"/>
                    <a:pt x="3813" y="1373"/>
                    <a:pt x="3716" y="1373"/>
                  </a:cubicBezTo>
                  <a:cubicBezTo>
                    <a:pt x="3650" y="1373"/>
                    <a:pt x="3583" y="1401"/>
                    <a:pt x="3537" y="1463"/>
                  </a:cubicBezTo>
                  <a:cubicBezTo>
                    <a:pt x="2983" y="2233"/>
                    <a:pt x="1756" y="2243"/>
                    <a:pt x="1737" y="2243"/>
                  </a:cubicBezTo>
                  <a:lnTo>
                    <a:pt x="1684" y="2243"/>
                  </a:lnTo>
                  <a:lnTo>
                    <a:pt x="1675" y="2248"/>
                  </a:lnTo>
                  <a:lnTo>
                    <a:pt x="1665" y="2248"/>
                  </a:lnTo>
                  <a:lnTo>
                    <a:pt x="1655" y="2252"/>
                  </a:lnTo>
                  <a:lnTo>
                    <a:pt x="1641" y="2257"/>
                  </a:lnTo>
                  <a:lnTo>
                    <a:pt x="1636" y="2262"/>
                  </a:lnTo>
                  <a:lnTo>
                    <a:pt x="1622" y="2267"/>
                  </a:lnTo>
                  <a:lnTo>
                    <a:pt x="1617" y="2272"/>
                  </a:lnTo>
                  <a:lnTo>
                    <a:pt x="1607" y="2281"/>
                  </a:lnTo>
                  <a:lnTo>
                    <a:pt x="1598" y="2286"/>
                  </a:lnTo>
                  <a:lnTo>
                    <a:pt x="1593" y="2291"/>
                  </a:lnTo>
                  <a:lnTo>
                    <a:pt x="1583" y="2301"/>
                  </a:lnTo>
                  <a:lnTo>
                    <a:pt x="1578" y="2305"/>
                  </a:lnTo>
                  <a:lnTo>
                    <a:pt x="1578" y="1901"/>
                  </a:lnTo>
                  <a:cubicBezTo>
                    <a:pt x="1578" y="1098"/>
                    <a:pt x="2233" y="443"/>
                    <a:pt x="3036" y="438"/>
                  </a:cubicBezTo>
                  <a:close/>
                  <a:moveTo>
                    <a:pt x="1516" y="2854"/>
                  </a:moveTo>
                  <a:lnTo>
                    <a:pt x="1516" y="3301"/>
                  </a:lnTo>
                  <a:cubicBezTo>
                    <a:pt x="1440" y="3254"/>
                    <a:pt x="1396" y="3168"/>
                    <a:pt x="1396" y="3078"/>
                  </a:cubicBezTo>
                  <a:lnTo>
                    <a:pt x="1396" y="3078"/>
                  </a:lnTo>
                  <a:cubicBezTo>
                    <a:pt x="1396" y="2987"/>
                    <a:pt x="1440" y="2902"/>
                    <a:pt x="1516" y="2854"/>
                  </a:cubicBezTo>
                  <a:close/>
                  <a:moveTo>
                    <a:pt x="4706" y="2854"/>
                  </a:moveTo>
                  <a:cubicBezTo>
                    <a:pt x="4865" y="2960"/>
                    <a:pt x="4865" y="3196"/>
                    <a:pt x="4706" y="3301"/>
                  </a:cubicBezTo>
                  <a:lnTo>
                    <a:pt x="4706" y="2854"/>
                  </a:lnTo>
                  <a:close/>
                  <a:moveTo>
                    <a:pt x="3643" y="2002"/>
                  </a:moveTo>
                  <a:cubicBezTo>
                    <a:pt x="3753" y="2224"/>
                    <a:pt x="3951" y="2483"/>
                    <a:pt x="4263" y="2618"/>
                  </a:cubicBezTo>
                  <a:lnTo>
                    <a:pt x="4263" y="3518"/>
                  </a:lnTo>
                  <a:cubicBezTo>
                    <a:pt x="4263" y="4081"/>
                    <a:pt x="3806" y="4538"/>
                    <a:pt x="3243" y="4538"/>
                  </a:cubicBezTo>
                  <a:lnTo>
                    <a:pt x="2974" y="4538"/>
                  </a:lnTo>
                  <a:cubicBezTo>
                    <a:pt x="2411" y="4533"/>
                    <a:pt x="1954" y="4076"/>
                    <a:pt x="1954" y="3513"/>
                  </a:cubicBezTo>
                  <a:lnTo>
                    <a:pt x="1959" y="3513"/>
                  </a:lnTo>
                  <a:lnTo>
                    <a:pt x="1959" y="2666"/>
                  </a:lnTo>
                  <a:cubicBezTo>
                    <a:pt x="2329" y="2633"/>
                    <a:pt x="3094" y="2503"/>
                    <a:pt x="3643" y="2002"/>
                  </a:cubicBezTo>
                  <a:close/>
                  <a:moveTo>
                    <a:pt x="3503" y="4952"/>
                  </a:moveTo>
                  <a:lnTo>
                    <a:pt x="3503" y="5231"/>
                  </a:lnTo>
                  <a:lnTo>
                    <a:pt x="3104" y="5649"/>
                  </a:lnTo>
                  <a:lnTo>
                    <a:pt x="2719" y="5274"/>
                  </a:lnTo>
                  <a:lnTo>
                    <a:pt x="2719" y="5029"/>
                  </a:lnTo>
                  <a:lnTo>
                    <a:pt x="2719" y="4952"/>
                  </a:lnTo>
                  <a:cubicBezTo>
                    <a:pt x="2801" y="4966"/>
                    <a:pt x="2887" y="4976"/>
                    <a:pt x="2979" y="4976"/>
                  </a:cubicBezTo>
                  <a:lnTo>
                    <a:pt x="3243" y="4976"/>
                  </a:lnTo>
                  <a:cubicBezTo>
                    <a:pt x="3330" y="4976"/>
                    <a:pt x="3416" y="4966"/>
                    <a:pt x="3503" y="4952"/>
                  </a:cubicBezTo>
                  <a:close/>
                  <a:moveTo>
                    <a:pt x="3917" y="5428"/>
                  </a:moveTo>
                  <a:lnTo>
                    <a:pt x="4071" y="5534"/>
                  </a:lnTo>
                  <a:lnTo>
                    <a:pt x="3758" y="6174"/>
                  </a:lnTo>
                  <a:lnTo>
                    <a:pt x="3681" y="6121"/>
                  </a:lnTo>
                  <a:lnTo>
                    <a:pt x="3436" y="5938"/>
                  </a:lnTo>
                  <a:lnTo>
                    <a:pt x="3883" y="5476"/>
                  </a:lnTo>
                  <a:cubicBezTo>
                    <a:pt x="3898" y="5462"/>
                    <a:pt x="3907" y="5447"/>
                    <a:pt x="3917" y="5428"/>
                  </a:cubicBezTo>
                  <a:close/>
                  <a:moveTo>
                    <a:pt x="2286" y="5428"/>
                  </a:moveTo>
                  <a:cubicBezTo>
                    <a:pt x="2295" y="5467"/>
                    <a:pt x="2319" y="5500"/>
                    <a:pt x="2348" y="5524"/>
                  </a:cubicBezTo>
                  <a:lnTo>
                    <a:pt x="2772" y="5938"/>
                  </a:lnTo>
                  <a:lnTo>
                    <a:pt x="2449" y="6179"/>
                  </a:lnTo>
                  <a:lnTo>
                    <a:pt x="2132" y="5534"/>
                  </a:lnTo>
                  <a:lnTo>
                    <a:pt x="2286" y="5428"/>
                  </a:lnTo>
                  <a:close/>
                  <a:moveTo>
                    <a:pt x="3099" y="6241"/>
                  </a:moveTo>
                  <a:lnTo>
                    <a:pt x="3282" y="6376"/>
                  </a:lnTo>
                  <a:lnTo>
                    <a:pt x="3219" y="6525"/>
                  </a:lnTo>
                  <a:lnTo>
                    <a:pt x="2993" y="6525"/>
                  </a:lnTo>
                  <a:lnTo>
                    <a:pt x="2926" y="6371"/>
                  </a:lnTo>
                  <a:lnTo>
                    <a:pt x="3099" y="6241"/>
                  </a:lnTo>
                  <a:close/>
                  <a:moveTo>
                    <a:pt x="2560" y="6641"/>
                  </a:moveTo>
                  <a:lnTo>
                    <a:pt x="2618" y="6775"/>
                  </a:lnTo>
                  <a:lnTo>
                    <a:pt x="2555" y="7141"/>
                  </a:lnTo>
                  <a:lnTo>
                    <a:pt x="2435" y="6718"/>
                  </a:lnTo>
                  <a:cubicBezTo>
                    <a:pt x="2459" y="6713"/>
                    <a:pt x="2473" y="6698"/>
                    <a:pt x="2493" y="6689"/>
                  </a:cubicBezTo>
                  <a:lnTo>
                    <a:pt x="2560" y="6641"/>
                  </a:lnTo>
                  <a:close/>
                  <a:moveTo>
                    <a:pt x="3647" y="6646"/>
                  </a:moveTo>
                  <a:lnTo>
                    <a:pt x="3710" y="6689"/>
                  </a:lnTo>
                  <a:cubicBezTo>
                    <a:pt x="3729" y="6703"/>
                    <a:pt x="3758" y="6718"/>
                    <a:pt x="3782" y="6723"/>
                  </a:cubicBezTo>
                  <a:lnTo>
                    <a:pt x="3662" y="7146"/>
                  </a:lnTo>
                  <a:lnTo>
                    <a:pt x="3604" y="6771"/>
                  </a:lnTo>
                  <a:lnTo>
                    <a:pt x="3647" y="6646"/>
                  </a:lnTo>
                  <a:close/>
                  <a:moveTo>
                    <a:pt x="3190" y="6968"/>
                  </a:moveTo>
                  <a:lnTo>
                    <a:pt x="3349" y="7945"/>
                  </a:lnTo>
                  <a:lnTo>
                    <a:pt x="2878" y="7945"/>
                  </a:lnTo>
                  <a:lnTo>
                    <a:pt x="3032" y="6968"/>
                  </a:lnTo>
                  <a:close/>
                  <a:moveTo>
                    <a:pt x="4514" y="5751"/>
                  </a:moveTo>
                  <a:lnTo>
                    <a:pt x="5014" y="5957"/>
                  </a:lnTo>
                  <a:lnTo>
                    <a:pt x="5028" y="5962"/>
                  </a:lnTo>
                  <a:cubicBezTo>
                    <a:pt x="5057" y="5972"/>
                    <a:pt x="5750" y="6222"/>
                    <a:pt x="5750" y="7103"/>
                  </a:cubicBezTo>
                  <a:lnTo>
                    <a:pt x="5750" y="7945"/>
                  </a:lnTo>
                  <a:lnTo>
                    <a:pt x="5178" y="7945"/>
                  </a:lnTo>
                  <a:lnTo>
                    <a:pt x="5178" y="7059"/>
                  </a:lnTo>
                  <a:cubicBezTo>
                    <a:pt x="5178" y="6910"/>
                    <a:pt x="5067" y="6836"/>
                    <a:pt x="4956" y="6836"/>
                  </a:cubicBezTo>
                  <a:cubicBezTo>
                    <a:pt x="4846" y="6836"/>
                    <a:pt x="4735" y="6910"/>
                    <a:pt x="4735" y="7059"/>
                  </a:cubicBezTo>
                  <a:lnTo>
                    <a:pt x="4735" y="7945"/>
                  </a:lnTo>
                  <a:lnTo>
                    <a:pt x="3902" y="7945"/>
                  </a:lnTo>
                  <a:lnTo>
                    <a:pt x="4514" y="5751"/>
                  </a:lnTo>
                  <a:close/>
                  <a:moveTo>
                    <a:pt x="3036" y="1"/>
                  </a:moveTo>
                  <a:cubicBezTo>
                    <a:pt x="1987" y="1"/>
                    <a:pt x="1136" y="852"/>
                    <a:pt x="1136" y="1901"/>
                  </a:cubicBezTo>
                  <a:lnTo>
                    <a:pt x="1136" y="2604"/>
                  </a:lnTo>
                  <a:cubicBezTo>
                    <a:pt x="760" y="3017"/>
                    <a:pt x="991" y="3677"/>
                    <a:pt x="1540" y="3778"/>
                  </a:cubicBezTo>
                  <a:cubicBezTo>
                    <a:pt x="1617" y="4211"/>
                    <a:pt x="1891" y="4586"/>
                    <a:pt x="2276" y="4793"/>
                  </a:cubicBezTo>
                  <a:lnTo>
                    <a:pt x="2276" y="4904"/>
                  </a:lnTo>
                  <a:lnTo>
                    <a:pt x="1780" y="5231"/>
                  </a:lnTo>
                  <a:lnTo>
                    <a:pt x="1761" y="5240"/>
                  </a:lnTo>
                  <a:lnTo>
                    <a:pt x="1011" y="5548"/>
                  </a:lnTo>
                  <a:cubicBezTo>
                    <a:pt x="655" y="5669"/>
                    <a:pt x="0" y="6150"/>
                    <a:pt x="0" y="7107"/>
                  </a:cubicBezTo>
                  <a:lnTo>
                    <a:pt x="0" y="8161"/>
                  </a:lnTo>
                  <a:cubicBezTo>
                    <a:pt x="0" y="8286"/>
                    <a:pt x="96" y="8383"/>
                    <a:pt x="221" y="8383"/>
                  </a:cubicBezTo>
                  <a:lnTo>
                    <a:pt x="1670" y="8383"/>
                  </a:lnTo>
                  <a:cubicBezTo>
                    <a:pt x="1962" y="8383"/>
                    <a:pt x="1963" y="7945"/>
                    <a:pt x="1675" y="7945"/>
                  </a:cubicBezTo>
                  <a:cubicBezTo>
                    <a:pt x="1673" y="7945"/>
                    <a:pt x="1671" y="7945"/>
                    <a:pt x="1670" y="7945"/>
                  </a:cubicBezTo>
                  <a:lnTo>
                    <a:pt x="1453" y="7945"/>
                  </a:lnTo>
                  <a:lnTo>
                    <a:pt x="1453" y="7059"/>
                  </a:lnTo>
                  <a:cubicBezTo>
                    <a:pt x="1453" y="6910"/>
                    <a:pt x="1344" y="6836"/>
                    <a:pt x="1234" y="6836"/>
                  </a:cubicBezTo>
                  <a:cubicBezTo>
                    <a:pt x="1125" y="6836"/>
                    <a:pt x="1015" y="6910"/>
                    <a:pt x="1015" y="7059"/>
                  </a:cubicBezTo>
                  <a:lnTo>
                    <a:pt x="1015" y="7945"/>
                  </a:lnTo>
                  <a:lnTo>
                    <a:pt x="438" y="7945"/>
                  </a:lnTo>
                  <a:lnTo>
                    <a:pt x="438" y="7107"/>
                  </a:lnTo>
                  <a:cubicBezTo>
                    <a:pt x="438" y="6227"/>
                    <a:pt x="1131" y="5977"/>
                    <a:pt x="1160" y="5962"/>
                  </a:cubicBezTo>
                  <a:lnTo>
                    <a:pt x="1174" y="5957"/>
                  </a:lnTo>
                  <a:lnTo>
                    <a:pt x="1708" y="5736"/>
                  </a:lnTo>
                  <a:lnTo>
                    <a:pt x="2329" y="7945"/>
                  </a:lnTo>
                  <a:cubicBezTo>
                    <a:pt x="2074" y="8007"/>
                    <a:pt x="2117" y="8378"/>
                    <a:pt x="2377" y="8383"/>
                  </a:cubicBezTo>
                  <a:lnTo>
                    <a:pt x="5972" y="8383"/>
                  </a:lnTo>
                  <a:cubicBezTo>
                    <a:pt x="6092" y="8383"/>
                    <a:pt x="6188" y="8282"/>
                    <a:pt x="6188" y="8161"/>
                  </a:cubicBezTo>
                  <a:lnTo>
                    <a:pt x="6188" y="7107"/>
                  </a:lnTo>
                  <a:cubicBezTo>
                    <a:pt x="6188" y="6150"/>
                    <a:pt x="5534" y="5674"/>
                    <a:pt x="5178" y="5548"/>
                  </a:cubicBezTo>
                  <a:lnTo>
                    <a:pt x="4441" y="5245"/>
                  </a:lnTo>
                  <a:lnTo>
                    <a:pt x="3946" y="4918"/>
                  </a:lnTo>
                  <a:lnTo>
                    <a:pt x="3946" y="4798"/>
                  </a:lnTo>
                  <a:cubicBezTo>
                    <a:pt x="4331" y="4586"/>
                    <a:pt x="4600" y="4211"/>
                    <a:pt x="4682" y="3778"/>
                  </a:cubicBezTo>
                  <a:cubicBezTo>
                    <a:pt x="5230" y="3677"/>
                    <a:pt x="5457" y="3013"/>
                    <a:pt x="5081" y="2599"/>
                  </a:cubicBezTo>
                  <a:lnTo>
                    <a:pt x="5081" y="1901"/>
                  </a:lnTo>
                  <a:cubicBezTo>
                    <a:pt x="5081" y="852"/>
                    <a:pt x="4230" y="1"/>
                    <a:pt x="31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266" name="Google Shape;13564;p90">
            <a:extLst>
              <a:ext uri="{FF2B5EF4-FFF2-40B4-BE49-F238E27FC236}">
                <a16:creationId xmlns:a16="http://schemas.microsoft.com/office/drawing/2014/main" id="{51F4ADF7-A5B6-4FBB-9200-F610976EFB0B}"/>
              </a:ext>
            </a:extLst>
          </p:cNvPr>
          <p:cNvGrpSpPr/>
          <p:nvPr/>
        </p:nvGrpSpPr>
        <p:grpSpPr>
          <a:xfrm>
            <a:off x="10066874" y="1767896"/>
            <a:ext cx="505841" cy="489056"/>
            <a:chOff x="7550155" y="1510497"/>
            <a:chExt cx="379381" cy="366792"/>
          </a:xfrm>
        </p:grpSpPr>
        <p:sp>
          <p:nvSpPr>
            <p:cNvPr id="1267" name="Google Shape;13565;p90">
              <a:extLst>
                <a:ext uri="{FF2B5EF4-FFF2-40B4-BE49-F238E27FC236}">
                  <a16:creationId xmlns:a16="http://schemas.microsoft.com/office/drawing/2014/main" id="{338F0EC3-B78C-468A-8558-6C6849250170}"/>
                </a:ext>
              </a:extLst>
            </p:cNvPr>
            <p:cNvSpPr/>
            <p:nvPr/>
          </p:nvSpPr>
          <p:spPr>
            <a:xfrm>
              <a:off x="7550155" y="1515926"/>
              <a:ext cx="379381" cy="355907"/>
            </a:xfrm>
            <a:custGeom>
              <a:avLst/>
              <a:gdLst/>
              <a:ahLst/>
              <a:cxnLst/>
              <a:rect l="l" t="t" r="r" b="b"/>
              <a:pathLst>
                <a:path w="14465" h="13570" extrusionOk="0">
                  <a:moveTo>
                    <a:pt x="7232" y="0"/>
                  </a:moveTo>
                  <a:cubicBezTo>
                    <a:pt x="7232" y="0"/>
                    <a:pt x="3960" y="1963"/>
                    <a:pt x="1444" y="1963"/>
                  </a:cubicBezTo>
                  <a:cubicBezTo>
                    <a:pt x="1444" y="1963"/>
                    <a:pt x="0" y="11163"/>
                    <a:pt x="7232" y="13569"/>
                  </a:cubicBezTo>
                  <a:cubicBezTo>
                    <a:pt x="14464" y="11163"/>
                    <a:pt x="13016" y="1963"/>
                    <a:pt x="13016" y="1963"/>
                  </a:cubicBezTo>
                  <a:cubicBezTo>
                    <a:pt x="10500" y="1963"/>
                    <a:pt x="7232" y="0"/>
                    <a:pt x="7232" y="0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8" name="Google Shape;13566;p90">
              <a:extLst>
                <a:ext uri="{FF2B5EF4-FFF2-40B4-BE49-F238E27FC236}">
                  <a16:creationId xmlns:a16="http://schemas.microsoft.com/office/drawing/2014/main" id="{3B670ED5-149F-4416-A742-0F4BB0518E92}"/>
                </a:ext>
              </a:extLst>
            </p:cNvPr>
            <p:cNvSpPr/>
            <p:nvPr/>
          </p:nvSpPr>
          <p:spPr>
            <a:xfrm>
              <a:off x="7732515" y="1566650"/>
              <a:ext cx="197021" cy="305183"/>
            </a:xfrm>
            <a:custGeom>
              <a:avLst/>
              <a:gdLst/>
              <a:ahLst/>
              <a:cxnLst/>
              <a:rect l="l" t="t" r="r" b="b"/>
              <a:pathLst>
                <a:path w="7512" h="11636" extrusionOk="0">
                  <a:moveTo>
                    <a:pt x="5510" y="1"/>
                  </a:moveTo>
                  <a:cubicBezTo>
                    <a:pt x="5510" y="10"/>
                    <a:pt x="5510" y="20"/>
                    <a:pt x="5515" y="29"/>
                  </a:cubicBezTo>
                  <a:cubicBezTo>
                    <a:pt x="5515" y="29"/>
                    <a:pt x="6924" y="8998"/>
                    <a:pt x="0" y="11539"/>
                  </a:cubicBezTo>
                  <a:cubicBezTo>
                    <a:pt x="92" y="11573"/>
                    <a:pt x="183" y="11606"/>
                    <a:pt x="275" y="11635"/>
                  </a:cubicBezTo>
                  <a:cubicBezTo>
                    <a:pt x="7511" y="9234"/>
                    <a:pt x="6063" y="29"/>
                    <a:pt x="6063" y="29"/>
                  </a:cubicBezTo>
                  <a:cubicBezTo>
                    <a:pt x="5880" y="29"/>
                    <a:pt x="5697" y="20"/>
                    <a:pt x="5510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9" name="Google Shape;13567;p90">
              <a:extLst>
                <a:ext uri="{FF2B5EF4-FFF2-40B4-BE49-F238E27FC236}">
                  <a16:creationId xmlns:a16="http://schemas.microsoft.com/office/drawing/2014/main" id="{B709DB25-D3ED-410A-A555-739042A53C81}"/>
                </a:ext>
              </a:extLst>
            </p:cNvPr>
            <p:cNvSpPr/>
            <p:nvPr/>
          </p:nvSpPr>
          <p:spPr>
            <a:xfrm>
              <a:off x="7588264" y="1550887"/>
              <a:ext cx="302901" cy="284463"/>
            </a:xfrm>
            <a:custGeom>
              <a:avLst/>
              <a:gdLst/>
              <a:ahLst/>
              <a:cxnLst/>
              <a:rect l="l" t="t" r="r" b="b"/>
              <a:pathLst>
                <a:path w="11549" h="10846" extrusionOk="0">
                  <a:moveTo>
                    <a:pt x="5779" y="0"/>
                  </a:moveTo>
                  <a:cubicBezTo>
                    <a:pt x="5779" y="0"/>
                    <a:pt x="3167" y="1573"/>
                    <a:pt x="1155" y="1573"/>
                  </a:cubicBezTo>
                  <a:cubicBezTo>
                    <a:pt x="1155" y="1573"/>
                    <a:pt x="0" y="8926"/>
                    <a:pt x="5775" y="10846"/>
                  </a:cubicBezTo>
                  <a:cubicBezTo>
                    <a:pt x="11549" y="8926"/>
                    <a:pt x="10399" y="1573"/>
                    <a:pt x="10399" y="1573"/>
                  </a:cubicBezTo>
                  <a:cubicBezTo>
                    <a:pt x="8387" y="1573"/>
                    <a:pt x="5779" y="0"/>
                    <a:pt x="5779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0" name="Google Shape;13568;p90">
              <a:extLst>
                <a:ext uri="{FF2B5EF4-FFF2-40B4-BE49-F238E27FC236}">
                  <a16:creationId xmlns:a16="http://schemas.microsoft.com/office/drawing/2014/main" id="{EA3DBAA3-B265-435D-8DA8-DC132FD6EEBB}"/>
                </a:ext>
              </a:extLst>
            </p:cNvPr>
            <p:cNvSpPr/>
            <p:nvPr/>
          </p:nvSpPr>
          <p:spPr>
            <a:xfrm>
              <a:off x="7732646" y="1591120"/>
              <a:ext cx="158650" cy="244230"/>
            </a:xfrm>
            <a:custGeom>
              <a:avLst/>
              <a:gdLst/>
              <a:ahLst/>
              <a:cxnLst/>
              <a:rect l="l" t="t" r="r" b="b"/>
              <a:pathLst>
                <a:path w="6049" h="9312" extrusionOk="0">
                  <a:moveTo>
                    <a:pt x="4335" y="1"/>
                  </a:moveTo>
                  <a:lnTo>
                    <a:pt x="4335" y="1"/>
                  </a:lnTo>
                  <a:cubicBezTo>
                    <a:pt x="4340" y="15"/>
                    <a:pt x="4345" y="25"/>
                    <a:pt x="4345" y="39"/>
                  </a:cubicBezTo>
                  <a:cubicBezTo>
                    <a:pt x="4345" y="39"/>
                    <a:pt x="5466" y="7156"/>
                    <a:pt x="0" y="9211"/>
                  </a:cubicBezTo>
                  <a:cubicBezTo>
                    <a:pt x="87" y="9244"/>
                    <a:pt x="178" y="9278"/>
                    <a:pt x="274" y="9312"/>
                  </a:cubicBezTo>
                  <a:cubicBezTo>
                    <a:pt x="6048" y="7392"/>
                    <a:pt x="4894" y="39"/>
                    <a:pt x="4894" y="39"/>
                  </a:cubicBezTo>
                  <a:cubicBezTo>
                    <a:pt x="4706" y="35"/>
                    <a:pt x="4518" y="25"/>
                    <a:pt x="4335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1" name="Google Shape;13569;p90">
              <a:extLst>
                <a:ext uri="{FF2B5EF4-FFF2-40B4-BE49-F238E27FC236}">
                  <a16:creationId xmlns:a16="http://schemas.microsoft.com/office/drawing/2014/main" id="{9B3C245B-627D-42F6-A283-E5280B2756B0}"/>
                </a:ext>
              </a:extLst>
            </p:cNvPr>
            <p:cNvSpPr/>
            <p:nvPr/>
          </p:nvSpPr>
          <p:spPr>
            <a:xfrm>
              <a:off x="7711428" y="1603001"/>
              <a:ext cx="56809" cy="81305"/>
            </a:xfrm>
            <a:custGeom>
              <a:avLst/>
              <a:gdLst/>
              <a:ahLst/>
              <a:cxnLst/>
              <a:rect l="l" t="t" r="r" b="b"/>
              <a:pathLst>
                <a:path w="2166" h="3100" extrusionOk="0">
                  <a:moveTo>
                    <a:pt x="1083" y="0"/>
                  </a:moveTo>
                  <a:cubicBezTo>
                    <a:pt x="482" y="0"/>
                    <a:pt x="1" y="486"/>
                    <a:pt x="1" y="1083"/>
                  </a:cubicBezTo>
                  <a:lnTo>
                    <a:pt x="1" y="2016"/>
                  </a:lnTo>
                  <a:cubicBezTo>
                    <a:pt x="1" y="2613"/>
                    <a:pt x="482" y="3094"/>
                    <a:pt x="1083" y="3099"/>
                  </a:cubicBezTo>
                  <a:cubicBezTo>
                    <a:pt x="1680" y="3094"/>
                    <a:pt x="2161" y="2613"/>
                    <a:pt x="2166" y="2016"/>
                  </a:cubicBezTo>
                  <a:lnTo>
                    <a:pt x="2166" y="1083"/>
                  </a:lnTo>
                  <a:cubicBezTo>
                    <a:pt x="2161" y="486"/>
                    <a:pt x="1680" y="0"/>
                    <a:pt x="108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2" name="Google Shape;13570;p90">
              <a:extLst>
                <a:ext uri="{FF2B5EF4-FFF2-40B4-BE49-F238E27FC236}">
                  <a16:creationId xmlns:a16="http://schemas.microsoft.com/office/drawing/2014/main" id="{A99D8F55-8322-4CD7-BE23-EF15AF29083D}"/>
                </a:ext>
              </a:extLst>
            </p:cNvPr>
            <p:cNvSpPr/>
            <p:nvPr/>
          </p:nvSpPr>
          <p:spPr>
            <a:xfrm>
              <a:off x="7732646" y="1603001"/>
              <a:ext cx="35591" cy="81305"/>
            </a:xfrm>
            <a:custGeom>
              <a:avLst/>
              <a:gdLst/>
              <a:ahLst/>
              <a:cxnLst/>
              <a:rect l="l" t="t" r="r" b="b"/>
              <a:pathLst>
                <a:path w="1357" h="3100" extrusionOk="0">
                  <a:moveTo>
                    <a:pt x="274" y="0"/>
                  </a:moveTo>
                  <a:cubicBezTo>
                    <a:pt x="178" y="0"/>
                    <a:pt x="87" y="10"/>
                    <a:pt x="0" y="34"/>
                  </a:cubicBezTo>
                  <a:cubicBezTo>
                    <a:pt x="476" y="159"/>
                    <a:pt x="804" y="592"/>
                    <a:pt x="808" y="1083"/>
                  </a:cubicBezTo>
                  <a:lnTo>
                    <a:pt x="808" y="2016"/>
                  </a:lnTo>
                  <a:cubicBezTo>
                    <a:pt x="804" y="2507"/>
                    <a:pt x="476" y="2935"/>
                    <a:pt x="0" y="3061"/>
                  </a:cubicBezTo>
                  <a:cubicBezTo>
                    <a:pt x="87" y="3085"/>
                    <a:pt x="178" y="3099"/>
                    <a:pt x="274" y="3099"/>
                  </a:cubicBezTo>
                  <a:cubicBezTo>
                    <a:pt x="871" y="3094"/>
                    <a:pt x="1352" y="2613"/>
                    <a:pt x="1357" y="2016"/>
                  </a:cubicBezTo>
                  <a:lnTo>
                    <a:pt x="1357" y="1083"/>
                  </a:lnTo>
                  <a:cubicBezTo>
                    <a:pt x="1352" y="486"/>
                    <a:pt x="871" y="0"/>
                    <a:pt x="274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3" name="Google Shape;13571;p90">
              <a:extLst>
                <a:ext uri="{FF2B5EF4-FFF2-40B4-BE49-F238E27FC236}">
                  <a16:creationId xmlns:a16="http://schemas.microsoft.com/office/drawing/2014/main" id="{071350D5-9D4B-4C4C-B23A-06D48C535126}"/>
                </a:ext>
              </a:extLst>
            </p:cNvPr>
            <p:cNvSpPr/>
            <p:nvPr/>
          </p:nvSpPr>
          <p:spPr>
            <a:xfrm>
              <a:off x="7680401" y="1684149"/>
              <a:ext cx="118758" cy="76611"/>
            </a:xfrm>
            <a:custGeom>
              <a:avLst/>
              <a:gdLst/>
              <a:ahLst/>
              <a:cxnLst/>
              <a:rect l="l" t="t" r="r" b="b"/>
              <a:pathLst>
                <a:path w="4528" h="2921" extrusionOk="0">
                  <a:moveTo>
                    <a:pt x="2266" y="0"/>
                  </a:moveTo>
                  <a:cubicBezTo>
                    <a:pt x="1068" y="15"/>
                    <a:pt x="0" y="996"/>
                    <a:pt x="0" y="2190"/>
                  </a:cubicBezTo>
                  <a:lnTo>
                    <a:pt x="0" y="2921"/>
                  </a:lnTo>
                  <a:lnTo>
                    <a:pt x="2266" y="2921"/>
                  </a:lnTo>
                  <a:lnTo>
                    <a:pt x="4528" y="2916"/>
                  </a:lnTo>
                  <a:lnTo>
                    <a:pt x="4528" y="2190"/>
                  </a:lnTo>
                  <a:cubicBezTo>
                    <a:pt x="4528" y="996"/>
                    <a:pt x="3460" y="15"/>
                    <a:pt x="2266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4" name="Google Shape;13572;p90">
              <a:extLst>
                <a:ext uri="{FF2B5EF4-FFF2-40B4-BE49-F238E27FC236}">
                  <a16:creationId xmlns:a16="http://schemas.microsoft.com/office/drawing/2014/main" id="{A2F6097A-D74C-46EC-B8B6-DA2361C4A00E}"/>
                </a:ext>
              </a:extLst>
            </p:cNvPr>
            <p:cNvSpPr/>
            <p:nvPr/>
          </p:nvSpPr>
          <p:spPr>
            <a:xfrm>
              <a:off x="7732646" y="1684149"/>
              <a:ext cx="66513" cy="76611"/>
            </a:xfrm>
            <a:custGeom>
              <a:avLst/>
              <a:gdLst/>
              <a:ahLst/>
              <a:cxnLst/>
              <a:rect l="l" t="t" r="r" b="b"/>
              <a:pathLst>
                <a:path w="2536" h="2921" extrusionOk="0">
                  <a:moveTo>
                    <a:pt x="274" y="0"/>
                  </a:moveTo>
                  <a:cubicBezTo>
                    <a:pt x="178" y="5"/>
                    <a:pt x="87" y="10"/>
                    <a:pt x="0" y="24"/>
                  </a:cubicBezTo>
                  <a:cubicBezTo>
                    <a:pt x="1083" y="169"/>
                    <a:pt x="1992" y="1088"/>
                    <a:pt x="1992" y="2194"/>
                  </a:cubicBezTo>
                  <a:lnTo>
                    <a:pt x="1992" y="2921"/>
                  </a:lnTo>
                  <a:lnTo>
                    <a:pt x="2536" y="2921"/>
                  </a:lnTo>
                  <a:lnTo>
                    <a:pt x="2536" y="2190"/>
                  </a:lnTo>
                  <a:cubicBezTo>
                    <a:pt x="2536" y="996"/>
                    <a:pt x="1468" y="19"/>
                    <a:pt x="274" y="0"/>
                  </a:cubicBez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5" name="Google Shape;13573;p90">
              <a:extLst>
                <a:ext uri="{FF2B5EF4-FFF2-40B4-BE49-F238E27FC236}">
                  <a16:creationId xmlns:a16="http://schemas.microsoft.com/office/drawing/2014/main" id="{8A5D7894-D498-4CF0-A8AA-17F166EB5855}"/>
                </a:ext>
              </a:extLst>
            </p:cNvPr>
            <p:cNvSpPr/>
            <p:nvPr/>
          </p:nvSpPr>
          <p:spPr>
            <a:xfrm>
              <a:off x="7725328" y="1684175"/>
              <a:ext cx="28903" cy="16917"/>
            </a:xfrm>
            <a:custGeom>
              <a:avLst/>
              <a:gdLst/>
              <a:ahLst/>
              <a:cxnLst/>
              <a:rect l="l" t="t" r="r" b="b"/>
              <a:pathLst>
                <a:path w="1102" h="645" extrusionOk="0">
                  <a:moveTo>
                    <a:pt x="551" y="0"/>
                  </a:moveTo>
                  <a:cubicBezTo>
                    <a:pt x="366" y="0"/>
                    <a:pt x="180" y="26"/>
                    <a:pt x="0" y="76"/>
                  </a:cubicBezTo>
                  <a:lnTo>
                    <a:pt x="294" y="644"/>
                  </a:lnTo>
                  <a:lnTo>
                    <a:pt x="813" y="644"/>
                  </a:lnTo>
                  <a:lnTo>
                    <a:pt x="1102" y="76"/>
                  </a:lnTo>
                  <a:cubicBezTo>
                    <a:pt x="921" y="26"/>
                    <a:pt x="736" y="0"/>
                    <a:pt x="551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6" name="Google Shape;13574;p90">
              <a:extLst>
                <a:ext uri="{FF2B5EF4-FFF2-40B4-BE49-F238E27FC236}">
                  <a16:creationId xmlns:a16="http://schemas.microsoft.com/office/drawing/2014/main" id="{3D798C7B-2858-47D6-85C3-C9CBA6CC1E27}"/>
                </a:ext>
              </a:extLst>
            </p:cNvPr>
            <p:cNvSpPr/>
            <p:nvPr/>
          </p:nvSpPr>
          <p:spPr>
            <a:xfrm>
              <a:off x="7725328" y="1684175"/>
              <a:ext cx="28903" cy="16917"/>
            </a:xfrm>
            <a:custGeom>
              <a:avLst/>
              <a:gdLst/>
              <a:ahLst/>
              <a:cxnLst/>
              <a:rect l="l" t="t" r="r" b="b"/>
              <a:pathLst>
                <a:path w="1102" h="645" extrusionOk="0">
                  <a:moveTo>
                    <a:pt x="551" y="0"/>
                  </a:moveTo>
                  <a:cubicBezTo>
                    <a:pt x="366" y="0"/>
                    <a:pt x="180" y="26"/>
                    <a:pt x="0" y="76"/>
                  </a:cubicBezTo>
                  <a:lnTo>
                    <a:pt x="294" y="644"/>
                  </a:lnTo>
                  <a:lnTo>
                    <a:pt x="813" y="644"/>
                  </a:lnTo>
                  <a:lnTo>
                    <a:pt x="1102" y="76"/>
                  </a:lnTo>
                  <a:cubicBezTo>
                    <a:pt x="921" y="26"/>
                    <a:pt x="736" y="0"/>
                    <a:pt x="551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7" name="Google Shape;13575;p90">
              <a:extLst>
                <a:ext uri="{FF2B5EF4-FFF2-40B4-BE49-F238E27FC236}">
                  <a16:creationId xmlns:a16="http://schemas.microsoft.com/office/drawing/2014/main" id="{471EDAEB-25F5-4EB6-A5FF-7E2E2A1C0210}"/>
                </a:ext>
              </a:extLst>
            </p:cNvPr>
            <p:cNvSpPr/>
            <p:nvPr/>
          </p:nvSpPr>
          <p:spPr>
            <a:xfrm>
              <a:off x="7735793" y="1684385"/>
              <a:ext cx="18438" cy="16707"/>
            </a:xfrm>
            <a:custGeom>
              <a:avLst/>
              <a:gdLst/>
              <a:ahLst/>
              <a:cxnLst/>
              <a:rect l="l" t="t" r="r" b="b"/>
              <a:pathLst>
                <a:path w="703" h="637" extrusionOk="0">
                  <a:moveTo>
                    <a:pt x="318" y="1"/>
                  </a:moveTo>
                  <a:lnTo>
                    <a:pt x="0" y="636"/>
                  </a:lnTo>
                  <a:lnTo>
                    <a:pt x="414" y="636"/>
                  </a:lnTo>
                  <a:lnTo>
                    <a:pt x="703" y="68"/>
                  </a:lnTo>
                  <a:cubicBezTo>
                    <a:pt x="578" y="35"/>
                    <a:pt x="448" y="10"/>
                    <a:pt x="3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8" name="Google Shape;13576;p90">
              <a:extLst>
                <a:ext uri="{FF2B5EF4-FFF2-40B4-BE49-F238E27FC236}">
                  <a16:creationId xmlns:a16="http://schemas.microsoft.com/office/drawing/2014/main" id="{DDEA3E49-A15E-41D8-B53A-002D993E921B}"/>
                </a:ext>
              </a:extLst>
            </p:cNvPr>
            <p:cNvSpPr/>
            <p:nvPr/>
          </p:nvSpPr>
          <p:spPr>
            <a:xfrm>
              <a:off x="7725066" y="1701066"/>
              <a:ext cx="29427" cy="47708"/>
            </a:xfrm>
            <a:custGeom>
              <a:avLst/>
              <a:gdLst/>
              <a:ahLst/>
              <a:cxnLst/>
              <a:rect l="l" t="t" r="r" b="b"/>
              <a:pathLst>
                <a:path w="1122" h="1819" extrusionOk="0">
                  <a:moveTo>
                    <a:pt x="304" y="0"/>
                  </a:moveTo>
                  <a:lnTo>
                    <a:pt x="0" y="1309"/>
                  </a:lnTo>
                  <a:lnTo>
                    <a:pt x="563" y="1819"/>
                  </a:lnTo>
                  <a:lnTo>
                    <a:pt x="1122" y="1309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9" name="Google Shape;13577;p90">
              <a:extLst>
                <a:ext uri="{FF2B5EF4-FFF2-40B4-BE49-F238E27FC236}">
                  <a16:creationId xmlns:a16="http://schemas.microsoft.com/office/drawing/2014/main" id="{270C7323-2086-4B84-8541-48D4092A4B6F}"/>
                </a:ext>
              </a:extLst>
            </p:cNvPr>
            <p:cNvSpPr/>
            <p:nvPr/>
          </p:nvSpPr>
          <p:spPr>
            <a:xfrm>
              <a:off x="7734403" y="1701066"/>
              <a:ext cx="20090" cy="47708"/>
            </a:xfrm>
            <a:custGeom>
              <a:avLst/>
              <a:gdLst/>
              <a:ahLst/>
              <a:cxnLst/>
              <a:rect l="l" t="t" r="r" b="b"/>
              <a:pathLst>
                <a:path w="766" h="1819" extrusionOk="0">
                  <a:moveTo>
                    <a:pt x="53" y="0"/>
                  </a:moveTo>
                  <a:lnTo>
                    <a:pt x="357" y="1309"/>
                  </a:lnTo>
                  <a:lnTo>
                    <a:pt x="0" y="1631"/>
                  </a:lnTo>
                  <a:lnTo>
                    <a:pt x="207" y="1819"/>
                  </a:lnTo>
                  <a:lnTo>
                    <a:pt x="766" y="1309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0" name="Google Shape;13578;p90">
              <a:extLst>
                <a:ext uri="{FF2B5EF4-FFF2-40B4-BE49-F238E27FC236}">
                  <a16:creationId xmlns:a16="http://schemas.microsoft.com/office/drawing/2014/main" id="{6B238D0E-11F1-4EBA-8A91-AC1D6E8FC6CC}"/>
                </a:ext>
              </a:extLst>
            </p:cNvPr>
            <p:cNvSpPr/>
            <p:nvPr/>
          </p:nvSpPr>
          <p:spPr>
            <a:xfrm>
              <a:off x="7674972" y="1597572"/>
              <a:ext cx="129616" cy="168512"/>
            </a:xfrm>
            <a:custGeom>
              <a:avLst/>
              <a:gdLst/>
              <a:ahLst/>
              <a:cxnLst/>
              <a:rect l="l" t="t" r="r" b="b"/>
              <a:pathLst>
                <a:path w="4942" h="6425" extrusionOk="0">
                  <a:moveTo>
                    <a:pt x="2680" y="1117"/>
                  </a:moveTo>
                  <a:cubicBezTo>
                    <a:pt x="2680" y="1117"/>
                    <a:pt x="2868" y="1612"/>
                    <a:pt x="3349" y="1728"/>
                  </a:cubicBezTo>
                  <a:lnTo>
                    <a:pt x="3349" y="2219"/>
                  </a:lnTo>
                  <a:cubicBezTo>
                    <a:pt x="3349" y="2690"/>
                    <a:pt x="2979" y="3075"/>
                    <a:pt x="2507" y="3094"/>
                  </a:cubicBezTo>
                  <a:lnTo>
                    <a:pt x="2435" y="3094"/>
                  </a:lnTo>
                  <a:cubicBezTo>
                    <a:pt x="1963" y="3075"/>
                    <a:pt x="1593" y="2690"/>
                    <a:pt x="1593" y="2219"/>
                  </a:cubicBezTo>
                  <a:lnTo>
                    <a:pt x="1593" y="1747"/>
                  </a:lnTo>
                  <a:lnTo>
                    <a:pt x="1593" y="1742"/>
                  </a:lnTo>
                  <a:cubicBezTo>
                    <a:pt x="2387" y="1660"/>
                    <a:pt x="2680" y="1117"/>
                    <a:pt x="2680" y="1117"/>
                  </a:cubicBezTo>
                  <a:close/>
                  <a:moveTo>
                    <a:pt x="2570" y="3508"/>
                  </a:moveTo>
                  <a:cubicBezTo>
                    <a:pt x="2603" y="3508"/>
                    <a:pt x="2632" y="3513"/>
                    <a:pt x="2661" y="3518"/>
                  </a:cubicBezTo>
                  <a:lnTo>
                    <a:pt x="2709" y="3523"/>
                  </a:lnTo>
                  <a:lnTo>
                    <a:pt x="2608" y="3734"/>
                  </a:lnTo>
                  <a:lnTo>
                    <a:pt x="2334" y="3734"/>
                  </a:lnTo>
                  <a:lnTo>
                    <a:pt x="2228" y="3523"/>
                  </a:lnTo>
                  <a:lnTo>
                    <a:pt x="2276" y="3518"/>
                  </a:lnTo>
                  <a:cubicBezTo>
                    <a:pt x="2305" y="3513"/>
                    <a:pt x="2334" y="3513"/>
                    <a:pt x="2368" y="3508"/>
                  </a:cubicBezTo>
                  <a:close/>
                  <a:moveTo>
                    <a:pt x="2570" y="4148"/>
                  </a:moveTo>
                  <a:lnTo>
                    <a:pt x="2810" y="5178"/>
                  </a:lnTo>
                  <a:lnTo>
                    <a:pt x="2473" y="5486"/>
                  </a:lnTo>
                  <a:lnTo>
                    <a:pt x="2137" y="5178"/>
                  </a:lnTo>
                  <a:lnTo>
                    <a:pt x="2372" y="4148"/>
                  </a:lnTo>
                  <a:close/>
                  <a:moveTo>
                    <a:pt x="3128" y="3624"/>
                  </a:moveTo>
                  <a:cubicBezTo>
                    <a:pt x="3421" y="3729"/>
                    <a:pt x="3691" y="3893"/>
                    <a:pt x="3917" y="4110"/>
                  </a:cubicBezTo>
                  <a:cubicBezTo>
                    <a:pt x="4302" y="4466"/>
                    <a:pt x="4523" y="4966"/>
                    <a:pt x="4533" y="5491"/>
                  </a:cubicBezTo>
                  <a:lnTo>
                    <a:pt x="4533" y="6015"/>
                  </a:lnTo>
                  <a:lnTo>
                    <a:pt x="409" y="6015"/>
                  </a:lnTo>
                  <a:lnTo>
                    <a:pt x="409" y="5491"/>
                  </a:lnTo>
                  <a:cubicBezTo>
                    <a:pt x="419" y="4961"/>
                    <a:pt x="640" y="4461"/>
                    <a:pt x="1030" y="4110"/>
                  </a:cubicBezTo>
                  <a:cubicBezTo>
                    <a:pt x="1256" y="3893"/>
                    <a:pt x="1525" y="3729"/>
                    <a:pt x="1819" y="3628"/>
                  </a:cubicBezTo>
                  <a:lnTo>
                    <a:pt x="1997" y="3970"/>
                  </a:lnTo>
                  <a:lnTo>
                    <a:pt x="1713" y="5207"/>
                  </a:lnTo>
                  <a:cubicBezTo>
                    <a:pt x="1694" y="5279"/>
                    <a:pt x="1718" y="5356"/>
                    <a:pt x="1771" y="5404"/>
                  </a:cubicBezTo>
                  <a:lnTo>
                    <a:pt x="2334" y="5919"/>
                  </a:lnTo>
                  <a:cubicBezTo>
                    <a:pt x="2372" y="5955"/>
                    <a:pt x="2422" y="5973"/>
                    <a:pt x="2472" y="5973"/>
                  </a:cubicBezTo>
                  <a:cubicBezTo>
                    <a:pt x="2521" y="5973"/>
                    <a:pt x="2572" y="5955"/>
                    <a:pt x="2613" y="5919"/>
                  </a:cubicBezTo>
                  <a:lnTo>
                    <a:pt x="3176" y="5404"/>
                  </a:lnTo>
                  <a:cubicBezTo>
                    <a:pt x="3229" y="5356"/>
                    <a:pt x="3253" y="5279"/>
                    <a:pt x="3234" y="5207"/>
                  </a:cubicBezTo>
                  <a:lnTo>
                    <a:pt x="2950" y="3970"/>
                  </a:lnTo>
                  <a:lnTo>
                    <a:pt x="3128" y="3624"/>
                  </a:lnTo>
                  <a:close/>
                  <a:moveTo>
                    <a:pt x="2469" y="0"/>
                  </a:moveTo>
                  <a:cubicBezTo>
                    <a:pt x="1761" y="0"/>
                    <a:pt x="1184" y="578"/>
                    <a:pt x="1184" y="1290"/>
                  </a:cubicBezTo>
                  <a:lnTo>
                    <a:pt x="1184" y="2223"/>
                  </a:lnTo>
                  <a:cubicBezTo>
                    <a:pt x="1184" y="2618"/>
                    <a:pt x="1367" y="2993"/>
                    <a:pt x="1679" y="3239"/>
                  </a:cubicBezTo>
                  <a:cubicBezTo>
                    <a:pt x="717" y="3576"/>
                    <a:pt x="0" y="4475"/>
                    <a:pt x="0" y="5491"/>
                  </a:cubicBezTo>
                  <a:lnTo>
                    <a:pt x="0" y="6217"/>
                  </a:lnTo>
                  <a:cubicBezTo>
                    <a:pt x="0" y="6333"/>
                    <a:pt x="92" y="6424"/>
                    <a:pt x="207" y="6424"/>
                  </a:cubicBezTo>
                  <a:lnTo>
                    <a:pt x="4735" y="6424"/>
                  </a:lnTo>
                  <a:cubicBezTo>
                    <a:pt x="4850" y="6424"/>
                    <a:pt x="4942" y="6333"/>
                    <a:pt x="4942" y="6217"/>
                  </a:cubicBezTo>
                  <a:lnTo>
                    <a:pt x="4942" y="5491"/>
                  </a:lnTo>
                  <a:cubicBezTo>
                    <a:pt x="4942" y="4470"/>
                    <a:pt x="4230" y="3571"/>
                    <a:pt x="3262" y="3234"/>
                  </a:cubicBezTo>
                  <a:cubicBezTo>
                    <a:pt x="3575" y="2988"/>
                    <a:pt x="3758" y="2613"/>
                    <a:pt x="3758" y="2219"/>
                  </a:cubicBezTo>
                  <a:lnTo>
                    <a:pt x="3758" y="1290"/>
                  </a:lnTo>
                  <a:cubicBezTo>
                    <a:pt x="3758" y="578"/>
                    <a:pt x="3181" y="0"/>
                    <a:pt x="24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1" name="Google Shape;13579;p90">
              <a:extLst>
                <a:ext uri="{FF2B5EF4-FFF2-40B4-BE49-F238E27FC236}">
                  <a16:creationId xmlns:a16="http://schemas.microsoft.com/office/drawing/2014/main" id="{31B380E6-B421-4768-9BBE-F540FACFF44B}"/>
                </a:ext>
              </a:extLst>
            </p:cNvPr>
            <p:cNvSpPr/>
            <p:nvPr/>
          </p:nvSpPr>
          <p:spPr>
            <a:xfrm>
              <a:off x="7610609" y="1545563"/>
              <a:ext cx="260229" cy="158204"/>
            </a:xfrm>
            <a:custGeom>
              <a:avLst/>
              <a:gdLst/>
              <a:ahLst/>
              <a:cxnLst/>
              <a:rect l="l" t="t" r="r" b="b"/>
              <a:pathLst>
                <a:path w="9922" h="6032" extrusionOk="0">
                  <a:moveTo>
                    <a:pt x="4926" y="1"/>
                  </a:moveTo>
                  <a:cubicBezTo>
                    <a:pt x="4889" y="1"/>
                    <a:pt x="4853" y="11"/>
                    <a:pt x="4822" y="30"/>
                  </a:cubicBezTo>
                  <a:cubicBezTo>
                    <a:pt x="4793" y="44"/>
                    <a:pt x="2233" y="1570"/>
                    <a:pt x="303" y="1570"/>
                  </a:cubicBezTo>
                  <a:cubicBezTo>
                    <a:pt x="202" y="1570"/>
                    <a:pt x="116" y="1642"/>
                    <a:pt x="101" y="1743"/>
                  </a:cubicBezTo>
                  <a:cubicBezTo>
                    <a:pt x="29" y="2258"/>
                    <a:pt x="0" y="2773"/>
                    <a:pt x="5" y="3292"/>
                  </a:cubicBezTo>
                  <a:cubicBezTo>
                    <a:pt x="5" y="3408"/>
                    <a:pt x="96" y="3499"/>
                    <a:pt x="207" y="3499"/>
                  </a:cubicBezTo>
                  <a:cubicBezTo>
                    <a:pt x="323" y="3499"/>
                    <a:pt x="414" y="3408"/>
                    <a:pt x="414" y="3292"/>
                  </a:cubicBezTo>
                  <a:cubicBezTo>
                    <a:pt x="409" y="2854"/>
                    <a:pt x="433" y="2412"/>
                    <a:pt x="486" y="1974"/>
                  </a:cubicBezTo>
                  <a:cubicBezTo>
                    <a:pt x="1314" y="1940"/>
                    <a:pt x="2310" y="1675"/>
                    <a:pt x="3450" y="1180"/>
                  </a:cubicBezTo>
                  <a:cubicBezTo>
                    <a:pt x="3955" y="958"/>
                    <a:pt x="4446" y="713"/>
                    <a:pt x="4923" y="444"/>
                  </a:cubicBezTo>
                  <a:cubicBezTo>
                    <a:pt x="5404" y="713"/>
                    <a:pt x="5895" y="958"/>
                    <a:pt x="6400" y="1180"/>
                  </a:cubicBezTo>
                  <a:cubicBezTo>
                    <a:pt x="7540" y="1675"/>
                    <a:pt x="8536" y="1940"/>
                    <a:pt x="9364" y="1974"/>
                  </a:cubicBezTo>
                  <a:cubicBezTo>
                    <a:pt x="9426" y="2484"/>
                    <a:pt x="9551" y="4072"/>
                    <a:pt x="9171" y="5780"/>
                  </a:cubicBezTo>
                  <a:cubicBezTo>
                    <a:pt x="9138" y="5936"/>
                    <a:pt x="9259" y="6031"/>
                    <a:pt x="9377" y="6031"/>
                  </a:cubicBezTo>
                  <a:cubicBezTo>
                    <a:pt x="9462" y="6031"/>
                    <a:pt x="9547" y="5982"/>
                    <a:pt x="9571" y="5871"/>
                  </a:cubicBezTo>
                  <a:cubicBezTo>
                    <a:pt x="9864" y="4514"/>
                    <a:pt x="9922" y="3119"/>
                    <a:pt x="9749" y="1743"/>
                  </a:cubicBezTo>
                  <a:cubicBezTo>
                    <a:pt x="9729" y="1642"/>
                    <a:pt x="9648" y="1570"/>
                    <a:pt x="9547" y="1570"/>
                  </a:cubicBezTo>
                  <a:cubicBezTo>
                    <a:pt x="7617" y="1570"/>
                    <a:pt x="5057" y="44"/>
                    <a:pt x="5033" y="30"/>
                  </a:cubicBezTo>
                  <a:cubicBezTo>
                    <a:pt x="5000" y="11"/>
                    <a:pt x="4962" y="1"/>
                    <a:pt x="49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2" name="Google Shape;13580;p90">
              <a:extLst>
                <a:ext uri="{FF2B5EF4-FFF2-40B4-BE49-F238E27FC236}">
                  <a16:creationId xmlns:a16="http://schemas.microsoft.com/office/drawing/2014/main" id="{953891D1-E28E-4CA1-811B-EA98CC7FE0FF}"/>
                </a:ext>
              </a:extLst>
            </p:cNvPr>
            <p:cNvSpPr/>
            <p:nvPr/>
          </p:nvSpPr>
          <p:spPr>
            <a:xfrm>
              <a:off x="7611081" y="1647168"/>
              <a:ext cx="246775" cy="193559"/>
            </a:xfrm>
            <a:custGeom>
              <a:avLst/>
              <a:gdLst/>
              <a:ahLst/>
              <a:cxnLst/>
              <a:rect l="l" t="t" r="r" b="b"/>
              <a:pathLst>
                <a:path w="9409" h="7380" extrusionOk="0">
                  <a:moveTo>
                    <a:pt x="216" y="1"/>
                  </a:moveTo>
                  <a:cubicBezTo>
                    <a:pt x="109" y="1"/>
                    <a:pt x="1" y="76"/>
                    <a:pt x="11" y="217"/>
                  </a:cubicBezTo>
                  <a:cubicBezTo>
                    <a:pt x="107" y="1742"/>
                    <a:pt x="459" y="3085"/>
                    <a:pt x="1055" y="4201"/>
                  </a:cubicBezTo>
                  <a:cubicBezTo>
                    <a:pt x="1883" y="5746"/>
                    <a:pt x="3153" y="6809"/>
                    <a:pt x="4842" y="7372"/>
                  </a:cubicBezTo>
                  <a:cubicBezTo>
                    <a:pt x="4864" y="7377"/>
                    <a:pt x="4885" y="7379"/>
                    <a:pt x="4907" y="7379"/>
                  </a:cubicBezTo>
                  <a:cubicBezTo>
                    <a:pt x="4929" y="7379"/>
                    <a:pt x="4950" y="7377"/>
                    <a:pt x="4972" y="7372"/>
                  </a:cubicBezTo>
                  <a:cubicBezTo>
                    <a:pt x="6064" y="7011"/>
                    <a:pt x="6993" y="6424"/>
                    <a:pt x="7729" y="5640"/>
                  </a:cubicBezTo>
                  <a:cubicBezTo>
                    <a:pt x="8465" y="4855"/>
                    <a:pt x="9023" y="3859"/>
                    <a:pt x="9375" y="2685"/>
                  </a:cubicBezTo>
                  <a:cubicBezTo>
                    <a:pt x="9408" y="2579"/>
                    <a:pt x="9346" y="2459"/>
                    <a:pt x="9240" y="2430"/>
                  </a:cubicBezTo>
                  <a:cubicBezTo>
                    <a:pt x="9220" y="2424"/>
                    <a:pt x="9199" y="2421"/>
                    <a:pt x="9179" y="2421"/>
                  </a:cubicBezTo>
                  <a:cubicBezTo>
                    <a:pt x="9090" y="2421"/>
                    <a:pt x="9008" y="2479"/>
                    <a:pt x="8985" y="2565"/>
                  </a:cubicBezTo>
                  <a:cubicBezTo>
                    <a:pt x="8648" y="3677"/>
                    <a:pt x="8128" y="4615"/>
                    <a:pt x="7431" y="5356"/>
                  </a:cubicBezTo>
                  <a:cubicBezTo>
                    <a:pt x="6757" y="6078"/>
                    <a:pt x="5905" y="6612"/>
                    <a:pt x="4905" y="6953"/>
                  </a:cubicBezTo>
                  <a:cubicBezTo>
                    <a:pt x="3355" y="6424"/>
                    <a:pt x="2181" y="5433"/>
                    <a:pt x="1416" y="4009"/>
                  </a:cubicBezTo>
                  <a:cubicBezTo>
                    <a:pt x="848" y="2940"/>
                    <a:pt x="511" y="1660"/>
                    <a:pt x="420" y="193"/>
                  </a:cubicBezTo>
                  <a:cubicBezTo>
                    <a:pt x="411" y="62"/>
                    <a:pt x="313" y="1"/>
                    <a:pt x="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3" name="Google Shape;13581;p90">
              <a:extLst>
                <a:ext uri="{FF2B5EF4-FFF2-40B4-BE49-F238E27FC236}">
                  <a16:creationId xmlns:a16="http://schemas.microsoft.com/office/drawing/2014/main" id="{EEEB24F6-B0C5-45E8-8530-F8108FB07757}"/>
                </a:ext>
              </a:extLst>
            </p:cNvPr>
            <p:cNvSpPr/>
            <p:nvPr/>
          </p:nvSpPr>
          <p:spPr>
            <a:xfrm>
              <a:off x="7573235" y="1510497"/>
              <a:ext cx="333089" cy="366792"/>
            </a:xfrm>
            <a:custGeom>
              <a:avLst/>
              <a:gdLst/>
              <a:ahLst/>
              <a:cxnLst/>
              <a:rect l="l" t="t" r="r" b="b"/>
              <a:pathLst>
                <a:path w="12700" h="13985" extrusionOk="0">
                  <a:moveTo>
                    <a:pt x="6348" y="448"/>
                  </a:moveTo>
                  <a:cubicBezTo>
                    <a:pt x="6954" y="789"/>
                    <a:pt x="7575" y="1102"/>
                    <a:pt x="8210" y="1381"/>
                  </a:cubicBezTo>
                  <a:cubicBezTo>
                    <a:pt x="9653" y="2007"/>
                    <a:pt x="10914" y="2344"/>
                    <a:pt x="11948" y="2377"/>
                  </a:cubicBezTo>
                  <a:cubicBezTo>
                    <a:pt x="12025" y="2945"/>
                    <a:pt x="12199" y="4894"/>
                    <a:pt x="11756" y="7030"/>
                  </a:cubicBezTo>
                  <a:cubicBezTo>
                    <a:pt x="11443" y="8512"/>
                    <a:pt x="10899" y="9792"/>
                    <a:pt x="10139" y="10831"/>
                  </a:cubicBezTo>
                  <a:cubicBezTo>
                    <a:pt x="9206" y="12107"/>
                    <a:pt x="7931" y="13026"/>
                    <a:pt x="6352" y="13565"/>
                  </a:cubicBezTo>
                  <a:cubicBezTo>
                    <a:pt x="4774" y="13026"/>
                    <a:pt x="3499" y="12107"/>
                    <a:pt x="2566" y="10836"/>
                  </a:cubicBezTo>
                  <a:cubicBezTo>
                    <a:pt x="1800" y="9797"/>
                    <a:pt x="1262" y="8522"/>
                    <a:pt x="949" y="7045"/>
                  </a:cubicBezTo>
                  <a:cubicBezTo>
                    <a:pt x="501" y="4908"/>
                    <a:pt x="675" y="2950"/>
                    <a:pt x="747" y="2377"/>
                  </a:cubicBezTo>
                  <a:cubicBezTo>
                    <a:pt x="1781" y="2339"/>
                    <a:pt x="3037" y="2007"/>
                    <a:pt x="4481" y="1381"/>
                  </a:cubicBezTo>
                  <a:cubicBezTo>
                    <a:pt x="5121" y="1102"/>
                    <a:pt x="5741" y="789"/>
                    <a:pt x="6348" y="448"/>
                  </a:cubicBezTo>
                  <a:close/>
                  <a:moveTo>
                    <a:pt x="6351" y="0"/>
                  </a:moveTo>
                  <a:cubicBezTo>
                    <a:pt x="6314" y="0"/>
                    <a:pt x="6278" y="10"/>
                    <a:pt x="6247" y="29"/>
                  </a:cubicBezTo>
                  <a:cubicBezTo>
                    <a:pt x="6213" y="48"/>
                    <a:pt x="2999" y="1963"/>
                    <a:pt x="564" y="1963"/>
                  </a:cubicBezTo>
                  <a:cubicBezTo>
                    <a:pt x="463" y="1963"/>
                    <a:pt x="376" y="2040"/>
                    <a:pt x="362" y="2137"/>
                  </a:cubicBezTo>
                  <a:cubicBezTo>
                    <a:pt x="347" y="2233"/>
                    <a:pt x="1" y="4509"/>
                    <a:pt x="545" y="7117"/>
                  </a:cubicBezTo>
                  <a:cubicBezTo>
                    <a:pt x="862" y="8657"/>
                    <a:pt x="1430" y="9985"/>
                    <a:pt x="2229" y="11072"/>
                  </a:cubicBezTo>
                  <a:cubicBezTo>
                    <a:pt x="3225" y="12434"/>
                    <a:pt x="4591" y="13411"/>
                    <a:pt x="6280" y="13974"/>
                  </a:cubicBezTo>
                  <a:cubicBezTo>
                    <a:pt x="6302" y="13981"/>
                    <a:pt x="6325" y="13984"/>
                    <a:pt x="6347" y="13984"/>
                  </a:cubicBezTo>
                  <a:cubicBezTo>
                    <a:pt x="6369" y="13984"/>
                    <a:pt x="6391" y="13981"/>
                    <a:pt x="6410" y="13974"/>
                  </a:cubicBezTo>
                  <a:cubicBezTo>
                    <a:pt x="8104" y="13411"/>
                    <a:pt x="9466" y="12434"/>
                    <a:pt x="10466" y="11072"/>
                  </a:cubicBezTo>
                  <a:cubicBezTo>
                    <a:pt x="11265" y="9985"/>
                    <a:pt x="11833" y="8652"/>
                    <a:pt x="12151" y="7117"/>
                  </a:cubicBezTo>
                  <a:cubicBezTo>
                    <a:pt x="12699" y="4504"/>
                    <a:pt x="12353" y="2233"/>
                    <a:pt x="12338" y="2137"/>
                  </a:cubicBezTo>
                  <a:cubicBezTo>
                    <a:pt x="12324" y="2040"/>
                    <a:pt x="12237" y="1963"/>
                    <a:pt x="12136" y="1963"/>
                  </a:cubicBezTo>
                  <a:cubicBezTo>
                    <a:pt x="9706" y="1963"/>
                    <a:pt x="6487" y="48"/>
                    <a:pt x="6458" y="29"/>
                  </a:cubicBezTo>
                  <a:cubicBezTo>
                    <a:pt x="6425" y="10"/>
                    <a:pt x="6387" y="0"/>
                    <a:pt x="63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284" name="Google Shape;13582;p90">
            <a:extLst>
              <a:ext uri="{FF2B5EF4-FFF2-40B4-BE49-F238E27FC236}">
                <a16:creationId xmlns:a16="http://schemas.microsoft.com/office/drawing/2014/main" id="{966F51B8-89B6-457D-A95D-B095AF4562B6}"/>
              </a:ext>
            </a:extLst>
          </p:cNvPr>
          <p:cNvSpPr/>
          <p:nvPr/>
        </p:nvSpPr>
        <p:spPr>
          <a:xfrm>
            <a:off x="10815476" y="2227262"/>
            <a:ext cx="14512" cy="29269"/>
          </a:xfrm>
          <a:custGeom>
            <a:avLst/>
            <a:gdLst/>
            <a:ahLst/>
            <a:cxnLst/>
            <a:rect l="l" t="t" r="r" b="b"/>
            <a:pathLst>
              <a:path w="415" h="837" extrusionOk="0">
                <a:moveTo>
                  <a:pt x="208" y="0"/>
                </a:moveTo>
                <a:cubicBezTo>
                  <a:pt x="92" y="0"/>
                  <a:pt x="1" y="92"/>
                  <a:pt x="1" y="207"/>
                </a:cubicBezTo>
                <a:lnTo>
                  <a:pt x="1" y="645"/>
                </a:lnTo>
                <a:cubicBezTo>
                  <a:pt x="8" y="773"/>
                  <a:pt x="108" y="836"/>
                  <a:pt x="208" y="836"/>
                </a:cubicBezTo>
                <a:cubicBezTo>
                  <a:pt x="308" y="836"/>
                  <a:pt x="407" y="773"/>
                  <a:pt x="415" y="645"/>
                </a:cubicBezTo>
                <a:lnTo>
                  <a:pt x="415" y="207"/>
                </a:lnTo>
                <a:cubicBezTo>
                  <a:pt x="415" y="92"/>
                  <a:pt x="318" y="0"/>
                  <a:pt x="20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85" name="Google Shape;13583;p90">
            <a:extLst>
              <a:ext uri="{FF2B5EF4-FFF2-40B4-BE49-F238E27FC236}">
                <a16:creationId xmlns:a16="http://schemas.microsoft.com/office/drawing/2014/main" id="{015FF9F4-C08E-4183-88AF-3D4FF7670533}"/>
              </a:ext>
            </a:extLst>
          </p:cNvPr>
          <p:cNvSpPr/>
          <p:nvPr/>
        </p:nvSpPr>
        <p:spPr>
          <a:xfrm>
            <a:off x="10984102" y="2227262"/>
            <a:ext cx="14337" cy="29269"/>
          </a:xfrm>
          <a:custGeom>
            <a:avLst/>
            <a:gdLst/>
            <a:ahLst/>
            <a:cxnLst/>
            <a:rect l="l" t="t" r="r" b="b"/>
            <a:pathLst>
              <a:path w="410" h="837" extrusionOk="0">
                <a:moveTo>
                  <a:pt x="207" y="0"/>
                </a:moveTo>
                <a:cubicBezTo>
                  <a:pt x="92" y="0"/>
                  <a:pt x="0" y="92"/>
                  <a:pt x="0" y="207"/>
                </a:cubicBezTo>
                <a:lnTo>
                  <a:pt x="0" y="645"/>
                </a:lnTo>
                <a:cubicBezTo>
                  <a:pt x="7" y="773"/>
                  <a:pt x="106" y="836"/>
                  <a:pt x="205" y="836"/>
                </a:cubicBezTo>
                <a:cubicBezTo>
                  <a:pt x="303" y="836"/>
                  <a:pt x="402" y="773"/>
                  <a:pt x="409" y="645"/>
                </a:cubicBezTo>
                <a:lnTo>
                  <a:pt x="409" y="207"/>
                </a:lnTo>
                <a:cubicBezTo>
                  <a:pt x="409" y="92"/>
                  <a:pt x="318" y="0"/>
                  <a:pt x="20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286" name="Google Shape;13584;p90">
            <a:extLst>
              <a:ext uri="{FF2B5EF4-FFF2-40B4-BE49-F238E27FC236}">
                <a16:creationId xmlns:a16="http://schemas.microsoft.com/office/drawing/2014/main" id="{0CB5CF7B-453B-40E8-BBCC-8EC168D94F55}"/>
              </a:ext>
            </a:extLst>
          </p:cNvPr>
          <p:cNvGrpSpPr/>
          <p:nvPr/>
        </p:nvGrpSpPr>
        <p:grpSpPr>
          <a:xfrm>
            <a:off x="10666050" y="1767966"/>
            <a:ext cx="447301" cy="489335"/>
            <a:chOff x="7999537" y="1510549"/>
            <a:chExt cx="335476" cy="367001"/>
          </a:xfrm>
        </p:grpSpPr>
        <p:sp>
          <p:nvSpPr>
            <p:cNvPr id="1287" name="Google Shape;13585;p90">
              <a:extLst>
                <a:ext uri="{FF2B5EF4-FFF2-40B4-BE49-F238E27FC236}">
                  <a16:creationId xmlns:a16="http://schemas.microsoft.com/office/drawing/2014/main" id="{C41BA8E9-0E34-4C10-AFAF-5B4561D6DFCF}"/>
                </a:ext>
              </a:extLst>
            </p:cNvPr>
            <p:cNvSpPr/>
            <p:nvPr/>
          </p:nvSpPr>
          <p:spPr>
            <a:xfrm>
              <a:off x="8030984" y="1515795"/>
              <a:ext cx="298600" cy="298600"/>
            </a:xfrm>
            <a:custGeom>
              <a:avLst/>
              <a:gdLst/>
              <a:ahLst/>
              <a:cxnLst/>
              <a:rect l="l" t="t" r="r" b="b"/>
              <a:pathLst>
                <a:path w="11385" h="11385" extrusionOk="0">
                  <a:moveTo>
                    <a:pt x="5692" y="0"/>
                  </a:moveTo>
                  <a:cubicBezTo>
                    <a:pt x="2550" y="0"/>
                    <a:pt x="0" y="2551"/>
                    <a:pt x="0" y="5693"/>
                  </a:cubicBezTo>
                  <a:cubicBezTo>
                    <a:pt x="0" y="8840"/>
                    <a:pt x="2550" y="11385"/>
                    <a:pt x="5692" y="11385"/>
                  </a:cubicBezTo>
                  <a:cubicBezTo>
                    <a:pt x="8834" y="11385"/>
                    <a:pt x="11385" y="8840"/>
                    <a:pt x="11385" y="5693"/>
                  </a:cubicBezTo>
                  <a:cubicBezTo>
                    <a:pt x="11385" y="2551"/>
                    <a:pt x="8834" y="0"/>
                    <a:pt x="5692" y="0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8" name="Google Shape;13586;p90">
              <a:extLst>
                <a:ext uri="{FF2B5EF4-FFF2-40B4-BE49-F238E27FC236}">
                  <a16:creationId xmlns:a16="http://schemas.microsoft.com/office/drawing/2014/main" id="{C65DCAB0-522D-4BA2-B6D7-D438863F2BD1}"/>
                </a:ext>
              </a:extLst>
            </p:cNvPr>
            <p:cNvSpPr/>
            <p:nvPr/>
          </p:nvSpPr>
          <p:spPr>
            <a:xfrm>
              <a:off x="8001557" y="1518942"/>
              <a:ext cx="283991" cy="295531"/>
            </a:xfrm>
            <a:custGeom>
              <a:avLst/>
              <a:gdLst/>
              <a:ahLst/>
              <a:cxnLst/>
              <a:rect l="l" t="t" r="r" b="b"/>
              <a:pathLst>
                <a:path w="10828" h="11268" extrusionOk="0">
                  <a:moveTo>
                    <a:pt x="5655" y="1"/>
                  </a:moveTo>
                  <a:cubicBezTo>
                    <a:pt x="1930" y="780"/>
                    <a:pt x="1" y="4923"/>
                    <a:pt x="1805" y="8272"/>
                  </a:cubicBezTo>
                  <a:cubicBezTo>
                    <a:pt x="2854" y="10224"/>
                    <a:pt x="4827" y="11267"/>
                    <a:pt x="6825" y="11267"/>
                  </a:cubicBezTo>
                  <a:cubicBezTo>
                    <a:pt x="8255" y="11267"/>
                    <a:pt x="9699" y="10733"/>
                    <a:pt x="10827" y="9615"/>
                  </a:cubicBezTo>
                  <a:lnTo>
                    <a:pt x="10827" y="9615"/>
                  </a:lnTo>
                  <a:cubicBezTo>
                    <a:pt x="10442" y="9696"/>
                    <a:pt x="10053" y="9735"/>
                    <a:pt x="9663" y="9735"/>
                  </a:cubicBezTo>
                  <a:cubicBezTo>
                    <a:pt x="7353" y="9735"/>
                    <a:pt x="5275" y="8344"/>
                    <a:pt x="4399" y="6213"/>
                  </a:cubicBezTo>
                  <a:cubicBezTo>
                    <a:pt x="3518" y="4076"/>
                    <a:pt x="4014" y="1627"/>
                    <a:pt x="5655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9" name="Google Shape;13587;p90">
              <a:extLst>
                <a:ext uri="{FF2B5EF4-FFF2-40B4-BE49-F238E27FC236}">
                  <a16:creationId xmlns:a16="http://schemas.microsoft.com/office/drawing/2014/main" id="{F31D2BDE-119A-44B0-8BC5-D3BFEF09DA7E}"/>
                </a:ext>
              </a:extLst>
            </p:cNvPr>
            <p:cNvSpPr/>
            <p:nvPr/>
          </p:nvSpPr>
          <p:spPr>
            <a:xfrm>
              <a:off x="8082704" y="1803012"/>
              <a:ext cx="195264" cy="68952"/>
            </a:xfrm>
            <a:custGeom>
              <a:avLst/>
              <a:gdLst/>
              <a:ahLst/>
              <a:cxnLst/>
              <a:rect l="l" t="t" r="r" b="b"/>
              <a:pathLst>
                <a:path w="7445" h="2629" extrusionOk="0">
                  <a:moveTo>
                    <a:pt x="2407" y="1"/>
                  </a:moveTo>
                  <a:lnTo>
                    <a:pt x="573" y="665"/>
                  </a:lnTo>
                  <a:cubicBezTo>
                    <a:pt x="227" y="790"/>
                    <a:pt x="1" y="1117"/>
                    <a:pt x="1" y="1488"/>
                  </a:cubicBezTo>
                  <a:lnTo>
                    <a:pt x="1" y="2628"/>
                  </a:lnTo>
                  <a:lnTo>
                    <a:pt x="7445" y="2628"/>
                  </a:lnTo>
                  <a:lnTo>
                    <a:pt x="7445" y="1488"/>
                  </a:lnTo>
                  <a:cubicBezTo>
                    <a:pt x="7445" y="1117"/>
                    <a:pt x="7214" y="790"/>
                    <a:pt x="6867" y="665"/>
                  </a:cubicBezTo>
                  <a:lnTo>
                    <a:pt x="5034" y="1"/>
                  </a:lnTo>
                  <a:lnTo>
                    <a:pt x="3720" y="439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0" name="Google Shape;13588;p90">
              <a:extLst>
                <a:ext uri="{FF2B5EF4-FFF2-40B4-BE49-F238E27FC236}">
                  <a16:creationId xmlns:a16="http://schemas.microsoft.com/office/drawing/2014/main" id="{3F1FE1E6-C180-4EC2-9634-F4858B1C2075}"/>
                </a:ext>
              </a:extLst>
            </p:cNvPr>
            <p:cNvSpPr/>
            <p:nvPr/>
          </p:nvSpPr>
          <p:spPr>
            <a:xfrm>
              <a:off x="8243374" y="1826381"/>
              <a:ext cx="34463" cy="45583"/>
            </a:xfrm>
            <a:custGeom>
              <a:avLst/>
              <a:gdLst/>
              <a:ahLst/>
              <a:cxnLst/>
              <a:rect l="l" t="t" r="r" b="b"/>
              <a:pathLst>
                <a:path w="1314" h="1738" extrusionOk="0">
                  <a:moveTo>
                    <a:pt x="1078" y="0"/>
                  </a:moveTo>
                  <a:lnTo>
                    <a:pt x="255" y="823"/>
                  </a:lnTo>
                  <a:cubicBezTo>
                    <a:pt x="92" y="986"/>
                    <a:pt x="0" y="1208"/>
                    <a:pt x="0" y="1439"/>
                  </a:cubicBezTo>
                  <a:lnTo>
                    <a:pt x="0" y="1737"/>
                  </a:lnTo>
                  <a:lnTo>
                    <a:pt x="1314" y="1737"/>
                  </a:lnTo>
                  <a:lnTo>
                    <a:pt x="1314" y="597"/>
                  </a:lnTo>
                  <a:cubicBezTo>
                    <a:pt x="1314" y="375"/>
                    <a:pt x="1227" y="164"/>
                    <a:pt x="1078" y="0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1" name="Google Shape;13589;p90">
              <a:extLst>
                <a:ext uri="{FF2B5EF4-FFF2-40B4-BE49-F238E27FC236}">
                  <a16:creationId xmlns:a16="http://schemas.microsoft.com/office/drawing/2014/main" id="{D5D87157-2C42-4D08-882C-771156B45FBD}"/>
                </a:ext>
              </a:extLst>
            </p:cNvPr>
            <p:cNvSpPr/>
            <p:nvPr/>
          </p:nvSpPr>
          <p:spPr>
            <a:xfrm>
              <a:off x="8117036" y="1624954"/>
              <a:ext cx="126469" cy="91901"/>
            </a:xfrm>
            <a:custGeom>
              <a:avLst/>
              <a:gdLst/>
              <a:ahLst/>
              <a:cxnLst/>
              <a:rect l="l" t="t" r="r" b="b"/>
              <a:pathLst>
                <a:path w="4822" h="3504" extrusionOk="0">
                  <a:moveTo>
                    <a:pt x="1757" y="1"/>
                  </a:moveTo>
                  <a:cubicBezTo>
                    <a:pt x="785" y="1"/>
                    <a:pt x="1" y="785"/>
                    <a:pt x="1" y="1752"/>
                  </a:cubicBezTo>
                  <a:lnTo>
                    <a:pt x="1" y="2272"/>
                  </a:lnTo>
                  <a:cubicBezTo>
                    <a:pt x="1" y="2507"/>
                    <a:pt x="39" y="2743"/>
                    <a:pt x="111" y="2965"/>
                  </a:cubicBezTo>
                  <a:lnTo>
                    <a:pt x="188" y="3181"/>
                  </a:lnTo>
                  <a:cubicBezTo>
                    <a:pt x="208" y="3248"/>
                    <a:pt x="217" y="3321"/>
                    <a:pt x="222" y="3393"/>
                  </a:cubicBezTo>
                  <a:lnTo>
                    <a:pt x="222" y="3503"/>
                  </a:lnTo>
                  <a:lnTo>
                    <a:pt x="4601" y="3503"/>
                  </a:lnTo>
                  <a:lnTo>
                    <a:pt x="4601" y="3393"/>
                  </a:lnTo>
                  <a:cubicBezTo>
                    <a:pt x="4601" y="3321"/>
                    <a:pt x="4610" y="3248"/>
                    <a:pt x="4634" y="3186"/>
                  </a:cubicBezTo>
                  <a:lnTo>
                    <a:pt x="4707" y="2965"/>
                  </a:lnTo>
                  <a:cubicBezTo>
                    <a:pt x="4779" y="2743"/>
                    <a:pt x="4817" y="2507"/>
                    <a:pt x="4822" y="2272"/>
                  </a:cubicBezTo>
                  <a:lnTo>
                    <a:pt x="4822" y="438"/>
                  </a:lnTo>
                  <a:cubicBezTo>
                    <a:pt x="4822" y="198"/>
                    <a:pt x="4625" y="1"/>
                    <a:pt x="4384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2" name="Google Shape;13590;p90">
              <a:extLst>
                <a:ext uri="{FF2B5EF4-FFF2-40B4-BE49-F238E27FC236}">
                  <a16:creationId xmlns:a16="http://schemas.microsoft.com/office/drawing/2014/main" id="{6B730E6F-2CA9-440F-B3F4-9F90F2C1710E}"/>
                </a:ext>
              </a:extLst>
            </p:cNvPr>
            <p:cNvSpPr/>
            <p:nvPr/>
          </p:nvSpPr>
          <p:spPr>
            <a:xfrm>
              <a:off x="8145808" y="1624954"/>
              <a:ext cx="97593" cy="91901"/>
            </a:xfrm>
            <a:custGeom>
              <a:avLst/>
              <a:gdLst/>
              <a:ahLst/>
              <a:cxnLst/>
              <a:rect l="l" t="t" r="r" b="b"/>
              <a:pathLst>
                <a:path w="3721" h="3504" extrusionOk="0">
                  <a:moveTo>
                    <a:pt x="891" y="1"/>
                  </a:moveTo>
                  <a:cubicBezTo>
                    <a:pt x="400" y="1"/>
                    <a:pt x="1" y="400"/>
                    <a:pt x="1" y="891"/>
                  </a:cubicBezTo>
                  <a:cubicBezTo>
                    <a:pt x="1" y="1382"/>
                    <a:pt x="400" y="1776"/>
                    <a:pt x="891" y="1781"/>
                  </a:cubicBezTo>
                  <a:lnTo>
                    <a:pt x="1011" y="1781"/>
                  </a:lnTo>
                  <a:lnTo>
                    <a:pt x="1069" y="3503"/>
                  </a:lnTo>
                  <a:lnTo>
                    <a:pt x="3499" y="3503"/>
                  </a:lnTo>
                  <a:lnTo>
                    <a:pt x="3499" y="3393"/>
                  </a:lnTo>
                  <a:cubicBezTo>
                    <a:pt x="3499" y="3321"/>
                    <a:pt x="3513" y="3248"/>
                    <a:pt x="3537" y="3186"/>
                  </a:cubicBezTo>
                  <a:lnTo>
                    <a:pt x="3610" y="2965"/>
                  </a:lnTo>
                  <a:cubicBezTo>
                    <a:pt x="3682" y="2743"/>
                    <a:pt x="3720" y="2507"/>
                    <a:pt x="3720" y="2272"/>
                  </a:cubicBezTo>
                  <a:lnTo>
                    <a:pt x="3720" y="438"/>
                  </a:lnTo>
                  <a:cubicBezTo>
                    <a:pt x="3720" y="198"/>
                    <a:pt x="3523" y="1"/>
                    <a:pt x="3282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3" name="Google Shape;13591;p90">
              <a:extLst>
                <a:ext uri="{FF2B5EF4-FFF2-40B4-BE49-F238E27FC236}">
                  <a16:creationId xmlns:a16="http://schemas.microsoft.com/office/drawing/2014/main" id="{F90ECF6F-DAEE-4BE7-8035-EF2E6A4A6BB6}"/>
                </a:ext>
              </a:extLst>
            </p:cNvPr>
            <p:cNvSpPr/>
            <p:nvPr/>
          </p:nvSpPr>
          <p:spPr>
            <a:xfrm>
              <a:off x="8145808" y="1762753"/>
              <a:ext cx="68926" cy="51773"/>
            </a:xfrm>
            <a:custGeom>
              <a:avLst/>
              <a:gdLst/>
              <a:ahLst/>
              <a:cxnLst/>
              <a:rect l="l" t="t" r="r" b="b"/>
              <a:pathLst>
                <a:path w="2628" h="1974" extrusionOk="0">
                  <a:moveTo>
                    <a:pt x="1" y="1"/>
                  </a:moveTo>
                  <a:lnTo>
                    <a:pt x="1" y="1974"/>
                  </a:lnTo>
                  <a:lnTo>
                    <a:pt x="2628" y="1974"/>
                  </a:lnTo>
                  <a:lnTo>
                    <a:pt x="262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4" name="Google Shape;13592;p90">
              <a:extLst>
                <a:ext uri="{FF2B5EF4-FFF2-40B4-BE49-F238E27FC236}">
                  <a16:creationId xmlns:a16="http://schemas.microsoft.com/office/drawing/2014/main" id="{6C3F9076-DCE8-448A-9617-A5052741B793}"/>
                </a:ext>
              </a:extLst>
            </p:cNvPr>
            <p:cNvSpPr/>
            <p:nvPr/>
          </p:nvSpPr>
          <p:spPr>
            <a:xfrm>
              <a:off x="8145808" y="1762753"/>
              <a:ext cx="68926" cy="34463"/>
            </a:xfrm>
            <a:custGeom>
              <a:avLst/>
              <a:gdLst/>
              <a:ahLst/>
              <a:cxnLst/>
              <a:rect l="l" t="t" r="r" b="b"/>
              <a:pathLst>
                <a:path w="2628" h="1314" extrusionOk="0">
                  <a:moveTo>
                    <a:pt x="1" y="1"/>
                  </a:moveTo>
                  <a:lnTo>
                    <a:pt x="1" y="992"/>
                  </a:lnTo>
                  <a:cubicBezTo>
                    <a:pt x="412" y="1206"/>
                    <a:pt x="863" y="1313"/>
                    <a:pt x="1314" y="1313"/>
                  </a:cubicBezTo>
                  <a:cubicBezTo>
                    <a:pt x="1765" y="1313"/>
                    <a:pt x="2217" y="1206"/>
                    <a:pt x="2628" y="992"/>
                  </a:cubicBezTo>
                  <a:lnTo>
                    <a:pt x="2628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5" name="Google Shape;13593;p90">
              <a:extLst>
                <a:ext uri="{FF2B5EF4-FFF2-40B4-BE49-F238E27FC236}">
                  <a16:creationId xmlns:a16="http://schemas.microsoft.com/office/drawing/2014/main" id="{6A380E31-D211-4B48-A46E-CB0297D2D3FE}"/>
                </a:ext>
              </a:extLst>
            </p:cNvPr>
            <p:cNvSpPr/>
            <p:nvPr/>
          </p:nvSpPr>
          <p:spPr>
            <a:xfrm>
              <a:off x="8134451" y="1793387"/>
              <a:ext cx="45846" cy="41072"/>
            </a:xfrm>
            <a:custGeom>
              <a:avLst/>
              <a:gdLst/>
              <a:ahLst/>
              <a:cxnLst/>
              <a:rect l="l" t="t" r="r" b="b"/>
              <a:pathLst>
                <a:path w="1748" h="1566" extrusionOk="0">
                  <a:moveTo>
                    <a:pt x="385" y="1"/>
                  </a:moveTo>
                  <a:cubicBezTo>
                    <a:pt x="304" y="1"/>
                    <a:pt x="227" y="47"/>
                    <a:pt x="188" y="127"/>
                  </a:cubicBezTo>
                  <a:lnTo>
                    <a:pt x="1" y="527"/>
                  </a:lnTo>
                  <a:lnTo>
                    <a:pt x="722" y="1479"/>
                  </a:lnTo>
                  <a:cubicBezTo>
                    <a:pt x="764" y="1537"/>
                    <a:pt x="830" y="1566"/>
                    <a:pt x="896" y="1566"/>
                  </a:cubicBezTo>
                  <a:cubicBezTo>
                    <a:pt x="952" y="1566"/>
                    <a:pt x="1008" y="1545"/>
                    <a:pt x="1050" y="1503"/>
                  </a:cubicBezTo>
                  <a:lnTo>
                    <a:pt x="1747" y="806"/>
                  </a:lnTo>
                  <a:lnTo>
                    <a:pt x="501" y="36"/>
                  </a:lnTo>
                  <a:cubicBezTo>
                    <a:pt x="464" y="12"/>
                    <a:pt x="424" y="1"/>
                    <a:pt x="385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6" name="Google Shape;13594;p90">
              <a:extLst>
                <a:ext uri="{FF2B5EF4-FFF2-40B4-BE49-F238E27FC236}">
                  <a16:creationId xmlns:a16="http://schemas.microsoft.com/office/drawing/2014/main" id="{62E3BC58-F92D-41CE-A148-AF18A7F8FEF4}"/>
                </a:ext>
              </a:extLst>
            </p:cNvPr>
            <p:cNvSpPr/>
            <p:nvPr/>
          </p:nvSpPr>
          <p:spPr>
            <a:xfrm>
              <a:off x="8180271" y="1793387"/>
              <a:ext cx="45951" cy="41072"/>
            </a:xfrm>
            <a:custGeom>
              <a:avLst/>
              <a:gdLst/>
              <a:ahLst/>
              <a:cxnLst/>
              <a:rect l="l" t="t" r="r" b="b"/>
              <a:pathLst>
                <a:path w="1752" h="1566" extrusionOk="0">
                  <a:moveTo>
                    <a:pt x="1364" y="1"/>
                  </a:moveTo>
                  <a:cubicBezTo>
                    <a:pt x="1324" y="1"/>
                    <a:pt x="1283" y="12"/>
                    <a:pt x="1247" y="36"/>
                  </a:cubicBezTo>
                  <a:lnTo>
                    <a:pt x="0" y="806"/>
                  </a:lnTo>
                  <a:lnTo>
                    <a:pt x="698" y="1503"/>
                  </a:lnTo>
                  <a:cubicBezTo>
                    <a:pt x="742" y="1545"/>
                    <a:pt x="798" y="1566"/>
                    <a:pt x="854" y="1566"/>
                  </a:cubicBezTo>
                  <a:cubicBezTo>
                    <a:pt x="920" y="1566"/>
                    <a:pt x="986" y="1537"/>
                    <a:pt x="1030" y="1479"/>
                  </a:cubicBezTo>
                  <a:lnTo>
                    <a:pt x="1752" y="527"/>
                  </a:lnTo>
                  <a:lnTo>
                    <a:pt x="1559" y="127"/>
                  </a:lnTo>
                  <a:cubicBezTo>
                    <a:pt x="1524" y="47"/>
                    <a:pt x="1445" y="1"/>
                    <a:pt x="1364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7" name="Google Shape;13595;p90">
              <a:extLst>
                <a:ext uri="{FF2B5EF4-FFF2-40B4-BE49-F238E27FC236}">
                  <a16:creationId xmlns:a16="http://schemas.microsoft.com/office/drawing/2014/main" id="{6CFD92D5-0629-4D5D-854F-864C1B416572}"/>
                </a:ext>
              </a:extLst>
            </p:cNvPr>
            <p:cNvSpPr/>
            <p:nvPr/>
          </p:nvSpPr>
          <p:spPr>
            <a:xfrm>
              <a:off x="8122859" y="1671534"/>
              <a:ext cx="114981" cy="108556"/>
            </a:xfrm>
            <a:custGeom>
              <a:avLst/>
              <a:gdLst/>
              <a:ahLst/>
              <a:cxnLst/>
              <a:rect l="l" t="t" r="r" b="b"/>
              <a:pathLst>
                <a:path w="4384" h="4139" extrusionOk="0">
                  <a:moveTo>
                    <a:pt x="1869" y="1"/>
                  </a:moveTo>
                  <a:cubicBezTo>
                    <a:pt x="1181" y="1"/>
                    <a:pt x="659" y="197"/>
                    <a:pt x="659" y="197"/>
                  </a:cubicBezTo>
                  <a:lnTo>
                    <a:pt x="659" y="938"/>
                  </a:lnTo>
                  <a:cubicBezTo>
                    <a:pt x="659" y="1160"/>
                    <a:pt x="549" y="1367"/>
                    <a:pt x="366" y="1487"/>
                  </a:cubicBezTo>
                  <a:lnTo>
                    <a:pt x="0" y="1727"/>
                  </a:lnTo>
                  <a:lnTo>
                    <a:pt x="0" y="1949"/>
                  </a:lnTo>
                  <a:cubicBezTo>
                    <a:pt x="0" y="3157"/>
                    <a:pt x="982" y="4138"/>
                    <a:pt x="2189" y="4138"/>
                  </a:cubicBezTo>
                  <a:cubicBezTo>
                    <a:pt x="3397" y="4138"/>
                    <a:pt x="4379" y="3157"/>
                    <a:pt x="4383" y="1949"/>
                  </a:cubicBezTo>
                  <a:lnTo>
                    <a:pt x="4383" y="1727"/>
                  </a:lnTo>
                  <a:lnTo>
                    <a:pt x="4018" y="1487"/>
                  </a:lnTo>
                  <a:cubicBezTo>
                    <a:pt x="3835" y="1362"/>
                    <a:pt x="3724" y="1160"/>
                    <a:pt x="3724" y="938"/>
                  </a:cubicBezTo>
                  <a:lnTo>
                    <a:pt x="3724" y="635"/>
                  </a:lnTo>
                  <a:cubicBezTo>
                    <a:pt x="3128" y="137"/>
                    <a:pt x="2441" y="1"/>
                    <a:pt x="1869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8" name="Google Shape;13596;p90">
              <a:extLst>
                <a:ext uri="{FF2B5EF4-FFF2-40B4-BE49-F238E27FC236}">
                  <a16:creationId xmlns:a16="http://schemas.microsoft.com/office/drawing/2014/main" id="{E135BEA2-4C0F-4862-B79B-AF1798BE84F5}"/>
                </a:ext>
              </a:extLst>
            </p:cNvPr>
            <p:cNvSpPr/>
            <p:nvPr/>
          </p:nvSpPr>
          <p:spPr>
            <a:xfrm>
              <a:off x="8082704" y="1826381"/>
              <a:ext cx="34358" cy="45583"/>
            </a:xfrm>
            <a:custGeom>
              <a:avLst/>
              <a:gdLst/>
              <a:ahLst/>
              <a:cxnLst/>
              <a:rect l="l" t="t" r="r" b="b"/>
              <a:pathLst>
                <a:path w="1310" h="1738" extrusionOk="0">
                  <a:moveTo>
                    <a:pt x="237" y="0"/>
                  </a:moveTo>
                  <a:cubicBezTo>
                    <a:pt x="83" y="164"/>
                    <a:pt x="1" y="375"/>
                    <a:pt x="1" y="597"/>
                  </a:cubicBezTo>
                  <a:lnTo>
                    <a:pt x="1" y="1737"/>
                  </a:lnTo>
                  <a:lnTo>
                    <a:pt x="1310" y="1737"/>
                  </a:lnTo>
                  <a:lnTo>
                    <a:pt x="1310" y="1439"/>
                  </a:lnTo>
                  <a:cubicBezTo>
                    <a:pt x="1310" y="1208"/>
                    <a:pt x="1218" y="986"/>
                    <a:pt x="1055" y="823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9" name="Google Shape;13597;p90">
              <a:extLst>
                <a:ext uri="{FF2B5EF4-FFF2-40B4-BE49-F238E27FC236}">
                  <a16:creationId xmlns:a16="http://schemas.microsoft.com/office/drawing/2014/main" id="{D1E19C21-00ED-43DA-A544-5009C8670EA2}"/>
                </a:ext>
              </a:extLst>
            </p:cNvPr>
            <p:cNvSpPr/>
            <p:nvPr/>
          </p:nvSpPr>
          <p:spPr>
            <a:xfrm>
              <a:off x="8122859" y="1671534"/>
              <a:ext cx="97697" cy="108031"/>
            </a:xfrm>
            <a:custGeom>
              <a:avLst/>
              <a:gdLst/>
              <a:ahLst/>
              <a:cxnLst/>
              <a:rect l="l" t="t" r="r" b="b"/>
              <a:pathLst>
                <a:path w="3725" h="4119" extrusionOk="0">
                  <a:moveTo>
                    <a:pt x="1867" y="1"/>
                  </a:moveTo>
                  <a:cubicBezTo>
                    <a:pt x="1178" y="1"/>
                    <a:pt x="654" y="197"/>
                    <a:pt x="654" y="197"/>
                  </a:cubicBezTo>
                  <a:lnTo>
                    <a:pt x="654" y="938"/>
                  </a:lnTo>
                  <a:cubicBezTo>
                    <a:pt x="654" y="1160"/>
                    <a:pt x="544" y="1362"/>
                    <a:pt x="361" y="1487"/>
                  </a:cubicBezTo>
                  <a:lnTo>
                    <a:pt x="0" y="1727"/>
                  </a:lnTo>
                  <a:lnTo>
                    <a:pt x="0" y="1949"/>
                  </a:lnTo>
                  <a:cubicBezTo>
                    <a:pt x="0" y="3056"/>
                    <a:pt x="823" y="3989"/>
                    <a:pt x="1925" y="4119"/>
                  </a:cubicBezTo>
                  <a:cubicBezTo>
                    <a:pt x="1530" y="3715"/>
                    <a:pt x="1314" y="3171"/>
                    <a:pt x="1314" y="2608"/>
                  </a:cubicBezTo>
                  <a:lnTo>
                    <a:pt x="1314" y="1155"/>
                  </a:lnTo>
                  <a:cubicBezTo>
                    <a:pt x="1314" y="934"/>
                    <a:pt x="1477" y="746"/>
                    <a:pt x="1699" y="722"/>
                  </a:cubicBezTo>
                  <a:cubicBezTo>
                    <a:pt x="1871" y="699"/>
                    <a:pt x="2090" y="680"/>
                    <a:pt x="2334" y="680"/>
                  </a:cubicBezTo>
                  <a:cubicBezTo>
                    <a:pt x="2763" y="680"/>
                    <a:pt x="3267" y="739"/>
                    <a:pt x="3724" y="938"/>
                  </a:cubicBezTo>
                  <a:lnTo>
                    <a:pt x="3724" y="635"/>
                  </a:lnTo>
                  <a:cubicBezTo>
                    <a:pt x="3128" y="137"/>
                    <a:pt x="2440" y="1"/>
                    <a:pt x="186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0" name="Google Shape;13598;p90">
              <a:extLst>
                <a:ext uri="{FF2B5EF4-FFF2-40B4-BE49-F238E27FC236}">
                  <a16:creationId xmlns:a16="http://schemas.microsoft.com/office/drawing/2014/main" id="{AB022F3E-4E71-4352-97FA-A49E1255DAFE}"/>
                </a:ext>
              </a:extLst>
            </p:cNvPr>
            <p:cNvSpPr/>
            <p:nvPr/>
          </p:nvSpPr>
          <p:spPr>
            <a:xfrm>
              <a:off x="8134582" y="1668334"/>
              <a:ext cx="93370" cy="30660"/>
            </a:xfrm>
            <a:custGeom>
              <a:avLst/>
              <a:gdLst/>
              <a:ahLst/>
              <a:cxnLst/>
              <a:rect l="l" t="t" r="r" b="b"/>
              <a:pathLst>
                <a:path w="3560" h="1169" extrusionOk="0">
                  <a:moveTo>
                    <a:pt x="1421" y="1"/>
                  </a:moveTo>
                  <a:cubicBezTo>
                    <a:pt x="997" y="1"/>
                    <a:pt x="614" y="46"/>
                    <a:pt x="366" y="84"/>
                  </a:cubicBezTo>
                  <a:cubicBezTo>
                    <a:pt x="154" y="112"/>
                    <a:pt x="0" y="295"/>
                    <a:pt x="5" y="502"/>
                  </a:cubicBezTo>
                  <a:lnTo>
                    <a:pt x="5" y="974"/>
                  </a:lnTo>
                  <a:cubicBezTo>
                    <a:pt x="13" y="1104"/>
                    <a:pt x="111" y="1169"/>
                    <a:pt x="210" y="1169"/>
                  </a:cubicBezTo>
                  <a:cubicBezTo>
                    <a:pt x="308" y="1169"/>
                    <a:pt x="407" y="1104"/>
                    <a:pt x="414" y="974"/>
                  </a:cubicBezTo>
                  <a:lnTo>
                    <a:pt x="414" y="502"/>
                  </a:lnTo>
                  <a:cubicBezTo>
                    <a:pt x="414" y="497"/>
                    <a:pt x="419" y="488"/>
                    <a:pt x="424" y="488"/>
                  </a:cubicBezTo>
                  <a:cubicBezTo>
                    <a:pt x="745" y="439"/>
                    <a:pt x="1067" y="415"/>
                    <a:pt x="1390" y="415"/>
                  </a:cubicBezTo>
                  <a:cubicBezTo>
                    <a:pt x="1512" y="415"/>
                    <a:pt x="1634" y="419"/>
                    <a:pt x="1757" y="425"/>
                  </a:cubicBezTo>
                  <a:cubicBezTo>
                    <a:pt x="2397" y="469"/>
                    <a:pt x="2859" y="627"/>
                    <a:pt x="3128" y="902"/>
                  </a:cubicBezTo>
                  <a:cubicBezTo>
                    <a:pt x="3173" y="942"/>
                    <a:pt x="3222" y="959"/>
                    <a:pt x="3268" y="959"/>
                  </a:cubicBezTo>
                  <a:cubicBezTo>
                    <a:pt x="3427" y="959"/>
                    <a:pt x="3559" y="761"/>
                    <a:pt x="3422" y="608"/>
                  </a:cubicBezTo>
                  <a:cubicBezTo>
                    <a:pt x="2938" y="124"/>
                    <a:pt x="2124" y="1"/>
                    <a:pt x="14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1" name="Google Shape;13599;p90">
              <a:extLst>
                <a:ext uri="{FF2B5EF4-FFF2-40B4-BE49-F238E27FC236}">
                  <a16:creationId xmlns:a16="http://schemas.microsoft.com/office/drawing/2014/main" id="{B42763FB-48C8-41F5-BDFA-70341276DEBB}"/>
                </a:ext>
              </a:extLst>
            </p:cNvPr>
            <p:cNvSpPr/>
            <p:nvPr/>
          </p:nvSpPr>
          <p:spPr>
            <a:xfrm>
              <a:off x="8077275" y="1619524"/>
              <a:ext cx="206122" cy="258026"/>
            </a:xfrm>
            <a:custGeom>
              <a:avLst/>
              <a:gdLst/>
              <a:ahLst/>
              <a:cxnLst/>
              <a:rect l="l" t="t" r="r" b="b"/>
              <a:pathLst>
                <a:path w="7859" h="9838" extrusionOk="0">
                  <a:moveTo>
                    <a:pt x="6131" y="414"/>
                  </a:moveTo>
                  <a:lnTo>
                    <a:pt x="6131" y="2397"/>
                  </a:lnTo>
                  <a:cubicBezTo>
                    <a:pt x="6131" y="2695"/>
                    <a:pt x="6064" y="2989"/>
                    <a:pt x="5934" y="3258"/>
                  </a:cubicBezTo>
                  <a:cubicBezTo>
                    <a:pt x="5919" y="3287"/>
                    <a:pt x="5910" y="3316"/>
                    <a:pt x="5910" y="3350"/>
                  </a:cubicBezTo>
                  <a:lnTo>
                    <a:pt x="5910" y="3932"/>
                  </a:lnTo>
                  <a:cubicBezTo>
                    <a:pt x="5910" y="5039"/>
                    <a:pt x="5009" y="5918"/>
                    <a:pt x="3921" y="5918"/>
                  </a:cubicBezTo>
                  <a:cubicBezTo>
                    <a:pt x="3878" y="5918"/>
                    <a:pt x="3836" y="5917"/>
                    <a:pt x="3793" y="5914"/>
                  </a:cubicBezTo>
                  <a:cubicBezTo>
                    <a:pt x="2758" y="5842"/>
                    <a:pt x="1945" y="4942"/>
                    <a:pt x="1945" y="3855"/>
                  </a:cubicBezTo>
                  <a:lnTo>
                    <a:pt x="1945" y="3345"/>
                  </a:lnTo>
                  <a:cubicBezTo>
                    <a:pt x="1945" y="3316"/>
                    <a:pt x="1935" y="3287"/>
                    <a:pt x="1921" y="3258"/>
                  </a:cubicBezTo>
                  <a:cubicBezTo>
                    <a:pt x="1791" y="2989"/>
                    <a:pt x="1724" y="2695"/>
                    <a:pt x="1724" y="2397"/>
                  </a:cubicBezTo>
                  <a:lnTo>
                    <a:pt x="1724" y="1959"/>
                  </a:lnTo>
                  <a:cubicBezTo>
                    <a:pt x="1724" y="1107"/>
                    <a:pt x="2416" y="414"/>
                    <a:pt x="3273" y="414"/>
                  </a:cubicBezTo>
                  <a:close/>
                  <a:moveTo>
                    <a:pt x="2821" y="6049"/>
                  </a:moveTo>
                  <a:cubicBezTo>
                    <a:pt x="3114" y="6203"/>
                    <a:pt x="3437" y="6299"/>
                    <a:pt x="3769" y="6318"/>
                  </a:cubicBezTo>
                  <a:cubicBezTo>
                    <a:pt x="3821" y="6323"/>
                    <a:pt x="3874" y="6323"/>
                    <a:pt x="3932" y="6328"/>
                  </a:cubicBezTo>
                  <a:cubicBezTo>
                    <a:pt x="4317" y="6328"/>
                    <a:pt x="4697" y="6232"/>
                    <a:pt x="5039" y="6054"/>
                  </a:cubicBezTo>
                  <a:lnTo>
                    <a:pt x="5039" y="6429"/>
                  </a:lnTo>
                  <a:lnTo>
                    <a:pt x="3927" y="7185"/>
                  </a:lnTo>
                  <a:lnTo>
                    <a:pt x="2821" y="6429"/>
                  </a:lnTo>
                  <a:lnTo>
                    <a:pt x="2821" y="6049"/>
                  </a:lnTo>
                  <a:close/>
                  <a:moveTo>
                    <a:pt x="2643" y="6804"/>
                  </a:moveTo>
                  <a:lnTo>
                    <a:pt x="3610" y="7464"/>
                  </a:lnTo>
                  <a:lnTo>
                    <a:pt x="3095" y="7974"/>
                  </a:lnTo>
                  <a:cubicBezTo>
                    <a:pt x="3095" y="7978"/>
                    <a:pt x="3090" y="7978"/>
                    <a:pt x="3085" y="7978"/>
                  </a:cubicBezTo>
                  <a:cubicBezTo>
                    <a:pt x="3080" y="7978"/>
                    <a:pt x="3076" y="7978"/>
                    <a:pt x="3076" y="7974"/>
                  </a:cubicBezTo>
                  <a:lnTo>
                    <a:pt x="2436" y="7021"/>
                  </a:lnTo>
                  <a:lnTo>
                    <a:pt x="2643" y="6804"/>
                  </a:lnTo>
                  <a:close/>
                  <a:moveTo>
                    <a:pt x="5212" y="6804"/>
                  </a:moveTo>
                  <a:lnTo>
                    <a:pt x="5419" y="7021"/>
                  </a:lnTo>
                  <a:lnTo>
                    <a:pt x="4779" y="7974"/>
                  </a:lnTo>
                  <a:cubicBezTo>
                    <a:pt x="4779" y="7978"/>
                    <a:pt x="4774" y="7983"/>
                    <a:pt x="4769" y="7983"/>
                  </a:cubicBezTo>
                  <a:cubicBezTo>
                    <a:pt x="4765" y="7983"/>
                    <a:pt x="4760" y="7983"/>
                    <a:pt x="4760" y="7978"/>
                  </a:cubicBezTo>
                  <a:lnTo>
                    <a:pt x="4245" y="7464"/>
                  </a:lnTo>
                  <a:lnTo>
                    <a:pt x="5212" y="6804"/>
                  </a:lnTo>
                  <a:close/>
                  <a:moveTo>
                    <a:pt x="3268" y="1"/>
                  </a:moveTo>
                  <a:cubicBezTo>
                    <a:pt x="2190" y="5"/>
                    <a:pt x="1315" y="881"/>
                    <a:pt x="1315" y="1959"/>
                  </a:cubicBezTo>
                  <a:lnTo>
                    <a:pt x="1315" y="2397"/>
                  </a:lnTo>
                  <a:cubicBezTo>
                    <a:pt x="1315" y="2739"/>
                    <a:pt x="1387" y="3080"/>
                    <a:pt x="1531" y="3393"/>
                  </a:cubicBezTo>
                  <a:lnTo>
                    <a:pt x="1531" y="3855"/>
                  </a:lnTo>
                  <a:cubicBezTo>
                    <a:pt x="1531" y="4586"/>
                    <a:pt x="1849" y="5289"/>
                    <a:pt x="2407" y="5765"/>
                  </a:cubicBezTo>
                  <a:lnTo>
                    <a:pt x="2407" y="6453"/>
                  </a:lnTo>
                  <a:lnTo>
                    <a:pt x="2027" y="6853"/>
                  </a:lnTo>
                  <a:cubicBezTo>
                    <a:pt x="1988" y="6896"/>
                    <a:pt x="1964" y="6954"/>
                    <a:pt x="1969" y="7011"/>
                  </a:cubicBezTo>
                  <a:lnTo>
                    <a:pt x="713" y="7468"/>
                  </a:lnTo>
                  <a:cubicBezTo>
                    <a:pt x="285" y="7622"/>
                    <a:pt x="1" y="8031"/>
                    <a:pt x="1" y="8484"/>
                  </a:cubicBezTo>
                  <a:lnTo>
                    <a:pt x="1" y="9624"/>
                  </a:lnTo>
                  <a:cubicBezTo>
                    <a:pt x="8" y="9752"/>
                    <a:pt x="107" y="9815"/>
                    <a:pt x="205" y="9815"/>
                  </a:cubicBezTo>
                  <a:cubicBezTo>
                    <a:pt x="304" y="9815"/>
                    <a:pt x="403" y="9752"/>
                    <a:pt x="410" y="9624"/>
                  </a:cubicBezTo>
                  <a:lnTo>
                    <a:pt x="410" y="8484"/>
                  </a:lnTo>
                  <a:cubicBezTo>
                    <a:pt x="410" y="8200"/>
                    <a:pt x="588" y="7950"/>
                    <a:pt x="857" y="7853"/>
                  </a:cubicBezTo>
                  <a:lnTo>
                    <a:pt x="2185" y="7372"/>
                  </a:lnTo>
                  <a:lnTo>
                    <a:pt x="2734" y="8200"/>
                  </a:lnTo>
                  <a:cubicBezTo>
                    <a:pt x="2806" y="8306"/>
                    <a:pt x="2922" y="8378"/>
                    <a:pt x="3047" y="8387"/>
                  </a:cubicBezTo>
                  <a:lnTo>
                    <a:pt x="3090" y="8387"/>
                  </a:lnTo>
                  <a:cubicBezTo>
                    <a:pt x="3201" y="8387"/>
                    <a:pt x="3311" y="8344"/>
                    <a:pt x="3388" y="8262"/>
                  </a:cubicBezTo>
                  <a:lnTo>
                    <a:pt x="3725" y="7926"/>
                  </a:lnTo>
                  <a:lnTo>
                    <a:pt x="3725" y="9624"/>
                  </a:lnTo>
                  <a:cubicBezTo>
                    <a:pt x="3718" y="9766"/>
                    <a:pt x="3825" y="9837"/>
                    <a:pt x="3932" y="9837"/>
                  </a:cubicBezTo>
                  <a:cubicBezTo>
                    <a:pt x="4038" y="9837"/>
                    <a:pt x="4144" y="9766"/>
                    <a:pt x="4134" y="9624"/>
                  </a:cubicBezTo>
                  <a:lnTo>
                    <a:pt x="4134" y="7926"/>
                  </a:lnTo>
                  <a:lnTo>
                    <a:pt x="4476" y="8262"/>
                  </a:lnTo>
                  <a:cubicBezTo>
                    <a:pt x="4559" y="8348"/>
                    <a:pt x="4669" y="8390"/>
                    <a:pt x="4777" y="8390"/>
                  </a:cubicBezTo>
                  <a:cubicBezTo>
                    <a:pt x="4912" y="8390"/>
                    <a:pt x="5045" y="8325"/>
                    <a:pt x="5125" y="8200"/>
                  </a:cubicBezTo>
                  <a:lnTo>
                    <a:pt x="5679" y="7372"/>
                  </a:lnTo>
                  <a:lnTo>
                    <a:pt x="7007" y="7853"/>
                  </a:lnTo>
                  <a:cubicBezTo>
                    <a:pt x="7272" y="7950"/>
                    <a:pt x="7450" y="8200"/>
                    <a:pt x="7450" y="8484"/>
                  </a:cubicBezTo>
                  <a:lnTo>
                    <a:pt x="7450" y="9624"/>
                  </a:lnTo>
                  <a:cubicBezTo>
                    <a:pt x="7457" y="9752"/>
                    <a:pt x="7555" y="9815"/>
                    <a:pt x="7654" y="9815"/>
                  </a:cubicBezTo>
                  <a:cubicBezTo>
                    <a:pt x="7753" y="9815"/>
                    <a:pt x="7851" y="9752"/>
                    <a:pt x="7859" y="9624"/>
                  </a:cubicBezTo>
                  <a:lnTo>
                    <a:pt x="7859" y="8484"/>
                  </a:lnTo>
                  <a:cubicBezTo>
                    <a:pt x="7859" y="8027"/>
                    <a:pt x="7570" y="7622"/>
                    <a:pt x="7142" y="7468"/>
                  </a:cubicBezTo>
                  <a:lnTo>
                    <a:pt x="5886" y="7011"/>
                  </a:lnTo>
                  <a:cubicBezTo>
                    <a:pt x="5886" y="6954"/>
                    <a:pt x="5866" y="6896"/>
                    <a:pt x="5828" y="6853"/>
                  </a:cubicBezTo>
                  <a:lnTo>
                    <a:pt x="5448" y="6453"/>
                  </a:lnTo>
                  <a:lnTo>
                    <a:pt x="5448" y="5780"/>
                  </a:lnTo>
                  <a:cubicBezTo>
                    <a:pt x="5486" y="5746"/>
                    <a:pt x="5525" y="5712"/>
                    <a:pt x="5568" y="5678"/>
                  </a:cubicBezTo>
                  <a:cubicBezTo>
                    <a:pt x="6049" y="5226"/>
                    <a:pt x="6324" y="4591"/>
                    <a:pt x="6324" y="3932"/>
                  </a:cubicBezTo>
                  <a:lnTo>
                    <a:pt x="6324" y="3393"/>
                  </a:lnTo>
                  <a:cubicBezTo>
                    <a:pt x="6468" y="3080"/>
                    <a:pt x="6545" y="2739"/>
                    <a:pt x="6545" y="2397"/>
                  </a:cubicBezTo>
                  <a:lnTo>
                    <a:pt x="6545" y="208"/>
                  </a:lnTo>
                  <a:cubicBezTo>
                    <a:pt x="6545" y="92"/>
                    <a:pt x="6449" y="1"/>
                    <a:pt x="63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2" name="Google Shape;13600;p90">
              <a:extLst>
                <a:ext uri="{FF2B5EF4-FFF2-40B4-BE49-F238E27FC236}">
                  <a16:creationId xmlns:a16="http://schemas.microsoft.com/office/drawing/2014/main" id="{370F1B85-3A23-457C-9D0E-8B01E6BE5CC0}"/>
                </a:ext>
              </a:extLst>
            </p:cNvPr>
            <p:cNvSpPr/>
            <p:nvPr/>
          </p:nvSpPr>
          <p:spPr>
            <a:xfrm>
              <a:off x="7999537" y="1510549"/>
              <a:ext cx="335476" cy="292253"/>
            </a:xfrm>
            <a:custGeom>
              <a:avLst/>
              <a:gdLst/>
              <a:ahLst/>
              <a:cxnLst/>
              <a:rect l="l" t="t" r="r" b="b"/>
              <a:pathLst>
                <a:path w="12791" h="11143" extrusionOk="0">
                  <a:moveTo>
                    <a:pt x="4947" y="763"/>
                  </a:moveTo>
                  <a:lnTo>
                    <a:pt x="4947" y="763"/>
                  </a:lnTo>
                  <a:cubicBezTo>
                    <a:pt x="4615" y="1052"/>
                    <a:pt x="4327" y="1389"/>
                    <a:pt x="4086" y="1759"/>
                  </a:cubicBezTo>
                  <a:cubicBezTo>
                    <a:pt x="3908" y="2034"/>
                    <a:pt x="3754" y="2322"/>
                    <a:pt x="3619" y="2626"/>
                  </a:cubicBezTo>
                  <a:lnTo>
                    <a:pt x="2489" y="2626"/>
                  </a:lnTo>
                  <a:cubicBezTo>
                    <a:pt x="3114" y="1783"/>
                    <a:pt x="3966" y="1139"/>
                    <a:pt x="4947" y="763"/>
                  </a:cubicBezTo>
                  <a:close/>
                  <a:moveTo>
                    <a:pt x="6684" y="417"/>
                  </a:moveTo>
                  <a:lnTo>
                    <a:pt x="6684" y="2626"/>
                  </a:lnTo>
                  <a:lnTo>
                    <a:pt x="4067" y="2626"/>
                  </a:lnTo>
                  <a:cubicBezTo>
                    <a:pt x="4668" y="1360"/>
                    <a:pt x="5616" y="513"/>
                    <a:pt x="6684" y="417"/>
                  </a:cubicBezTo>
                  <a:close/>
                  <a:moveTo>
                    <a:pt x="7093" y="417"/>
                  </a:moveTo>
                  <a:cubicBezTo>
                    <a:pt x="8166" y="513"/>
                    <a:pt x="9110" y="1360"/>
                    <a:pt x="9716" y="2626"/>
                  </a:cubicBezTo>
                  <a:lnTo>
                    <a:pt x="7093" y="2626"/>
                  </a:lnTo>
                  <a:lnTo>
                    <a:pt x="7093" y="417"/>
                  </a:lnTo>
                  <a:close/>
                  <a:moveTo>
                    <a:pt x="8835" y="768"/>
                  </a:moveTo>
                  <a:lnTo>
                    <a:pt x="8835" y="768"/>
                  </a:lnTo>
                  <a:cubicBezTo>
                    <a:pt x="9817" y="1139"/>
                    <a:pt x="10669" y="1783"/>
                    <a:pt x="11294" y="2626"/>
                  </a:cubicBezTo>
                  <a:lnTo>
                    <a:pt x="10163" y="2626"/>
                  </a:lnTo>
                  <a:cubicBezTo>
                    <a:pt x="10029" y="2327"/>
                    <a:pt x="9875" y="2034"/>
                    <a:pt x="9697" y="1759"/>
                  </a:cubicBezTo>
                  <a:cubicBezTo>
                    <a:pt x="9456" y="1389"/>
                    <a:pt x="9167" y="1057"/>
                    <a:pt x="8835" y="768"/>
                  </a:cubicBezTo>
                  <a:close/>
                  <a:moveTo>
                    <a:pt x="3456" y="3035"/>
                  </a:moveTo>
                  <a:cubicBezTo>
                    <a:pt x="3148" y="3886"/>
                    <a:pt x="2984" y="4786"/>
                    <a:pt x="2970" y="5691"/>
                  </a:cubicBezTo>
                  <a:lnTo>
                    <a:pt x="1406" y="5691"/>
                  </a:lnTo>
                  <a:cubicBezTo>
                    <a:pt x="1440" y="4752"/>
                    <a:pt x="1719" y="3838"/>
                    <a:pt x="2210" y="3035"/>
                  </a:cubicBezTo>
                  <a:close/>
                  <a:moveTo>
                    <a:pt x="11573" y="3035"/>
                  </a:moveTo>
                  <a:cubicBezTo>
                    <a:pt x="12064" y="3838"/>
                    <a:pt x="12343" y="4752"/>
                    <a:pt x="12377" y="5691"/>
                  </a:cubicBezTo>
                  <a:lnTo>
                    <a:pt x="10818" y="5691"/>
                  </a:lnTo>
                  <a:cubicBezTo>
                    <a:pt x="10798" y="4786"/>
                    <a:pt x="10635" y="3886"/>
                    <a:pt x="10332" y="3035"/>
                  </a:cubicBezTo>
                  <a:close/>
                  <a:moveTo>
                    <a:pt x="2970" y="6104"/>
                  </a:moveTo>
                  <a:cubicBezTo>
                    <a:pt x="2984" y="6946"/>
                    <a:pt x="3124" y="7779"/>
                    <a:pt x="3393" y="8578"/>
                  </a:cubicBezTo>
                  <a:cubicBezTo>
                    <a:pt x="3412" y="8640"/>
                    <a:pt x="3432" y="8698"/>
                    <a:pt x="3451" y="8756"/>
                  </a:cubicBezTo>
                  <a:lnTo>
                    <a:pt x="2205" y="8756"/>
                  </a:lnTo>
                  <a:cubicBezTo>
                    <a:pt x="1714" y="7952"/>
                    <a:pt x="1440" y="7038"/>
                    <a:pt x="1411" y="6104"/>
                  </a:cubicBezTo>
                  <a:close/>
                  <a:moveTo>
                    <a:pt x="12372" y="6100"/>
                  </a:moveTo>
                  <a:cubicBezTo>
                    <a:pt x="12338" y="7009"/>
                    <a:pt x="12083" y="7894"/>
                    <a:pt x="11621" y="8679"/>
                  </a:cubicBezTo>
                  <a:cubicBezTo>
                    <a:pt x="11607" y="8703"/>
                    <a:pt x="11592" y="8727"/>
                    <a:pt x="11573" y="8756"/>
                  </a:cubicBezTo>
                  <a:lnTo>
                    <a:pt x="10327" y="8756"/>
                  </a:lnTo>
                  <a:cubicBezTo>
                    <a:pt x="10351" y="8693"/>
                    <a:pt x="10370" y="8640"/>
                    <a:pt x="10389" y="8578"/>
                  </a:cubicBezTo>
                  <a:cubicBezTo>
                    <a:pt x="10654" y="7779"/>
                    <a:pt x="10798" y="6942"/>
                    <a:pt x="10813" y="6100"/>
                  </a:cubicBezTo>
                  <a:close/>
                  <a:moveTo>
                    <a:pt x="6897" y="0"/>
                  </a:moveTo>
                  <a:cubicBezTo>
                    <a:pt x="5095" y="0"/>
                    <a:pt x="3304" y="819"/>
                    <a:pt x="2137" y="2409"/>
                  </a:cubicBezTo>
                  <a:cubicBezTo>
                    <a:pt x="1" y="5325"/>
                    <a:pt x="963" y="9458"/>
                    <a:pt x="4168" y="11128"/>
                  </a:cubicBezTo>
                  <a:cubicBezTo>
                    <a:pt x="4196" y="11138"/>
                    <a:pt x="4222" y="11143"/>
                    <a:pt x="4248" y="11143"/>
                  </a:cubicBezTo>
                  <a:cubicBezTo>
                    <a:pt x="4433" y="11143"/>
                    <a:pt x="4538" y="10890"/>
                    <a:pt x="4360" y="10767"/>
                  </a:cubicBezTo>
                  <a:cubicBezTo>
                    <a:pt x="3619" y="10382"/>
                    <a:pt x="2979" y="9833"/>
                    <a:pt x="2479" y="9169"/>
                  </a:cubicBezTo>
                  <a:lnTo>
                    <a:pt x="3619" y="9169"/>
                  </a:lnTo>
                  <a:cubicBezTo>
                    <a:pt x="3850" y="9699"/>
                    <a:pt x="4163" y="10194"/>
                    <a:pt x="4543" y="10632"/>
                  </a:cubicBezTo>
                  <a:cubicBezTo>
                    <a:pt x="4588" y="10678"/>
                    <a:pt x="4638" y="10697"/>
                    <a:pt x="4687" y="10697"/>
                  </a:cubicBezTo>
                  <a:cubicBezTo>
                    <a:pt x="4840" y="10697"/>
                    <a:pt x="4975" y="10511"/>
                    <a:pt x="4851" y="10358"/>
                  </a:cubicBezTo>
                  <a:cubicBezTo>
                    <a:pt x="4534" y="10002"/>
                    <a:pt x="4274" y="9598"/>
                    <a:pt x="4072" y="9165"/>
                  </a:cubicBezTo>
                  <a:cubicBezTo>
                    <a:pt x="4330" y="9136"/>
                    <a:pt x="4308" y="8756"/>
                    <a:pt x="4048" y="8756"/>
                  </a:cubicBezTo>
                  <a:cubicBezTo>
                    <a:pt x="4046" y="8756"/>
                    <a:pt x="4044" y="8756"/>
                    <a:pt x="4043" y="8756"/>
                  </a:cubicBezTo>
                  <a:lnTo>
                    <a:pt x="3894" y="8756"/>
                  </a:lnTo>
                  <a:cubicBezTo>
                    <a:pt x="3571" y="7909"/>
                    <a:pt x="3393" y="7009"/>
                    <a:pt x="3379" y="6104"/>
                  </a:cubicBezTo>
                  <a:lnTo>
                    <a:pt x="3605" y="6104"/>
                  </a:lnTo>
                  <a:cubicBezTo>
                    <a:pt x="3610" y="6105"/>
                    <a:pt x="3614" y="6105"/>
                    <a:pt x="3619" y="6105"/>
                  </a:cubicBezTo>
                  <a:cubicBezTo>
                    <a:pt x="3889" y="6105"/>
                    <a:pt x="3889" y="5690"/>
                    <a:pt x="3619" y="5690"/>
                  </a:cubicBezTo>
                  <a:cubicBezTo>
                    <a:pt x="3614" y="5690"/>
                    <a:pt x="3610" y="5690"/>
                    <a:pt x="3605" y="5691"/>
                  </a:cubicBezTo>
                  <a:lnTo>
                    <a:pt x="3379" y="5691"/>
                  </a:lnTo>
                  <a:cubicBezTo>
                    <a:pt x="3393" y="4781"/>
                    <a:pt x="3566" y="3881"/>
                    <a:pt x="3894" y="3035"/>
                  </a:cubicBezTo>
                  <a:lnTo>
                    <a:pt x="6684" y="3035"/>
                  </a:lnTo>
                  <a:lnTo>
                    <a:pt x="6684" y="3487"/>
                  </a:lnTo>
                  <a:cubicBezTo>
                    <a:pt x="6692" y="3617"/>
                    <a:pt x="6791" y="3682"/>
                    <a:pt x="6891" y="3682"/>
                  </a:cubicBezTo>
                  <a:cubicBezTo>
                    <a:pt x="6991" y="3682"/>
                    <a:pt x="7091" y="3617"/>
                    <a:pt x="7098" y="3487"/>
                  </a:cubicBezTo>
                  <a:lnTo>
                    <a:pt x="7098" y="3035"/>
                  </a:lnTo>
                  <a:lnTo>
                    <a:pt x="9894" y="3035"/>
                  </a:lnTo>
                  <a:cubicBezTo>
                    <a:pt x="10216" y="3881"/>
                    <a:pt x="10394" y="4781"/>
                    <a:pt x="10409" y="5691"/>
                  </a:cubicBezTo>
                  <a:lnTo>
                    <a:pt x="10178" y="5691"/>
                  </a:lnTo>
                  <a:cubicBezTo>
                    <a:pt x="10173" y="5690"/>
                    <a:pt x="10168" y="5690"/>
                    <a:pt x="10164" y="5690"/>
                  </a:cubicBezTo>
                  <a:cubicBezTo>
                    <a:pt x="9894" y="5690"/>
                    <a:pt x="9894" y="6100"/>
                    <a:pt x="10164" y="6100"/>
                  </a:cubicBezTo>
                  <a:cubicBezTo>
                    <a:pt x="10168" y="6100"/>
                    <a:pt x="10173" y="6100"/>
                    <a:pt x="10178" y="6100"/>
                  </a:cubicBezTo>
                  <a:lnTo>
                    <a:pt x="10409" y="6100"/>
                  </a:lnTo>
                  <a:cubicBezTo>
                    <a:pt x="10389" y="7009"/>
                    <a:pt x="10216" y="7909"/>
                    <a:pt x="9889" y="8756"/>
                  </a:cubicBezTo>
                  <a:lnTo>
                    <a:pt x="9740" y="8756"/>
                  </a:lnTo>
                  <a:cubicBezTo>
                    <a:pt x="9738" y="8756"/>
                    <a:pt x="9737" y="8756"/>
                    <a:pt x="9735" y="8756"/>
                  </a:cubicBezTo>
                  <a:cubicBezTo>
                    <a:pt x="9480" y="8756"/>
                    <a:pt x="9453" y="9136"/>
                    <a:pt x="9716" y="9165"/>
                  </a:cubicBezTo>
                  <a:cubicBezTo>
                    <a:pt x="9509" y="9598"/>
                    <a:pt x="9249" y="9997"/>
                    <a:pt x="8932" y="10358"/>
                  </a:cubicBezTo>
                  <a:cubicBezTo>
                    <a:pt x="8808" y="10510"/>
                    <a:pt x="8942" y="10693"/>
                    <a:pt x="9094" y="10693"/>
                  </a:cubicBezTo>
                  <a:cubicBezTo>
                    <a:pt x="9143" y="10693"/>
                    <a:pt x="9195" y="10674"/>
                    <a:pt x="9239" y="10627"/>
                  </a:cubicBezTo>
                  <a:cubicBezTo>
                    <a:pt x="9620" y="10190"/>
                    <a:pt x="9932" y="9699"/>
                    <a:pt x="10159" y="9165"/>
                  </a:cubicBezTo>
                  <a:lnTo>
                    <a:pt x="11294" y="9165"/>
                  </a:lnTo>
                  <a:cubicBezTo>
                    <a:pt x="10847" y="9766"/>
                    <a:pt x="10284" y="10271"/>
                    <a:pt x="9634" y="10647"/>
                  </a:cubicBezTo>
                  <a:cubicBezTo>
                    <a:pt x="9445" y="10766"/>
                    <a:pt x="9558" y="11028"/>
                    <a:pt x="9738" y="11028"/>
                  </a:cubicBezTo>
                  <a:cubicBezTo>
                    <a:pt x="9769" y="11028"/>
                    <a:pt x="9802" y="11020"/>
                    <a:pt x="9836" y="11003"/>
                  </a:cubicBezTo>
                  <a:cubicBezTo>
                    <a:pt x="11665" y="9949"/>
                    <a:pt x="12786" y="8000"/>
                    <a:pt x="12786" y="5893"/>
                  </a:cubicBezTo>
                  <a:cubicBezTo>
                    <a:pt x="12791" y="4329"/>
                    <a:pt x="12170" y="2828"/>
                    <a:pt x="11063" y="1726"/>
                  </a:cubicBezTo>
                  <a:cubicBezTo>
                    <a:pt x="9901" y="566"/>
                    <a:pt x="8395" y="0"/>
                    <a:pt x="68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303" name="Google Shape;13601;p90">
            <a:extLst>
              <a:ext uri="{FF2B5EF4-FFF2-40B4-BE49-F238E27FC236}">
                <a16:creationId xmlns:a16="http://schemas.microsoft.com/office/drawing/2014/main" id="{A509DE03-9D36-4E62-94D7-78CF1388E0B8}"/>
              </a:ext>
            </a:extLst>
          </p:cNvPr>
          <p:cNvGrpSpPr/>
          <p:nvPr/>
        </p:nvGrpSpPr>
        <p:grpSpPr>
          <a:xfrm>
            <a:off x="6520462" y="4263950"/>
            <a:ext cx="493741" cy="489335"/>
            <a:chOff x="4890346" y="3382537"/>
            <a:chExt cx="370306" cy="367001"/>
          </a:xfrm>
        </p:grpSpPr>
        <p:sp>
          <p:nvSpPr>
            <p:cNvPr id="1304" name="Google Shape;13602;p90">
              <a:extLst>
                <a:ext uri="{FF2B5EF4-FFF2-40B4-BE49-F238E27FC236}">
                  <a16:creationId xmlns:a16="http://schemas.microsoft.com/office/drawing/2014/main" id="{FAB6AC75-95A2-415B-BC26-610F39066AD8}"/>
                </a:ext>
              </a:extLst>
            </p:cNvPr>
            <p:cNvSpPr/>
            <p:nvPr/>
          </p:nvSpPr>
          <p:spPr>
            <a:xfrm>
              <a:off x="4961160" y="3451568"/>
              <a:ext cx="229333" cy="229202"/>
            </a:xfrm>
            <a:custGeom>
              <a:avLst/>
              <a:gdLst/>
              <a:ahLst/>
              <a:cxnLst/>
              <a:rect l="l" t="t" r="r" b="b"/>
              <a:pathLst>
                <a:path w="8744" h="8739" extrusionOk="0">
                  <a:moveTo>
                    <a:pt x="4374" y="0"/>
                  </a:moveTo>
                  <a:cubicBezTo>
                    <a:pt x="1959" y="0"/>
                    <a:pt x="0" y="1959"/>
                    <a:pt x="0" y="4370"/>
                  </a:cubicBezTo>
                  <a:cubicBezTo>
                    <a:pt x="0" y="6785"/>
                    <a:pt x="1959" y="8739"/>
                    <a:pt x="4374" y="8739"/>
                  </a:cubicBezTo>
                  <a:cubicBezTo>
                    <a:pt x="6785" y="8739"/>
                    <a:pt x="8743" y="6785"/>
                    <a:pt x="8743" y="4370"/>
                  </a:cubicBezTo>
                  <a:cubicBezTo>
                    <a:pt x="8743" y="1959"/>
                    <a:pt x="6785" y="0"/>
                    <a:pt x="4374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5" name="Google Shape;13603;p90">
              <a:extLst>
                <a:ext uri="{FF2B5EF4-FFF2-40B4-BE49-F238E27FC236}">
                  <a16:creationId xmlns:a16="http://schemas.microsoft.com/office/drawing/2014/main" id="{10D9FDE0-FC10-4D3D-9998-D429161542CB}"/>
                </a:ext>
              </a:extLst>
            </p:cNvPr>
            <p:cNvSpPr/>
            <p:nvPr/>
          </p:nvSpPr>
          <p:spPr>
            <a:xfrm>
              <a:off x="5007084" y="3531824"/>
              <a:ext cx="137458" cy="137589"/>
            </a:xfrm>
            <a:custGeom>
              <a:avLst/>
              <a:gdLst/>
              <a:ahLst/>
              <a:cxnLst/>
              <a:rect l="l" t="t" r="r" b="b"/>
              <a:pathLst>
                <a:path w="5241" h="5246" extrusionOk="0">
                  <a:moveTo>
                    <a:pt x="2623" y="1"/>
                  </a:moveTo>
                  <a:cubicBezTo>
                    <a:pt x="1175" y="1"/>
                    <a:pt x="1" y="1175"/>
                    <a:pt x="1" y="2623"/>
                  </a:cubicBezTo>
                  <a:cubicBezTo>
                    <a:pt x="1" y="4071"/>
                    <a:pt x="1175" y="5246"/>
                    <a:pt x="2623" y="5246"/>
                  </a:cubicBezTo>
                  <a:cubicBezTo>
                    <a:pt x="4067" y="5246"/>
                    <a:pt x="5241" y="4071"/>
                    <a:pt x="5241" y="2623"/>
                  </a:cubicBezTo>
                  <a:cubicBezTo>
                    <a:pt x="5241" y="1175"/>
                    <a:pt x="4067" y="1"/>
                    <a:pt x="2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6" name="Google Shape;13604;p90">
              <a:extLst>
                <a:ext uri="{FF2B5EF4-FFF2-40B4-BE49-F238E27FC236}">
                  <a16:creationId xmlns:a16="http://schemas.microsoft.com/office/drawing/2014/main" id="{415825EA-D4DA-4252-8122-60904AFE445C}"/>
                </a:ext>
              </a:extLst>
            </p:cNvPr>
            <p:cNvSpPr/>
            <p:nvPr/>
          </p:nvSpPr>
          <p:spPr>
            <a:xfrm>
              <a:off x="5041416" y="3611975"/>
              <a:ext cx="68690" cy="108923"/>
            </a:xfrm>
            <a:custGeom>
              <a:avLst/>
              <a:gdLst/>
              <a:ahLst/>
              <a:cxnLst/>
              <a:rect l="l" t="t" r="r" b="b"/>
              <a:pathLst>
                <a:path w="2619" h="4153" extrusionOk="0">
                  <a:moveTo>
                    <a:pt x="872" y="0"/>
                  </a:moveTo>
                  <a:lnTo>
                    <a:pt x="872" y="424"/>
                  </a:lnTo>
                  <a:cubicBezTo>
                    <a:pt x="872" y="505"/>
                    <a:pt x="828" y="578"/>
                    <a:pt x="756" y="616"/>
                  </a:cubicBezTo>
                  <a:lnTo>
                    <a:pt x="232" y="890"/>
                  </a:lnTo>
                  <a:cubicBezTo>
                    <a:pt x="87" y="963"/>
                    <a:pt x="1" y="1112"/>
                    <a:pt x="1" y="1275"/>
                  </a:cubicBezTo>
                  <a:lnTo>
                    <a:pt x="1" y="2772"/>
                  </a:lnTo>
                  <a:cubicBezTo>
                    <a:pt x="1" y="3243"/>
                    <a:pt x="140" y="3710"/>
                    <a:pt x="405" y="4105"/>
                  </a:cubicBezTo>
                  <a:lnTo>
                    <a:pt x="434" y="4153"/>
                  </a:lnTo>
                  <a:lnTo>
                    <a:pt x="2185" y="4153"/>
                  </a:lnTo>
                  <a:lnTo>
                    <a:pt x="2219" y="4105"/>
                  </a:lnTo>
                  <a:cubicBezTo>
                    <a:pt x="2479" y="3710"/>
                    <a:pt x="2618" y="3243"/>
                    <a:pt x="2618" y="2772"/>
                  </a:cubicBezTo>
                  <a:lnTo>
                    <a:pt x="2618" y="1275"/>
                  </a:lnTo>
                  <a:cubicBezTo>
                    <a:pt x="2618" y="1116"/>
                    <a:pt x="2532" y="967"/>
                    <a:pt x="2387" y="890"/>
                  </a:cubicBezTo>
                  <a:lnTo>
                    <a:pt x="1863" y="616"/>
                  </a:lnTo>
                  <a:cubicBezTo>
                    <a:pt x="1791" y="578"/>
                    <a:pt x="1747" y="505"/>
                    <a:pt x="1747" y="424"/>
                  </a:cubicBezTo>
                  <a:lnTo>
                    <a:pt x="1747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7" name="Google Shape;13605;p90">
              <a:extLst>
                <a:ext uri="{FF2B5EF4-FFF2-40B4-BE49-F238E27FC236}">
                  <a16:creationId xmlns:a16="http://schemas.microsoft.com/office/drawing/2014/main" id="{799566F0-6CE1-4EB1-9B55-11B2569571F6}"/>
                </a:ext>
              </a:extLst>
            </p:cNvPr>
            <p:cNvSpPr/>
            <p:nvPr/>
          </p:nvSpPr>
          <p:spPr>
            <a:xfrm>
              <a:off x="5041416" y="3631515"/>
              <a:ext cx="68821" cy="89383"/>
            </a:xfrm>
            <a:custGeom>
              <a:avLst/>
              <a:gdLst/>
              <a:ahLst/>
              <a:cxnLst/>
              <a:rect l="l" t="t" r="r" b="b"/>
              <a:pathLst>
                <a:path w="2624" h="3408" extrusionOk="0">
                  <a:moveTo>
                    <a:pt x="511" y="1"/>
                  </a:moveTo>
                  <a:lnTo>
                    <a:pt x="237" y="145"/>
                  </a:lnTo>
                  <a:cubicBezTo>
                    <a:pt x="92" y="218"/>
                    <a:pt x="1" y="367"/>
                    <a:pt x="1" y="530"/>
                  </a:cubicBezTo>
                  <a:lnTo>
                    <a:pt x="1" y="2027"/>
                  </a:lnTo>
                  <a:cubicBezTo>
                    <a:pt x="1" y="2498"/>
                    <a:pt x="140" y="2965"/>
                    <a:pt x="405" y="3360"/>
                  </a:cubicBezTo>
                  <a:lnTo>
                    <a:pt x="439" y="3408"/>
                  </a:lnTo>
                  <a:lnTo>
                    <a:pt x="2185" y="3408"/>
                  </a:lnTo>
                  <a:lnTo>
                    <a:pt x="2219" y="3360"/>
                  </a:lnTo>
                  <a:cubicBezTo>
                    <a:pt x="2479" y="2965"/>
                    <a:pt x="2618" y="2498"/>
                    <a:pt x="2623" y="2027"/>
                  </a:cubicBezTo>
                  <a:lnTo>
                    <a:pt x="2623" y="530"/>
                  </a:lnTo>
                  <a:cubicBezTo>
                    <a:pt x="2623" y="367"/>
                    <a:pt x="2532" y="218"/>
                    <a:pt x="2387" y="145"/>
                  </a:cubicBezTo>
                  <a:lnTo>
                    <a:pt x="2108" y="1"/>
                  </a:lnTo>
                  <a:cubicBezTo>
                    <a:pt x="1894" y="234"/>
                    <a:pt x="1602" y="351"/>
                    <a:pt x="1310" y="351"/>
                  </a:cubicBezTo>
                  <a:cubicBezTo>
                    <a:pt x="1017" y="351"/>
                    <a:pt x="725" y="234"/>
                    <a:pt x="511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8" name="Google Shape;13606;p90">
              <a:extLst>
                <a:ext uri="{FF2B5EF4-FFF2-40B4-BE49-F238E27FC236}">
                  <a16:creationId xmlns:a16="http://schemas.microsoft.com/office/drawing/2014/main" id="{63C97214-11DF-4683-9D77-C124778354B9}"/>
                </a:ext>
              </a:extLst>
            </p:cNvPr>
            <p:cNvSpPr/>
            <p:nvPr/>
          </p:nvSpPr>
          <p:spPr>
            <a:xfrm>
              <a:off x="5052904" y="3566156"/>
              <a:ext cx="45846" cy="51642"/>
            </a:xfrm>
            <a:custGeom>
              <a:avLst/>
              <a:gdLst/>
              <a:ahLst/>
              <a:cxnLst/>
              <a:rect l="l" t="t" r="r" b="b"/>
              <a:pathLst>
                <a:path w="1748" h="1969" extrusionOk="0">
                  <a:moveTo>
                    <a:pt x="655" y="1"/>
                  </a:moveTo>
                  <a:cubicBezTo>
                    <a:pt x="294" y="1"/>
                    <a:pt x="1" y="294"/>
                    <a:pt x="1" y="660"/>
                  </a:cubicBezTo>
                  <a:lnTo>
                    <a:pt x="1" y="1093"/>
                  </a:lnTo>
                  <a:cubicBezTo>
                    <a:pt x="1" y="1579"/>
                    <a:pt x="390" y="1969"/>
                    <a:pt x="876" y="1969"/>
                  </a:cubicBezTo>
                  <a:cubicBezTo>
                    <a:pt x="1358" y="1969"/>
                    <a:pt x="1747" y="1579"/>
                    <a:pt x="1747" y="1093"/>
                  </a:cubicBezTo>
                  <a:lnTo>
                    <a:pt x="1747" y="660"/>
                  </a:lnTo>
                  <a:cubicBezTo>
                    <a:pt x="1747" y="294"/>
                    <a:pt x="1454" y="1"/>
                    <a:pt x="109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9" name="Google Shape;13607;p90">
              <a:extLst>
                <a:ext uri="{FF2B5EF4-FFF2-40B4-BE49-F238E27FC236}">
                  <a16:creationId xmlns:a16="http://schemas.microsoft.com/office/drawing/2014/main" id="{C74D7268-A459-4636-908C-D9ABACBDC522}"/>
                </a:ext>
              </a:extLst>
            </p:cNvPr>
            <p:cNvSpPr/>
            <p:nvPr/>
          </p:nvSpPr>
          <p:spPr>
            <a:xfrm>
              <a:off x="5052799" y="3566156"/>
              <a:ext cx="31683" cy="51668"/>
            </a:xfrm>
            <a:custGeom>
              <a:avLst/>
              <a:gdLst/>
              <a:ahLst/>
              <a:cxnLst/>
              <a:rect l="l" t="t" r="r" b="b"/>
              <a:pathLst>
                <a:path w="1208" h="1970" extrusionOk="0">
                  <a:moveTo>
                    <a:pt x="659" y="1"/>
                  </a:moveTo>
                  <a:cubicBezTo>
                    <a:pt x="298" y="1"/>
                    <a:pt x="5" y="294"/>
                    <a:pt x="5" y="660"/>
                  </a:cubicBezTo>
                  <a:lnTo>
                    <a:pt x="5" y="1093"/>
                  </a:lnTo>
                  <a:cubicBezTo>
                    <a:pt x="1" y="1596"/>
                    <a:pt x="415" y="1970"/>
                    <a:pt x="879" y="1970"/>
                  </a:cubicBezTo>
                  <a:cubicBezTo>
                    <a:pt x="987" y="1970"/>
                    <a:pt x="1098" y="1950"/>
                    <a:pt x="1208" y="1906"/>
                  </a:cubicBezTo>
                  <a:cubicBezTo>
                    <a:pt x="876" y="1771"/>
                    <a:pt x="659" y="1449"/>
                    <a:pt x="659" y="1093"/>
                  </a:cubicBezTo>
                  <a:lnTo>
                    <a:pt x="659" y="655"/>
                  </a:lnTo>
                  <a:cubicBezTo>
                    <a:pt x="659" y="337"/>
                    <a:pt x="890" y="63"/>
                    <a:pt x="1208" y="15"/>
                  </a:cubicBezTo>
                  <a:cubicBezTo>
                    <a:pt x="1169" y="5"/>
                    <a:pt x="1135" y="1"/>
                    <a:pt x="109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0" name="Google Shape;13608;p90">
              <a:extLst>
                <a:ext uri="{FF2B5EF4-FFF2-40B4-BE49-F238E27FC236}">
                  <a16:creationId xmlns:a16="http://schemas.microsoft.com/office/drawing/2014/main" id="{C879DBA1-0C50-4249-BACC-D936CDC1D016}"/>
                </a:ext>
              </a:extLst>
            </p:cNvPr>
            <p:cNvSpPr/>
            <p:nvPr/>
          </p:nvSpPr>
          <p:spPr>
            <a:xfrm>
              <a:off x="5052904" y="3720872"/>
              <a:ext cx="45846" cy="23002"/>
            </a:xfrm>
            <a:custGeom>
              <a:avLst/>
              <a:gdLst/>
              <a:ahLst/>
              <a:cxnLst/>
              <a:rect l="l" t="t" r="r" b="b"/>
              <a:pathLst>
                <a:path w="1748" h="877" extrusionOk="0">
                  <a:moveTo>
                    <a:pt x="1" y="1"/>
                  </a:moveTo>
                  <a:lnTo>
                    <a:pt x="1" y="660"/>
                  </a:lnTo>
                  <a:cubicBezTo>
                    <a:pt x="1" y="780"/>
                    <a:pt x="97" y="876"/>
                    <a:pt x="217" y="876"/>
                  </a:cubicBezTo>
                  <a:lnTo>
                    <a:pt x="1531" y="876"/>
                  </a:lnTo>
                  <a:cubicBezTo>
                    <a:pt x="1651" y="876"/>
                    <a:pt x="1747" y="780"/>
                    <a:pt x="1747" y="660"/>
                  </a:cubicBezTo>
                  <a:lnTo>
                    <a:pt x="1747" y="1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1" name="Google Shape;13609;p90">
              <a:extLst>
                <a:ext uri="{FF2B5EF4-FFF2-40B4-BE49-F238E27FC236}">
                  <a16:creationId xmlns:a16="http://schemas.microsoft.com/office/drawing/2014/main" id="{3C0F8A69-A7B1-45EB-9704-3C19DA369D02}"/>
                </a:ext>
              </a:extLst>
            </p:cNvPr>
            <p:cNvSpPr/>
            <p:nvPr/>
          </p:nvSpPr>
          <p:spPr>
            <a:xfrm>
              <a:off x="5052904" y="3566156"/>
              <a:ext cx="45846" cy="23002"/>
            </a:xfrm>
            <a:custGeom>
              <a:avLst/>
              <a:gdLst/>
              <a:ahLst/>
              <a:cxnLst/>
              <a:rect l="l" t="t" r="r" b="b"/>
              <a:pathLst>
                <a:path w="1748" h="877" extrusionOk="0">
                  <a:moveTo>
                    <a:pt x="655" y="1"/>
                  </a:moveTo>
                  <a:cubicBezTo>
                    <a:pt x="294" y="1"/>
                    <a:pt x="1" y="294"/>
                    <a:pt x="1" y="660"/>
                  </a:cubicBezTo>
                  <a:cubicBezTo>
                    <a:pt x="1" y="660"/>
                    <a:pt x="655" y="876"/>
                    <a:pt x="1747" y="876"/>
                  </a:cubicBezTo>
                  <a:lnTo>
                    <a:pt x="1747" y="660"/>
                  </a:lnTo>
                  <a:cubicBezTo>
                    <a:pt x="1747" y="294"/>
                    <a:pt x="1454" y="1"/>
                    <a:pt x="109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2" name="Google Shape;13610;p90">
              <a:extLst>
                <a:ext uri="{FF2B5EF4-FFF2-40B4-BE49-F238E27FC236}">
                  <a16:creationId xmlns:a16="http://schemas.microsoft.com/office/drawing/2014/main" id="{9D341D17-37F3-4911-9FE1-A0104DB7E4CB}"/>
                </a:ext>
              </a:extLst>
            </p:cNvPr>
            <p:cNvSpPr/>
            <p:nvPr/>
          </p:nvSpPr>
          <p:spPr>
            <a:xfrm>
              <a:off x="5052904" y="3566156"/>
              <a:ext cx="31578" cy="20982"/>
            </a:xfrm>
            <a:custGeom>
              <a:avLst/>
              <a:gdLst/>
              <a:ahLst/>
              <a:cxnLst/>
              <a:rect l="l" t="t" r="r" b="b"/>
              <a:pathLst>
                <a:path w="1204" h="800" extrusionOk="0">
                  <a:moveTo>
                    <a:pt x="655" y="1"/>
                  </a:moveTo>
                  <a:cubicBezTo>
                    <a:pt x="294" y="1"/>
                    <a:pt x="1" y="294"/>
                    <a:pt x="1" y="660"/>
                  </a:cubicBezTo>
                  <a:cubicBezTo>
                    <a:pt x="212" y="722"/>
                    <a:pt x="434" y="770"/>
                    <a:pt x="655" y="799"/>
                  </a:cubicBezTo>
                  <a:lnTo>
                    <a:pt x="655" y="660"/>
                  </a:lnTo>
                  <a:cubicBezTo>
                    <a:pt x="655" y="337"/>
                    <a:pt x="886" y="68"/>
                    <a:pt x="1204" y="15"/>
                  </a:cubicBezTo>
                  <a:cubicBezTo>
                    <a:pt x="1165" y="5"/>
                    <a:pt x="1131" y="1"/>
                    <a:pt x="1093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3" name="Google Shape;13611;p90">
              <a:extLst>
                <a:ext uri="{FF2B5EF4-FFF2-40B4-BE49-F238E27FC236}">
                  <a16:creationId xmlns:a16="http://schemas.microsoft.com/office/drawing/2014/main" id="{B67A6AB7-B4BE-4252-853E-C28C83AE83CF}"/>
                </a:ext>
              </a:extLst>
            </p:cNvPr>
            <p:cNvSpPr/>
            <p:nvPr/>
          </p:nvSpPr>
          <p:spPr>
            <a:xfrm>
              <a:off x="5041416" y="3639724"/>
              <a:ext cx="17205" cy="81174"/>
            </a:xfrm>
            <a:custGeom>
              <a:avLst/>
              <a:gdLst/>
              <a:ahLst/>
              <a:cxnLst/>
              <a:rect l="l" t="t" r="r" b="b"/>
              <a:pathLst>
                <a:path w="656" h="3095" extrusionOk="0">
                  <a:moveTo>
                    <a:pt x="58" y="1"/>
                  </a:moveTo>
                  <a:cubicBezTo>
                    <a:pt x="20" y="68"/>
                    <a:pt x="1" y="140"/>
                    <a:pt x="1" y="217"/>
                  </a:cubicBezTo>
                  <a:lnTo>
                    <a:pt x="1" y="1714"/>
                  </a:lnTo>
                  <a:cubicBezTo>
                    <a:pt x="1" y="2185"/>
                    <a:pt x="140" y="2652"/>
                    <a:pt x="405" y="3047"/>
                  </a:cubicBezTo>
                  <a:lnTo>
                    <a:pt x="439" y="3095"/>
                  </a:lnTo>
                  <a:lnTo>
                    <a:pt x="655" y="3095"/>
                  </a:lnTo>
                  <a:lnTo>
                    <a:pt x="655" y="684"/>
                  </a:lnTo>
                  <a:cubicBezTo>
                    <a:pt x="655" y="554"/>
                    <a:pt x="597" y="424"/>
                    <a:pt x="492" y="342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4" name="Google Shape;13612;p90">
              <a:extLst>
                <a:ext uri="{FF2B5EF4-FFF2-40B4-BE49-F238E27FC236}">
                  <a16:creationId xmlns:a16="http://schemas.microsoft.com/office/drawing/2014/main" id="{7F9724CC-039B-4F17-88D5-5FC308271C07}"/>
                </a:ext>
              </a:extLst>
            </p:cNvPr>
            <p:cNvSpPr/>
            <p:nvPr/>
          </p:nvSpPr>
          <p:spPr>
            <a:xfrm>
              <a:off x="5093032" y="3639724"/>
              <a:ext cx="17205" cy="81174"/>
            </a:xfrm>
            <a:custGeom>
              <a:avLst/>
              <a:gdLst/>
              <a:ahLst/>
              <a:cxnLst/>
              <a:rect l="l" t="t" r="r" b="b"/>
              <a:pathLst>
                <a:path w="656" h="3095" extrusionOk="0">
                  <a:moveTo>
                    <a:pt x="593" y="1"/>
                  </a:moveTo>
                  <a:lnTo>
                    <a:pt x="164" y="342"/>
                  </a:lnTo>
                  <a:cubicBezTo>
                    <a:pt x="58" y="424"/>
                    <a:pt x="1" y="554"/>
                    <a:pt x="1" y="684"/>
                  </a:cubicBezTo>
                  <a:lnTo>
                    <a:pt x="1" y="3095"/>
                  </a:lnTo>
                  <a:lnTo>
                    <a:pt x="217" y="3095"/>
                  </a:lnTo>
                  <a:lnTo>
                    <a:pt x="251" y="3047"/>
                  </a:lnTo>
                  <a:cubicBezTo>
                    <a:pt x="516" y="2652"/>
                    <a:pt x="655" y="2185"/>
                    <a:pt x="655" y="1714"/>
                  </a:cubicBezTo>
                  <a:lnTo>
                    <a:pt x="655" y="217"/>
                  </a:lnTo>
                  <a:cubicBezTo>
                    <a:pt x="655" y="140"/>
                    <a:pt x="631" y="68"/>
                    <a:pt x="593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5" name="Google Shape;13613;p90">
              <a:extLst>
                <a:ext uri="{FF2B5EF4-FFF2-40B4-BE49-F238E27FC236}">
                  <a16:creationId xmlns:a16="http://schemas.microsoft.com/office/drawing/2014/main" id="{32BF755E-3B1A-491C-AC4A-2DF6DE786DCC}"/>
                </a:ext>
              </a:extLst>
            </p:cNvPr>
            <p:cNvSpPr/>
            <p:nvPr/>
          </p:nvSpPr>
          <p:spPr>
            <a:xfrm>
              <a:off x="4942092" y="3446034"/>
              <a:ext cx="259495" cy="303505"/>
            </a:xfrm>
            <a:custGeom>
              <a:avLst/>
              <a:gdLst/>
              <a:ahLst/>
              <a:cxnLst/>
              <a:rect l="l" t="t" r="r" b="b"/>
              <a:pathLst>
                <a:path w="9894" h="11572" extrusionOk="0">
                  <a:moveTo>
                    <a:pt x="5313" y="4787"/>
                  </a:moveTo>
                  <a:cubicBezTo>
                    <a:pt x="5563" y="4787"/>
                    <a:pt x="5765" y="4990"/>
                    <a:pt x="5765" y="5240"/>
                  </a:cubicBezTo>
                  <a:lnTo>
                    <a:pt x="5765" y="5678"/>
                  </a:lnTo>
                  <a:cubicBezTo>
                    <a:pt x="5765" y="6043"/>
                    <a:pt x="5467" y="6346"/>
                    <a:pt x="5101" y="6346"/>
                  </a:cubicBezTo>
                  <a:lnTo>
                    <a:pt x="5097" y="6346"/>
                  </a:lnTo>
                  <a:cubicBezTo>
                    <a:pt x="4726" y="6346"/>
                    <a:pt x="4428" y="6048"/>
                    <a:pt x="4428" y="5678"/>
                  </a:cubicBezTo>
                  <a:lnTo>
                    <a:pt x="4428" y="5240"/>
                  </a:lnTo>
                  <a:cubicBezTo>
                    <a:pt x="4428" y="4990"/>
                    <a:pt x="4630" y="4787"/>
                    <a:pt x="4875" y="4787"/>
                  </a:cubicBezTo>
                  <a:close/>
                  <a:moveTo>
                    <a:pt x="5327" y="6755"/>
                  </a:moveTo>
                  <a:lnTo>
                    <a:pt x="5327" y="6852"/>
                  </a:lnTo>
                  <a:cubicBezTo>
                    <a:pt x="5327" y="6929"/>
                    <a:pt x="5347" y="7001"/>
                    <a:pt x="5385" y="7068"/>
                  </a:cubicBezTo>
                  <a:lnTo>
                    <a:pt x="5106" y="7347"/>
                  </a:lnTo>
                  <a:cubicBezTo>
                    <a:pt x="5104" y="7350"/>
                    <a:pt x="5100" y="7351"/>
                    <a:pt x="5097" y="7351"/>
                  </a:cubicBezTo>
                  <a:cubicBezTo>
                    <a:pt x="5093" y="7351"/>
                    <a:pt x="5089" y="7350"/>
                    <a:pt x="5087" y="7347"/>
                  </a:cubicBezTo>
                  <a:lnTo>
                    <a:pt x="4808" y="7068"/>
                  </a:lnTo>
                  <a:cubicBezTo>
                    <a:pt x="4842" y="7001"/>
                    <a:pt x="4861" y="6929"/>
                    <a:pt x="4861" y="6852"/>
                  </a:cubicBezTo>
                  <a:lnTo>
                    <a:pt x="4861" y="6755"/>
                  </a:lnTo>
                  <a:close/>
                  <a:moveTo>
                    <a:pt x="5100" y="408"/>
                  </a:moveTo>
                  <a:cubicBezTo>
                    <a:pt x="6644" y="408"/>
                    <a:pt x="8064" y="1261"/>
                    <a:pt x="8787" y="2627"/>
                  </a:cubicBezTo>
                  <a:cubicBezTo>
                    <a:pt x="9519" y="4008"/>
                    <a:pt x="9417" y="5682"/>
                    <a:pt x="8527" y="6962"/>
                  </a:cubicBezTo>
                  <a:lnTo>
                    <a:pt x="8522" y="6962"/>
                  </a:lnTo>
                  <a:cubicBezTo>
                    <a:pt x="8051" y="7646"/>
                    <a:pt x="7382" y="8170"/>
                    <a:pt x="6612" y="8473"/>
                  </a:cubicBezTo>
                  <a:cubicBezTo>
                    <a:pt x="6367" y="8569"/>
                    <a:pt x="6208" y="8805"/>
                    <a:pt x="6208" y="9070"/>
                  </a:cubicBezTo>
                  <a:lnTo>
                    <a:pt x="6208" y="9638"/>
                  </a:lnTo>
                  <a:cubicBezTo>
                    <a:pt x="6208" y="9724"/>
                    <a:pt x="6179" y="9811"/>
                    <a:pt x="6131" y="9888"/>
                  </a:cubicBezTo>
                  <a:lnTo>
                    <a:pt x="5915" y="10215"/>
                  </a:lnTo>
                  <a:cubicBezTo>
                    <a:pt x="5895" y="10239"/>
                    <a:pt x="5881" y="10263"/>
                    <a:pt x="5866" y="10287"/>
                  </a:cubicBezTo>
                  <a:lnTo>
                    <a:pt x="4327" y="10287"/>
                  </a:lnTo>
                  <a:cubicBezTo>
                    <a:pt x="4312" y="10263"/>
                    <a:pt x="4298" y="10239"/>
                    <a:pt x="4279" y="10215"/>
                  </a:cubicBezTo>
                  <a:lnTo>
                    <a:pt x="4062" y="9888"/>
                  </a:lnTo>
                  <a:cubicBezTo>
                    <a:pt x="4014" y="9811"/>
                    <a:pt x="3990" y="9724"/>
                    <a:pt x="3990" y="9638"/>
                  </a:cubicBezTo>
                  <a:lnTo>
                    <a:pt x="3990" y="7699"/>
                  </a:lnTo>
                  <a:cubicBezTo>
                    <a:pt x="3990" y="7607"/>
                    <a:pt x="4038" y="7530"/>
                    <a:pt x="4115" y="7492"/>
                  </a:cubicBezTo>
                  <a:lnTo>
                    <a:pt x="4471" y="7309"/>
                  </a:lnTo>
                  <a:lnTo>
                    <a:pt x="4798" y="7636"/>
                  </a:lnTo>
                  <a:cubicBezTo>
                    <a:pt x="4880" y="7720"/>
                    <a:pt x="4988" y="7762"/>
                    <a:pt x="5097" y="7762"/>
                  </a:cubicBezTo>
                  <a:cubicBezTo>
                    <a:pt x="5206" y="7762"/>
                    <a:pt x="5315" y="7720"/>
                    <a:pt x="5400" y="7636"/>
                  </a:cubicBezTo>
                  <a:lnTo>
                    <a:pt x="5722" y="7309"/>
                  </a:lnTo>
                  <a:lnTo>
                    <a:pt x="6078" y="7492"/>
                  </a:lnTo>
                  <a:cubicBezTo>
                    <a:pt x="6160" y="7530"/>
                    <a:pt x="6208" y="7607"/>
                    <a:pt x="6208" y="7699"/>
                  </a:cubicBezTo>
                  <a:lnTo>
                    <a:pt x="6208" y="7867"/>
                  </a:lnTo>
                  <a:cubicBezTo>
                    <a:pt x="6215" y="7994"/>
                    <a:pt x="6314" y="8058"/>
                    <a:pt x="6413" y="8058"/>
                  </a:cubicBezTo>
                  <a:cubicBezTo>
                    <a:pt x="6511" y="8058"/>
                    <a:pt x="6610" y="7994"/>
                    <a:pt x="6617" y="7867"/>
                  </a:cubicBezTo>
                  <a:lnTo>
                    <a:pt x="6617" y="7699"/>
                  </a:lnTo>
                  <a:cubicBezTo>
                    <a:pt x="6617" y="7453"/>
                    <a:pt x="6482" y="7232"/>
                    <a:pt x="6261" y="7121"/>
                  </a:cubicBezTo>
                  <a:lnTo>
                    <a:pt x="5751" y="6866"/>
                  </a:lnTo>
                  <a:cubicBezTo>
                    <a:pt x="5746" y="6866"/>
                    <a:pt x="5741" y="6861"/>
                    <a:pt x="5741" y="6856"/>
                  </a:cubicBezTo>
                  <a:lnTo>
                    <a:pt x="5741" y="6544"/>
                  </a:lnTo>
                  <a:cubicBezTo>
                    <a:pt x="6016" y="6342"/>
                    <a:pt x="6179" y="6019"/>
                    <a:pt x="6179" y="5678"/>
                  </a:cubicBezTo>
                  <a:lnTo>
                    <a:pt x="6179" y="5240"/>
                  </a:lnTo>
                  <a:cubicBezTo>
                    <a:pt x="6179" y="4763"/>
                    <a:pt x="5794" y="4378"/>
                    <a:pt x="5318" y="4378"/>
                  </a:cubicBezTo>
                  <a:lnTo>
                    <a:pt x="4880" y="4378"/>
                  </a:lnTo>
                  <a:cubicBezTo>
                    <a:pt x="4404" y="4378"/>
                    <a:pt x="4019" y="4763"/>
                    <a:pt x="4019" y="5240"/>
                  </a:cubicBezTo>
                  <a:lnTo>
                    <a:pt x="4019" y="5678"/>
                  </a:lnTo>
                  <a:cubicBezTo>
                    <a:pt x="4019" y="6019"/>
                    <a:pt x="4182" y="6342"/>
                    <a:pt x="4457" y="6544"/>
                  </a:cubicBezTo>
                  <a:lnTo>
                    <a:pt x="4457" y="6856"/>
                  </a:lnTo>
                  <a:cubicBezTo>
                    <a:pt x="4457" y="6861"/>
                    <a:pt x="4452" y="6866"/>
                    <a:pt x="4447" y="6866"/>
                  </a:cubicBezTo>
                  <a:lnTo>
                    <a:pt x="3937" y="7121"/>
                  </a:lnTo>
                  <a:cubicBezTo>
                    <a:pt x="3716" y="7232"/>
                    <a:pt x="3581" y="7453"/>
                    <a:pt x="3581" y="7699"/>
                  </a:cubicBezTo>
                  <a:lnTo>
                    <a:pt x="3581" y="8468"/>
                  </a:lnTo>
                  <a:cubicBezTo>
                    <a:pt x="2840" y="8180"/>
                    <a:pt x="2195" y="7684"/>
                    <a:pt x="1723" y="7039"/>
                  </a:cubicBezTo>
                  <a:cubicBezTo>
                    <a:pt x="804" y="5779"/>
                    <a:pt x="665" y="4109"/>
                    <a:pt x="1367" y="2714"/>
                  </a:cubicBezTo>
                  <a:cubicBezTo>
                    <a:pt x="2065" y="1313"/>
                    <a:pt x="3489" y="428"/>
                    <a:pt x="5048" y="409"/>
                  </a:cubicBezTo>
                  <a:cubicBezTo>
                    <a:pt x="5066" y="409"/>
                    <a:pt x="5083" y="408"/>
                    <a:pt x="5100" y="408"/>
                  </a:cubicBezTo>
                  <a:close/>
                  <a:moveTo>
                    <a:pt x="5770" y="10696"/>
                  </a:moveTo>
                  <a:lnTo>
                    <a:pt x="5770" y="11149"/>
                  </a:lnTo>
                  <a:cubicBezTo>
                    <a:pt x="5770" y="11156"/>
                    <a:pt x="5764" y="11164"/>
                    <a:pt x="5759" y="11164"/>
                  </a:cubicBezTo>
                  <a:cubicBezTo>
                    <a:pt x="5758" y="11164"/>
                    <a:pt x="5757" y="11164"/>
                    <a:pt x="5756" y="11163"/>
                  </a:cubicBezTo>
                  <a:lnTo>
                    <a:pt x="4442" y="11163"/>
                  </a:lnTo>
                  <a:cubicBezTo>
                    <a:pt x="4433" y="11163"/>
                    <a:pt x="4428" y="11158"/>
                    <a:pt x="4428" y="11149"/>
                  </a:cubicBezTo>
                  <a:lnTo>
                    <a:pt x="4428" y="10696"/>
                  </a:lnTo>
                  <a:close/>
                  <a:moveTo>
                    <a:pt x="5100" y="1"/>
                  </a:moveTo>
                  <a:cubicBezTo>
                    <a:pt x="4021" y="1"/>
                    <a:pt x="2941" y="379"/>
                    <a:pt x="2075" y="1140"/>
                  </a:cubicBezTo>
                  <a:cubicBezTo>
                    <a:pt x="294" y="2704"/>
                    <a:pt x="1" y="5370"/>
                    <a:pt x="1396" y="7285"/>
                  </a:cubicBezTo>
                  <a:cubicBezTo>
                    <a:pt x="1945" y="8031"/>
                    <a:pt x="2705" y="8598"/>
                    <a:pt x="3581" y="8906"/>
                  </a:cubicBezTo>
                  <a:lnTo>
                    <a:pt x="3581" y="9638"/>
                  </a:lnTo>
                  <a:cubicBezTo>
                    <a:pt x="3581" y="9806"/>
                    <a:pt x="3634" y="9974"/>
                    <a:pt x="3725" y="10114"/>
                  </a:cubicBezTo>
                  <a:lnTo>
                    <a:pt x="3942" y="10441"/>
                  </a:lnTo>
                  <a:cubicBezTo>
                    <a:pt x="3995" y="10513"/>
                    <a:pt x="4019" y="10605"/>
                    <a:pt x="4019" y="10691"/>
                  </a:cubicBezTo>
                  <a:lnTo>
                    <a:pt x="4019" y="11149"/>
                  </a:lnTo>
                  <a:cubicBezTo>
                    <a:pt x="4019" y="11379"/>
                    <a:pt x="4206" y="11567"/>
                    <a:pt x="4442" y="11572"/>
                  </a:cubicBezTo>
                  <a:lnTo>
                    <a:pt x="5756" y="11572"/>
                  </a:lnTo>
                  <a:cubicBezTo>
                    <a:pt x="5987" y="11567"/>
                    <a:pt x="6174" y="11379"/>
                    <a:pt x="6174" y="11149"/>
                  </a:cubicBezTo>
                  <a:lnTo>
                    <a:pt x="6174" y="10691"/>
                  </a:lnTo>
                  <a:cubicBezTo>
                    <a:pt x="6174" y="10605"/>
                    <a:pt x="6198" y="10513"/>
                    <a:pt x="6251" y="10441"/>
                  </a:cubicBezTo>
                  <a:lnTo>
                    <a:pt x="6468" y="10114"/>
                  </a:lnTo>
                  <a:cubicBezTo>
                    <a:pt x="6564" y="9974"/>
                    <a:pt x="6612" y="9806"/>
                    <a:pt x="6612" y="9638"/>
                  </a:cubicBezTo>
                  <a:lnTo>
                    <a:pt x="6612" y="9070"/>
                  </a:lnTo>
                  <a:cubicBezTo>
                    <a:pt x="6612" y="8974"/>
                    <a:pt x="6670" y="8892"/>
                    <a:pt x="6757" y="8853"/>
                  </a:cubicBezTo>
                  <a:cubicBezTo>
                    <a:pt x="8219" y="8286"/>
                    <a:pt x="9288" y="7006"/>
                    <a:pt x="9591" y="5466"/>
                  </a:cubicBezTo>
                  <a:cubicBezTo>
                    <a:pt x="9894" y="3926"/>
                    <a:pt x="9389" y="2338"/>
                    <a:pt x="8248" y="1256"/>
                  </a:cubicBezTo>
                  <a:lnTo>
                    <a:pt x="8253" y="1256"/>
                  </a:lnTo>
                  <a:cubicBezTo>
                    <a:pt x="7371" y="421"/>
                    <a:pt x="6236" y="1"/>
                    <a:pt x="51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6" name="Google Shape;13614;p90">
              <a:extLst>
                <a:ext uri="{FF2B5EF4-FFF2-40B4-BE49-F238E27FC236}">
                  <a16:creationId xmlns:a16="http://schemas.microsoft.com/office/drawing/2014/main" id="{81754902-4F96-448F-B1E9-D388DF72490F}"/>
                </a:ext>
              </a:extLst>
            </p:cNvPr>
            <p:cNvSpPr/>
            <p:nvPr/>
          </p:nvSpPr>
          <p:spPr>
            <a:xfrm>
              <a:off x="4890346" y="3560832"/>
              <a:ext cx="53032" cy="10780"/>
            </a:xfrm>
            <a:custGeom>
              <a:avLst/>
              <a:gdLst/>
              <a:ahLst/>
              <a:cxnLst/>
              <a:rect l="l" t="t" r="r" b="b"/>
              <a:pathLst>
                <a:path w="2022" h="411" extrusionOk="0">
                  <a:moveTo>
                    <a:pt x="267" y="1"/>
                  </a:moveTo>
                  <a:cubicBezTo>
                    <a:pt x="1" y="1"/>
                    <a:pt x="2" y="411"/>
                    <a:pt x="271" y="411"/>
                  </a:cubicBezTo>
                  <a:cubicBezTo>
                    <a:pt x="276" y="411"/>
                    <a:pt x="280" y="411"/>
                    <a:pt x="285" y="410"/>
                  </a:cubicBezTo>
                  <a:lnTo>
                    <a:pt x="1820" y="410"/>
                  </a:lnTo>
                  <a:cubicBezTo>
                    <a:pt x="1931" y="410"/>
                    <a:pt x="2022" y="319"/>
                    <a:pt x="2022" y="204"/>
                  </a:cubicBezTo>
                  <a:cubicBezTo>
                    <a:pt x="2022" y="93"/>
                    <a:pt x="1931" y="1"/>
                    <a:pt x="1820" y="1"/>
                  </a:cubicBezTo>
                  <a:lnTo>
                    <a:pt x="285" y="1"/>
                  </a:lnTo>
                  <a:cubicBezTo>
                    <a:pt x="279" y="1"/>
                    <a:pt x="273" y="1"/>
                    <a:pt x="2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7" name="Google Shape;13615;p90">
              <a:extLst>
                <a:ext uri="{FF2B5EF4-FFF2-40B4-BE49-F238E27FC236}">
                  <a16:creationId xmlns:a16="http://schemas.microsoft.com/office/drawing/2014/main" id="{BA4E2187-12AF-4A5C-A2BF-600C459E5286}"/>
                </a:ext>
              </a:extLst>
            </p:cNvPr>
            <p:cNvSpPr/>
            <p:nvPr/>
          </p:nvSpPr>
          <p:spPr>
            <a:xfrm>
              <a:off x="5206859" y="3560858"/>
              <a:ext cx="53793" cy="10753"/>
            </a:xfrm>
            <a:custGeom>
              <a:avLst/>
              <a:gdLst/>
              <a:ahLst/>
              <a:cxnLst/>
              <a:rect l="l" t="t" r="r" b="b"/>
              <a:pathLst>
                <a:path w="2051" h="410" extrusionOk="0">
                  <a:moveTo>
                    <a:pt x="261" y="0"/>
                  </a:moveTo>
                  <a:cubicBezTo>
                    <a:pt x="1" y="15"/>
                    <a:pt x="1" y="395"/>
                    <a:pt x="261" y="409"/>
                  </a:cubicBezTo>
                  <a:lnTo>
                    <a:pt x="1796" y="409"/>
                  </a:lnTo>
                  <a:cubicBezTo>
                    <a:pt x="2051" y="395"/>
                    <a:pt x="2051" y="15"/>
                    <a:pt x="17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8" name="Google Shape;13616;p90">
              <a:extLst>
                <a:ext uri="{FF2B5EF4-FFF2-40B4-BE49-F238E27FC236}">
                  <a16:creationId xmlns:a16="http://schemas.microsoft.com/office/drawing/2014/main" id="{C69579FD-39EA-4964-8B36-A87C098BD842}"/>
                </a:ext>
              </a:extLst>
            </p:cNvPr>
            <p:cNvSpPr/>
            <p:nvPr/>
          </p:nvSpPr>
          <p:spPr>
            <a:xfrm>
              <a:off x="5070266" y="3382537"/>
              <a:ext cx="11120" cy="51275"/>
            </a:xfrm>
            <a:custGeom>
              <a:avLst/>
              <a:gdLst/>
              <a:ahLst/>
              <a:cxnLst/>
              <a:rect l="l" t="t" r="r" b="b"/>
              <a:pathLst>
                <a:path w="424" h="1955" extrusionOk="0">
                  <a:moveTo>
                    <a:pt x="212" y="0"/>
                  </a:moveTo>
                  <a:cubicBezTo>
                    <a:pt x="106" y="0"/>
                    <a:pt x="0" y="73"/>
                    <a:pt x="7" y="217"/>
                  </a:cubicBezTo>
                  <a:lnTo>
                    <a:pt x="7" y="1747"/>
                  </a:lnTo>
                  <a:cubicBezTo>
                    <a:pt x="7" y="1863"/>
                    <a:pt x="99" y="1954"/>
                    <a:pt x="214" y="1954"/>
                  </a:cubicBezTo>
                  <a:cubicBezTo>
                    <a:pt x="325" y="1954"/>
                    <a:pt x="416" y="1863"/>
                    <a:pt x="416" y="1747"/>
                  </a:cubicBezTo>
                  <a:lnTo>
                    <a:pt x="416" y="217"/>
                  </a:lnTo>
                  <a:cubicBezTo>
                    <a:pt x="424" y="73"/>
                    <a:pt x="318" y="0"/>
                    <a:pt x="2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9" name="Google Shape;13617;p90">
              <a:extLst>
                <a:ext uri="{FF2B5EF4-FFF2-40B4-BE49-F238E27FC236}">
                  <a16:creationId xmlns:a16="http://schemas.microsoft.com/office/drawing/2014/main" id="{E7CB2460-2BB4-4124-921A-7994715EED35}"/>
                </a:ext>
              </a:extLst>
            </p:cNvPr>
            <p:cNvSpPr/>
            <p:nvPr/>
          </p:nvSpPr>
          <p:spPr>
            <a:xfrm>
              <a:off x="4988043" y="3680140"/>
              <a:ext cx="25021" cy="30948"/>
            </a:xfrm>
            <a:custGeom>
              <a:avLst/>
              <a:gdLst/>
              <a:ahLst/>
              <a:cxnLst/>
              <a:rect l="l" t="t" r="r" b="b"/>
              <a:pathLst>
                <a:path w="954" h="1180" extrusionOk="0">
                  <a:moveTo>
                    <a:pt x="719" y="0"/>
                  </a:moveTo>
                  <a:cubicBezTo>
                    <a:pt x="647" y="0"/>
                    <a:pt x="580" y="38"/>
                    <a:pt x="544" y="105"/>
                  </a:cubicBezTo>
                  <a:lnTo>
                    <a:pt x="106" y="861"/>
                  </a:lnTo>
                  <a:cubicBezTo>
                    <a:pt x="1" y="1026"/>
                    <a:pt x="144" y="1179"/>
                    <a:pt x="286" y="1179"/>
                  </a:cubicBezTo>
                  <a:cubicBezTo>
                    <a:pt x="351" y="1179"/>
                    <a:pt x="417" y="1147"/>
                    <a:pt x="457" y="1068"/>
                  </a:cubicBezTo>
                  <a:lnTo>
                    <a:pt x="895" y="307"/>
                  </a:lnTo>
                  <a:cubicBezTo>
                    <a:pt x="953" y="211"/>
                    <a:pt x="919" y="86"/>
                    <a:pt x="823" y="28"/>
                  </a:cubicBezTo>
                  <a:cubicBezTo>
                    <a:pt x="790" y="9"/>
                    <a:pt x="754" y="0"/>
                    <a:pt x="7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0" name="Google Shape;13618;p90">
              <a:extLst>
                <a:ext uri="{FF2B5EF4-FFF2-40B4-BE49-F238E27FC236}">
                  <a16:creationId xmlns:a16="http://schemas.microsoft.com/office/drawing/2014/main" id="{BD9DC60F-B635-4DF5-B315-F63283F635D7}"/>
                </a:ext>
              </a:extLst>
            </p:cNvPr>
            <p:cNvSpPr/>
            <p:nvPr/>
          </p:nvSpPr>
          <p:spPr>
            <a:xfrm>
              <a:off x="5138589" y="3421380"/>
              <a:ext cx="25021" cy="30948"/>
            </a:xfrm>
            <a:custGeom>
              <a:avLst/>
              <a:gdLst/>
              <a:ahLst/>
              <a:cxnLst/>
              <a:rect l="l" t="t" r="r" b="b"/>
              <a:pathLst>
                <a:path w="954" h="1180" extrusionOk="0">
                  <a:moveTo>
                    <a:pt x="668" y="1"/>
                  </a:moveTo>
                  <a:cubicBezTo>
                    <a:pt x="603" y="1"/>
                    <a:pt x="537" y="33"/>
                    <a:pt x="496" y="112"/>
                  </a:cubicBezTo>
                  <a:lnTo>
                    <a:pt x="59" y="872"/>
                  </a:lnTo>
                  <a:cubicBezTo>
                    <a:pt x="1" y="969"/>
                    <a:pt x="34" y="1094"/>
                    <a:pt x="131" y="1151"/>
                  </a:cubicBezTo>
                  <a:cubicBezTo>
                    <a:pt x="164" y="1171"/>
                    <a:pt x="200" y="1180"/>
                    <a:pt x="235" y="1180"/>
                  </a:cubicBezTo>
                  <a:cubicBezTo>
                    <a:pt x="306" y="1180"/>
                    <a:pt x="374" y="1142"/>
                    <a:pt x="410" y="1074"/>
                  </a:cubicBezTo>
                  <a:lnTo>
                    <a:pt x="848" y="319"/>
                  </a:lnTo>
                  <a:cubicBezTo>
                    <a:pt x="953" y="154"/>
                    <a:pt x="810" y="1"/>
                    <a:pt x="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1" name="Google Shape;13619;p90">
              <a:extLst>
                <a:ext uri="{FF2B5EF4-FFF2-40B4-BE49-F238E27FC236}">
                  <a16:creationId xmlns:a16="http://schemas.microsoft.com/office/drawing/2014/main" id="{47C97C35-F5C4-4354-A5CE-F74A59B464D1}"/>
                </a:ext>
              </a:extLst>
            </p:cNvPr>
            <p:cNvSpPr/>
            <p:nvPr/>
          </p:nvSpPr>
          <p:spPr>
            <a:xfrm>
              <a:off x="4928952" y="3480418"/>
              <a:ext cx="35145" cy="22241"/>
            </a:xfrm>
            <a:custGeom>
              <a:avLst/>
              <a:gdLst/>
              <a:ahLst/>
              <a:cxnLst/>
              <a:rect l="l" t="t" r="r" b="b"/>
              <a:pathLst>
                <a:path w="1340" h="848" extrusionOk="0">
                  <a:moveTo>
                    <a:pt x="296" y="1"/>
                  </a:moveTo>
                  <a:cubicBezTo>
                    <a:pt x="113" y="1"/>
                    <a:pt x="0" y="263"/>
                    <a:pt x="189" y="382"/>
                  </a:cubicBezTo>
                  <a:lnTo>
                    <a:pt x="949" y="820"/>
                  </a:lnTo>
                  <a:cubicBezTo>
                    <a:pt x="984" y="839"/>
                    <a:pt x="1019" y="848"/>
                    <a:pt x="1051" y="848"/>
                  </a:cubicBezTo>
                  <a:cubicBezTo>
                    <a:pt x="1229" y="848"/>
                    <a:pt x="1339" y="587"/>
                    <a:pt x="1151" y="464"/>
                  </a:cubicBezTo>
                  <a:lnTo>
                    <a:pt x="396" y="26"/>
                  </a:lnTo>
                  <a:cubicBezTo>
                    <a:pt x="361" y="9"/>
                    <a:pt x="328" y="1"/>
                    <a:pt x="2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2" name="Google Shape;13620;p90">
              <a:extLst>
                <a:ext uri="{FF2B5EF4-FFF2-40B4-BE49-F238E27FC236}">
                  <a16:creationId xmlns:a16="http://schemas.microsoft.com/office/drawing/2014/main" id="{D9C3D93D-AB97-464C-A216-C13010CBFA3B}"/>
                </a:ext>
              </a:extLst>
            </p:cNvPr>
            <p:cNvSpPr/>
            <p:nvPr/>
          </p:nvSpPr>
          <p:spPr>
            <a:xfrm>
              <a:off x="5186979" y="3629495"/>
              <a:ext cx="36246" cy="22713"/>
            </a:xfrm>
            <a:custGeom>
              <a:avLst/>
              <a:gdLst/>
              <a:ahLst/>
              <a:cxnLst/>
              <a:rect l="l" t="t" r="r" b="b"/>
              <a:pathLst>
                <a:path w="1382" h="866" extrusionOk="0">
                  <a:moveTo>
                    <a:pt x="305" y="0"/>
                  </a:moveTo>
                  <a:cubicBezTo>
                    <a:pt x="119" y="0"/>
                    <a:pt x="1" y="282"/>
                    <a:pt x="210" y="391"/>
                  </a:cubicBezTo>
                  <a:lnTo>
                    <a:pt x="971" y="829"/>
                  </a:lnTo>
                  <a:cubicBezTo>
                    <a:pt x="1010" y="854"/>
                    <a:pt x="1048" y="865"/>
                    <a:pt x="1084" y="865"/>
                  </a:cubicBezTo>
                  <a:cubicBezTo>
                    <a:pt x="1265" y="865"/>
                    <a:pt x="1382" y="585"/>
                    <a:pt x="1173" y="473"/>
                  </a:cubicBezTo>
                  <a:lnTo>
                    <a:pt x="417" y="35"/>
                  </a:lnTo>
                  <a:cubicBezTo>
                    <a:pt x="378" y="11"/>
                    <a:pt x="340" y="0"/>
                    <a:pt x="3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3" name="Google Shape;13621;p90">
              <a:extLst>
                <a:ext uri="{FF2B5EF4-FFF2-40B4-BE49-F238E27FC236}">
                  <a16:creationId xmlns:a16="http://schemas.microsoft.com/office/drawing/2014/main" id="{51ACD9BD-DC85-4C7B-B136-99D2DD55C8FA}"/>
                </a:ext>
              </a:extLst>
            </p:cNvPr>
            <p:cNvSpPr/>
            <p:nvPr/>
          </p:nvSpPr>
          <p:spPr>
            <a:xfrm>
              <a:off x="5137356" y="3679878"/>
              <a:ext cx="25729" cy="30844"/>
            </a:xfrm>
            <a:custGeom>
              <a:avLst/>
              <a:gdLst/>
              <a:ahLst/>
              <a:cxnLst/>
              <a:rect l="l" t="t" r="r" b="b"/>
              <a:pathLst>
                <a:path w="981" h="1176" extrusionOk="0">
                  <a:moveTo>
                    <a:pt x="283" y="1"/>
                  </a:moveTo>
                  <a:cubicBezTo>
                    <a:pt x="141" y="1"/>
                    <a:pt x="1" y="154"/>
                    <a:pt x="106" y="317"/>
                  </a:cubicBezTo>
                  <a:lnTo>
                    <a:pt x="543" y="1078"/>
                  </a:lnTo>
                  <a:cubicBezTo>
                    <a:pt x="587" y="1146"/>
                    <a:pt x="649" y="1175"/>
                    <a:pt x="711" y="1175"/>
                  </a:cubicBezTo>
                  <a:cubicBezTo>
                    <a:pt x="848" y="1175"/>
                    <a:pt x="981" y="1033"/>
                    <a:pt x="895" y="871"/>
                  </a:cubicBezTo>
                  <a:lnTo>
                    <a:pt x="457" y="115"/>
                  </a:lnTo>
                  <a:cubicBezTo>
                    <a:pt x="415" y="34"/>
                    <a:pt x="349" y="1"/>
                    <a:pt x="2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4" name="Google Shape;13622;p90">
              <a:extLst>
                <a:ext uri="{FF2B5EF4-FFF2-40B4-BE49-F238E27FC236}">
                  <a16:creationId xmlns:a16="http://schemas.microsoft.com/office/drawing/2014/main" id="{3D29B3F5-3225-4708-843D-A8380C6A44A5}"/>
                </a:ext>
              </a:extLst>
            </p:cNvPr>
            <p:cNvSpPr/>
            <p:nvPr/>
          </p:nvSpPr>
          <p:spPr>
            <a:xfrm>
              <a:off x="4988069" y="3421301"/>
              <a:ext cx="26228" cy="31184"/>
            </a:xfrm>
            <a:custGeom>
              <a:avLst/>
              <a:gdLst/>
              <a:ahLst/>
              <a:cxnLst/>
              <a:rect l="l" t="t" r="r" b="b"/>
              <a:pathLst>
                <a:path w="1000" h="1189" extrusionOk="0">
                  <a:moveTo>
                    <a:pt x="283" y="1"/>
                  </a:moveTo>
                  <a:cubicBezTo>
                    <a:pt x="141" y="1"/>
                    <a:pt x="0" y="153"/>
                    <a:pt x="105" y="317"/>
                  </a:cubicBezTo>
                  <a:lnTo>
                    <a:pt x="543" y="1077"/>
                  </a:lnTo>
                  <a:cubicBezTo>
                    <a:pt x="584" y="1156"/>
                    <a:pt x="649" y="1189"/>
                    <a:pt x="715" y="1189"/>
                  </a:cubicBezTo>
                  <a:cubicBezTo>
                    <a:pt x="857" y="1189"/>
                    <a:pt x="1000" y="1035"/>
                    <a:pt x="894" y="871"/>
                  </a:cubicBezTo>
                  <a:lnTo>
                    <a:pt x="456" y="115"/>
                  </a:lnTo>
                  <a:cubicBezTo>
                    <a:pt x="415" y="34"/>
                    <a:pt x="349" y="1"/>
                    <a:pt x="2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5" name="Google Shape;13623;p90">
              <a:extLst>
                <a:ext uri="{FF2B5EF4-FFF2-40B4-BE49-F238E27FC236}">
                  <a16:creationId xmlns:a16="http://schemas.microsoft.com/office/drawing/2014/main" id="{6F0B2A7E-451C-4916-9FCD-9FCFA2A35058}"/>
                </a:ext>
              </a:extLst>
            </p:cNvPr>
            <p:cNvSpPr/>
            <p:nvPr/>
          </p:nvSpPr>
          <p:spPr>
            <a:xfrm>
              <a:off x="5187687" y="3480418"/>
              <a:ext cx="35014" cy="22293"/>
            </a:xfrm>
            <a:custGeom>
              <a:avLst/>
              <a:gdLst/>
              <a:ahLst/>
              <a:cxnLst/>
              <a:rect l="l" t="t" r="r" b="b"/>
              <a:pathLst>
                <a:path w="1335" h="850" extrusionOk="0">
                  <a:moveTo>
                    <a:pt x="1042" y="1"/>
                  </a:moveTo>
                  <a:cubicBezTo>
                    <a:pt x="1011" y="1"/>
                    <a:pt x="978" y="9"/>
                    <a:pt x="944" y="26"/>
                  </a:cubicBezTo>
                  <a:lnTo>
                    <a:pt x="183" y="464"/>
                  </a:lnTo>
                  <a:cubicBezTo>
                    <a:pt x="1" y="570"/>
                    <a:pt x="78" y="849"/>
                    <a:pt x="284" y="849"/>
                  </a:cubicBezTo>
                  <a:cubicBezTo>
                    <a:pt x="323" y="849"/>
                    <a:pt x="357" y="840"/>
                    <a:pt x="390" y="820"/>
                  </a:cubicBezTo>
                  <a:lnTo>
                    <a:pt x="1146" y="382"/>
                  </a:lnTo>
                  <a:cubicBezTo>
                    <a:pt x="1335" y="263"/>
                    <a:pt x="1222" y="1"/>
                    <a:pt x="10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6" name="Google Shape;13624;p90">
              <a:extLst>
                <a:ext uri="{FF2B5EF4-FFF2-40B4-BE49-F238E27FC236}">
                  <a16:creationId xmlns:a16="http://schemas.microsoft.com/office/drawing/2014/main" id="{E57C5DAA-9D8A-49AA-9242-A0FD034A4465}"/>
                </a:ext>
              </a:extLst>
            </p:cNvPr>
            <p:cNvSpPr/>
            <p:nvPr/>
          </p:nvSpPr>
          <p:spPr>
            <a:xfrm>
              <a:off x="4928428" y="3629495"/>
              <a:ext cx="36246" cy="22713"/>
            </a:xfrm>
            <a:custGeom>
              <a:avLst/>
              <a:gdLst/>
              <a:ahLst/>
              <a:cxnLst/>
              <a:rect l="l" t="t" r="r" b="b"/>
              <a:pathLst>
                <a:path w="1382" h="866" extrusionOk="0">
                  <a:moveTo>
                    <a:pt x="1080" y="0"/>
                  </a:moveTo>
                  <a:cubicBezTo>
                    <a:pt x="1045" y="0"/>
                    <a:pt x="1007" y="11"/>
                    <a:pt x="969" y="35"/>
                  </a:cubicBezTo>
                  <a:lnTo>
                    <a:pt x="209" y="473"/>
                  </a:lnTo>
                  <a:cubicBezTo>
                    <a:pt x="0" y="585"/>
                    <a:pt x="117" y="865"/>
                    <a:pt x="301" y="865"/>
                  </a:cubicBezTo>
                  <a:cubicBezTo>
                    <a:pt x="337" y="865"/>
                    <a:pt x="376" y="854"/>
                    <a:pt x="416" y="829"/>
                  </a:cubicBezTo>
                  <a:lnTo>
                    <a:pt x="1171" y="391"/>
                  </a:lnTo>
                  <a:cubicBezTo>
                    <a:pt x="1381" y="282"/>
                    <a:pt x="1263" y="0"/>
                    <a:pt x="10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7" name="Google Shape;13625;p90">
              <a:extLst>
                <a:ext uri="{FF2B5EF4-FFF2-40B4-BE49-F238E27FC236}">
                  <a16:creationId xmlns:a16="http://schemas.microsoft.com/office/drawing/2014/main" id="{83EBBB21-E58A-4333-8184-524A1430AB5E}"/>
                </a:ext>
              </a:extLst>
            </p:cNvPr>
            <p:cNvSpPr/>
            <p:nvPr/>
          </p:nvSpPr>
          <p:spPr>
            <a:xfrm>
              <a:off x="5090776" y="3471737"/>
              <a:ext cx="76689" cy="65149"/>
            </a:xfrm>
            <a:custGeom>
              <a:avLst/>
              <a:gdLst/>
              <a:ahLst/>
              <a:cxnLst/>
              <a:rect l="l" t="t" r="r" b="b"/>
              <a:pathLst>
                <a:path w="2924" h="2484" extrusionOk="0">
                  <a:moveTo>
                    <a:pt x="289" y="0"/>
                  </a:moveTo>
                  <a:cubicBezTo>
                    <a:pt x="70" y="0"/>
                    <a:pt x="1" y="353"/>
                    <a:pt x="255" y="410"/>
                  </a:cubicBezTo>
                  <a:cubicBezTo>
                    <a:pt x="1266" y="670"/>
                    <a:pt x="2098" y="1397"/>
                    <a:pt x="2493" y="2364"/>
                  </a:cubicBezTo>
                  <a:cubicBezTo>
                    <a:pt x="2530" y="2448"/>
                    <a:pt x="2600" y="2484"/>
                    <a:pt x="2670" y="2484"/>
                  </a:cubicBezTo>
                  <a:cubicBezTo>
                    <a:pt x="2796" y="2484"/>
                    <a:pt x="2924" y="2368"/>
                    <a:pt x="2868" y="2210"/>
                  </a:cubicBezTo>
                  <a:cubicBezTo>
                    <a:pt x="2425" y="1122"/>
                    <a:pt x="1497" y="304"/>
                    <a:pt x="356" y="11"/>
                  </a:cubicBezTo>
                  <a:cubicBezTo>
                    <a:pt x="332" y="4"/>
                    <a:pt x="310" y="0"/>
                    <a:pt x="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328" name="Google Shape;13626;p90">
            <a:extLst>
              <a:ext uri="{FF2B5EF4-FFF2-40B4-BE49-F238E27FC236}">
                <a16:creationId xmlns:a16="http://schemas.microsoft.com/office/drawing/2014/main" id="{15875D62-486A-40AB-AB51-FF34929E9907}"/>
              </a:ext>
            </a:extLst>
          </p:cNvPr>
          <p:cNvGrpSpPr/>
          <p:nvPr/>
        </p:nvGrpSpPr>
        <p:grpSpPr>
          <a:xfrm>
            <a:off x="7109496" y="4329413"/>
            <a:ext cx="490035" cy="359456"/>
            <a:chOff x="5332122" y="3431635"/>
            <a:chExt cx="367526" cy="269592"/>
          </a:xfrm>
        </p:grpSpPr>
        <p:sp>
          <p:nvSpPr>
            <p:cNvPr id="1329" name="Google Shape;13627;p90">
              <a:extLst>
                <a:ext uri="{FF2B5EF4-FFF2-40B4-BE49-F238E27FC236}">
                  <a16:creationId xmlns:a16="http://schemas.microsoft.com/office/drawing/2014/main" id="{66041B0E-5E3C-4FA7-9857-8CD117CB91D2}"/>
                </a:ext>
              </a:extLst>
            </p:cNvPr>
            <p:cNvSpPr/>
            <p:nvPr/>
          </p:nvSpPr>
          <p:spPr>
            <a:xfrm>
              <a:off x="5348225" y="3547088"/>
              <a:ext cx="10753" cy="37951"/>
            </a:xfrm>
            <a:custGeom>
              <a:avLst/>
              <a:gdLst/>
              <a:ahLst/>
              <a:cxnLst/>
              <a:rect l="l" t="t" r="r" b="b"/>
              <a:pathLst>
                <a:path w="410" h="1447" extrusionOk="0">
                  <a:moveTo>
                    <a:pt x="202" y="1"/>
                  </a:moveTo>
                  <a:cubicBezTo>
                    <a:pt x="91" y="1"/>
                    <a:pt x="0" y="92"/>
                    <a:pt x="0" y="208"/>
                  </a:cubicBezTo>
                  <a:lnTo>
                    <a:pt x="0" y="1252"/>
                  </a:lnTo>
                  <a:cubicBezTo>
                    <a:pt x="5" y="1382"/>
                    <a:pt x="104" y="1447"/>
                    <a:pt x="203" y="1447"/>
                  </a:cubicBezTo>
                  <a:cubicBezTo>
                    <a:pt x="302" y="1447"/>
                    <a:pt x="402" y="1382"/>
                    <a:pt x="409" y="1252"/>
                  </a:cubicBezTo>
                  <a:lnTo>
                    <a:pt x="409" y="208"/>
                  </a:lnTo>
                  <a:cubicBezTo>
                    <a:pt x="409" y="92"/>
                    <a:pt x="318" y="1"/>
                    <a:pt x="2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0" name="Google Shape;13628;p90">
              <a:extLst>
                <a:ext uri="{FF2B5EF4-FFF2-40B4-BE49-F238E27FC236}">
                  <a16:creationId xmlns:a16="http://schemas.microsoft.com/office/drawing/2014/main" id="{1E0953D2-2F04-4863-9788-7689FFDEDAD9}"/>
                </a:ext>
              </a:extLst>
            </p:cNvPr>
            <p:cNvSpPr/>
            <p:nvPr/>
          </p:nvSpPr>
          <p:spPr>
            <a:xfrm>
              <a:off x="5343662" y="3523116"/>
              <a:ext cx="91901" cy="103389"/>
            </a:xfrm>
            <a:custGeom>
              <a:avLst/>
              <a:gdLst/>
              <a:ahLst/>
              <a:cxnLst/>
              <a:rect l="l" t="t" r="r" b="b"/>
              <a:pathLst>
                <a:path w="3504" h="3942" extrusionOk="0">
                  <a:moveTo>
                    <a:pt x="1752" y="1"/>
                  </a:moveTo>
                  <a:cubicBezTo>
                    <a:pt x="905" y="1"/>
                    <a:pt x="280" y="689"/>
                    <a:pt x="217" y="1531"/>
                  </a:cubicBezTo>
                  <a:cubicBezTo>
                    <a:pt x="184" y="2036"/>
                    <a:pt x="217" y="2844"/>
                    <a:pt x="1" y="3282"/>
                  </a:cubicBezTo>
                  <a:cubicBezTo>
                    <a:pt x="1" y="3282"/>
                    <a:pt x="217" y="3720"/>
                    <a:pt x="1026" y="3942"/>
                  </a:cubicBezTo>
                  <a:lnTo>
                    <a:pt x="2479" y="3942"/>
                  </a:lnTo>
                  <a:cubicBezTo>
                    <a:pt x="3282" y="3725"/>
                    <a:pt x="3504" y="3287"/>
                    <a:pt x="3504" y="3287"/>
                  </a:cubicBezTo>
                  <a:cubicBezTo>
                    <a:pt x="3282" y="2849"/>
                    <a:pt x="3321" y="2036"/>
                    <a:pt x="3282" y="1531"/>
                  </a:cubicBezTo>
                  <a:cubicBezTo>
                    <a:pt x="3225" y="689"/>
                    <a:pt x="2594" y="1"/>
                    <a:pt x="1752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1" name="Google Shape;13629;p90">
              <a:extLst>
                <a:ext uri="{FF2B5EF4-FFF2-40B4-BE49-F238E27FC236}">
                  <a16:creationId xmlns:a16="http://schemas.microsoft.com/office/drawing/2014/main" id="{6EC599EB-7CB5-4E85-8B34-12FFAC966CDD}"/>
                </a:ext>
              </a:extLst>
            </p:cNvPr>
            <p:cNvSpPr/>
            <p:nvPr/>
          </p:nvSpPr>
          <p:spPr>
            <a:xfrm>
              <a:off x="5343662" y="3523877"/>
              <a:ext cx="45085" cy="102628"/>
            </a:xfrm>
            <a:custGeom>
              <a:avLst/>
              <a:gdLst/>
              <a:ahLst/>
              <a:cxnLst/>
              <a:rect l="l" t="t" r="r" b="b"/>
              <a:pathLst>
                <a:path w="1719" h="3913" extrusionOk="0">
                  <a:moveTo>
                    <a:pt x="1464" y="1"/>
                  </a:moveTo>
                  <a:cubicBezTo>
                    <a:pt x="766" y="135"/>
                    <a:pt x="270" y="761"/>
                    <a:pt x="217" y="1502"/>
                  </a:cubicBezTo>
                  <a:cubicBezTo>
                    <a:pt x="184" y="2007"/>
                    <a:pt x="217" y="2815"/>
                    <a:pt x="1" y="3253"/>
                  </a:cubicBezTo>
                  <a:cubicBezTo>
                    <a:pt x="1" y="3253"/>
                    <a:pt x="217" y="3691"/>
                    <a:pt x="1026" y="3913"/>
                  </a:cubicBezTo>
                  <a:lnTo>
                    <a:pt x="1719" y="3913"/>
                  </a:lnTo>
                  <a:lnTo>
                    <a:pt x="1531" y="1502"/>
                  </a:lnTo>
                  <a:cubicBezTo>
                    <a:pt x="689" y="1083"/>
                    <a:pt x="862" y="256"/>
                    <a:pt x="1464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2" name="Google Shape;13630;p90">
              <a:extLst>
                <a:ext uri="{FF2B5EF4-FFF2-40B4-BE49-F238E27FC236}">
                  <a16:creationId xmlns:a16="http://schemas.microsoft.com/office/drawing/2014/main" id="{C0E95906-1BC3-480E-9EA0-5F4B35FA2514}"/>
                </a:ext>
              </a:extLst>
            </p:cNvPr>
            <p:cNvSpPr/>
            <p:nvPr/>
          </p:nvSpPr>
          <p:spPr>
            <a:xfrm>
              <a:off x="5337997" y="3603504"/>
              <a:ext cx="103389" cy="91901"/>
            </a:xfrm>
            <a:custGeom>
              <a:avLst/>
              <a:gdLst/>
              <a:ahLst/>
              <a:cxnLst/>
              <a:rect l="l" t="t" r="r" b="b"/>
              <a:pathLst>
                <a:path w="3942" h="3504" extrusionOk="0">
                  <a:moveTo>
                    <a:pt x="1309" y="1"/>
                  </a:moveTo>
                  <a:lnTo>
                    <a:pt x="1309" y="660"/>
                  </a:lnTo>
                  <a:cubicBezTo>
                    <a:pt x="1309" y="824"/>
                    <a:pt x="1218" y="973"/>
                    <a:pt x="1069" y="1050"/>
                  </a:cubicBezTo>
                  <a:lnTo>
                    <a:pt x="361" y="1406"/>
                  </a:lnTo>
                  <a:cubicBezTo>
                    <a:pt x="140" y="1516"/>
                    <a:pt x="0" y="1743"/>
                    <a:pt x="0" y="1993"/>
                  </a:cubicBezTo>
                  <a:lnTo>
                    <a:pt x="0" y="3504"/>
                  </a:lnTo>
                  <a:lnTo>
                    <a:pt x="3941" y="3504"/>
                  </a:lnTo>
                  <a:lnTo>
                    <a:pt x="3941" y="1993"/>
                  </a:lnTo>
                  <a:cubicBezTo>
                    <a:pt x="3941" y="1743"/>
                    <a:pt x="3797" y="1512"/>
                    <a:pt x="3575" y="1406"/>
                  </a:cubicBezTo>
                  <a:lnTo>
                    <a:pt x="2863" y="1050"/>
                  </a:lnTo>
                  <a:cubicBezTo>
                    <a:pt x="2719" y="973"/>
                    <a:pt x="2623" y="824"/>
                    <a:pt x="2623" y="660"/>
                  </a:cubicBezTo>
                  <a:lnTo>
                    <a:pt x="2623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3" name="Google Shape;13631;p90">
              <a:extLst>
                <a:ext uri="{FF2B5EF4-FFF2-40B4-BE49-F238E27FC236}">
                  <a16:creationId xmlns:a16="http://schemas.microsoft.com/office/drawing/2014/main" id="{12E5EC06-E07F-4CC0-8FAB-57064443123B}"/>
                </a:ext>
              </a:extLst>
            </p:cNvPr>
            <p:cNvSpPr/>
            <p:nvPr/>
          </p:nvSpPr>
          <p:spPr>
            <a:xfrm>
              <a:off x="5337997" y="3628997"/>
              <a:ext cx="103389" cy="66408"/>
            </a:xfrm>
            <a:custGeom>
              <a:avLst/>
              <a:gdLst/>
              <a:ahLst/>
              <a:cxnLst/>
              <a:rect l="l" t="t" r="r" b="b"/>
              <a:pathLst>
                <a:path w="3942" h="2532" extrusionOk="0">
                  <a:moveTo>
                    <a:pt x="1179" y="1"/>
                  </a:moveTo>
                  <a:cubicBezTo>
                    <a:pt x="1146" y="30"/>
                    <a:pt x="1107" y="58"/>
                    <a:pt x="1069" y="78"/>
                  </a:cubicBezTo>
                  <a:lnTo>
                    <a:pt x="361" y="434"/>
                  </a:lnTo>
                  <a:cubicBezTo>
                    <a:pt x="140" y="544"/>
                    <a:pt x="0" y="771"/>
                    <a:pt x="0" y="1021"/>
                  </a:cubicBezTo>
                  <a:lnTo>
                    <a:pt x="0" y="2532"/>
                  </a:lnTo>
                  <a:lnTo>
                    <a:pt x="3941" y="2532"/>
                  </a:lnTo>
                  <a:lnTo>
                    <a:pt x="3941" y="1021"/>
                  </a:lnTo>
                  <a:lnTo>
                    <a:pt x="3936" y="1021"/>
                  </a:lnTo>
                  <a:cubicBezTo>
                    <a:pt x="3936" y="771"/>
                    <a:pt x="3797" y="544"/>
                    <a:pt x="3575" y="434"/>
                  </a:cubicBezTo>
                  <a:lnTo>
                    <a:pt x="2868" y="78"/>
                  </a:lnTo>
                  <a:cubicBezTo>
                    <a:pt x="2830" y="58"/>
                    <a:pt x="2791" y="30"/>
                    <a:pt x="2757" y="1"/>
                  </a:cubicBezTo>
                  <a:lnTo>
                    <a:pt x="2507" y="280"/>
                  </a:lnTo>
                  <a:cubicBezTo>
                    <a:pt x="2365" y="443"/>
                    <a:pt x="2167" y="525"/>
                    <a:pt x="1968" y="525"/>
                  </a:cubicBezTo>
                  <a:cubicBezTo>
                    <a:pt x="1770" y="525"/>
                    <a:pt x="1571" y="443"/>
                    <a:pt x="1429" y="280"/>
                  </a:cubicBezTo>
                  <a:lnTo>
                    <a:pt x="1179" y="1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4" name="Google Shape;13632;p90">
              <a:extLst>
                <a:ext uri="{FF2B5EF4-FFF2-40B4-BE49-F238E27FC236}">
                  <a16:creationId xmlns:a16="http://schemas.microsoft.com/office/drawing/2014/main" id="{DEF41016-5F51-4472-BD11-EF1C993F145F}"/>
                </a:ext>
              </a:extLst>
            </p:cNvPr>
            <p:cNvSpPr/>
            <p:nvPr/>
          </p:nvSpPr>
          <p:spPr>
            <a:xfrm>
              <a:off x="5355280" y="3558550"/>
              <a:ext cx="68795" cy="56468"/>
            </a:xfrm>
            <a:custGeom>
              <a:avLst/>
              <a:gdLst/>
              <a:ahLst/>
              <a:cxnLst/>
              <a:rect l="l" t="t" r="r" b="b"/>
              <a:pathLst>
                <a:path w="2623" h="2153" extrusionOk="0">
                  <a:moveTo>
                    <a:pt x="1003" y="0"/>
                  </a:moveTo>
                  <a:cubicBezTo>
                    <a:pt x="920" y="0"/>
                    <a:pt x="845" y="47"/>
                    <a:pt x="809" y="127"/>
                  </a:cubicBezTo>
                  <a:cubicBezTo>
                    <a:pt x="737" y="276"/>
                    <a:pt x="636" y="411"/>
                    <a:pt x="511" y="521"/>
                  </a:cubicBezTo>
                  <a:cubicBezTo>
                    <a:pt x="462" y="565"/>
                    <a:pt x="410" y="603"/>
                    <a:pt x="357" y="642"/>
                  </a:cubicBezTo>
                  <a:cubicBezTo>
                    <a:pt x="92" y="825"/>
                    <a:pt x="1" y="1171"/>
                    <a:pt x="150" y="1460"/>
                  </a:cubicBezTo>
                  <a:cubicBezTo>
                    <a:pt x="376" y="1888"/>
                    <a:pt x="823" y="2153"/>
                    <a:pt x="1309" y="2153"/>
                  </a:cubicBezTo>
                  <a:cubicBezTo>
                    <a:pt x="1993" y="2153"/>
                    <a:pt x="2565" y="1623"/>
                    <a:pt x="2618" y="940"/>
                  </a:cubicBezTo>
                  <a:cubicBezTo>
                    <a:pt x="2623" y="873"/>
                    <a:pt x="2594" y="810"/>
                    <a:pt x="2541" y="767"/>
                  </a:cubicBezTo>
                  <a:cubicBezTo>
                    <a:pt x="2108" y="406"/>
                    <a:pt x="1603" y="146"/>
                    <a:pt x="1054" y="7"/>
                  </a:cubicBezTo>
                  <a:cubicBezTo>
                    <a:pt x="1037" y="2"/>
                    <a:pt x="1020" y="0"/>
                    <a:pt x="100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5" name="Google Shape;13633;p90">
              <a:extLst>
                <a:ext uri="{FF2B5EF4-FFF2-40B4-BE49-F238E27FC236}">
                  <a16:creationId xmlns:a16="http://schemas.microsoft.com/office/drawing/2014/main" id="{323E89B1-ABBD-423E-BA29-381B6F2FA464}"/>
                </a:ext>
              </a:extLst>
            </p:cNvPr>
            <p:cNvSpPr/>
            <p:nvPr/>
          </p:nvSpPr>
          <p:spPr>
            <a:xfrm>
              <a:off x="5355543" y="3558550"/>
              <a:ext cx="68532" cy="55969"/>
            </a:xfrm>
            <a:custGeom>
              <a:avLst/>
              <a:gdLst/>
              <a:ahLst/>
              <a:cxnLst/>
              <a:rect l="l" t="t" r="r" b="b"/>
              <a:pathLst>
                <a:path w="2613" h="2134" extrusionOk="0">
                  <a:moveTo>
                    <a:pt x="993" y="0"/>
                  </a:moveTo>
                  <a:cubicBezTo>
                    <a:pt x="910" y="0"/>
                    <a:pt x="835" y="47"/>
                    <a:pt x="799" y="127"/>
                  </a:cubicBezTo>
                  <a:cubicBezTo>
                    <a:pt x="746" y="233"/>
                    <a:pt x="679" y="329"/>
                    <a:pt x="597" y="420"/>
                  </a:cubicBezTo>
                  <a:cubicBezTo>
                    <a:pt x="568" y="454"/>
                    <a:pt x="534" y="488"/>
                    <a:pt x="501" y="521"/>
                  </a:cubicBezTo>
                  <a:cubicBezTo>
                    <a:pt x="452" y="560"/>
                    <a:pt x="404" y="598"/>
                    <a:pt x="351" y="637"/>
                  </a:cubicBezTo>
                  <a:cubicBezTo>
                    <a:pt x="43" y="849"/>
                    <a:pt x="0" y="1243"/>
                    <a:pt x="188" y="1537"/>
                  </a:cubicBezTo>
                  <a:cubicBezTo>
                    <a:pt x="390" y="1859"/>
                    <a:pt x="722" y="2076"/>
                    <a:pt x="1097" y="2133"/>
                  </a:cubicBezTo>
                  <a:cubicBezTo>
                    <a:pt x="837" y="1951"/>
                    <a:pt x="640" y="1710"/>
                    <a:pt x="640" y="1277"/>
                  </a:cubicBezTo>
                  <a:lnTo>
                    <a:pt x="640" y="1109"/>
                  </a:lnTo>
                  <a:cubicBezTo>
                    <a:pt x="693" y="1070"/>
                    <a:pt x="741" y="1032"/>
                    <a:pt x="789" y="988"/>
                  </a:cubicBezTo>
                  <a:cubicBezTo>
                    <a:pt x="914" y="878"/>
                    <a:pt x="1015" y="752"/>
                    <a:pt x="1107" y="618"/>
                  </a:cubicBezTo>
                  <a:cubicBezTo>
                    <a:pt x="1521" y="748"/>
                    <a:pt x="1910" y="959"/>
                    <a:pt x="2247" y="1238"/>
                  </a:cubicBezTo>
                  <a:cubicBezTo>
                    <a:pt x="2291" y="1272"/>
                    <a:pt x="2348" y="1325"/>
                    <a:pt x="2469" y="1441"/>
                  </a:cubicBezTo>
                  <a:cubicBezTo>
                    <a:pt x="2546" y="1320"/>
                    <a:pt x="2598" y="1080"/>
                    <a:pt x="2608" y="940"/>
                  </a:cubicBezTo>
                  <a:cubicBezTo>
                    <a:pt x="2613" y="873"/>
                    <a:pt x="2584" y="810"/>
                    <a:pt x="2531" y="767"/>
                  </a:cubicBezTo>
                  <a:cubicBezTo>
                    <a:pt x="2098" y="406"/>
                    <a:pt x="1593" y="146"/>
                    <a:pt x="1044" y="7"/>
                  </a:cubicBezTo>
                  <a:cubicBezTo>
                    <a:pt x="1027" y="2"/>
                    <a:pt x="1010" y="0"/>
                    <a:pt x="993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6" name="Google Shape;13634;p90">
              <a:extLst>
                <a:ext uri="{FF2B5EF4-FFF2-40B4-BE49-F238E27FC236}">
                  <a16:creationId xmlns:a16="http://schemas.microsoft.com/office/drawing/2014/main" id="{5C984BCE-85F5-4601-854C-76FADC1748EE}"/>
                </a:ext>
              </a:extLst>
            </p:cNvPr>
            <p:cNvSpPr/>
            <p:nvPr/>
          </p:nvSpPr>
          <p:spPr>
            <a:xfrm>
              <a:off x="5337865" y="3645415"/>
              <a:ext cx="23002" cy="49990"/>
            </a:xfrm>
            <a:custGeom>
              <a:avLst/>
              <a:gdLst/>
              <a:ahLst/>
              <a:cxnLst/>
              <a:rect l="l" t="t" r="r" b="b"/>
              <a:pathLst>
                <a:path w="877" h="1906" extrusionOk="0">
                  <a:moveTo>
                    <a:pt x="135" y="0"/>
                  </a:moveTo>
                  <a:cubicBezTo>
                    <a:pt x="49" y="111"/>
                    <a:pt x="1" y="250"/>
                    <a:pt x="1" y="395"/>
                  </a:cubicBezTo>
                  <a:lnTo>
                    <a:pt x="1" y="1906"/>
                  </a:lnTo>
                  <a:lnTo>
                    <a:pt x="876" y="1906"/>
                  </a:lnTo>
                  <a:lnTo>
                    <a:pt x="876" y="804"/>
                  </a:lnTo>
                  <a:cubicBezTo>
                    <a:pt x="876" y="669"/>
                    <a:pt x="814" y="544"/>
                    <a:pt x="713" y="462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7" name="Google Shape;13635;p90">
              <a:extLst>
                <a:ext uri="{FF2B5EF4-FFF2-40B4-BE49-F238E27FC236}">
                  <a16:creationId xmlns:a16="http://schemas.microsoft.com/office/drawing/2014/main" id="{28F42679-602F-4F7B-941D-15E980A489A8}"/>
                </a:ext>
              </a:extLst>
            </p:cNvPr>
            <p:cNvSpPr/>
            <p:nvPr/>
          </p:nvSpPr>
          <p:spPr>
            <a:xfrm>
              <a:off x="5418253" y="3645415"/>
              <a:ext cx="23002" cy="49990"/>
            </a:xfrm>
            <a:custGeom>
              <a:avLst/>
              <a:gdLst/>
              <a:ahLst/>
              <a:cxnLst/>
              <a:rect l="l" t="t" r="r" b="b"/>
              <a:pathLst>
                <a:path w="877" h="1906" extrusionOk="0">
                  <a:moveTo>
                    <a:pt x="742" y="0"/>
                  </a:moveTo>
                  <a:lnTo>
                    <a:pt x="164" y="462"/>
                  </a:lnTo>
                  <a:cubicBezTo>
                    <a:pt x="63" y="544"/>
                    <a:pt x="1" y="669"/>
                    <a:pt x="1" y="804"/>
                  </a:cubicBezTo>
                  <a:lnTo>
                    <a:pt x="1" y="1906"/>
                  </a:lnTo>
                  <a:lnTo>
                    <a:pt x="876" y="1906"/>
                  </a:lnTo>
                  <a:lnTo>
                    <a:pt x="876" y="395"/>
                  </a:lnTo>
                  <a:cubicBezTo>
                    <a:pt x="876" y="250"/>
                    <a:pt x="828" y="111"/>
                    <a:pt x="742" y="0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8" name="Google Shape;13636;p90">
              <a:extLst>
                <a:ext uri="{FF2B5EF4-FFF2-40B4-BE49-F238E27FC236}">
                  <a16:creationId xmlns:a16="http://schemas.microsoft.com/office/drawing/2014/main" id="{9EC42D95-7982-453C-879D-B8E480FB9D57}"/>
                </a:ext>
              </a:extLst>
            </p:cNvPr>
            <p:cNvSpPr/>
            <p:nvPr/>
          </p:nvSpPr>
          <p:spPr>
            <a:xfrm>
              <a:off x="5596206" y="3528939"/>
              <a:ext cx="28798" cy="63103"/>
            </a:xfrm>
            <a:custGeom>
              <a:avLst/>
              <a:gdLst/>
              <a:ahLst/>
              <a:cxnLst/>
              <a:rect l="l" t="t" r="r" b="b"/>
              <a:pathLst>
                <a:path w="1098" h="2406" extrusionOk="0">
                  <a:moveTo>
                    <a:pt x="655" y="0"/>
                  </a:moveTo>
                  <a:cubicBezTo>
                    <a:pt x="294" y="0"/>
                    <a:pt x="0" y="292"/>
                    <a:pt x="0" y="654"/>
                  </a:cubicBezTo>
                  <a:lnTo>
                    <a:pt x="0" y="808"/>
                  </a:lnTo>
                  <a:cubicBezTo>
                    <a:pt x="0" y="996"/>
                    <a:pt x="29" y="1184"/>
                    <a:pt x="92" y="1362"/>
                  </a:cubicBezTo>
                  <a:lnTo>
                    <a:pt x="438" y="2406"/>
                  </a:lnTo>
                  <a:lnTo>
                    <a:pt x="1097" y="2406"/>
                  </a:lnTo>
                  <a:lnTo>
                    <a:pt x="1097" y="0"/>
                  </a:lnTo>
                  <a:lnTo>
                    <a:pt x="664" y="0"/>
                  </a:lnTo>
                  <a:cubicBezTo>
                    <a:pt x="661" y="0"/>
                    <a:pt x="658" y="0"/>
                    <a:pt x="655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9" name="Google Shape;13637;p90">
              <a:extLst>
                <a:ext uri="{FF2B5EF4-FFF2-40B4-BE49-F238E27FC236}">
                  <a16:creationId xmlns:a16="http://schemas.microsoft.com/office/drawing/2014/main" id="{9DFE95FA-FF82-494F-87E8-3B843AF810BC}"/>
                </a:ext>
              </a:extLst>
            </p:cNvPr>
            <p:cNvSpPr/>
            <p:nvPr/>
          </p:nvSpPr>
          <p:spPr>
            <a:xfrm>
              <a:off x="5607799" y="3523116"/>
              <a:ext cx="68952" cy="68926"/>
            </a:xfrm>
            <a:custGeom>
              <a:avLst/>
              <a:gdLst/>
              <a:ahLst/>
              <a:cxnLst/>
              <a:rect l="l" t="t" r="r" b="b"/>
              <a:pathLst>
                <a:path w="2629" h="2628" extrusionOk="0">
                  <a:moveTo>
                    <a:pt x="655" y="1"/>
                  </a:moveTo>
                  <a:cubicBezTo>
                    <a:pt x="294" y="1"/>
                    <a:pt x="1" y="294"/>
                    <a:pt x="1" y="660"/>
                  </a:cubicBezTo>
                  <a:cubicBezTo>
                    <a:pt x="1" y="901"/>
                    <a:pt x="193" y="1093"/>
                    <a:pt x="439" y="1098"/>
                  </a:cubicBezTo>
                  <a:lnTo>
                    <a:pt x="2190" y="2628"/>
                  </a:lnTo>
                  <a:lnTo>
                    <a:pt x="2575" y="1271"/>
                  </a:lnTo>
                  <a:cubicBezTo>
                    <a:pt x="2609" y="1156"/>
                    <a:pt x="2628" y="1035"/>
                    <a:pt x="2628" y="910"/>
                  </a:cubicBezTo>
                  <a:lnTo>
                    <a:pt x="2628" y="1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0" name="Google Shape;13638;p90">
              <a:extLst>
                <a:ext uri="{FF2B5EF4-FFF2-40B4-BE49-F238E27FC236}">
                  <a16:creationId xmlns:a16="http://schemas.microsoft.com/office/drawing/2014/main" id="{21543B55-7C30-42B6-B28A-83D2E34474E4}"/>
                </a:ext>
              </a:extLst>
            </p:cNvPr>
            <p:cNvSpPr/>
            <p:nvPr/>
          </p:nvSpPr>
          <p:spPr>
            <a:xfrm>
              <a:off x="5619286" y="3609195"/>
              <a:ext cx="34489" cy="34463"/>
            </a:xfrm>
            <a:custGeom>
              <a:avLst/>
              <a:gdLst/>
              <a:ahLst/>
              <a:cxnLst/>
              <a:rect l="l" t="t" r="r" b="b"/>
              <a:pathLst>
                <a:path w="1315" h="1314" extrusionOk="0">
                  <a:moveTo>
                    <a:pt x="1" y="0"/>
                  </a:moveTo>
                  <a:lnTo>
                    <a:pt x="1" y="1314"/>
                  </a:lnTo>
                  <a:lnTo>
                    <a:pt x="1314" y="131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1" name="Google Shape;13639;p90">
              <a:extLst>
                <a:ext uri="{FF2B5EF4-FFF2-40B4-BE49-F238E27FC236}">
                  <a16:creationId xmlns:a16="http://schemas.microsoft.com/office/drawing/2014/main" id="{8B72178D-6453-493F-A898-3475984133CB}"/>
                </a:ext>
              </a:extLst>
            </p:cNvPr>
            <p:cNvSpPr/>
            <p:nvPr/>
          </p:nvSpPr>
          <p:spPr>
            <a:xfrm>
              <a:off x="5579027" y="3623201"/>
              <a:ext cx="114876" cy="72204"/>
            </a:xfrm>
            <a:custGeom>
              <a:avLst/>
              <a:gdLst/>
              <a:ahLst/>
              <a:cxnLst/>
              <a:rect l="l" t="t" r="r" b="b"/>
              <a:pathLst>
                <a:path w="4380" h="2753" extrusionOk="0">
                  <a:moveTo>
                    <a:pt x="1536" y="0"/>
                  </a:moveTo>
                  <a:lnTo>
                    <a:pt x="477" y="304"/>
                  </a:lnTo>
                  <a:cubicBezTo>
                    <a:pt x="193" y="381"/>
                    <a:pt x="1" y="640"/>
                    <a:pt x="1" y="934"/>
                  </a:cubicBezTo>
                  <a:lnTo>
                    <a:pt x="1" y="2753"/>
                  </a:lnTo>
                  <a:lnTo>
                    <a:pt x="4379" y="2753"/>
                  </a:lnTo>
                  <a:lnTo>
                    <a:pt x="4379" y="934"/>
                  </a:lnTo>
                  <a:cubicBezTo>
                    <a:pt x="4379" y="640"/>
                    <a:pt x="4187" y="381"/>
                    <a:pt x="3903" y="304"/>
                  </a:cubicBezTo>
                  <a:lnTo>
                    <a:pt x="2849" y="0"/>
                  </a:lnTo>
                  <a:lnTo>
                    <a:pt x="2190" y="785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2" name="Google Shape;13640;p90">
              <a:extLst>
                <a:ext uri="{FF2B5EF4-FFF2-40B4-BE49-F238E27FC236}">
                  <a16:creationId xmlns:a16="http://schemas.microsoft.com/office/drawing/2014/main" id="{4D9BECB6-EAAD-4033-9B57-937EAA5CEF4F}"/>
                </a:ext>
              </a:extLst>
            </p:cNvPr>
            <p:cNvSpPr/>
            <p:nvPr/>
          </p:nvSpPr>
          <p:spPr>
            <a:xfrm>
              <a:off x="5602003" y="3551888"/>
              <a:ext cx="68926" cy="63130"/>
            </a:xfrm>
            <a:custGeom>
              <a:avLst/>
              <a:gdLst/>
              <a:ahLst/>
              <a:cxnLst/>
              <a:rect l="l" t="t" r="r" b="b"/>
              <a:pathLst>
                <a:path w="2628" h="2407" extrusionOk="0">
                  <a:moveTo>
                    <a:pt x="843" y="1"/>
                  </a:moveTo>
                  <a:cubicBezTo>
                    <a:pt x="722" y="1"/>
                    <a:pt x="612" y="44"/>
                    <a:pt x="525" y="131"/>
                  </a:cubicBezTo>
                  <a:lnTo>
                    <a:pt x="308" y="347"/>
                  </a:lnTo>
                  <a:cubicBezTo>
                    <a:pt x="111" y="545"/>
                    <a:pt x="0" y="814"/>
                    <a:pt x="0" y="1093"/>
                  </a:cubicBezTo>
                  <a:cubicBezTo>
                    <a:pt x="0" y="1820"/>
                    <a:pt x="588" y="2407"/>
                    <a:pt x="1314" y="2407"/>
                  </a:cubicBezTo>
                  <a:cubicBezTo>
                    <a:pt x="2041" y="2407"/>
                    <a:pt x="2628" y="1820"/>
                    <a:pt x="2628" y="1093"/>
                  </a:cubicBezTo>
                  <a:lnTo>
                    <a:pt x="2628" y="814"/>
                  </a:lnTo>
                  <a:cubicBezTo>
                    <a:pt x="2628" y="698"/>
                    <a:pt x="2584" y="588"/>
                    <a:pt x="2503" y="506"/>
                  </a:cubicBezTo>
                  <a:cubicBezTo>
                    <a:pt x="2161" y="174"/>
                    <a:pt x="1545" y="25"/>
                    <a:pt x="84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3" name="Google Shape;13641;p90">
              <a:extLst>
                <a:ext uri="{FF2B5EF4-FFF2-40B4-BE49-F238E27FC236}">
                  <a16:creationId xmlns:a16="http://schemas.microsoft.com/office/drawing/2014/main" id="{0704B0A5-FC2E-4982-86DE-E9D8F171893C}"/>
                </a:ext>
              </a:extLst>
            </p:cNvPr>
            <p:cNvSpPr/>
            <p:nvPr/>
          </p:nvSpPr>
          <p:spPr>
            <a:xfrm>
              <a:off x="5602003" y="3551888"/>
              <a:ext cx="68795" cy="61740"/>
            </a:xfrm>
            <a:custGeom>
              <a:avLst/>
              <a:gdLst/>
              <a:ahLst/>
              <a:cxnLst/>
              <a:rect l="l" t="t" r="r" b="b"/>
              <a:pathLst>
                <a:path w="2623" h="2354" extrusionOk="0">
                  <a:moveTo>
                    <a:pt x="826" y="0"/>
                  </a:moveTo>
                  <a:cubicBezTo>
                    <a:pt x="712" y="0"/>
                    <a:pt x="608" y="48"/>
                    <a:pt x="525" y="131"/>
                  </a:cubicBezTo>
                  <a:lnTo>
                    <a:pt x="308" y="347"/>
                  </a:lnTo>
                  <a:cubicBezTo>
                    <a:pt x="111" y="545"/>
                    <a:pt x="0" y="814"/>
                    <a:pt x="0" y="1093"/>
                  </a:cubicBezTo>
                  <a:cubicBezTo>
                    <a:pt x="0" y="1680"/>
                    <a:pt x="385" y="2195"/>
                    <a:pt x="948" y="2354"/>
                  </a:cubicBezTo>
                  <a:cubicBezTo>
                    <a:pt x="761" y="2123"/>
                    <a:pt x="655" y="1834"/>
                    <a:pt x="655" y="1531"/>
                  </a:cubicBezTo>
                  <a:lnTo>
                    <a:pt x="655" y="1093"/>
                  </a:lnTo>
                  <a:lnTo>
                    <a:pt x="660" y="1093"/>
                  </a:lnTo>
                  <a:cubicBezTo>
                    <a:pt x="655" y="851"/>
                    <a:pt x="857" y="654"/>
                    <a:pt x="1096" y="654"/>
                  </a:cubicBezTo>
                  <a:cubicBezTo>
                    <a:pt x="1105" y="654"/>
                    <a:pt x="1113" y="655"/>
                    <a:pt x="1122" y="655"/>
                  </a:cubicBezTo>
                  <a:cubicBezTo>
                    <a:pt x="1564" y="684"/>
                    <a:pt x="2219" y="756"/>
                    <a:pt x="2623" y="954"/>
                  </a:cubicBezTo>
                  <a:cubicBezTo>
                    <a:pt x="2608" y="857"/>
                    <a:pt x="2570" y="569"/>
                    <a:pt x="2503" y="506"/>
                  </a:cubicBezTo>
                  <a:cubicBezTo>
                    <a:pt x="2161" y="174"/>
                    <a:pt x="1545" y="25"/>
                    <a:pt x="843" y="1"/>
                  </a:cubicBezTo>
                  <a:cubicBezTo>
                    <a:pt x="837" y="1"/>
                    <a:pt x="832" y="0"/>
                    <a:pt x="826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4" name="Google Shape;13642;p90">
              <a:extLst>
                <a:ext uri="{FF2B5EF4-FFF2-40B4-BE49-F238E27FC236}">
                  <a16:creationId xmlns:a16="http://schemas.microsoft.com/office/drawing/2014/main" id="{9CCC2592-29E7-4F25-9C70-FB8CE7965AB2}"/>
                </a:ext>
              </a:extLst>
            </p:cNvPr>
            <p:cNvSpPr/>
            <p:nvPr/>
          </p:nvSpPr>
          <p:spPr>
            <a:xfrm>
              <a:off x="5670902" y="3637835"/>
              <a:ext cx="23002" cy="57569"/>
            </a:xfrm>
            <a:custGeom>
              <a:avLst/>
              <a:gdLst/>
              <a:ahLst/>
              <a:cxnLst/>
              <a:rect l="l" t="t" r="r" b="b"/>
              <a:pathLst>
                <a:path w="877" h="2195" extrusionOk="0">
                  <a:moveTo>
                    <a:pt x="756" y="1"/>
                  </a:moveTo>
                  <a:lnTo>
                    <a:pt x="193" y="564"/>
                  </a:lnTo>
                  <a:cubicBezTo>
                    <a:pt x="68" y="684"/>
                    <a:pt x="1" y="852"/>
                    <a:pt x="1" y="1025"/>
                  </a:cubicBezTo>
                  <a:lnTo>
                    <a:pt x="1" y="2195"/>
                  </a:lnTo>
                  <a:lnTo>
                    <a:pt x="876" y="2195"/>
                  </a:lnTo>
                  <a:lnTo>
                    <a:pt x="876" y="376"/>
                  </a:lnTo>
                  <a:cubicBezTo>
                    <a:pt x="876" y="241"/>
                    <a:pt x="833" y="111"/>
                    <a:pt x="756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5" name="Google Shape;13643;p90">
              <a:extLst>
                <a:ext uri="{FF2B5EF4-FFF2-40B4-BE49-F238E27FC236}">
                  <a16:creationId xmlns:a16="http://schemas.microsoft.com/office/drawing/2014/main" id="{E8C961A0-CC42-4BE2-9812-C572336A1C3A}"/>
                </a:ext>
              </a:extLst>
            </p:cNvPr>
            <p:cNvSpPr/>
            <p:nvPr/>
          </p:nvSpPr>
          <p:spPr>
            <a:xfrm>
              <a:off x="5418253" y="3614991"/>
              <a:ext cx="195395" cy="80414"/>
            </a:xfrm>
            <a:custGeom>
              <a:avLst/>
              <a:gdLst/>
              <a:ahLst/>
              <a:cxnLst/>
              <a:rect l="l" t="t" r="r" b="b"/>
              <a:pathLst>
                <a:path w="7450" h="3066" extrusionOk="0">
                  <a:moveTo>
                    <a:pt x="2411" y="1"/>
                  </a:moveTo>
                  <a:lnTo>
                    <a:pt x="578" y="669"/>
                  </a:lnTo>
                  <a:cubicBezTo>
                    <a:pt x="232" y="795"/>
                    <a:pt x="1" y="1122"/>
                    <a:pt x="1" y="1492"/>
                  </a:cubicBezTo>
                  <a:lnTo>
                    <a:pt x="1" y="3066"/>
                  </a:lnTo>
                  <a:lnTo>
                    <a:pt x="7449" y="3066"/>
                  </a:lnTo>
                  <a:lnTo>
                    <a:pt x="7449" y="1492"/>
                  </a:lnTo>
                  <a:cubicBezTo>
                    <a:pt x="7444" y="1122"/>
                    <a:pt x="7213" y="790"/>
                    <a:pt x="6867" y="669"/>
                  </a:cubicBezTo>
                  <a:lnTo>
                    <a:pt x="5038" y="1"/>
                  </a:lnTo>
                  <a:lnTo>
                    <a:pt x="3725" y="439"/>
                  </a:lnTo>
                  <a:lnTo>
                    <a:pt x="2411" y="1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6" name="Google Shape;13644;p90">
              <a:extLst>
                <a:ext uri="{FF2B5EF4-FFF2-40B4-BE49-F238E27FC236}">
                  <a16:creationId xmlns:a16="http://schemas.microsoft.com/office/drawing/2014/main" id="{BD2A0DBC-F698-40D6-86C4-43711869BDB6}"/>
                </a:ext>
              </a:extLst>
            </p:cNvPr>
            <p:cNvSpPr/>
            <p:nvPr/>
          </p:nvSpPr>
          <p:spPr>
            <a:xfrm>
              <a:off x="5578896" y="3638465"/>
              <a:ext cx="34620" cy="56940"/>
            </a:xfrm>
            <a:custGeom>
              <a:avLst/>
              <a:gdLst/>
              <a:ahLst/>
              <a:cxnLst/>
              <a:rect l="l" t="t" r="r" b="b"/>
              <a:pathLst>
                <a:path w="1320" h="2171" extrusionOk="0">
                  <a:moveTo>
                    <a:pt x="1084" y="1"/>
                  </a:moveTo>
                  <a:lnTo>
                    <a:pt x="261" y="819"/>
                  </a:lnTo>
                  <a:cubicBezTo>
                    <a:pt x="97" y="982"/>
                    <a:pt x="1" y="1208"/>
                    <a:pt x="6" y="1439"/>
                  </a:cubicBezTo>
                  <a:lnTo>
                    <a:pt x="6" y="2171"/>
                  </a:lnTo>
                  <a:lnTo>
                    <a:pt x="1319" y="2171"/>
                  </a:lnTo>
                  <a:lnTo>
                    <a:pt x="1319" y="597"/>
                  </a:lnTo>
                  <a:cubicBezTo>
                    <a:pt x="1315" y="371"/>
                    <a:pt x="1233" y="159"/>
                    <a:pt x="1084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7" name="Google Shape;13645;p90">
              <a:extLst>
                <a:ext uri="{FF2B5EF4-FFF2-40B4-BE49-F238E27FC236}">
                  <a16:creationId xmlns:a16="http://schemas.microsoft.com/office/drawing/2014/main" id="{59A6E1D3-FE78-457B-89EC-86F9D1ECCAC2}"/>
                </a:ext>
              </a:extLst>
            </p:cNvPr>
            <p:cNvSpPr/>
            <p:nvPr/>
          </p:nvSpPr>
          <p:spPr>
            <a:xfrm>
              <a:off x="5452716" y="3436933"/>
              <a:ext cx="126338" cy="92032"/>
            </a:xfrm>
            <a:custGeom>
              <a:avLst/>
              <a:gdLst/>
              <a:ahLst/>
              <a:cxnLst/>
              <a:rect l="l" t="t" r="r" b="b"/>
              <a:pathLst>
                <a:path w="4817" h="3509" extrusionOk="0">
                  <a:moveTo>
                    <a:pt x="1752" y="0"/>
                  </a:moveTo>
                  <a:cubicBezTo>
                    <a:pt x="785" y="0"/>
                    <a:pt x="0" y="785"/>
                    <a:pt x="0" y="1752"/>
                  </a:cubicBezTo>
                  <a:lnTo>
                    <a:pt x="0" y="2271"/>
                  </a:lnTo>
                  <a:cubicBezTo>
                    <a:pt x="0" y="2507"/>
                    <a:pt x="39" y="2743"/>
                    <a:pt x="111" y="2964"/>
                  </a:cubicBezTo>
                  <a:lnTo>
                    <a:pt x="188" y="3181"/>
                  </a:lnTo>
                  <a:cubicBezTo>
                    <a:pt x="207" y="3248"/>
                    <a:pt x="217" y="3320"/>
                    <a:pt x="222" y="3393"/>
                  </a:cubicBezTo>
                  <a:lnTo>
                    <a:pt x="222" y="3508"/>
                  </a:lnTo>
                  <a:lnTo>
                    <a:pt x="4600" y="3508"/>
                  </a:lnTo>
                  <a:lnTo>
                    <a:pt x="4600" y="3393"/>
                  </a:lnTo>
                  <a:cubicBezTo>
                    <a:pt x="4600" y="3320"/>
                    <a:pt x="4610" y="3253"/>
                    <a:pt x="4634" y="3186"/>
                  </a:cubicBezTo>
                  <a:lnTo>
                    <a:pt x="4706" y="2969"/>
                  </a:lnTo>
                  <a:cubicBezTo>
                    <a:pt x="4778" y="2743"/>
                    <a:pt x="4817" y="2512"/>
                    <a:pt x="4817" y="2276"/>
                  </a:cubicBezTo>
                  <a:lnTo>
                    <a:pt x="4817" y="438"/>
                  </a:lnTo>
                  <a:cubicBezTo>
                    <a:pt x="4817" y="198"/>
                    <a:pt x="4619" y="0"/>
                    <a:pt x="4379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8" name="Google Shape;13646;p90">
              <a:extLst>
                <a:ext uri="{FF2B5EF4-FFF2-40B4-BE49-F238E27FC236}">
                  <a16:creationId xmlns:a16="http://schemas.microsoft.com/office/drawing/2014/main" id="{E49F6EA7-8AD1-42C8-8FE5-D386087C752A}"/>
                </a:ext>
              </a:extLst>
            </p:cNvPr>
            <p:cNvSpPr/>
            <p:nvPr/>
          </p:nvSpPr>
          <p:spPr>
            <a:xfrm>
              <a:off x="5481356" y="3436933"/>
              <a:ext cx="97697" cy="92032"/>
            </a:xfrm>
            <a:custGeom>
              <a:avLst/>
              <a:gdLst/>
              <a:ahLst/>
              <a:cxnLst/>
              <a:rect l="l" t="t" r="r" b="b"/>
              <a:pathLst>
                <a:path w="3725" h="3509" extrusionOk="0">
                  <a:moveTo>
                    <a:pt x="891" y="0"/>
                  </a:moveTo>
                  <a:cubicBezTo>
                    <a:pt x="400" y="0"/>
                    <a:pt x="0" y="400"/>
                    <a:pt x="5" y="890"/>
                  </a:cubicBezTo>
                  <a:cubicBezTo>
                    <a:pt x="5" y="1381"/>
                    <a:pt x="400" y="1781"/>
                    <a:pt x="891" y="1781"/>
                  </a:cubicBezTo>
                  <a:lnTo>
                    <a:pt x="1011" y="1781"/>
                  </a:lnTo>
                  <a:lnTo>
                    <a:pt x="1073" y="3508"/>
                  </a:lnTo>
                  <a:lnTo>
                    <a:pt x="3503" y="3508"/>
                  </a:lnTo>
                  <a:lnTo>
                    <a:pt x="3503" y="3393"/>
                  </a:lnTo>
                  <a:cubicBezTo>
                    <a:pt x="3503" y="3320"/>
                    <a:pt x="3513" y="3253"/>
                    <a:pt x="3537" y="3186"/>
                  </a:cubicBezTo>
                  <a:lnTo>
                    <a:pt x="3609" y="2969"/>
                  </a:lnTo>
                  <a:cubicBezTo>
                    <a:pt x="3686" y="2743"/>
                    <a:pt x="3725" y="2512"/>
                    <a:pt x="3725" y="2276"/>
                  </a:cubicBezTo>
                  <a:lnTo>
                    <a:pt x="3725" y="438"/>
                  </a:lnTo>
                  <a:cubicBezTo>
                    <a:pt x="3725" y="198"/>
                    <a:pt x="3527" y="0"/>
                    <a:pt x="3287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9" name="Google Shape;13647;p90">
              <a:extLst>
                <a:ext uri="{FF2B5EF4-FFF2-40B4-BE49-F238E27FC236}">
                  <a16:creationId xmlns:a16="http://schemas.microsoft.com/office/drawing/2014/main" id="{5C739BBB-C9B6-4DFB-BAB0-1996369E038E}"/>
                </a:ext>
              </a:extLst>
            </p:cNvPr>
            <p:cNvSpPr/>
            <p:nvPr/>
          </p:nvSpPr>
          <p:spPr>
            <a:xfrm>
              <a:off x="5481356" y="3574732"/>
              <a:ext cx="68926" cy="51773"/>
            </a:xfrm>
            <a:custGeom>
              <a:avLst/>
              <a:gdLst/>
              <a:ahLst/>
              <a:cxnLst/>
              <a:rect l="l" t="t" r="r" b="b"/>
              <a:pathLst>
                <a:path w="2628" h="1974" extrusionOk="0">
                  <a:moveTo>
                    <a:pt x="0" y="1"/>
                  </a:moveTo>
                  <a:lnTo>
                    <a:pt x="0" y="1974"/>
                  </a:lnTo>
                  <a:lnTo>
                    <a:pt x="2628" y="1974"/>
                  </a:lnTo>
                  <a:lnTo>
                    <a:pt x="262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0" name="Google Shape;13648;p90">
              <a:extLst>
                <a:ext uri="{FF2B5EF4-FFF2-40B4-BE49-F238E27FC236}">
                  <a16:creationId xmlns:a16="http://schemas.microsoft.com/office/drawing/2014/main" id="{A5227689-F00D-45D4-92A5-65C4DD763B39}"/>
                </a:ext>
              </a:extLst>
            </p:cNvPr>
            <p:cNvSpPr/>
            <p:nvPr/>
          </p:nvSpPr>
          <p:spPr>
            <a:xfrm>
              <a:off x="5481487" y="3574863"/>
              <a:ext cx="68795" cy="34410"/>
            </a:xfrm>
            <a:custGeom>
              <a:avLst/>
              <a:gdLst/>
              <a:ahLst/>
              <a:cxnLst/>
              <a:rect l="l" t="t" r="r" b="b"/>
              <a:pathLst>
                <a:path w="2623" h="1312" extrusionOk="0">
                  <a:moveTo>
                    <a:pt x="0" y="1"/>
                  </a:moveTo>
                  <a:lnTo>
                    <a:pt x="0" y="987"/>
                  </a:lnTo>
                  <a:cubicBezTo>
                    <a:pt x="412" y="1203"/>
                    <a:pt x="862" y="1312"/>
                    <a:pt x="1311" y="1312"/>
                  </a:cubicBezTo>
                  <a:cubicBezTo>
                    <a:pt x="1761" y="1312"/>
                    <a:pt x="2211" y="1203"/>
                    <a:pt x="2623" y="987"/>
                  </a:cubicBezTo>
                  <a:lnTo>
                    <a:pt x="2623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1" name="Google Shape;13649;p90">
              <a:extLst>
                <a:ext uri="{FF2B5EF4-FFF2-40B4-BE49-F238E27FC236}">
                  <a16:creationId xmlns:a16="http://schemas.microsoft.com/office/drawing/2014/main" id="{484541D8-593D-49AF-A246-B27323A03970}"/>
                </a:ext>
              </a:extLst>
            </p:cNvPr>
            <p:cNvSpPr/>
            <p:nvPr/>
          </p:nvSpPr>
          <p:spPr>
            <a:xfrm>
              <a:off x="5470000" y="3605445"/>
              <a:ext cx="45951" cy="41072"/>
            </a:xfrm>
            <a:custGeom>
              <a:avLst/>
              <a:gdLst/>
              <a:ahLst/>
              <a:cxnLst/>
              <a:rect l="l" t="t" r="r" b="b"/>
              <a:pathLst>
                <a:path w="1752" h="1566" extrusionOk="0">
                  <a:moveTo>
                    <a:pt x="387" y="1"/>
                  </a:moveTo>
                  <a:cubicBezTo>
                    <a:pt x="306" y="1"/>
                    <a:pt x="227" y="46"/>
                    <a:pt x="188" y="124"/>
                  </a:cubicBezTo>
                  <a:lnTo>
                    <a:pt x="0" y="523"/>
                  </a:lnTo>
                  <a:lnTo>
                    <a:pt x="722" y="1481"/>
                  </a:lnTo>
                  <a:cubicBezTo>
                    <a:pt x="767" y="1536"/>
                    <a:pt x="832" y="1565"/>
                    <a:pt x="897" y="1565"/>
                  </a:cubicBezTo>
                  <a:cubicBezTo>
                    <a:pt x="953" y="1565"/>
                    <a:pt x="1008" y="1544"/>
                    <a:pt x="1049" y="1500"/>
                  </a:cubicBezTo>
                  <a:lnTo>
                    <a:pt x="1752" y="803"/>
                  </a:lnTo>
                  <a:lnTo>
                    <a:pt x="501" y="33"/>
                  </a:lnTo>
                  <a:cubicBezTo>
                    <a:pt x="465" y="11"/>
                    <a:pt x="426" y="1"/>
                    <a:pt x="387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2" name="Google Shape;13650;p90">
              <a:extLst>
                <a:ext uri="{FF2B5EF4-FFF2-40B4-BE49-F238E27FC236}">
                  <a16:creationId xmlns:a16="http://schemas.microsoft.com/office/drawing/2014/main" id="{D76781E0-44E7-4BC6-BF25-1DB7E7E2CE3B}"/>
                </a:ext>
              </a:extLst>
            </p:cNvPr>
            <p:cNvSpPr/>
            <p:nvPr/>
          </p:nvSpPr>
          <p:spPr>
            <a:xfrm>
              <a:off x="5515924" y="3605445"/>
              <a:ext cx="45846" cy="41072"/>
            </a:xfrm>
            <a:custGeom>
              <a:avLst/>
              <a:gdLst/>
              <a:ahLst/>
              <a:cxnLst/>
              <a:rect l="l" t="t" r="r" b="b"/>
              <a:pathLst>
                <a:path w="1748" h="1566" extrusionOk="0">
                  <a:moveTo>
                    <a:pt x="1361" y="1"/>
                  </a:moveTo>
                  <a:cubicBezTo>
                    <a:pt x="1322" y="1"/>
                    <a:pt x="1283" y="11"/>
                    <a:pt x="1247" y="33"/>
                  </a:cubicBezTo>
                  <a:lnTo>
                    <a:pt x="1" y="803"/>
                  </a:lnTo>
                  <a:lnTo>
                    <a:pt x="699" y="1500"/>
                  </a:lnTo>
                  <a:cubicBezTo>
                    <a:pt x="740" y="1544"/>
                    <a:pt x="795" y="1565"/>
                    <a:pt x="850" y="1565"/>
                  </a:cubicBezTo>
                  <a:cubicBezTo>
                    <a:pt x="916" y="1565"/>
                    <a:pt x="981" y="1536"/>
                    <a:pt x="1026" y="1481"/>
                  </a:cubicBezTo>
                  <a:lnTo>
                    <a:pt x="1748" y="523"/>
                  </a:lnTo>
                  <a:lnTo>
                    <a:pt x="1560" y="124"/>
                  </a:lnTo>
                  <a:cubicBezTo>
                    <a:pt x="1521" y="46"/>
                    <a:pt x="1442" y="1"/>
                    <a:pt x="1361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3" name="Google Shape;13651;p90">
              <a:extLst>
                <a:ext uri="{FF2B5EF4-FFF2-40B4-BE49-F238E27FC236}">
                  <a16:creationId xmlns:a16="http://schemas.microsoft.com/office/drawing/2014/main" id="{640AE0DC-B8CC-4CCF-88F5-0238016F3E2B}"/>
                </a:ext>
              </a:extLst>
            </p:cNvPr>
            <p:cNvSpPr/>
            <p:nvPr/>
          </p:nvSpPr>
          <p:spPr>
            <a:xfrm>
              <a:off x="5458512" y="3483565"/>
              <a:ext cx="114876" cy="108477"/>
            </a:xfrm>
            <a:custGeom>
              <a:avLst/>
              <a:gdLst/>
              <a:ahLst/>
              <a:cxnLst/>
              <a:rect l="l" t="t" r="r" b="b"/>
              <a:pathLst>
                <a:path w="4380" h="4136" extrusionOk="0">
                  <a:moveTo>
                    <a:pt x="1862" y="1"/>
                  </a:moveTo>
                  <a:cubicBezTo>
                    <a:pt x="1175" y="1"/>
                    <a:pt x="655" y="195"/>
                    <a:pt x="655" y="195"/>
                  </a:cubicBezTo>
                  <a:lnTo>
                    <a:pt x="655" y="941"/>
                  </a:lnTo>
                  <a:cubicBezTo>
                    <a:pt x="655" y="1162"/>
                    <a:pt x="544" y="1364"/>
                    <a:pt x="361" y="1489"/>
                  </a:cubicBezTo>
                  <a:lnTo>
                    <a:pt x="1" y="1730"/>
                  </a:lnTo>
                  <a:lnTo>
                    <a:pt x="1" y="1942"/>
                  </a:lnTo>
                  <a:cubicBezTo>
                    <a:pt x="1" y="3154"/>
                    <a:pt x="977" y="4131"/>
                    <a:pt x="2190" y="4136"/>
                  </a:cubicBezTo>
                  <a:cubicBezTo>
                    <a:pt x="3398" y="4136"/>
                    <a:pt x="4379" y="3154"/>
                    <a:pt x="4379" y="1947"/>
                  </a:cubicBezTo>
                  <a:lnTo>
                    <a:pt x="4379" y="1725"/>
                  </a:lnTo>
                  <a:lnTo>
                    <a:pt x="4014" y="1485"/>
                  </a:lnTo>
                  <a:cubicBezTo>
                    <a:pt x="3831" y="1364"/>
                    <a:pt x="3720" y="1157"/>
                    <a:pt x="3725" y="941"/>
                  </a:cubicBezTo>
                  <a:lnTo>
                    <a:pt x="3725" y="633"/>
                  </a:lnTo>
                  <a:cubicBezTo>
                    <a:pt x="3125" y="136"/>
                    <a:pt x="2436" y="1"/>
                    <a:pt x="1862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4" name="Google Shape;13652;p90">
              <a:extLst>
                <a:ext uri="{FF2B5EF4-FFF2-40B4-BE49-F238E27FC236}">
                  <a16:creationId xmlns:a16="http://schemas.microsoft.com/office/drawing/2014/main" id="{730C3A72-BBC5-41AF-90A4-E586A3174185}"/>
                </a:ext>
              </a:extLst>
            </p:cNvPr>
            <p:cNvSpPr/>
            <p:nvPr/>
          </p:nvSpPr>
          <p:spPr>
            <a:xfrm>
              <a:off x="5418253" y="3638465"/>
              <a:ext cx="34489" cy="56940"/>
            </a:xfrm>
            <a:custGeom>
              <a:avLst/>
              <a:gdLst/>
              <a:ahLst/>
              <a:cxnLst/>
              <a:rect l="l" t="t" r="r" b="b"/>
              <a:pathLst>
                <a:path w="1315" h="2171" extrusionOk="0">
                  <a:moveTo>
                    <a:pt x="236" y="1"/>
                  </a:moveTo>
                  <a:cubicBezTo>
                    <a:pt x="87" y="159"/>
                    <a:pt x="1" y="371"/>
                    <a:pt x="1" y="597"/>
                  </a:cubicBezTo>
                  <a:lnTo>
                    <a:pt x="1" y="2171"/>
                  </a:lnTo>
                  <a:lnTo>
                    <a:pt x="1314" y="2171"/>
                  </a:lnTo>
                  <a:lnTo>
                    <a:pt x="1314" y="1439"/>
                  </a:lnTo>
                  <a:cubicBezTo>
                    <a:pt x="1314" y="1208"/>
                    <a:pt x="1218" y="982"/>
                    <a:pt x="1054" y="819"/>
                  </a:cubicBezTo>
                  <a:lnTo>
                    <a:pt x="236" y="1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5" name="Google Shape;13653;p90">
              <a:extLst>
                <a:ext uri="{FF2B5EF4-FFF2-40B4-BE49-F238E27FC236}">
                  <a16:creationId xmlns:a16="http://schemas.microsoft.com/office/drawing/2014/main" id="{8F6ED2C5-12FE-4521-A7E6-985FF8E5603D}"/>
                </a:ext>
              </a:extLst>
            </p:cNvPr>
            <p:cNvSpPr/>
            <p:nvPr/>
          </p:nvSpPr>
          <p:spPr>
            <a:xfrm>
              <a:off x="5458381" y="3483513"/>
              <a:ext cx="97697" cy="108031"/>
            </a:xfrm>
            <a:custGeom>
              <a:avLst/>
              <a:gdLst/>
              <a:ahLst/>
              <a:cxnLst/>
              <a:rect l="l" t="t" r="r" b="b"/>
              <a:pathLst>
                <a:path w="3725" h="4119" extrusionOk="0">
                  <a:moveTo>
                    <a:pt x="1869" y="1"/>
                  </a:moveTo>
                  <a:cubicBezTo>
                    <a:pt x="1182" y="1"/>
                    <a:pt x="660" y="197"/>
                    <a:pt x="660" y="197"/>
                  </a:cubicBezTo>
                  <a:lnTo>
                    <a:pt x="660" y="938"/>
                  </a:lnTo>
                  <a:cubicBezTo>
                    <a:pt x="660" y="1159"/>
                    <a:pt x="549" y="1366"/>
                    <a:pt x="366" y="1487"/>
                  </a:cubicBezTo>
                  <a:lnTo>
                    <a:pt x="1" y="1727"/>
                  </a:lnTo>
                  <a:lnTo>
                    <a:pt x="1" y="1949"/>
                  </a:lnTo>
                  <a:cubicBezTo>
                    <a:pt x="1" y="3055"/>
                    <a:pt x="828" y="3984"/>
                    <a:pt x="1925" y="4119"/>
                  </a:cubicBezTo>
                  <a:cubicBezTo>
                    <a:pt x="1531" y="3710"/>
                    <a:pt x="1314" y="3171"/>
                    <a:pt x="1314" y="2603"/>
                  </a:cubicBezTo>
                  <a:lnTo>
                    <a:pt x="1314" y="1159"/>
                  </a:lnTo>
                  <a:cubicBezTo>
                    <a:pt x="1314" y="938"/>
                    <a:pt x="1483" y="750"/>
                    <a:pt x="1704" y="722"/>
                  </a:cubicBezTo>
                  <a:cubicBezTo>
                    <a:pt x="1874" y="701"/>
                    <a:pt x="2090" y="683"/>
                    <a:pt x="2329" y="683"/>
                  </a:cubicBezTo>
                  <a:cubicBezTo>
                    <a:pt x="2760" y="683"/>
                    <a:pt x="3267" y="740"/>
                    <a:pt x="3725" y="938"/>
                  </a:cubicBezTo>
                  <a:lnTo>
                    <a:pt x="3725" y="635"/>
                  </a:lnTo>
                  <a:cubicBezTo>
                    <a:pt x="3128" y="137"/>
                    <a:pt x="2441" y="1"/>
                    <a:pt x="1869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6" name="Google Shape;13654;p90">
              <a:extLst>
                <a:ext uri="{FF2B5EF4-FFF2-40B4-BE49-F238E27FC236}">
                  <a16:creationId xmlns:a16="http://schemas.microsoft.com/office/drawing/2014/main" id="{E0F5E22F-1545-4E66-99E6-55FD79F74B26}"/>
                </a:ext>
              </a:extLst>
            </p:cNvPr>
            <p:cNvSpPr/>
            <p:nvPr/>
          </p:nvSpPr>
          <p:spPr>
            <a:xfrm>
              <a:off x="5612362" y="3546459"/>
              <a:ext cx="48600" cy="16314"/>
            </a:xfrm>
            <a:custGeom>
              <a:avLst/>
              <a:gdLst/>
              <a:ahLst/>
              <a:cxnLst/>
              <a:rect l="l" t="t" r="r" b="b"/>
              <a:pathLst>
                <a:path w="1853" h="622" extrusionOk="0">
                  <a:moveTo>
                    <a:pt x="260" y="1"/>
                  </a:moveTo>
                  <a:cubicBezTo>
                    <a:pt x="0" y="15"/>
                    <a:pt x="0" y="395"/>
                    <a:pt x="260" y="410"/>
                  </a:cubicBezTo>
                  <a:cubicBezTo>
                    <a:pt x="491" y="415"/>
                    <a:pt x="1160" y="444"/>
                    <a:pt x="1482" y="607"/>
                  </a:cubicBezTo>
                  <a:cubicBezTo>
                    <a:pt x="1509" y="617"/>
                    <a:pt x="1536" y="622"/>
                    <a:pt x="1560" y="622"/>
                  </a:cubicBezTo>
                  <a:cubicBezTo>
                    <a:pt x="1750" y="622"/>
                    <a:pt x="1852" y="356"/>
                    <a:pt x="1665" y="241"/>
                  </a:cubicBezTo>
                  <a:cubicBezTo>
                    <a:pt x="1189" y="1"/>
                    <a:pt x="298" y="1"/>
                    <a:pt x="2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7" name="Google Shape;13655;p90">
              <a:extLst>
                <a:ext uri="{FF2B5EF4-FFF2-40B4-BE49-F238E27FC236}">
                  <a16:creationId xmlns:a16="http://schemas.microsoft.com/office/drawing/2014/main" id="{4E52D656-C2EB-4A3E-BC3A-71688DC3B542}"/>
                </a:ext>
              </a:extLst>
            </p:cNvPr>
            <p:cNvSpPr/>
            <p:nvPr/>
          </p:nvSpPr>
          <p:spPr>
            <a:xfrm>
              <a:off x="5332122" y="3431635"/>
              <a:ext cx="367526" cy="269592"/>
            </a:xfrm>
            <a:custGeom>
              <a:avLst/>
              <a:gdLst/>
              <a:ahLst/>
              <a:cxnLst/>
              <a:rect l="l" t="t" r="r" b="b"/>
              <a:pathLst>
                <a:path w="14013" h="10279" extrusionOk="0">
                  <a:moveTo>
                    <a:pt x="9213" y="409"/>
                  </a:moveTo>
                  <a:lnTo>
                    <a:pt x="9213" y="2392"/>
                  </a:lnTo>
                  <a:cubicBezTo>
                    <a:pt x="9213" y="2690"/>
                    <a:pt x="9145" y="2983"/>
                    <a:pt x="9015" y="3253"/>
                  </a:cubicBezTo>
                  <a:cubicBezTo>
                    <a:pt x="9001" y="3282"/>
                    <a:pt x="8996" y="3311"/>
                    <a:pt x="8996" y="3344"/>
                  </a:cubicBezTo>
                  <a:lnTo>
                    <a:pt x="8996" y="3927"/>
                  </a:lnTo>
                  <a:cubicBezTo>
                    <a:pt x="8996" y="4475"/>
                    <a:pt x="8770" y="5000"/>
                    <a:pt x="8366" y="5375"/>
                  </a:cubicBezTo>
                  <a:cubicBezTo>
                    <a:pt x="8318" y="5423"/>
                    <a:pt x="8265" y="5466"/>
                    <a:pt x="8207" y="5510"/>
                  </a:cubicBezTo>
                  <a:cubicBezTo>
                    <a:pt x="7864" y="5770"/>
                    <a:pt x="7447" y="5909"/>
                    <a:pt x="7015" y="5909"/>
                  </a:cubicBezTo>
                  <a:cubicBezTo>
                    <a:pt x="6968" y="5909"/>
                    <a:pt x="6921" y="5908"/>
                    <a:pt x="6874" y="5904"/>
                  </a:cubicBezTo>
                  <a:cubicBezTo>
                    <a:pt x="5840" y="5842"/>
                    <a:pt x="5026" y="4937"/>
                    <a:pt x="5026" y="3850"/>
                  </a:cubicBezTo>
                  <a:lnTo>
                    <a:pt x="5022" y="3850"/>
                  </a:lnTo>
                  <a:lnTo>
                    <a:pt x="5022" y="3344"/>
                  </a:lnTo>
                  <a:cubicBezTo>
                    <a:pt x="5022" y="3311"/>
                    <a:pt x="5017" y="3282"/>
                    <a:pt x="5002" y="3253"/>
                  </a:cubicBezTo>
                  <a:cubicBezTo>
                    <a:pt x="4872" y="2988"/>
                    <a:pt x="4805" y="2690"/>
                    <a:pt x="4805" y="2392"/>
                  </a:cubicBezTo>
                  <a:lnTo>
                    <a:pt x="4805" y="1954"/>
                  </a:lnTo>
                  <a:cubicBezTo>
                    <a:pt x="4805" y="1102"/>
                    <a:pt x="5498" y="409"/>
                    <a:pt x="6350" y="409"/>
                  </a:cubicBezTo>
                  <a:close/>
                  <a:moveTo>
                    <a:pt x="2192" y="3694"/>
                  </a:moveTo>
                  <a:cubicBezTo>
                    <a:pt x="2524" y="3694"/>
                    <a:pt x="2856" y="3823"/>
                    <a:pt x="3107" y="4081"/>
                  </a:cubicBezTo>
                  <a:cubicBezTo>
                    <a:pt x="3352" y="4340"/>
                    <a:pt x="3501" y="4677"/>
                    <a:pt x="3520" y="5038"/>
                  </a:cubicBezTo>
                  <a:cubicBezTo>
                    <a:pt x="3530" y="5149"/>
                    <a:pt x="3535" y="5283"/>
                    <a:pt x="3540" y="5423"/>
                  </a:cubicBezTo>
                  <a:lnTo>
                    <a:pt x="3540" y="5462"/>
                  </a:lnTo>
                  <a:cubicBezTo>
                    <a:pt x="3313" y="5120"/>
                    <a:pt x="2972" y="4865"/>
                    <a:pt x="2524" y="4721"/>
                  </a:cubicBezTo>
                  <a:cubicBezTo>
                    <a:pt x="2274" y="4639"/>
                    <a:pt x="2009" y="4600"/>
                    <a:pt x="1745" y="4600"/>
                  </a:cubicBezTo>
                  <a:cubicBezTo>
                    <a:pt x="1692" y="4600"/>
                    <a:pt x="1639" y="4619"/>
                    <a:pt x="1600" y="4658"/>
                  </a:cubicBezTo>
                  <a:lnTo>
                    <a:pt x="1235" y="5043"/>
                  </a:lnTo>
                  <a:cubicBezTo>
                    <a:pt x="1101" y="5191"/>
                    <a:pt x="1233" y="5385"/>
                    <a:pt x="1389" y="5385"/>
                  </a:cubicBezTo>
                  <a:cubicBezTo>
                    <a:pt x="1435" y="5385"/>
                    <a:pt x="1484" y="5368"/>
                    <a:pt x="1528" y="5327"/>
                  </a:cubicBezTo>
                  <a:lnTo>
                    <a:pt x="1836" y="5009"/>
                  </a:lnTo>
                  <a:cubicBezTo>
                    <a:pt x="2101" y="5019"/>
                    <a:pt x="2953" y="5120"/>
                    <a:pt x="3285" y="5851"/>
                  </a:cubicBezTo>
                  <a:cubicBezTo>
                    <a:pt x="3198" y="6396"/>
                    <a:pt x="2728" y="6788"/>
                    <a:pt x="2186" y="6788"/>
                  </a:cubicBezTo>
                  <a:cubicBezTo>
                    <a:pt x="2157" y="6788"/>
                    <a:pt x="2129" y="6787"/>
                    <a:pt x="2101" y="6785"/>
                  </a:cubicBezTo>
                  <a:cubicBezTo>
                    <a:pt x="1523" y="6741"/>
                    <a:pt x="1076" y="6255"/>
                    <a:pt x="1076" y="5678"/>
                  </a:cubicBezTo>
                  <a:cubicBezTo>
                    <a:pt x="1080" y="5562"/>
                    <a:pt x="988" y="5472"/>
                    <a:pt x="875" y="5472"/>
                  </a:cubicBezTo>
                  <a:cubicBezTo>
                    <a:pt x="862" y="5472"/>
                    <a:pt x="849" y="5473"/>
                    <a:pt x="835" y="5476"/>
                  </a:cubicBezTo>
                  <a:lnTo>
                    <a:pt x="835" y="5423"/>
                  </a:lnTo>
                  <a:cubicBezTo>
                    <a:pt x="850" y="5283"/>
                    <a:pt x="855" y="5154"/>
                    <a:pt x="864" y="5038"/>
                  </a:cubicBezTo>
                  <a:lnTo>
                    <a:pt x="859" y="5038"/>
                  </a:lnTo>
                  <a:cubicBezTo>
                    <a:pt x="884" y="4677"/>
                    <a:pt x="1028" y="4340"/>
                    <a:pt x="1278" y="4081"/>
                  </a:cubicBezTo>
                  <a:cubicBezTo>
                    <a:pt x="1528" y="3823"/>
                    <a:pt x="1860" y="3694"/>
                    <a:pt x="2192" y="3694"/>
                  </a:cubicBezTo>
                  <a:close/>
                  <a:moveTo>
                    <a:pt x="12927" y="3700"/>
                  </a:moveTo>
                  <a:lnTo>
                    <a:pt x="12927" y="4547"/>
                  </a:lnTo>
                  <a:cubicBezTo>
                    <a:pt x="12927" y="4687"/>
                    <a:pt x="12898" y="4822"/>
                    <a:pt x="12836" y="4947"/>
                  </a:cubicBezTo>
                  <a:lnTo>
                    <a:pt x="12730" y="5154"/>
                  </a:lnTo>
                  <a:cubicBezTo>
                    <a:pt x="12716" y="5182"/>
                    <a:pt x="12711" y="5211"/>
                    <a:pt x="12711" y="5245"/>
                  </a:cubicBezTo>
                  <a:lnTo>
                    <a:pt x="12711" y="5683"/>
                  </a:lnTo>
                  <a:cubicBezTo>
                    <a:pt x="12711" y="6297"/>
                    <a:pt x="12210" y="6790"/>
                    <a:pt x="11600" y="6790"/>
                  </a:cubicBezTo>
                  <a:cubicBezTo>
                    <a:pt x="11589" y="6790"/>
                    <a:pt x="11577" y="6790"/>
                    <a:pt x="11566" y="6790"/>
                  </a:cubicBezTo>
                  <a:cubicBezTo>
                    <a:pt x="10979" y="6770"/>
                    <a:pt x="10493" y="6246"/>
                    <a:pt x="10493" y="5625"/>
                  </a:cubicBezTo>
                  <a:lnTo>
                    <a:pt x="10493" y="5245"/>
                  </a:lnTo>
                  <a:cubicBezTo>
                    <a:pt x="10493" y="5216"/>
                    <a:pt x="10483" y="5182"/>
                    <a:pt x="10469" y="5154"/>
                  </a:cubicBezTo>
                  <a:lnTo>
                    <a:pt x="10343" y="4903"/>
                  </a:lnTo>
                  <a:cubicBezTo>
                    <a:pt x="10295" y="4807"/>
                    <a:pt x="10271" y="4706"/>
                    <a:pt x="10271" y="4600"/>
                  </a:cubicBezTo>
                  <a:lnTo>
                    <a:pt x="10271" y="4591"/>
                  </a:lnTo>
                  <a:cubicBezTo>
                    <a:pt x="10271" y="4095"/>
                    <a:pt x="10671" y="3700"/>
                    <a:pt x="11161" y="3700"/>
                  </a:cubicBezTo>
                  <a:close/>
                  <a:moveTo>
                    <a:pt x="787" y="6260"/>
                  </a:moveTo>
                  <a:cubicBezTo>
                    <a:pt x="903" y="6530"/>
                    <a:pt x="1090" y="6766"/>
                    <a:pt x="1331" y="6929"/>
                  </a:cubicBezTo>
                  <a:lnTo>
                    <a:pt x="1331" y="7175"/>
                  </a:lnTo>
                  <a:cubicBezTo>
                    <a:pt x="946" y="7035"/>
                    <a:pt x="754" y="6852"/>
                    <a:pt x="672" y="6751"/>
                  </a:cubicBezTo>
                  <a:cubicBezTo>
                    <a:pt x="730" y="6592"/>
                    <a:pt x="768" y="6429"/>
                    <a:pt x="787" y="6260"/>
                  </a:cubicBezTo>
                  <a:close/>
                  <a:moveTo>
                    <a:pt x="3593" y="6265"/>
                  </a:moveTo>
                  <a:cubicBezTo>
                    <a:pt x="3617" y="6429"/>
                    <a:pt x="3655" y="6592"/>
                    <a:pt x="3713" y="6751"/>
                  </a:cubicBezTo>
                  <a:cubicBezTo>
                    <a:pt x="3631" y="6852"/>
                    <a:pt x="3434" y="7035"/>
                    <a:pt x="3054" y="7175"/>
                  </a:cubicBezTo>
                  <a:lnTo>
                    <a:pt x="3054" y="6929"/>
                  </a:lnTo>
                  <a:cubicBezTo>
                    <a:pt x="3294" y="6766"/>
                    <a:pt x="3482" y="6535"/>
                    <a:pt x="3593" y="6265"/>
                  </a:cubicBezTo>
                  <a:close/>
                  <a:moveTo>
                    <a:pt x="5897" y="6044"/>
                  </a:moveTo>
                  <a:cubicBezTo>
                    <a:pt x="6191" y="6203"/>
                    <a:pt x="6518" y="6294"/>
                    <a:pt x="6850" y="6318"/>
                  </a:cubicBezTo>
                  <a:cubicBezTo>
                    <a:pt x="6903" y="6323"/>
                    <a:pt x="6956" y="6323"/>
                    <a:pt x="7009" y="6323"/>
                  </a:cubicBezTo>
                  <a:cubicBezTo>
                    <a:pt x="7399" y="6323"/>
                    <a:pt x="7779" y="6231"/>
                    <a:pt x="8116" y="6053"/>
                  </a:cubicBezTo>
                  <a:lnTo>
                    <a:pt x="8116" y="6424"/>
                  </a:lnTo>
                  <a:lnTo>
                    <a:pt x="7009" y="7184"/>
                  </a:lnTo>
                  <a:lnTo>
                    <a:pt x="5897" y="6424"/>
                  </a:lnTo>
                  <a:lnTo>
                    <a:pt x="5897" y="6044"/>
                  </a:lnTo>
                  <a:close/>
                  <a:moveTo>
                    <a:pt x="11147" y="7131"/>
                  </a:moveTo>
                  <a:cubicBezTo>
                    <a:pt x="11282" y="7175"/>
                    <a:pt x="11416" y="7194"/>
                    <a:pt x="11556" y="7199"/>
                  </a:cubicBezTo>
                  <a:lnTo>
                    <a:pt x="11556" y="7203"/>
                  </a:lnTo>
                  <a:lnTo>
                    <a:pt x="11599" y="7203"/>
                  </a:lnTo>
                  <a:cubicBezTo>
                    <a:pt x="11753" y="7203"/>
                    <a:pt x="11907" y="7179"/>
                    <a:pt x="12052" y="7136"/>
                  </a:cubicBezTo>
                  <a:lnTo>
                    <a:pt x="12052" y="7218"/>
                  </a:lnTo>
                  <a:cubicBezTo>
                    <a:pt x="12052" y="7256"/>
                    <a:pt x="12056" y="7295"/>
                    <a:pt x="12066" y="7338"/>
                  </a:cubicBezTo>
                  <a:lnTo>
                    <a:pt x="11599" y="7805"/>
                  </a:lnTo>
                  <a:lnTo>
                    <a:pt x="11137" y="7338"/>
                  </a:lnTo>
                  <a:cubicBezTo>
                    <a:pt x="11147" y="7300"/>
                    <a:pt x="11147" y="7256"/>
                    <a:pt x="11147" y="7218"/>
                  </a:cubicBezTo>
                  <a:lnTo>
                    <a:pt x="11147" y="7131"/>
                  </a:lnTo>
                  <a:close/>
                  <a:moveTo>
                    <a:pt x="2640" y="7131"/>
                  </a:moveTo>
                  <a:lnTo>
                    <a:pt x="2640" y="7348"/>
                  </a:lnTo>
                  <a:cubicBezTo>
                    <a:pt x="2640" y="7420"/>
                    <a:pt x="2659" y="7487"/>
                    <a:pt x="2688" y="7550"/>
                  </a:cubicBezTo>
                  <a:lnTo>
                    <a:pt x="2500" y="7728"/>
                  </a:lnTo>
                  <a:cubicBezTo>
                    <a:pt x="2414" y="7810"/>
                    <a:pt x="2302" y="7851"/>
                    <a:pt x="2190" y="7851"/>
                  </a:cubicBezTo>
                  <a:cubicBezTo>
                    <a:pt x="2078" y="7851"/>
                    <a:pt x="1966" y="7810"/>
                    <a:pt x="1880" y="7728"/>
                  </a:cubicBezTo>
                  <a:lnTo>
                    <a:pt x="1687" y="7550"/>
                  </a:lnTo>
                  <a:cubicBezTo>
                    <a:pt x="1721" y="7487"/>
                    <a:pt x="1740" y="7420"/>
                    <a:pt x="1740" y="7348"/>
                  </a:cubicBezTo>
                  <a:lnTo>
                    <a:pt x="1740" y="7131"/>
                  </a:lnTo>
                  <a:cubicBezTo>
                    <a:pt x="1887" y="7177"/>
                    <a:pt x="2038" y="7200"/>
                    <a:pt x="2190" y="7200"/>
                  </a:cubicBezTo>
                  <a:cubicBezTo>
                    <a:pt x="2341" y="7200"/>
                    <a:pt x="2493" y="7177"/>
                    <a:pt x="2640" y="7131"/>
                  </a:cubicBezTo>
                  <a:close/>
                  <a:moveTo>
                    <a:pt x="5724" y="6799"/>
                  </a:moveTo>
                  <a:lnTo>
                    <a:pt x="6691" y="7463"/>
                  </a:lnTo>
                  <a:lnTo>
                    <a:pt x="6176" y="7973"/>
                  </a:lnTo>
                  <a:cubicBezTo>
                    <a:pt x="6172" y="7978"/>
                    <a:pt x="6172" y="7978"/>
                    <a:pt x="6167" y="7978"/>
                  </a:cubicBezTo>
                  <a:cubicBezTo>
                    <a:pt x="6162" y="7978"/>
                    <a:pt x="6157" y="7978"/>
                    <a:pt x="6152" y="7973"/>
                  </a:cubicBezTo>
                  <a:lnTo>
                    <a:pt x="5517" y="7016"/>
                  </a:lnTo>
                  <a:lnTo>
                    <a:pt x="5724" y="6799"/>
                  </a:lnTo>
                  <a:close/>
                  <a:moveTo>
                    <a:pt x="8294" y="6804"/>
                  </a:moveTo>
                  <a:lnTo>
                    <a:pt x="8496" y="7016"/>
                  </a:lnTo>
                  <a:lnTo>
                    <a:pt x="7861" y="7973"/>
                  </a:lnTo>
                  <a:cubicBezTo>
                    <a:pt x="7861" y="7978"/>
                    <a:pt x="7856" y="7978"/>
                    <a:pt x="7851" y="7983"/>
                  </a:cubicBezTo>
                  <a:cubicBezTo>
                    <a:pt x="7846" y="7983"/>
                    <a:pt x="7841" y="7978"/>
                    <a:pt x="7836" y="7978"/>
                  </a:cubicBezTo>
                  <a:lnTo>
                    <a:pt x="7326" y="7463"/>
                  </a:lnTo>
                  <a:lnTo>
                    <a:pt x="8294" y="6804"/>
                  </a:lnTo>
                  <a:close/>
                  <a:moveTo>
                    <a:pt x="6354" y="0"/>
                  </a:moveTo>
                  <a:cubicBezTo>
                    <a:pt x="5272" y="0"/>
                    <a:pt x="4396" y="876"/>
                    <a:pt x="4396" y="1954"/>
                  </a:cubicBezTo>
                  <a:lnTo>
                    <a:pt x="4396" y="2392"/>
                  </a:lnTo>
                  <a:cubicBezTo>
                    <a:pt x="4396" y="2738"/>
                    <a:pt x="4473" y="3075"/>
                    <a:pt x="4617" y="3388"/>
                  </a:cubicBezTo>
                  <a:lnTo>
                    <a:pt x="4617" y="3850"/>
                  </a:lnTo>
                  <a:cubicBezTo>
                    <a:pt x="4613" y="4586"/>
                    <a:pt x="4935" y="5283"/>
                    <a:pt x="5493" y="5760"/>
                  </a:cubicBezTo>
                  <a:lnTo>
                    <a:pt x="5493" y="6448"/>
                  </a:lnTo>
                  <a:lnTo>
                    <a:pt x="5113" y="6852"/>
                  </a:lnTo>
                  <a:cubicBezTo>
                    <a:pt x="5070" y="6891"/>
                    <a:pt x="5050" y="6948"/>
                    <a:pt x="5055" y="7006"/>
                  </a:cubicBezTo>
                  <a:lnTo>
                    <a:pt x="3790" y="7468"/>
                  </a:lnTo>
                  <a:cubicBezTo>
                    <a:pt x="3703" y="7497"/>
                    <a:pt x="3617" y="7545"/>
                    <a:pt x="3540" y="7598"/>
                  </a:cubicBezTo>
                  <a:lnTo>
                    <a:pt x="3342" y="7502"/>
                  </a:lnTo>
                  <a:cubicBezTo>
                    <a:pt x="3929" y="7242"/>
                    <a:pt x="4117" y="6881"/>
                    <a:pt x="4122" y="6867"/>
                  </a:cubicBezTo>
                  <a:cubicBezTo>
                    <a:pt x="4151" y="6809"/>
                    <a:pt x="4151" y="6741"/>
                    <a:pt x="4122" y="6684"/>
                  </a:cubicBezTo>
                  <a:cubicBezTo>
                    <a:pt x="3973" y="6390"/>
                    <a:pt x="3958" y="5846"/>
                    <a:pt x="3944" y="5413"/>
                  </a:cubicBezTo>
                  <a:cubicBezTo>
                    <a:pt x="3939" y="5269"/>
                    <a:pt x="3934" y="5130"/>
                    <a:pt x="3925" y="5009"/>
                  </a:cubicBezTo>
                  <a:cubicBezTo>
                    <a:pt x="3852" y="4028"/>
                    <a:pt x="3107" y="3287"/>
                    <a:pt x="2188" y="3287"/>
                  </a:cubicBezTo>
                  <a:cubicBezTo>
                    <a:pt x="1264" y="3287"/>
                    <a:pt x="518" y="4028"/>
                    <a:pt x="450" y="5009"/>
                  </a:cubicBezTo>
                  <a:cubicBezTo>
                    <a:pt x="441" y="5130"/>
                    <a:pt x="436" y="5269"/>
                    <a:pt x="431" y="5413"/>
                  </a:cubicBezTo>
                  <a:cubicBezTo>
                    <a:pt x="417" y="5846"/>
                    <a:pt x="398" y="6390"/>
                    <a:pt x="248" y="6684"/>
                  </a:cubicBezTo>
                  <a:cubicBezTo>
                    <a:pt x="224" y="6741"/>
                    <a:pt x="224" y="6809"/>
                    <a:pt x="248" y="6867"/>
                  </a:cubicBezTo>
                  <a:cubicBezTo>
                    <a:pt x="258" y="6881"/>
                    <a:pt x="446" y="7242"/>
                    <a:pt x="1038" y="7497"/>
                  </a:cubicBezTo>
                  <a:lnTo>
                    <a:pt x="484" y="7776"/>
                  </a:lnTo>
                  <a:cubicBezTo>
                    <a:pt x="195" y="7920"/>
                    <a:pt x="8" y="8219"/>
                    <a:pt x="8" y="8546"/>
                  </a:cubicBezTo>
                  <a:lnTo>
                    <a:pt x="8" y="10057"/>
                  </a:lnTo>
                  <a:cubicBezTo>
                    <a:pt x="1" y="10201"/>
                    <a:pt x="108" y="10273"/>
                    <a:pt x="215" y="10273"/>
                  </a:cubicBezTo>
                  <a:cubicBezTo>
                    <a:pt x="322" y="10273"/>
                    <a:pt x="429" y="10201"/>
                    <a:pt x="422" y="10057"/>
                  </a:cubicBezTo>
                  <a:lnTo>
                    <a:pt x="422" y="8546"/>
                  </a:lnTo>
                  <a:cubicBezTo>
                    <a:pt x="417" y="8373"/>
                    <a:pt x="518" y="8219"/>
                    <a:pt x="672" y="8142"/>
                  </a:cubicBezTo>
                  <a:lnTo>
                    <a:pt x="1355" y="7800"/>
                  </a:lnTo>
                  <a:lnTo>
                    <a:pt x="1596" y="8026"/>
                  </a:lnTo>
                  <a:cubicBezTo>
                    <a:pt x="1762" y="8183"/>
                    <a:pt x="1975" y="8261"/>
                    <a:pt x="2188" y="8261"/>
                  </a:cubicBezTo>
                  <a:cubicBezTo>
                    <a:pt x="2402" y="8261"/>
                    <a:pt x="2616" y="8183"/>
                    <a:pt x="2784" y="8026"/>
                  </a:cubicBezTo>
                  <a:lnTo>
                    <a:pt x="3025" y="7800"/>
                  </a:lnTo>
                  <a:lnTo>
                    <a:pt x="3246" y="7911"/>
                  </a:lnTo>
                  <a:cubicBezTo>
                    <a:pt x="3140" y="8084"/>
                    <a:pt x="3082" y="8281"/>
                    <a:pt x="3082" y="8483"/>
                  </a:cubicBezTo>
                  <a:lnTo>
                    <a:pt x="3082" y="10057"/>
                  </a:lnTo>
                  <a:cubicBezTo>
                    <a:pt x="3090" y="10187"/>
                    <a:pt x="3188" y="10252"/>
                    <a:pt x="3287" y="10252"/>
                  </a:cubicBezTo>
                  <a:cubicBezTo>
                    <a:pt x="3386" y="10252"/>
                    <a:pt x="3484" y="10187"/>
                    <a:pt x="3491" y="10057"/>
                  </a:cubicBezTo>
                  <a:lnTo>
                    <a:pt x="3491" y="8483"/>
                  </a:lnTo>
                  <a:cubicBezTo>
                    <a:pt x="3491" y="8199"/>
                    <a:pt x="3670" y="7949"/>
                    <a:pt x="3934" y="7853"/>
                  </a:cubicBezTo>
                  <a:lnTo>
                    <a:pt x="5262" y="7372"/>
                  </a:lnTo>
                  <a:lnTo>
                    <a:pt x="5816" y="8199"/>
                  </a:lnTo>
                  <a:cubicBezTo>
                    <a:pt x="5883" y="8305"/>
                    <a:pt x="5998" y="8373"/>
                    <a:pt x="6124" y="8387"/>
                  </a:cubicBezTo>
                  <a:lnTo>
                    <a:pt x="6167" y="8387"/>
                  </a:lnTo>
                  <a:cubicBezTo>
                    <a:pt x="6282" y="8387"/>
                    <a:pt x="6388" y="8344"/>
                    <a:pt x="6470" y="8262"/>
                  </a:cubicBezTo>
                  <a:lnTo>
                    <a:pt x="6807" y="7925"/>
                  </a:lnTo>
                  <a:lnTo>
                    <a:pt x="6807" y="10057"/>
                  </a:lnTo>
                  <a:cubicBezTo>
                    <a:pt x="6800" y="10201"/>
                    <a:pt x="6905" y="10273"/>
                    <a:pt x="7011" y="10273"/>
                  </a:cubicBezTo>
                  <a:cubicBezTo>
                    <a:pt x="7117" y="10273"/>
                    <a:pt x="7223" y="10201"/>
                    <a:pt x="7216" y="10057"/>
                  </a:cubicBezTo>
                  <a:lnTo>
                    <a:pt x="7216" y="7925"/>
                  </a:lnTo>
                  <a:lnTo>
                    <a:pt x="7553" y="8262"/>
                  </a:lnTo>
                  <a:cubicBezTo>
                    <a:pt x="7634" y="8344"/>
                    <a:pt x="7740" y="8387"/>
                    <a:pt x="7856" y="8387"/>
                  </a:cubicBezTo>
                  <a:lnTo>
                    <a:pt x="7894" y="8387"/>
                  </a:lnTo>
                  <a:cubicBezTo>
                    <a:pt x="8024" y="8373"/>
                    <a:pt x="8135" y="8305"/>
                    <a:pt x="8207" y="8199"/>
                  </a:cubicBezTo>
                  <a:lnTo>
                    <a:pt x="8760" y="7372"/>
                  </a:lnTo>
                  <a:lnTo>
                    <a:pt x="10088" y="7853"/>
                  </a:lnTo>
                  <a:cubicBezTo>
                    <a:pt x="10353" y="7949"/>
                    <a:pt x="10531" y="8199"/>
                    <a:pt x="10531" y="8483"/>
                  </a:cubicBezTo>
                  <a:lnTo>
                    <a:pt x="10531" y="10062"/>
                  </a:lnTo>
                  <a:cubicBezTo>
                    <a:pt x="10538" y="10189"/>
                    <a:pt x="10637" y="10253"/>
                    <a:pt x="10736" y="10253"/>
                  </a:cubicBezTo>
                  <a:cubicBezTo>
                    <a:pt x="10834" y="10253"/>
                    <a:pt x="10933" y="10189"/>
                    <a:pt x="10940" y="10062"/>
                  </a:cubicBezTo>
                  <a:lnTo>
                    <a:pt x="10940" y="8483"/>
                  </a:lnTo>
                  <a:cubicBezTo>
                    <a:pt x="10940" y="8204"/>
                    <a:pt x="10834" y="7935"/>
                    <a:pt x="10642" y="7733"/>
                  </a:cubicBezTo>
                  <a:lnTo>
                    <a:pt x="10690" y="7718"/>
                  </a:lnTo>
                  <a:cubicBezTo>
                    <a:pt x="10757" y="7704"/>
                    <a:pt x="10820" y="7680"/>
                    <a:pt x="10882" y="7651"/>
                  </a:cubicBezTo>
                  <a:lnTo>
                    <a:pt x="11402" y="8175"/>
                  </a:lnTo>
                  <a:lnTo>
                    <a:pt x="11402" y="10062"/>
                  </a:lnTo>
                  <a:cubicBezTo>
                    <a:pt x="11409" y="10191"/>
                    <a:pt x="11509" y="10256"/>
                    <a:pt x="11609" y="10256"/>
                  </a:cubicBezTo>
                  <a:cubicBezTo>
                    <a:pt x="11709" y="10256"/>
                    <a:pt x="11809" y="10191"/>
                    <a:pt x="11816" y="10062"/>
                  </a:cubicBezTo>
                  <a:lnTo>
                    <a:pt x="11816" y="8175"/>
                  </a:lnTo>
                  <a:lnTo>
                    <a:pt x="12331" y="7656"/>
                  </a:lnTo>
                  <a:cubicBezTo>
                    <a:pt x="12360" y="7670"/>
                    <a:pt x="12388" y="7680"/>
                    <a:pt x="12422" y="7689"/>
                  </a:cubicBezTo>
                  <a:lnTo>
                    <a:pt x="13264" y="7930"/>
                  </a:lnTo>
                  <a:cubicBezTo>
                    <a:pt x="13461" y="7988"/>
                    <a:pt x="13591" y="8166"/>
                    <a:pt x="13596" y="8363"/>
                  </a:cubicBezTo>
                  <a:lnTo>
                    <a:pt x="13596" y="10062"/>
                  </a:lnTo>
                  <a:cubicBezTo>
                    <a:pt x="13587" y="10206"/>
                    <a:pt x="13692" y="10278"/>
                    <a:pt x="13799" y="10278"/>
                  </a:cubicBezTo>
                  <a:cubicBezTo>
                    <a:pt x="13905" y="10278"/>
                    <a:pt x="14012" y="10206"/>
                    <a:pt x="14005" y="10062"/>
                  </a:cubicBezTo>
                  <a:lnTo>
                    <a:pt x="14005" y="8363"/>
                  </a:lnTo>
                  <a:cubicBezTo>
                    <a:pt x="14000" y="7978"/>
                    <a:pt x="13745" y="7641"/>
                    <a:pt x="13375" y="7535"/>
                  </a:cubicBezTo>
                  <a:lnTo>
                    <a:pt x="12528" y="7295"/>
                  </a:lnTo>
                  <a:cubicBezTo>
                    <a:pt x="12489" y="7285"/>
                    <a:pt x="12465" y="7251"/>
                    <a:pt x="12465" y="7213"/>
                  </a:cubicBezTo>
                  <a:lnTo>
                    <a:pt x="12465" y="6929"/>
                  </a:lnTo>
                  <a:cubicBezTo>
                    <a:pt x="12538" y="6881"/>
                    <a:pt x="12600" y="6828"/>
                    <a:pt x="12663" y="6770"/>
                  </a:cubicBezTo>
                  <a:cubicBezTo>
                    <a:pt x="12961" y="6486"/>
                    <a:pt x="13125" y="6092"/>
                    <a:pt x="13125" y="5678"/>
                  </a:cubicBezTo>
                  <a:lnTo>
                    <a:pt x="13125" y="5288"/>
                  </a:lnTo>
                  <a:lnTo>
                    <a:pt x="13206" y="5125"/>
                  </a:lnTo>
                  <a:cubicBezTo>
                    <a:pt x="13298" y="4947"/>
                    <a:pt x="13341" y="4745"/>
                    <a:pt x="13341" y="4547"/>
                  </a:cubicBezTo>
                  <a:lnTo>
                    <a:pt x="13341" y="3489"/>
                  </a:lnTo>
                  <a:cubicBezTo>
                    <a:pt x="13341" y="3378"/>
                    <a:pt x="13250" y="3287"/>
                    <a:pt x="13139" y="3287"/>
                  </a:cubicBezTo>
                  <a:lnTo>
                    <a:pt x="11166" y="3287"/>
                  </a:lnTo>
                  <a:cubicBezTo>
                    <a:pt x="10449" y="3287"/>
                    <a:pt x="9867" y="3869"/>
                    <a:pt x="9867" y="4586"/>
                  </a:cubicBezTo>
                  <a:lnTo>
                    <a:pt x="9867" y="4595"/>
                  </a:lnTo>
                  <a:cubicBezTo>
                    <a:pt x="9867" y="4764"/>
                    <a:pt x="9906" y="4927"/>
                    <a:pt x="9983" y="5077"/>
                  </a:cubicBezTo>
                  <a:lnTo>
                    <a:pt x="10088" y="5288"/>
                  </a:lnTo>
                  <a:lnTo>
                    <a:pt x="10088" y="5620"/>
                  </a:lnTo>
                  <a:cubicBezTo>
                    <a:pt x="10084" y="6130"/>
                    <a:pt x="10329" y="6612"/>
                    <a:pt x="10743" y="6915"/>
                  </a:cubicBezTo>
                  <a:lnTo>
                    <a:pt x="10743" y="7208"/>
                  </a:lnTo>
                  <a:cubicBezTo>
                    <a:pt x="10743" y="7256"/>
                    <a:pt x="10743" y="7276"/>
                    <a:pt x="10574" y="7324"/>
                  </a:cubicBezTo>
                  <a:lnTo>
                    <a:pt x="10161" y="7444"/>
                  </a:lnTo>
                  <a:lnTo>
                    <a:pt x="8967" y="7011"/>
                  </a:lnTo>
                  <a:cubicBezTo>
                    <a:pt x="8972" y="6948"/>
                    <a:pt x="8953" y="6895"/>
                    <a:pt x="8910" y="6852"/>
                  </a:cubicBezTo>
                  <a:lnTo>
                    <a:pt x="8529" y="6453"/>
                  </a:lnTo>
                  <a:lnTo>
                    <a:pt x="8529" y="5779"/>
                  </a:lnTo>
                  <a:cubicBezTo>
                    <a:pt x="8573" y="5745"/>
                    <a:pt x="8611" y="5712"/>
                    <a:pt x="8650" y="5673"/>
                  </a:cubicBezTo>
                  <a:cubicBezTo>
                    <a:pt x="9131" y="5221"/>
                    <a:pt x="9405" y="4586"/>
                    <a:pt x="9410" y="3927"/>
                  </a:cubicBezTo>
                  <a:lnTo>
                    <a:pt x="9410" y="3388"/>
                  </a:lnTo>
                  <a:cubicBezTo>
                    <a:pt x="9554" y="3075"/>
                    <a:pt x="9626" y="2738"/>
                    <a:pt x="9626" y="2392"/>
                  </a:cubicBezTo>
                  <a:lnTo>
                    <a:pt x="9626" y="202"/>
                  </a:lnTo>
                  <a:cubicBezTo>
                    <a:pt x="9626" y="92"/>
                    <a:pt x="9535" y="0"/>
                    <a:pt x="94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8" name="Google Shape;13656;p90">
              <a:extLst>
                <a:ext uri="{FF2B5EF4-FFF2-40B4-BE49-F238E27FC236}">
                  <a16:creationId xmlns:a16="http://schemas.microsoft.com/office/drawing/2014/main" id="{569941F8-CB60-472D-9FCD-DA3307B9CCA3}"/>
                </a:ext>
              </a:extLst>
            </p:cNvPr>
            <p:cNvSpPr/>
            <p:nvPr/>
          </p:nvSpPr>
          <p:spPr>
            <a:xfrm>
              <a:off x="5665473" y="3655644"/>
              <a:ext cx="10753" cy="44901"/>
            </a:xfrm>
            <a:custGeom>
              <a:avLst/>
              <a:gdLst/>
              <a:ahLst/>
              <a:cxnLst/>
              <a:rect l="l" t="t" r="r" b="b"/>
              <a:pathLst>
                <a:path w="410" h="1712" extrusionOk="0">
                  <a:moveTo>
                    <a:pt x="208" y="0"/>
                  </a:moveTo>
                  <a:cubicBezTo>
                    <a:pt x="92" y="0"/>
                    <a:pt x="1" y="91"/>
                    <a:pt x="1" y="202"/>
                  </a:cubicBezTo>
                  <a:lnTo>
                    <a:pt x="1" y="1521"/>
                  </a:lnTo>
                  <a:cubicBezTo>
                    <a:pt x="8" y="1648"/>
                    <a:pt x="107" y="1712"/>
                    <a:pt x="205" y="1712"/>
                  </a:cubicBezTo>
                  <a:cubicBezTo>
                    <a:pt x="304" y="1712"/>
                    <a:pt x="403" y="1648"/>
                    <a:pt x="410" y="1521"/>
                  </a:cubicBezTo>
                  <a:lnTo>
                    <a:pt x="410" y="202"/>
                  </a:lnTo>
                  <a:cubicBezTo>
                    <a:pt x="410" y="91"/>
                    <a:pt x="318" y="0"/>
                    <a:pt x="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9" name="Google Shape;13657;p90">
              <a:extLst>
                <a:ext uri="{FF2B5EF4-FFF2-40B4-BE49-F238E27FC236}">
                  <a16:creationId xmlns:a16="http://schemas.microsoft.com/office/drawing/2014/main" id="{A5D68353-3BED-48EC-B4E0-E0E3C0AC7AB8}"/>
                </a:ext>
              </a:extLst>
            </p:cNvPr>
            <p:cNvSpPr/>
            <p:nvPr/>
          </p:nvSpPr>
          <p:spPr>
            <a:xfrm>
              <a:off x="5470052" y="3480366"/>
              <a:ext cx="93527" cy="31289"/>
            </a:xfrm>
            <a:custGeom>
              <a:avLst/>
              <a:gdLst/>
              <a:ahLst/>
              <a:cxnLst/>
              <a:rect l="l" t="t" r="r" b="b"/>
              <a:pathLst>
                <a:path w="3566" h="1193" extrusionOk="0">
                  <a:moveTo>
                    <a:pt x="1414" y="0"/>
                  </a:moveTo>
                  <a:cubicBezTo>
                    <a:pt x="995" y="0"/>
                    <a:pt x="616" y="44"/>
                    <a:pt x="369" y="81"/>
                  </a:cubicBezTo>
                  <a:cubicBezTo>
                    <a:pt x="162" y="110"/>
                    <a:pt x="8" y="293"/>
                    <a:pt x="8" y="505"/>
                  </a:cubicBezTo>
                  <a:lnTo>
                    <a:pt x="8" y="976"/>
                  </a:lnTo>
                  <a:cubicBezTo>
                    <a:pt x="1" y="1121"/>
                    <a:pt x="107" y="1193"/>
                    <a:pt x="213" y="1193"/>
                  </a:cubicBezTo>
                  <a:cubicBezTo>
                    <a:pt x="318" y="1193"/>
                    <a:pt x="424" y="1121"/>
                    <a:pt x="417" y="976"/>
                  </a:cubicBezTo>
                  <a:lnTo>
                    <a:pt x="417" y="505"/>
                  </a:lnTo>
                  <a:lnTo>
                    <a:pt x="422" y="500"/>
                  </a:lnTo>
                  <a:cubicBezTo>
                    <a:pt x="417" y="495"/>
                    <a:pt x="422" y="490"/>
                    <a:pt x="431" y="486"/>
                  </a:cubicBezTo>
                  <a:cubicBezTo>
                    <a:pt x="750" y="437"/>
                    <a:pt x="1073" y="413"/>
                    <a:pt x="1395" y="413"/>
                  </a:cubicBezTo>
                  <a:cubicBezTo>
                    <a:pt x="1517" y="413"/>
                    <a:pt x="1638" y="416"/>
                    <a:pt x="1760" y="423"/>
                  </a:cubicBezTo>
                  <a:cubicBezTo>
                    <a:pt x="2399" y="466"/>
                    <a:pt x="2861" y="625"/>
                    <a:pt x="3136" y="899"/>
                  </a:cubicBezTo>
                  <a:cubicBezTo>
                    <a:pt x="3180" y="941"/>
                    <a:pt x="3228" y="959"/>
                    <a:pt x="3275" y="959"/>
                  </a:cubicBezTo>
                  <a:cubicBezTo>
                    <a:pt x="3432" y="959"/>
                    <a:pt x="3565" y="759"/>
                    <a:pt x="3424" y="611"/>
                  </a:cubicBezTo>
                  <a:cubicBezTo>
                    <a:pt x="2938" y="124"/>
                    <a:pt x="2120" y="0"/>
                    <a:pt x="14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0" name="Google Shape;13658;p90">
              <a:extLst>
                <a:ext uri="{FF2B5EF4-FFF2-40B4-BE49-F238E27FC236}">
                  <a16:creationId xmlns:a16="http://schemas.microsoft.com/office/drawing/2014/main" id="{34DDD1ED-419A-4EE8-88CC-4242DDF6A186}"/>
                </a:ext>
              </a:extLst>
            </p:cNvPr>
            <p:cNvSpPr/>
            <p:nvPr/>
          </p:nvSpPr>
          <p:spPr>
            <a:xfrm>
              <a:off x="5447208" y="3667105"/>
              <a:ext cx="11147" cy="34017"/>
            </a:xfrm>
            <a:custGeom>
              <a:avLst/>
              <a:gdLst/>
              <a:ahLst/>
              <a:cxnLst/>
              <a:rect l="l" t="t" r="r" b="b"/>
              <a:pathLst>
                <a:path w="425" h="1297" extrusionOk="0">
                  <a:moveTo>
                    <a:pt x="210" y="1"/>
                  </a:moveTo>
                  <a:cubicBezTo>
                    <a:pt x="100" y="1"/>
                    <a:pt x="8" y="92"/>
                    <a:pt x="8" y="203"/>
                  </a:cubicBezTo>
                  <a:lnTo>
                    <a:pt x="8" y="1084"/>
                  </a:lnTo>
                  <a:cubicBezTo>
                    <a:pt x="1" y="1225"/>
                    <a:pt x="107" y="1296"/>
                    <a:pt x="213" y="1296"/>
                  </a:cubicBezTo>
                  <a:cubicBezTo>
                    <a:pt x="318" y="1296"/>
                    <a:pt x="424" y="1225"/>
                    <a:pt x="417" y="1084"/>
                  </a:cubicBezTo>
                  <a:lnTo>
                    <a:pt x="417" y="203"/>
                  </a:lnTo>
                  <a:cubicBezTo>
                    <a:pt x="417" y="92"/>
                    <a:pt x="326" y="1"/>
                    <a:pt x="2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1" name="Google Shape;13659;p90">
              <a:extLst>
                <a:ext uri="{FF2B5EF4-FFF2-40B4-BE49-F238E27FC236}">
                  <a16:creationId xmlns:a16="http://schemas.microsoft.com/office/drawing/2014/main" id="{55559957-7A56-4620-9B47-26A6C1954C27}"/>
                </a:ext>
              </a:extLst>
            </p:cNvPr>
            <p:cNvSpPr/>
            <p:nvPr/>
          </p:nvSpPr>
          <p:spPr>
            <a:xfrm>
              <a:off x="5573546" y="3667105"/>
              <a:ext cx="11120" cy="34017"/>
            </a:xfrm>
            <a:custGeom>
              <a:avLst/>
              <a:gdLst/>
              <a:ahLst/>
              <a:cxnLst/>
              <a:rect l="l" t="t" r="r" b="b"/>
              <a:pathLst>
                <a:path w="424" h="1297" extrusionOk="0">
                  <a:moveTo>
                    <a:pt x="215" y="1"/>
                  </a:moveTo>
                  <a:cubicBezTo>
                    <a:pt x="99" y="1"/>
                    <a:pt x="8" y="92"/>
                    <a:pt x="8" y="203"/>
                  </a:cubicBezTo>
                  <a:lnTo>
                    <a:pt x="8" y="1084"/>
                  </a:lnTo>
                  <a:cubicBezTo>
                    <a:pt x="0" y="1225"/>
                    <a:pt x="106" y="1296"/>
                    <a:pt x="212" y="1296"/>
                  </a:cubicBezTo>
                  <a:cubicBezTo>
                    <a:pt x="318" y="1296"/>
                    <a:pt x="424" y="1225"/>
                    <a:pt x="417" y="1084"/>
                  </a:cubicBezTo>
                  <a:lnTo>
                    <a:pt x="417" y="203"/>
                  </a:lnTo>
                  <a:cubicBezTo>
                    <a:pt x="417" y="92"/>
                    <a:pt x="325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362" name="Google Shape;13660;p90">
            <a:extLst>
              <a:ext uri="{FF2B5EF4-FFF2-40B4-BE49-F238E27FC236}">
                <a16:creationId xmlns:a16="http://schemas.microsoft.com/office/drawing/2014/main" id="{9BA23A4E-C465-432D-BE8F-8DA1B4F315CE}"/>
              </a:ext>
            </a:extLst>
          </p:cNvPr>
          <p:cNvGrpSpPr/>
          <p:nvPr/>
        </p:nvGrpSpPr>
        <p:grpSpPr>
          <a:xfrm>
            <a:off x="7696816" y="4321650"/>
            <a:ext cx="489195" cy="374773"/>
            <a:chOff x="5772612" y="3425812"/>
            <a:chExt cx="366896" cy="281080"/>
          </a:xfrm>
        </p:grpSpPr>
        <p:sp>
          <p:nvSpPr>
            <p:cNvPr id="1363" name="Google Shape;13661;p90">
              <a:extLst>
                <a:ext uri="{FF2B5EF4-FFF2-40B4-BE49-F238E27FC236}">
                  <a16:creationId xmlns:a16="http://schemas.microsoft.com/office/drawing/2014/main" id="{A147C8B0-840A-4A2B-A479-390F8B6F87F5}"/>
                </a:ext>
              </a:extLst>
            </p:cNvPr>
            <p:cNvSpPr/>
            <p:nvPr/>
          </p:nvSpPr>
          <p:spPr>
            <a:xfrm>
              <a:off x="5792178" y="3537384"/>
              <a:ext cx="23002" cy="57569"/>
            </a:xfrm>
            <a:custGeom>
              <a:avLst/>
              <a:gdLst/>
              <a:ahLst/>
              <a:cxnLst/>
              <a:rect l="l" t="t" r="r" b="b"/>
              <a:pathLst>
                <a:path w="877" h="2195" extrusionOk="0">
                  <a:moveTo>
                    <a:pt x="121" y="0"/>
                  </a:moveTo>
                  <a:cubicBezTo>
                    <a:pt x="39" y="111"/>
                    <a:pt x="1" y="241"/>
                    <a:pt x="1" y="376"/>
                  </a:cubicBezTo>
                  <a:lnTo>
                    <a:pt x="1" y="2195"/>
                  </a:lnTo>
                  <a:lnTo>
                    <a:pt x="877" y="2195"/>
                  </a:lnTo>
                  <a:lnTo>
                    <a:pt x="877" y="1030"/>
                  </a:lnTo>
                  <a:cubicBezTo>
                    <a:pt x="877" y="857"/>
                    <a:pt x="804" y="689"/>
                    <a:pt x="684" y="563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4" name="Google Shape;13662;p90">
              <a:extLst>
                <a:ext uri="{FF2B5EF4-FFF2-40B4-BE49-F238E27FC236}">
                  <a16:creationId xmlns:a16="http://schemas.microsoft.com/office/drawing/2014/main" id="{2D59A4E8-40C4-4680-AFDA-B662799B4CFA}"/>
                </a:ext>
              </a:extLst>
            </p:cNvPr>
            <p:cNvSpPr/>
            <p:nvPr/>
          </p:nvSpPr>
          <p:spPr>
            <a:xfrm>
              <a:off x="6059358" y="3505964"/>
              <a:ext cx="45951" cy="40154"/>
            </a:xfrm>
            <a:custGeom>
              <a:avLst/>
              <a:gdLst/>
              <a:ahLst/>
              <a:cxnLst/>
              <a:rect l="l" t="t" r="r" b="b"/>
              <a:pathLst>
                <a:path w="1752" h="1531" extrusionOk="0">
                  <a:moveTo>
                    <a:pt x="876" y="0"/>
                  </a:moveTo>
                  <a:cubicBezTo>
                    <a:pt x="390" y="0"/>
                    <a:pt x="0" y="342"/>
                    <a:pt x="0" y="765"/>
                  </a:cubicBezTo>
                  <a:cubicBezTo>
                    <a:pt x="0" y="1189"/>
                    <a:pt x="390" y="1530"/>
                    <a:pt x="876" y="1530"/>
                  </a:cubicBezTo>
                  <a:cubicBezTo>
                    <a:pt x="1357" y="1530"/>
                    <a:pt x="1752" y="1189"/>
                    <a:pt x="1752" y="765"/>
                  </a:cubicBezTo>
                  <a:cubicBezTo>
                    <a:pt x="1752" y="342"/>
                    <a:pt x="1357" y="0"/>
                    <a:pt x="876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5" name="Google Shape;13663;p90">
              <a:extLst>
                <a:ext uri="{FF2B5EF4-FFF2-40B4-BE49-F238E27FC236}">
                  <a16:creationId xmlns:a16="http://schemas.microsoft.com/office/drawing/2014/main" id="{96642A92-1FDA-4E88-ABF3-FFC025C96559}"/>
                </a:ext>
              </a:extLst>
            </p:cNvPr>
            <p:cNvSpPr/>
            <p:nvPr/>
          </p:nvSpPr>
          <p:spPr>
            <a:xfrm>
              <a:off x="6059358" y="3505937"/>
              <a:ext cx="31578" cy="40181"/>
            </a:xfrm>
            <a:custGeom>
              <a:avLst/>
              <a:gdLst/>
              <a:ahLst/>
              <a:cxnLst/>
              <a:rect l="l" t="t" r="r" b="b"/>
              <a:pathLst>
                <a:path w="1204" h="1532" extrusionOk="0">
                  <a:moveTo>
                    <a:pt x="910" y="1"/>
                  </a:moveTo>
                  <a:cubicBezTo>
                    <a:pt x="898" y="1"/>
                    <a:pt x="887" y="1"/>
                    <a:pt x="876" y="1"/>
                  </a:cubicBezTo>
                  <a:cubicBezTo>
                    <a:pt x="395" y="1"/>
                    <a:pt x="0" y="343"/>
                    <a:pt x="0" y="766"/>
                  </a:cubicBezTo>
                  <a:cubicBezTo>
                    <a:pt x="0" y="1190"/>
                    <a:pt x="390" y="1531"/>
                    <a:pt x="876" y="1531"/>
                  </a:cubicBezTo>
                  <a:cubicBezTo>
                    <a:pt x="987" y="1531"/>
                    <a:pt x="1097" y="1512"/>
                    <a:pt x="1203" y="1474"/>
                  </a:cubicBezTo>
                  <a:cubicBezTo>
                    <a:pt x="881" y="1363"/>
                    <a:pt x="655" y="1089"/>
                    <a:pt x="655" y="766"/>
                  </a:cubicBezTo>
                  <a:cubicBezTo>
                    <a:pt x="655" y="444"/>
                    <a:pt x="881" y="170"/>
                    <a:pt x="1203" y="54"/>
                  </a:cubicBezTo>
                  <a:cubicBezTo>
                    <a:pt x="1108" y="20"/>
                    <a:pt x="1009" y="1"/>
                    <a:pt x="910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6" name="Google Shape;13664;p90">
              <a:extLst>
                <a:ext uri="{FF2B5EF4-FFF2-40B4-BE49-F238E27FC236}">
                  <a16:creationId xmlns:a16="http://schemas.microsoft.com/office/drawing/2014/main" id="{C2A5EC1B-1B6F-497B-A239-12EB3559079C}"/>
                </a:ext>
              </a:extLst>
            </p:cNvPr>
            <p:cNvSpPr/>
            <p:nvPr/>
          </p:nvSpPr>
          <p:spPr>
            <a:xfrm>
              <a:off x="6030691" y="3609326"/>
              <a:ext cx="103389" cy="91901"/>
            </a:xfrm>
            <a:custGeom>
              <a:avLst/>
              <a:gdLst/>
              <a:ahLst/>
              <a:cxnLst/>
              <a:rect l="l" t="t" r="r" b="b"/>
              <a:pathLst>
                <a:path w="3942" h="3504" extrusionOk="0">
                  <a:moveTo>
                    <a:pt x="1310" y="0"/>
                  </a:moveTo>
                  <a:lnTo>
                    <a:pt x="1310" y="659"/>
                  </a:lnTo>
                  <a:cubicBezTo>
                    <a:pt x="1310" y="823"/>
                    <a:pt x="1218" y="972"/>
                    <a:pt x="1069" y="1049"/>
                  </a:cubicBezTo>
                  <a:lnTo>
                    <a:pt x="362" y="1405"/>
                  </a:lnTo>
                  <a:cubicBezTo>
                    <a:pt x="141" y="1516"/>
                    <a:pt x="1" y="1742"/>
                    <a:pt x="1" y="1992"/>
                  </a:cubicBezTo>
                  <a:lnTo>
                    <a:pt x="1" y="3503"/>
                  </a:lnTo>
                  <a:lnTo>
                    <a:pt x="3942" y="3503"/>
                  </a:lnTo>
                  <a:lnTo>
                    <a:pt x="3942" y="1992"/>
                  </a:lnTo>
                  <a:cubicBezTo>
                    <a:pt x="3942" y="1742"/>
                    <a:pt x="3797" y="1511"/>
                    <a:pt x="3576" y="1400"/>
                  </a:cubicBezTo>
                  <a:lnTo>
                    <a:pt x="2864" y="1044"/>
                  </a:lnTo>
                  <a:cubicBezTo>
                    <a:pt x="2720" y="972"/>
                    <a:pt x="2623" y="818"/>
                    <a:pt x="2623" y="655"/>
                  </a:cubicBezTo>
                  <a:lnTo>
                    <a:pt x="2623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7" name="Google Shape;13665;p90">
              <a:extLst>
                <a:ext uri="{FF2B5EF4-FFF2-40B4-BE49-F238E27FC236}">
                  <a16:creationId xmlns:a16="http://schemas.microsoft.com/office/drawing/2014/main" id="{2C12124B-72C7-4B6A-A816-FB7B3B7B43FA}"/>
                </a:ext>
              </a:extLst>
            </p:cNvPr>
            <p:cNvSpPr/>
            <p:nvPr/>
          </p:nvSpPr>
          <p:spPr>
            <a:xfrm>
              <a:off x="6030691" y="3634688"/>
              <a:ext cx="103389" cy="66539"/>
            </a:xfrm>
            <a:custGeom>
              <a:avLst/>
              <a:gdLst/>
              <a:ahLst/>
              <a:cxnLst/>
              <a:rect l="l" t="t" r="r" b="b"/>
              <a:pathLst>
                <a:path w="3942" h="2537" extrusionOk="0">
                  <a:moveTo>
                    <a:pt x="1180" y="0"/>
                  </a:moveTo>
                  <a:cubicBezTo>
                    <a:pt x="1146" y="34"/>
                    <a:pt x="1108" y="58"/>
                    <a:pt x="1069" y="77"/>
                  </a:cubicBezTo>
                  <a:lnTo>
                    <a:pt x="362" y="433"/>
                  </a:lnTo>
                  <a:cubicBezTo>
                    <a:pt x="141" y="544"/>
                    <a:pt x="1" y="775"/>
                    <a:pt x="1" y="1020"/>
                  </a:cubicBezTo>
                  <a:lnTo>
                    <a:pt x="1" y="2536"/>
                  </a:lnTo>
                  <a:lnTo>
                    <a:pt x="3942" y="2536"/>
                  </a:lnTo>
                  <a:lnTo>
                    <a:pt x="3937" y="1020"/>
                  </a:lnTo>
                  <a:cubicBezTo>
                    <a:pt x="3937" y="775"/>
                    <a:pt x="3797" y="544"/>
                    <a:pt x="3576" y="433"/>
                  </a:cubicBezTo>
                  <a:lnTo>
                    <a:pt x="2869" y="77"/>
                  </a:lnTo>
                  <a:cubicBezTo>
                    <a:pt x="2830" y="58"/>
                    <a:pt x="2792" y="34"/>
                    <a:pt x="2758" y="0"/>
                  </a:cubicBezTo>
                  <a:lnTo>
                    <a:pt x="2508" y="279"/>
                  </a:lnTo>
                  <a:cubicBezTo>
                    <a:pt x="2368" y="448"/>
                    <a:pt x="2169" y="532"/>
                    <a:pt x="1969" y="532"/>
                  </a:cubicBezTo>
                  <a:cubicBezTo>
                    <a:pt x="1769" y="532"/>
                    <a:pt x="1570" y="448"/>
                    <a:pt x="1430" y="279"/>
                  </a:cubicBezTo>
                  <a:lnTo>
                    <a:pt x="1180" y="0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8" name="Google Shape;13666;p90">
              <a:extLst>
                <a:ext uri="{FF2B5EF4-FFF2-40B4-BE49-F238E27FC236}">
                  <a16:creationId xmlns:a16="http://schemas.microsoft.com/office/drawing/2014/main" id="{482A62F0-B361-4F9D-96BB-34283C9C4A0D}"/>
                </a:ext>
              </a:extLst>
            </p:cNvPr>
            <p:cNvSpPr/>
            <p:nvPr/>
          </p:nvSpPr>
          <p:spPr>
            <a:xfrm>
              <a:off x="6042074" y="3528808"/>
              <a:ext cx="80414" cy="80414"/>
            </a:xfrm>
            <a:custGeom>
              <a:avLst/>
              <a:gdLst/>
              <a:ahLst/>
              <a:cxnLst/>
              <a:rect l="l" t="t" r="r" b="b"/>
              <a:pathLst>
                <a:path w="3066" h="3066" extrusionOk="0">
                  <a:moveTo>
                    <a:pt x="1535" y="0"/>
                  </a:moveTo>
                  <a:cubicBezTo>
                    <a:pt x="688" y="0"/>
                    <a:pt x="0" y="688"/>
                    <a:pt x="0" y="1535"/>
                  </a:cubicBezTo>
                  <a:cubicBezTo>
                    <a:pt x="0" y="2382"/>
                    <a:pt x="688" y="3065"/>
                    <a:pt x="1535" y="3065"/>
                  </a:cubicBezTo>
                  <a:cubicBezTo>
                    <a:pt x="2377" y="3065"/>
                    <a:pt x="3065" y="2382"/>
                    <a:pt x="3065" y="1535"/>
                  </a:cubicBezTo>
                  <a:cubicBezTo>
                    <a:pt x="3065" y="688"/>
                    <a:pt x="2377" y="0"/>
                    <a:pt x="1535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9" name="Google Shape;13667;p90">
              <a:extLst>
                <a:ext uri="{FF2B5EF4-FFF2-40B4-BE49-F238E27FC236}">
                  <a16:creationId xmlns:a16="http://schemas.microsoft.com/office/drawing/2014/main" id="{470B8992-E5C9-4D54-A752-54C04D2D08D5}"/>
                </a:ext>
              </a:extLst>
            </p:cNvPr>
            <p:cNvSpPr/>
            <p:nvPr/>
          </p:nvSpPr>
          <p:spPr>
            <a:xfrm>
              <a:off x="6056866" y="3528939"/>
              <a:ext cx="67247" cy="72335"/>
            </a:xfrm>
            <a:custGeom>
              <a:avLst/>
              <a:gdLst/>
              <a:ahLst/>
              <a:cxnLst/>
              <a:rect l="l" t="t" r="r" b="b"/>
              <a:pathLst>
                <a:path w="2564" h="2758" extrusionOk="0">
                  <a:moveTo>
                    <a:pt x="971" y="0"/>
                  </a:moveTo>
                  <a:cubicBezTo>
                    <a:pt x="243" y="0"/>
                    <a:pt x="1" y="1006"/>
                    <a:pt x="658" y="1328"/>
                  </a:cubicBezTo>
                  <a:cubicBezTo>
                    <a:pt x="677" y="1338"/>
                    <a:pt x="697" y="1347"/>
                    <a:pt x="721" y="1357"/>
                  </a:cubicBezTo>
                  <a:lnTo>
                    <a:pt x="1481" y="2738"/>
                  </a:lnTo>
                  <a:cubicBezTo>
                    <a:pt x="1481" y="2738"/>
                    <a:pt x="1683" y="2752"/>
                    <a:pt x="1890" y="2757"/>
                  </a:cubicBezTo>
                  <a:cubicBezTo>
                    <a:pt x="2338" y="2425"/>
                    <a:pt x="2564" y="1872"/>
                    <a:pt x="2487" y="1318"/>
                  </a:cubicBezTo>
                  <a:cubicBezTo>
                    <a:pt x="2395" y="688"/>
                    <a:pt x="1929" y="178"/>
                    <a:pt x="1308" y="34"/>
                  </a:cubicBezTo>
                  <a:cubicBezTo>
                    <a:pt x="1202" y="10"/>
                    <a:pt x="1091" y="0"/>
                    <a:pt x="976" y="0"/>
                  </a:cubicBezTo>
                  <a:cubicBezTo>
                    <a:pt x="974" y="0"/>
                    <a:pt x="972" y="0"/>
                    <a:pt x="971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0" name="Google Shape;13668;p90">
              <a:extLst>
                <a:ext uri="{FF2B5EF4-FFF2-40B4-BE49-F238E27FC236}">
                  <a16:creationId xmlns:a16="http://schemas.microsoft.com/office/drawing/2014/main" id="{2791BB49-802F-4C46-8DF9-F3491F467243}"/>
                </a:ext>
              </a:extLst>
            </p:cNvPr>
            <p:cNvSpPr/>
            <p:nvPr/>
          </p:nvSpPr>
          <p:spPr>
            <a:xfrm>
              <a:off x="6048001" y="3564241"/>
              <a:ext cx="68795" cy="56573"/>
            </a:xfrm>
            <a:custGeom>
              <a:avLst/>
              <a:gdLst/>
              <a:ahLst/>
              <a:cxnLst/>
              <a:rect l="l" t="t" r="r" b="b"/>
              <a:pathLst>
                <a:path w="2623" h="2157" extrusionOk="0">
                  <a:moveTo>
                    <a:pt x="1005" y="0"/>
                  </a:moveTo>
                  <a:cubicBezTo>
                    <a:pt x="922" y="0"/>
                    <a:pt x="845" y="50"/>
                    <a:pt x="809" y="126"/>
                  </a:cubicBezTo>
                  <a:cubicBezTo>
                    <a:pt x="736" y="276"/>
                    <a:pt x="635" y="410"/>
                    <a:pt x="510" y="521"/>
                  </a:cubicBezTo>
                  <a:cubicBezTo>
                    <a:pt x="462" y="564"/>
                    <a:pt x="409" y="608"/>
                    <a:pt x="356" y="641"/>
                  </a:cubicBezTo>
                  <a:cubicBezTo>
                    <a:pt x="92" y="824"/>
                    <a:pt x="0" y="1175"/>
                    <a:pt x="149" y="1459"/>
                  </a:cubicBezTo>
                  <a:cubicBezTo>
                    <a:pt x="375" y="1888"/>
                    <a:pt x="823" y="2157"/>
                    <a:pt x="1309" y="2157"/>
                  </a:cubicBezTo>
                  <a:cubicBezTo>
                    <a:pt x="1992" y="2157"/>
                    <a:pt x="2565" y="1628"/>
                    <a:pt x="2618" y="944"/>
                  </a:cubicBezTo>
                  <a:cubicBezTo>
                    <a:pt x="2623" y="877"/>
                    <a:pt x="2594" y="810"/>
                    <a:pt x="2541" y="771"/>
                  </a:cubicBezTo>
                  <a:cubicBezTo>
                    <a:pt x="2108" y="406"/>
                    <a:pt x="1602" y="146"/>
                    <a:pt x="1054" y="6"/>
                  </a:cubicBezTo>
                  <a:cubicBezTo>
                    <a:pt x="1037" y="2"/>
                    <a:pt x="1021" y="0"/>
                    <a:pt x="1005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1" name="Google Shape;13669;p90">
              <a:extLst>
                <a:ext uri="{FF2B5EF4-FFF2-40B4-BE49-F238E27FC236}">
                  <a16:creationId xmlns:a16="http://schemas.microsoft.com/office/drawing/2014/main" id="{A0DD18E8-B07C-4781-8F8D-06190DAAA3E0}"/>
                </a:ext>
              </a:extLst>
            </p:cNvPr>
            <p:cNvSpPr/>
            <p:nvPr/>
          </p:nvSpPr>
          <p:spPr>
            <a:xfrm>
              <a:off x="6048237" y="3564241"/>
              <a:ext cx="68559" cy="55943"/>
            </a:xfrm>
            <a:custGeom>
              <a:avLst/>
              <a:gdLst/>
              <a:ahLst/>
              <a:cxnLst/>
              <a:rect l="l" t="t" r="r" b="b"/>
              <a:pathLst>
                <a:path w="2614" h="2133" extrusionOk="0">
                  <a:moveTo>
                    <a:pt x="996" y="0"/>
                  </a:moveTo>
                  <a:cubicBezTo>
                    <a:pt x="913" y="0"/>
                    <a:pt x="836" y="50"/>
                    <a:pt x="800" y="126"/>
                  </a:cubicBezTo>
                  <a:cubicBezTo>
                    <a:pt x="747" y="232"/>
                    <a:pt x="679" y="333"/>
                    <a:pt x="597" y="420"/>
                  </a:cubicBezTo>
                  <a:cubicBezTo>
                    <a:pt x="569" y="458"/>
                    <a:pt x="535" y="492"/>
                    <a:pt x="501" y="521"/>
                  </a:cubicBezTo>
                  <a:cubicBezTo>
                    <a:pt x="453" y="564"/>
                    <a:pt x="405" y="603"/>
                    <a:pt x="352" y="636"/>
                  </a:cubicBezTo>
                  <a:cubicBezTo>
                    <a:pt x="49" y="853"/>
                    <a:pt x="1" y="1243"/>
                    <a:pt x="188" y="1541"/>
                  </a:cubicBezTo>
                  <a:cubicBezTo>
                    <a:pt x="391" y="1859"/>
                    <a:pt x="723" y="2075"/>
                    <a:pt x="1098" y="2133"/>
                  </a:cubicBezTo>
                  <a:cubicBezTo>
                    <a:pt x="838" y="1955"/>
                    <a:pt x="641" y="1714"/>
                    <a:pt x="641" y="1276"/>
                  </a:cubicBezTo>
                  <a:lnTo>
                    <a:pt x="641" y="1108"/>
                  </a:lnTo>
                  <a:cubicBezTo>
                    <a:pt x="694" y="1074"/>
                    <a:pt x="742" y="1036"/>
                    <a:pt x="790" y="988"/>
                  </a:cubicBezTo>
                  <a:cubicBezTo>
                    <a:pt x="915" y="882"/>
                    <a:pt x="1016" y="757"/>
                    <a:pt x="1107" y="617"/>
                  </a:cubicBezTo>
                  <a:cubicBezTo>
                    <a:pt x="1521" y="747"/>
                    <a:pt x="1911" y="959"/>
                    <a:pt x="2248" y="1238"/>
                  </a:cubicBezTo>
                  <a:cubicBezTo>
                    <a:pt x="2291" y="1276"/>
                    <a:pt x="2349" y="1329"/>
                    <a:pt x="2469" y="1440"/>
                  </a:cubicBezTo>
                  <a:cubicBezTo>
                    <a:pt x="2546" y="1320"/>
                    <a:pt x="2599" y="1079"/>
                    <a:pt x="2609" y="940"/>
                  </a:cubicBezTo>
                  <a:cubicBezTo>
                    <a:pt x="2614" y="872"/>
                    <a:pt x="2585" y="810"/>
                    <a:pt x="2532" y="771"/>
                  </a:cubicBezTo>
                  <a:cubicBezTo>
                    <a:pt x="2099" y="410"/>
                    <a:pt x="1593" y="146"/>
                    <a:pt x="1045" y="6"/>
                  </a:cubicBezTo>
                  <a:cubicBezTo>
                    <a:pt x="1028" y="2"/>
                    <a:pt x="1012" y="0"/>
                    <a:pt x="996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2" name="Google Shape;13670;p90">
              <a:extLst>
                <a:ext uri="{FF2B5EF4-FFF2-40B4-BE49-F238E27FC236}">
                  <a16:creationId xmlns:a16="http://schemas.microsoft.com/office/drawing/2014/main" id="{94B052D6-FEBC-4D64-B70F-A6461D4E737E}"/>
                </a:ext>
              </a:extLst>
            </p:cNvPr>
            <p:cNvSpPr/>
            <p:nvPr/>
          </p:nvSpPr>
          <p:spPr>
            <a:xfrm>
              <a:off x="6110973" y="3651080"/>
              <a:ext cx="22975" cy="50147"/>
            </a:xfrm>
            <a:custGeom>
              <a:avLst/>
              <a:gdLst/>
              <a:ahLst/>
              <a:cxnLst/>
              <a:rect l="l" t="t" r="r" b="b"/>
              <a:pathLst>
                <a:path w="876" h="1912" extrusionOk="0">
                  <a:moveTo>
                    <a:pt x="741" y="1"/>
                  </a:moveTo>
                  <a:lnTo>
                    <a:pt x="164" y="463"/>
                  </a:lnTo>
                  <a:cubicBezTo>
                    <a:pt x="63" y="549"/>
                    <a:pt x="0" y="674"/>
                    <a:pt x="0" y="804"/>
                  </a:cubicBezTo>
                  <a:lnTo>
                    <a:pt x="0" y="1911"/>
                  </a:lnTo>
                  <a:lnTo>
                    <a:pt x="876" y="1911"/>
                  </a:lnTo>
                  <a:lnTo>
                    <a:pt x="876" y="395"/>
                  </a:lnTo>
                  <a:cubicBezTo>
                    <a:pt x="876" y="256"/>
                    <a:pt x="828" y="116"/>
                    <a:pt x="741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3" name="Google Shape;13671;p90">
              <a:extLst>
                <a:ext uri="{FF2B5EF4-FFF2-40B4-BE49-F238E27FC236}">
                  <a16:creationId xmlns:a16="http://schemas.microsoft.com/office/drawing/2014/main" id="{7ECB7534-CAEE-4354-96F6-18DE1350B290}"/>
                </a:ext>
              </a:extLst>
            </p:cNvPr>
            <p:cNvSpPr/>
            <p:nvPr/>
          </p:nvSpPr>
          <p:spPr>
            <a:xfrm>
              <a:off x="5795089" y="3534604"/>
              <a:ext cx="28798" cy="63130"/>
            </a:xfrm>
            <a:custGeom>
              <a:avLst/>
              <a:gdLst/>
              <a:ahLst/>
              <a:cxnLst/>
              <a:rect l="l" t="t" r="r" b="b"/>
              <a:pathLst>
                <a:path w="1098" h="2407" extrusionOk="0">
                  <a:moveTo>
                    <a:pt x="660" y="1"/>
                  </a:moveTo>
                  <a:cubicBezTo>
                    <a:pt x="299" y="5"/>
                    <a:pt x="5" y="299"/>
                    <a:pt x="5" y="660"/>
                  </a:cubicBezTo>
                  <a:lnTo>
                    <a:pt x="5" y="809"/>
                  </a:lnTo>
                  <a:cubicBezTo>
                    <a:pt x="0" y="1001"/>
                    <a:pt x="34" y="1184"/>
                    <a:pt x="92" y="1367"/>
                  </a:cubicBezTo>
                  <a:lnTo>
                    <a:pt x="438" y="2406"/>
                  </a:lnTo>
                  <a:lnTo>
                    <a:pt x="1098" y="2406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4" name="Google Shape;13672;p90">
              <a:extLst>
                <a:ext uri="{FF2B5EF4-FFF2-40B4-BE49-F238E27FC236}">
                  <a16:creationId xmlns:a16="http://schemas.microsoft.com/office/drawing/2014/main" id="{C67B6FA6-21F4-432D-8667-DB9CCFD2FE41}"/>
                </a:ext>
              </a:extLst>
            </p:cNvPr>
            <p:cNvSpPr/>
            <p:nvPr/>
          </p:nvSpPr>
          <p:spPr>
            <a:xfrm>
              <a:off x="5806577" y="3528939"/>
              <a:ext cx="69057" cy="68926"/>
            </a:xfrm>
            <a:custGeom>
              <a:avLst/>
              <a:gdLst/>
              <a:ahLst/>
              <a:cxnLst/>
              <a:rect l="l" t="t" r="r" b="b"/>
              <a:pathLst>
                <a:path w="2633" h="2628" extrusionOk="0">
                  <a:moveTo>
                    <a:pt x="660" y="0"/>
                  </a:moveTo>
                  <a:cubicBezTo>
                    <a:pt x="299" y="0"/>
                    <a:pt x="0" y="294"/>
                    <a:pt x="0" y="654"/>
                  </a:cubicBezTo>
                  <a:cubicBezTo>
                    <a:pt x="0" y="895"/>
                    <a:pt x="198" y="1092"/>
                    <a:pt x="443" y="1092"/>
                  </a:cubicBezTo>
                  <a:lnTo>
                    <a:pt x="2194" y="2627"/>
                  </a:lnTo>
                  <a:lnTo>
                    <a:pt x="2579" y="1270"/>
                  </a:lnTo>
                  <a:cubicBezTo>
                    <a:pt x="2613" y="1150"/>
                    <a:pt x="2628" y="1030"/>
                    <a:pt x="2632" y="909"/>
                  </a:cubicBezTo>
                  <a:lnTo>
                    <a:pt x="2632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5" name="Google Shape;13673;p90">
              <a:extLst>
                <a:ext uri="{FF2B5EF4-FFF2-40B4-BE49-F238E27FC236}">
                  <a16:creationId xmlns:a16="http://schemas.microsoft.com/office/drawing/2014/main" id="{8E6925C4-36F1-4F1A-819C-909F9005E0AF}"/>
                </a:ext>
              </a:extLst>
            </p:cNvPr>
            <p:cNvSpPr/>
            <p:nvPr/>
          </p:nvSpPr>
          <p:spPr>
            <a:xfrm>
              <a:off x="5818065" y="3614991"/>
              <a:ext cx="34463" cy="34489"/>
            </a:xfrm>
            <a:custGeom>
              <a:avLst/>
              <a:gdLst/>
              <a:ahLst/>
              <a:cxnLst/>
              <a:rect l="l" t="t" r="r" b="b"/>
              <a:pathLst>
                <a:path w="1314" h="1315" extrusionOk="0">
                  <a:moveTo>
                    <a:pt x="0" y="1"/>
                  </a:moveTo>
                  <a:lnTo>
                    <a:pt x="0" y="1314"/>
                  </a:lnTo>
                  <a:lnTo>
                    <a:pt x="1314" y="1314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6" name="Google Shape;13674;p90">
              <a:extLst>
                <a:ext uri="{FF2B5EF4-FFF2-40B4-BE49-F238E27FC236}">
                  <a16:creationId xmlns:a16="http://schemas.microsoft.com/office/drawing/2014/main" id="{E51FF3F2-A417-4672-80D9-1950F81C3429}"/>
                </a:ext>
              </a:extLst>
            </p:cNvPr>
            <p:cNvSpPr/>
            <p:nvPr/>
          </p:nvSpPr>
          <p:spPr>
            <a:xfrm>
              <a:off x="5777937" y="3628997"/>
              <a:ext cx="114850" cy="72231"/>
            </a:xfrm>
            <a:custGeom>
              <a:avLst/>
              <a:gdLst/>
              <a:ahLst/>
              <a:cxnLst/>
              <a:rect l="l" t="t" r="r" b="b"/>
              <a:pathLst>
                <a:path w="4379" h="2754" extrusionOk="0">
                  <a:moveTo>
                    <a:pt x="1535" y="1"/>
                  </a:moveTo>
                  <a:lnTo>
                    <a:pt x="476" y="299"/>
                  </a:lnTo>
                  <a:cubicBezTo>
                    <a:pt x="193" y="381"/>
                    <a:pt x="0" y="636"/>
                    <a:pt x="0" y="929"/>
                  </a:cubicBezTo>
                  <a:lnTo>
                    <a:pt x="0" y="2753"/>
                  </a:lnTo>
                  <a:lnTo>
                    <a:pt x="4379" y="2753"/>
                  </a:lnTo>
                  <a:lnTo>
                    <a:pt x="4379" y="929"/>
                  </a:lnTo>
                  <a:cubicBezTo>
                    <a:pt x="4379" y="636"/>
                    <a:pt x="4186" y="381"/>
                    <a:pt x="3902" y="299"/>
                  </a:cubicBezTo>
                  <a:lnTo>
                    <a:pt x="2849" y="1"/>
                  </a:lnTo>
                  <a:lnTo>
                    <a:pt x="2189" y="780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7" name="Google Shape;13675;p90">
              <a:extLst>
                <a:ext uri="{FF2B5EF4-FFF2-40B4-BE49-F238E27FC236}">
                  <a16:creationId xmlns:a16="http://schemas.microsoft.com/office/drawing/2014/main" id="{46CB8923-C606-49F4-A944-E120E2C39DAA}"/>
                </a:ext>
              </a:extLst>
            </p:cNvPr>
            <p:cNvSpPr/>
            <p:nvPr/>
          </p:nvSpPr>
          <p:spPr>
            <a:xfrm>
              <a:off x="5800886" y="3557684"/>
              <a:ext cx="68926" cy="63130"/>
            </a:xfrm>
            <a:custGeom>
              <a:avLst/>
              <a:gdLst/>
              <a:ahLst/>
              <a:cxnLst/>
              <a:rect l="l" t="t" r="r" b="b"/>
              <a:pathLst>
                <a:path w="2628" h="2407" extrusionOk="0">
                  <a:moveTo>
                    <a:pt x="826" y="1"/>
                  </a:moveTo>
                  <a:cubicBezTo>
                    <a:pt x="712" y="1"/>
                    <a:pt x="608" y="48"/>
                    <a:pt x="525" y="126"/>
                  </a:cubicBezTo>
                  <a:lnTo>
                    <a:pt x="309" y="343"/>
                  </a:lnTo>
                  <a:cubicBezTo>
                    <a:pt x="111" y="540"/>
                    <a:pt x="1" y="810"/>
                    <a:pt x="1" y="1093"/>
                  </a:cubicBezTo>
                  <a:cubicBezTo>
                    <a:pt x="1" y="1815"/>
                    <a:pt x="588" y="2407"/>
                    <a:pt x="1314" y="2407"/>
                  </a:cubicBezTo>
                  <a:cubicBezTo>
                    <a:pt x="2041" y="2407"/>
                    <a:pt x="2628" y="1815"/>
                    <a:pt x="2628" y="1093"/>
                  </a:cubicBezTo>
                  <a:lnTo>
                    <a:pt x="2628" y="814"/>
                  </a:lnTo>
                  <a:cubicBezTo>
                    <a:pt x="2628" y="694"/>
                    <a:pt x="2585" y="583"/>
                    <a:pt x="2503" y="502"/>
                  </a:cubicBezTo>
                  <a:cubicBezTo>
                    <a:pt x="2161" y="170"/>
                    <a:pt x="1545" y="20"/>
                    <a:pt x="843" y="1"/>
                  </a:cubicBezTo>
                  <a:cubicBezTo>
                    <a:pt x="837" y="1"/>
                    <a:pt x="832" y="1"/>
                    <a:pt x="826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8" name="Google Shape;13676;p90">
              <a:extLst>
                <a:ext uri="{FF2B5EF4-FFF2-40B4-BE49-F238E27FC236}">
                  <a16:creationId xmlns:a16="http://schemas.microsoft.com/office/drawing/2014/main" id="{8665DD79-FA34-405D-879D-32B7DB9D31B6}"/>
                </a:ext>
              </a:extLst>
            </p:cNvPr>
            <p:cNvSpPr/>
            <p:nvPr/>
          </p:nvSpPr>
          <p:spPr>
            <a:xfrm>
              <a:off x="5800886" y="3557684"/>
              <a:ext cx="68821" cy="61766"/>
            </a:xfrm>
            <a:custGeom>
              <a:avLst/>
              <a:gdLst/>
              <a:ahLst/>
              <a:cxnLst/>
              <a:rect l="l" t="t" r="r" b="b"/>
              <a:pathLst>
                <a:path w="2624" h="2355" extrusionOk="0">
                  <a:moveTo>
                    <a:pt x="826" y="1"/>
                  </a:moveTo>
                  <a:cubicBezTo>
                    <a:pt x="712" y="1"/>
                    <a:pt x="608" y="48"/>
                    <a:pt x="525" y="126"/>
                  </a:cubicBezTo>
                  <a:lnTo>
                    <a:pt x="309" y="343"/>
                  </a:lnTo>
                  <a:cubicBezTo>
                    <a:pt x="111" y="540"/>
                    <a:pt x="1" y="810"/>
                    <a:pt x="1" y="1089"/>
                  </a:cubicBezTo>
                  <a:cubicBezTo>
                    <a:pt x="1" y="1676"/>
                    <a:pt x="386" y="2190"/>
                    <a:pt x="949" y="2354"/>
                  </a:cubicBezTo>
                  <a:cubicBezTo>
                    <a:pt x="761" y="2123"/>
                    <a:pt x="655" y="1830"/>
                    <a:pt x="655" y="1531"/>
                  </a:cubicBezTo>
                  <a:lnTo>
                    <a:pt x="655" y="1093"/>
                  </a:lnTo>
                  <a:lnTo>
                    <a:pt x="660" y="1093"/>
                  </a:lnTo>
                  <a:cubicBezTo>
                    <a:pt x="655" y="850"/>
                    <a:pt x="853" y="654"/>
                    <a:pt x="1089" y="654"/>
                  </a:cubicBezTo>
                  <a:cubicBezTo>
                    <a:pt x="1100" y="654"/>
                    <a:pt x="1111" y="655"/>
                    <a:pt x="1122" y="656"/>
                  </a:cubicBezTo>
                  <a:cubicBezTo>
                    <a:pt x="1565" y="684"/>
                    <a:pt x="2219" y="757"/>
                    <a:pt x="2623" y="949"/>
                  </a:cubicBezTo>
                  <a:cubicBezTo>
                    <a:pt x="2609" y="858"/>
                    <a:pt x="2570" y="569"/>
                    <a:pt x="2503" y="502"/>
                  </a:cubicBezTo>
                  <a:cubicBezTo>
                    <a:pt x="2161" y="170"/>
                    <a:pt x="1545" y="20"/>
                    <a:pt x="843" y="1"/>
                  </a:cubicBezTo>
                  <a:cubicBezTo>
                    <a:pt x="837" y="1"/>
                    <a:pt x="832" y="1"/>
                    <a:pt x="826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9" name="Google Shape;13677;p90">
              <a:extLst>
                <a:ext uri="{FF2B5EF4-FFF2-40B4-BE49-F238E27FC236}">
                  <a16:creationId xmlns:a16="http://schemas.microsoft.com/office/drawing/2014/main" id="{1E442030-885C-4AA1-A6F8-B6CF3DB76B85}"/>
                </a:ext>
              </a:extLst>
            </p:cNvPr>
            <p:cNvSpPr/>
            <p:nvPr/>
          </p:nvSpPr>
          <p:spPr>
            <a:xfrm>
              <a:off x="5870048" y="3431241"/>
              <a:ext cx="171790" cy="201060"/>
            </a:xfrm>
            <a:custGeom>
              <a:avLst/>
              <a:gdLst/>
              <a:ahLst/>
              <a:cxnLst/>
              <a:rect l="l" t="t" r="r" b="b"/>
              <a:pathLst>
                <a:path w="6550" h="7666" extrusionOk="0">
                  <a:moveTo>
                    <a:pt x="3277" y="1"/>
                  </a:moveTo>
                  <a:cubicBezTo>
                    <a:pt x="1704" y="1"/>
                    <a:pt x="559" y="1088"/>
                    <a:pt x="429" y="2849"/>
                  </a:cubicBezTo>
                  <a:cubicBezTo>
                    <a:pt x="270" y="5015"/>
                    <a:pt x="87" y="6227"/>
                    <a:pt x="20" y="6631"/>
                  </a:cubicBezTo>
                  <a:cubicBezTo>
                    <a:pt x="1" y="6728"/>
                    <a:pt x="54" y="6824"/>
                    <a:pt x="140" y="6862"/>
                  </a:cubicBezTo>
                  <a:cubicBezTo>
                    <a:pt x="559" y="7079"/>
                    <a:pt x="1844" y="7666"/>
                    <a:pt x="3273" y="7666"/>
                  </a:cubicBezTo>
                  <a:cubicBezTo>
                    <a:pt x="4707" y="7666"/>
                    <a:pt x="5991" y="7079"/>
                    <a:pt x="6410" y="6862"/>
                  </a:cubicBezTo>
                  <a:cubicBezTo>
                    <a:pt x="6496" y="6824"/>
                    <a:pt x="6549" y="6728"/>
                    <a:pt x="6530" y="6631"/>
                  </a:cubicBezTo>
                  <a:cubicBezTo>
                    <a:pt x="6463" y="6227"/>
                    <a:pt x="6280" y="5010"/>
                    <a:pt x="6121" y="2849"/>
                  </a:cubicBezTo>
                  <a:cubicBezTo>
                    <a:pt x="5991" y="1088"/>
                    <a:pt x="4846" y="1"/>
                    <a:pt x="3277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0" name="Google Shape;13678;p90">
              <a:extLst>
                <a:ext uri="{FF2B5EF4-FFF2-40B4-BE49-F238E27FC236}">
                  <a16:creationId xmlns:a16="http://schemas.microsoft.com/office/drawing/2014/main" id="{EEC82A7E-ED3C-455D-BF63-F34B52CE1059}"/>
                </a:ext>
              </a:extLst>
            </p:cNvPr>
            <p:cNvSpPr/>
            <p:nvPr/>
          </p:nvSpPr>
          <p:spPr>
            <a:xfrm>
              <a:off x="5910569" y="3431241"/>
              <a:ext cx="131269" cy="200981"/>
            </a:xfrm>
            <a:custGeom>
              <a:avLst/>
              <a:gdLst/>
              <a:ahLst/>
              <a:cxnLst/>
              <a:rect l="l" t="t" r="r" b="b"/>
              <a:pathLst>
                <a:path w="5005" h="7663" extrusionOk="0">
                  <a:moveTo>
                    <a:pt x="1732" y="1"/>
                  </a:moveTo>
                  <a:cubicBezTo>
                    <a:pt x="1622" y="1"/>
                    <a:pt x="1516" y="6"/>
                    <a:pt x="1410" y="15"/>
                  </a:cubicBezTo>
                  <a:cubicBezTo>
                    <a:pt x="183" y="136"/>
                    <a:pt x="0" y="1868"/>
                    <a:pt x="1179" y="2224"/>
                  </a:cubicBezTo>
                  <a:lnTo>
                    <a:pt x="1208" y="2233"/>
                  </a:lnTo>
                  <a:lnTo>
                    <a:pt x="1646" y="7661"/>
                  </a:lnTo>
                  <a:cubicBezTo>
                    <a:pt x="1680" y="7662"/>
                    <a:pt x="1714" y="7662"/>
                    <a:pt x="1748" y="7662"/>
                  </a:cubicBezTo>
                  <a:cubicBezTo>
                    <a:pt x="3174" y="7662"/>
                    <a:pt x="4451" y="7079"/>
                    <a:pt x="4870" y="6867"/>
                  </a:cubicBezTo>
                  <a:cubicBezTo>
                    <a:pt x="4956" y="6824"/>
                    <a:pt x="5004" y="6728"/>
                    <a:pt x="4990" y="6631"/>
                  </a:cubicBezTo>
                  <a:cubicBezTo>
                    <a:pt x="4923" y="6227"/>
                    <a:pt x="4740" y="5010"/>
                    <a:pt x="4581" y="2849"/>
                  </a:cubicBezTo>
                  <a:cubicBezTo>
                    <a:pt x="4451" y="1088"/>
                    <a:pt x="3306" y="1"/>
                    <a:pt x="1732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1" name="Google Shape;13679;p90">
              <a:extLst>
                <a:ext uri="{FF2B5EF4-FFF2-40B4-BE49-F238E27FC236}">
                  <a16:creationId xmlns:a16="http://schemas.microsoft.com/office/drawing/2014/main" id="{B965A95C-3EF6-45D4-82EC-535F63BB256B}"/>
                </a:ext>
              </a:extLst>
            </p:cNvPr>
            <p:cNvSpPr/>
            <p:nvPr/>
          </p:nvSpPr>
          <p:spPr>
            <a:xfrm>
              <a:off x="5858324" y="3586351"/>
              <a:ext cx="195238" cy="114876"/>
            </a:xfrm>
            <a:custGeom>
              <a:avLst/>
              <a:gdLst/>
              <a:ahLst/>
              <a:cxnLst/>
              <a:rect l="l" t="t" r="r" b="b"/>
              <a:pathLst>
                <a:path w="7444" h="4380" extrusionOk="0">
                  <a:moveTo>
                    <a:pt x="2627" y="0"/>
                  </a:moveTo>
                  <a:lnTo>
                    <a:pt x="2627" y="963"/>
                  </a:lnTo>
                  <a:cubicBezTo>
                    <a:pt x="2627" y="1136"/>
                    <a:pt x="2526" y="1290"/>
                    <a:pt x="2368" y="1362"/>
                  </a:cubicBezTo>
                  <a:lnTo>
                    <a:pt x="520" y="2175"/>
                  </a:lnTo>
                  <a:cubicBezTo>
                    <a:pt x="207" y="2315"/>
                    <a:pt x="0" y="2632"/>
                    <a:pt x="0" y="2979"/>
                  </a:cubicBezTo>
                  <a:lnTo>
                    <a:pt x="0" y="4379"/>
                  </a:lnTo>
                  <a:lnTo>
                    <a:pt x="7444" y="4379"/>
                  </a:lnTo>
                  <a:lnTo>
                    <a:pt x="7444" y="2979"/>
                  </a:lnTo>
                  <a:cubicBezTo>
                    <a:pt x="7444" y="2632"/>
                    <a:pt x="7237" y="2315"/>
                    <a:pt x="6924" y="2175"/>
                  </a:cubicBezTo>
                  <a:lnTo>
                    <a:pt x="5077" y="1362"/>
                  </a:lnTo>
                  <a:cubicBezTo>
                    <a:pt x="4918" y="1290"/>
                    <a:pt x="4817" y="1136"/>
                    <a:pt x="4817" y="963"/>
                  </a:cubicBezTo>
                  <a:lnTo>
                    <a:pt x="4817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2" name="Google Shape;13680;p90">
              <a:extLst>
                <a:ext uri="{FF2B5EF4-FFF2-40B4-BE49-F238E27FC236}">
                  <a16:creationId xmlns:a16="http://schemas.microsoft.com/office/drawing/2014/main" id="{941FC65C-E8EE-49D3-B30D-507E06185D1C}"/>
                </a:ext>
              </a:extLst>
            </p:cNvPr>
            <p:cNvSpPr/>
            <p:nvPr/>
          </p:nvSpPr>
          <p:spPr>
            <a:xfrm>
              <a:off x="5927224" y="3586351"/>
              <a:ext cx="57438" cy="28772"/>
            </a:xfrm>
            <a:custGeom>
              <a:avLst/>
              <a:gdLst/>
              <a:ahLst/>
              <a:cxnLst/>
              <a:rect l="l" t="t" r="r" b="b"/>
              <a:pathLst>
                <a:path w="2190" h="1097" extrusionOk="0">
                  <a:moveTo>
                    <a:pt x="0" y="0"/>
                  </a:moveTo>
                  <a:lnTo>
                    <a:pt x="0" y="876"/>
                  </a:lnTo>
                  <a:cubicBezTo>
                    <a:pt x="352" y="1023"/>
                    <a:pt x="723" y="1096"/>
                    <a:pt x="1095" y="1096"/>
                  </a:cubicBezTo>
                  <a:cubicBezTo>
                    <a:pt x="1467" y="1096"/>
                    <a:pt x="1838" y="1023"/>
                    <a:pt x="2190" y="876"/>
                  </a:cubicBezTo>
                  <a:lnTo>
                    <a:pt x="2190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3" name="Google Shape;13681;p90">
              <a:extLst>
                <a:ext uri="{FF2B5EF4-FFF2-40B4-BE49-F238E27FC236}">
                  <a16:creationId xmlns:a16="http://schemas.microsoft.com/office/drawing/2014/main" id="{30FF5BAC-BC8E-42F8-A3A0-24F40E178AD5}"/>
                </a:ext>
              </a:extLst>
            </p:cNvPr>
            <p:cNvSpPr/>
            <p:nvPr/>
          </p:nvSpPr>
          <p:spPr>
            <a:xfrm>
              <a:off x="5858324" y="3627607"/>
              <a:ext cx="195238" cy="73489"/>
            </a:xfrm>
            <a:custGeom>
              <a:avLst/>
              <a:gdLst/>
              <a:ahLst/>
              <a:cxnLst/>
              <a:rect l="l" t="t" r="r" b="b"/>
              <a:pathLst>
                <a:path w="7444" h="2802" extrusionOk="0">
                  <a:moveTo>
                    <a:pt x="1882" y="1"/>
                  </a:moveTo>
                  <a:lnTo>
                    <a:pt x="520" y="602"/>
                  </a:lnTo>
                  <a:cubicBezTo>
                    <a:pt x="202" y="742"/>
                    <a:pt x="0" y="1059"/>
                    <a:pt x="0" y="1406"/>
                  </a:cubicBezTo>
                  <a:lnTo>
                    <a:pt x="0" y="2801"/>
                  </a:lnTo>
                  <a:lnTo>
                    <a:pt x="7444" y="2801"/>
                  </a:lnTo>
                  <a:lnTo>
                    <a:pt x="7444" y="1406"/>
                  </a:lnTo>
                  <a:cubicBezTo>
                    <a:pt x="7444" y="1059"/>
                    <a:pt x="7237" y="742"/>
                    <a:pt x="6924" y="602"/>
                  </a:cubicBezTo>
                  <a:lnTo>
                    <a:pt x="5562" y="1"/>
                  </a:lnTo>
                  <a:cubicBezTo>
                    <a:pt x="5269" y="766"/>
                    <a:pt x="4538" y="1271"/>
                    <a:pt x="3720" y="1271"/>
                  </a:cubicBezTo>
                  <a:cubicBezTo>
                    <a:pt x="2906" y="1271"/>
                    <a:pt x="2170" y="766"/>
                    <a:pt x="1882" y="1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4" name="Google Shape;13682;p90">
              <a:extLst>
                <a:ext uri="{FF2B5EF4-FFF2-40B4-BE49-F238E27FC236}">
                  <a16:creationId xmlns:a16="http://schemas.microsoft.com/office/drawing/2014/main" id="{D531A076-E7D2-4CA5-BF89-A756074B094F}"/>
                </a:ext>
              </a:extLst>
            </p:cNvPr>
            <p:cNvSpPr/>
            <p:nvPr/>
          </p:nvSpPr>
          <p:spPr>
            <a:xfrm>
              <a:off x="5898452" y="3489676"/>
              <a:ext cx="114981" cy="108057"/>
            </a:xfrm>
            <a:custGeom>
              <a:avLst/>
              <a:gdLst/>
              <a:ahLst/>
              <a:cxnLst/>
              <a:rect l="l" t="t" r="r" b="b"/>
              <a:pathLst>
                <a:path w="4384" h="4120" extrusionOk="0">
                  <a:moveTo>
                    <a:pt x="1599" y="0"/>
                  </a:moveTo>
                  <a:cubicBezTo>
                    <a:pt x="1436" y="0"/>
                    <a:pt x="1284" y="93"/>
                    <a:pt x="1208" y="241"/>
                  </a:cubicBezTo>
                  <a:cubicBezTo>
                    <a:pt x="1068" y="525"/>
                    <a:pt x="770" y="977"/>
                    <a:pt x="183" y="1377"/>
                  </a:cubicBezTo>
                  <a:cubicBezTo>
                    <a:pt x="68" y="1459"/>
                    <a:pt x="0" y="1593"/>
                    <a:pt x="5" y="1733"/>
                  </a:cubicBezTo>
                  <a:lnTo>
                    <a:pt x="5" y="1858"/>
                  </a:lnTo>
                  <a:cubicBezTo>
                    <a:pt x="5" y="3022"/>
                    <a:pt x="886" y="4042"/>
                    <a:pt x="2050" y="4115"/>
                  </a:cubicBezTo>
                  <a:cubicBezTo>
                    <a:pt x="2101" y="4118"/>
                    <a:pt x="2151" y="4120"/>
                    <a:pt x="2201" y="4120"/>
                  </a:cubicBezTo>
                  <a:cubicBezTo>
                    <a:pt x="3395" y="4120"/>
                    <a:pt x="4384" y="3145"/>
                    <a:pt x="4384" y="1930"/>
                  </a:cubicBezTo>
                  <a:lnTo>
                    <a:pt x="4384" y="1545"/>
                  </a:lnTo>
                  <a:cubicBezTo>
                    <a:pt x="4384" y="1358"/>
                    <a:pt x="4302" y="1179"/>
                    <a:pt x="4162" y="1059"/>
                  </a:cubicBezTo>
                  <a:cubicBezTo>
                    <a:pt x="3811" y="751"/>
                    <a:pt x="3017" y="212"/>
                    <a:pt x="1665" y="5"/>
                  </a:cubicBezTo>
                  <a:cubicBezTo>
                    <a:pt x="1643" y="2"/>
                    <a:pt x="1621" y="0"/>
                    <a:pt x="1599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5" name="Google Shape;13683;p90">
              <a:extLst>
                <a:ext uri="{FF2B5EF4-FFF2-40B4-BE49-F238E27FC236}">
                  <a16:creationId xmlns:a16="http://schemas.microsoft.com/office/drawing/2014/main" id="{221B3446-2B9A-4C45-9D6B-4C3499C1B9CB}"/>
                </a:ext>
              </a:extLst>
            </p:cNvPr>
            <p:cNvSpPr/>
            <p:nvPr/>
          </p:nvSpPr>
          <p:spPr>
            <a:xfrm>
              <a:off x="5898452" y="3489676"/>
              <a:ext cx="114981" cy="107559"/>
            </a:xfrm>
            <a:custGeom>
              <a:avLst/>
              <a:gdLst/>
              <a:ahLst/>
              <a:cxnLst/>
              <a:rect l="l" t="t" r="r" b="b"/>
              <a:pathLst>
                <a:path w="4384" h="4101" extrusionOk="0">
                  <a:moveTo>
                    <a:pt x="1599" y="0"/>
                  </a:moveTo>
                  <a:cubicBezTo>
                    <a:pt x="1436" y="0"/>
                    <a:pt x="1284" y="93"/>
                    <a:pt x="1208" y="241"/>
                  </a:cubicBezTo>
                  <a:cubicBezTo>
                    <a:pt x="1165" y="318"/>
                    <a:pt x="1121" y="400"/>
                    <a:pt x="1073" y="472"/>
                  </a:cubicBezTo>
                  <a:cubicBezTo>
                    <a:pt x="842" y="833"/>
                    <a:pt x="544" y="1141"/>
                    <a:pt x="188" y="1377"/>
                  </a:cubicBezTo>
                  <a:cubicBezTo>
                    <a:pt x="72" y="1459"/>
                    <a:pt x="0" y="1588"/>
                    <a:pt x="0" y="1733"/>
                  </a:cubicBezTo>
                  <a:lnTo>
                    <a:pt x="0" y="1858"/>
                  </a:lnTo>
                  <a:cubicBezTo>
                    <a:pt x="0" y="2979"/>
                    <a:pt x="823" y="3965"/>
                    <a:pt x="1925" y="4100"/>
                  </a:cubicBezTo>
                  <a:cubicBezTo>
                    <a:pt x="1535" y="3696"/>
                    <a:pt x="1319" y="3152"/>
                    <a:pt x="1319" y="2589"/>
                  </a:cubicBezTo>
                  <a:lnTo>
                    <a:pt x="1319" y="1213"/>
                  </a:lnTo>
                  <a:cubicBezTo>
                    <a:pt x="1314" y="987"/>
                    <a:pt x="1487" y="799"/>
                    <a:pt x="1708" y="775"/>
                  </a:cubicBezTo>
                  <a:cubicBezTo>
                    <a:pt x="1745" y="772"/>
                    <a:pt x="1787" y="770"/>
                    <a:pt x="1832" y="770"/>
                  </a:cubicBezTo>
                  <a:cubicBezTo>
                    <a:pt x="2441" y="770"/>
                    <a:pt x="3770" y="1090"/>
                    <a:pt x="4384" y="1497"/>
                  </a:cubicBezTo>
                  <a:cubicBezTo>
                    <a:pt x="4350" y="1439"/>
                    <a:pt x="4211" y="1102"/>
                    <a:pt x="4162" y="1059"/>
                  </a:cubicBezTo>
                  <a:cubicBezTo>
                    <a:pt x="3811" y="751"/>
                    <a:pt x="3017" y="212"/>
                    <a:pt x="1665" y="5"/>
                  </a:cubicBezTo>
                  <a:cubicBezTo>
                    <a:pt x="1643" y="2"/>
                    <a:pt x="1621" y="0"/>
                    <a:pt x="1599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6" name="Google Shape;13684;p90">
              <a:extLst>
                <a:ext uri="{FF2B5EF4-FFF2-40B4-BE49-F238E27FC236}">
                  <a16:creationId xmlns:a16="http://schemas.microsoft.com/office/drawing/2014/main" id="{9A3A7EF5-277D-4EFD-9FAD-CF5726901100}"/>
                </a:ext>
              </a:extLst>
            </p:cNvPr>
            <p:cNvSpPr/>
            <p:nvPr/>
          </p:nvSpPr>
          <p:spPr>
            <a:xfrm>
              <a:off x="5858324" y="3646543"/>
              <a:ext cx="40285" cy="54553"/>
            </a:xfrm>
            <a:custGeom>
              <a:avLst/>
              <a:gdLst/>
              <a:ahLst/>
              <a:cxnLst/>
              <a:rect l="l" t="t" r="r" b="b"/>
              <a:pathLst>
                <a:path w="1536" h="2080" extrusionOk="0">
                  <a:moveTo>
                    <a:pt x="327" y="1"/>
                  </a:moveTo>
                  <a:cubicBezTo>
                    <a:pt x="120" y="169"/>
                    <a:pt x="0" y="419"/>
                    <a:pt x="0" y="684"/>
                  </a:cubicBezTo>
                  <a:lnTo>
                    <a:pt x="0" y="2079"/>
                  </a:lnTo>
                  <a:lnTo>
                    <a:pt x="1535" y="2079"/>
                  </a:lnTo>
                  <a:lnTo>
                    <a:pt x="1535" y="1478"/>
                  </a:lnTo>
                  <a:cubicBezTo>
                    <a:pt x="1535" y="1305"/>
                    <a:pt x="1463" y="1141"/>
                    <a:pt x="1343" y="1016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7" name="Google Shape;13685;p90">
              <a:extLst>
                <a:ext uri="{FF2B5EF4-FFF2-40B4-BE49-F238E27FC236}">
                  <a16:creationId xmlns:a16="http://schemas.microsoft.com/office/drawing/2014/main" id="{5D510A5B-536C-4E24-BD32-743383F511DD}"/>
                </a:ext>
              </a:extLst>
            </p:cNvPr>
            <p:cNvSpPr/>
            <p:nvPr/>
          </p:nvSpPr>
          <p:spPr>
            <a:xfrm>
              <a:off x="6013407" y="3646543"/>
              <a:ext cx="40154" cy="54553"/>
            </a:xfrm>
            <a:custGeom>
              <a:avLst/>
              <a:gdLst/>
              <a:ahLst/>
              <a:cxnLst/>
              <a:rect l="l" t="t" r="r" b="b"/>
              <a:pathLst>
                <a:path w="1531" h="2080" extrusionOk="0">
                  <a:moveTo>
                    <a:pt x="1204" y="1"/>
                  </a:moveTo>
                  <a:lnTo>
                    <a:pt x="193" y="1016"/>
                  </a:lnTo>
                  <a:cubicBezTo>
                    <a:pt x="68" y="1141"/>
                    <a:pt x="1" y="1305"/>
                    <a:pt x="1" y="1478"/>
                  </a:cubicBezTo>
                  <a:lnTo>
                    <a:pt x="1" y="2079"/>
                  </a:lnTo>
                  <a:lnTo>
                    <a:pt x="1531" y="2079"/>
                  </a:lnTo>
                  <a:lnTo>
                    <a:pt x="1531" y="684"/>
                  </a:lnTo>
                  <a:cubicBezTo>
                    <a:pt x="1531" y="419"/>
                    <a:pt x="1411" y="169"/>
                    <a:pt x="1204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8" name="Google Shape;13686;p90">
              <a:extLst>
                <a:ext uri="{FF2B5EF4-FFF2-40B4-BE49-F238E27FC236}">
                  <a16:creationId xmlns:a16="http://schemas.microsoft.com/office/drawing/2014/main" id="{B667E2CF-5583-4B40-913D-AF66368CC98E}"/>
                </a:ext>
              </a:extLst>
            </p:cNvPr>
            <p:cNvSpPr/>
            <p:nvPr/>
          </p:nvSpPr>
          <p:spPr>
            <a:xfrm>
              <a:off x="5892944" y="3672797"/>
              <a:ext cx="11147" cy="34096"/>
            </a:xfrm>
            <a:custGeom>
              <a:avLst/>
              <a:gdLst/>
              <a:ahLst/>
              <a:cxnLst/>
              <a:rect l="l" t="t" r="r" b="b"/>
              <a:pathLst>
                <a:path w="425" h="1300" extrusionOk="0">
                  <a:moveTo>
                    <a:pt x="215" y="0"/>
                  </a:moveTo>
                  <a:cubicBezTo>
                    <a:pt x="100" y="0"/>
                    <a:pt x="8" y="92"/>
                    <a:pt x="8" y="207"/>
                  </a:cubicBezTo>
                  <a:lnTo>
                    <a:pt x="8" y="1083"/>
                  </a:lnTo>
                  <a:cubicBezTo>
                    <a:pt x="1" y="1227"/>
                    <a:pt x="107" y="1300"/>
                    <a:pt x="213" y="1300"/>
                  </a:cubicBezTo>
                  <a:cubicBezTo>
                    <a:pt x="319" y="1300"/>
                    <a:pt x="424" y="1227"/>
                    <a:pt x="417" y="1083"/>
                  </a:cubicBezTo>
                  <a:lnTo>
                    <a:pt x="417" y="207"/>
                  </a:lnTo>
                  <a:cubicBezTo>
                    <a:pt x="417" y="92"/>
                    <a:pt x="326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9" name="Google Shape;13687;p90">
              <a:extLst>
                <a:ext uri="{FF2B5EF4-FFF2-40B4-BE49-F238E27FC236}">
                  <a16:creationId xmlns:a16="http://schemas.microsoft.com/office/drawing/2014/main" id="{A488BD8F-794C-4628-823B-C30590ED6095}"/>
                </a:ext>
              </a:extLst>
            </p:cNvPr>
            <p:cNvSpPr/>
            <p:nvPr/>
          </p:nvSpPr>
          <p:spPr>
            <a:xfrm>
              <a:off x="6007978" y="3672797"/>
              <a:ext cx="10753" cy="33440"/>
            </a:xfrm>
            <a:custGeom>
              <a:avLst/>
              <a:gdLst/>
              <a:ahLst/>
              <a:cxnLst/>
              <a:rect l="l" t="t" r="r" b="b"/>
              <a:pathLst>
                <a:path w="410" h="1275" extrusionOk="0">
                  <a:moveTo>
                    <a:pt x="208" y="0"/>
                  </a:moveTo>
                  <a:cubicBezTo>
                    <a:pt x="92" y="0"/>
                    <a:pt x="1" y="92"/>
                    <a:pt x="1" y="207"/>
                  </a:cubicBezTo>
                  <a:lnTo>
                    <a:pt x="1" y="1083"/>
                  </a:lnTo>
                  <a:cubicBezTo>
                    <a:pt x="8" y="1211"/>
                    <a:pt x="107" y="1274"/>
                    <a:pt x="205" y="1274"/>
                  </a:cubicBezTo>
                  <a:cubicBezTo>
                    <a:pt x="304" y="1274"/>
                    <a:pt x="403" y="1211"/>
                    <a:pt x="410" y="1083"/>
                  </a:cubicBezTo>
                  <a:lnTo>
                    <a:pt x="410" y="207"/>
                  </a:lnTo>
                  <a:cubicBezTo>
                    <a:pt x="410" y="92"/>
                    <a:pt x="318" y="0"/>
                    <a:pt x="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0" name="Google Shape;13688;p90">
              <a:extLst>
                <a:ext uri="{FF2B5EF4-FFF2-40B4-BE49-F238E27FC236}">
                  <a16:creationId xmlns:a16="http://schemas.microsoft.com/office/drawing/2014/main" id="{331DBEC2-277B-4DB2-9F57-F8698A37E1BD}"/>
                </a:ext>
              </a:extLst>
            </p:cNvPr>
            <p:cNvSpPr/>
            <p:nvPr/>
          </p:nvSpPr>
          <p:spPr>
            <a:xfrm>
              <a:off x="5811246" y="3552281"/>
              <a:ext cx="48600" cy="16314"/>
            </a:xfrm>
            <a:custGeom>
              <a:avLst/>
              <a:gdLst/>
              <a:ahLst/>
              <a:cxnLst/>
              <a:rect l="l" t="t" r="r" b="b"/>
              <a:pathLst>
                <a:path w="1853" h="622" extrusionOk="0">
                  <a:moveTo>
                    <a:pt x="260" y="0"/>
                  </a:moveTo>
                  <a:cubicBezTo>
                    <a:pt x="0" y="10"/>
                    <a:pt x="0" y="395"/>
                    <a:pt x="260" y="409"/>
                  </a:cubicBezTo>
                  <a:cubicBezTo>
                    <a:pt x="491" y="409"/>
                    <a:pt x="1160" y="443"/>
                    <a:pt x="1487" y="607"/>
                  </a:cubicBezTo>
                  <a:cubicBezTo>
                    <a:pt x="1514" y="617"/>
                    <a:pt x="1540" y="621"/>
                    <a:pt x="1564" y="621"/>
                  </a:cubicBezTo>
                  <a:cubicBezTo>
                    <a:pt x="1750" y="621"/>
                    <a:pt x="1852" y="356"/>
                    <a:pt x="1665" y="241"/>
                  </a:cubicBezTo>
                  <a:cubicBezTo>
                    <a:pt x="1189" y="0"/>
                    <a:pt x="299" y="0"/>
                    <a:pt x="2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1" name="Google Shape;13689;p90">
              <a:extLst>
                <a:ext uri="{FF2B5EF4-FFF2-40B4-BE49-F238E27FC236}">
                  <a16:creationId xmlns:a16="http://schemas.microsoft.com/office/drawing/2014/main" id="{83D38572-594E-422E-8E05-DD508DDA60D8}"/>
                </a:ext>
              </a:extLst>
            </p:cNvPr>
            <p:cNvSpPr/>
            <p:nvPr/>
          </p:nvSpPr>
          <p:spPr>
            <a:xfrm>
              <a:off x="5795457" y="3661440"/>
              <a:ext cx="10884" cy="44875"/>
            </a:xfrm>
            <a:custGeom>
              <a:avLst/>
              <a:gdLst/>
              <a:ahLst/>
              <a:cxnLst/>
              <a:rect l="l" t="t" r="r" b="b"/>
              <a:pathLst>
                <a:path w="415" h="1711" extrusionOk="0">
                  <a:moveTo>
                    <a:pt x="208" y="0"/>
                  </a:moveTo>
                  <a:cubicBezTo>
                    <a:pt x="92" y="0"/>
                    <a:pt x="1" y="92"/>
                    <a:pt x="1" y="202"/>
                  </a:cubicBezTo>
                  <a:lnTo>
                    <a:pt x="1" y="1516"/>
                  </a:lnTo>
                  <a:cubicBezTo>
                    <a:pt x="8" y="1646"/>
                    <a:pt x="108" y="1711"/>
                    <a:pt x="208" y="1711"/>
                  </a:cubicBezTo>
                  <a:cubicBezTo>
                    <a:pt x="308" y="1711"/>
                    <a:pt x="407" y="1646"/>
                    <a:pt x="415" y="1516"/>
                  </a:cubicBezTo>
                  <a:lnTo>
                    <a:pt x="415" y="202"/>
                  </a:lnTo>
                  <a:cubicBezTo>
                    <a:pt x="415" y="92"/>
                    <a:pt x="318" y="0"/>
                    <a:pt x="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2" name="Google Shape;13690;p90">
              <a:extLst>
                <a:ext uri="{FF2B5EF4-FFF2-40B4-BE49-F238E27FC236}">
                  <a16:creationId xmlns:a16="http://schemas.microsoft.com/office/drawing/2014/main" id="{402DB3BC-9251-4D31-B6AF-B38384FD3756}"/>
                </a:ext>
              </a:extLst>
            </p:cNvPr>
            <p:cNvSpPr/>
            <p:nvPr/>
          </p:nvSpPr>
          <p:spPr>
            <a:xfrm>
              <a:off x="5772612" y="3425812"/>
              <a:ext cx="366896" cy="280949"/>
            </a:xfrm>
            <a:custGeom>
              <a:avLst/>
              <a:gdLst/>
              <a:ahLst/>
              <a:cxnLst/>
              <a:rect l="l" t="t" r="r" b="b"/>
              <a:pathLst>
                <a:path w="13989" h="10712" extrusionOk="0">
                  <a:moveTo>
                    <a:pt x="11809" y="3258"/>
                  </a:moveTo>
                  <a:cubicBezTo>
                    <a:pt x="12175" y="3258"/>
                    <a:pt x="12478" y="3513"/>
                    <a:pt x="12478" y="3821"/>
                  </a:cubicBezTo>
                  <a:lnTo>
                    <a:pt x="12478" y="3860"/>
                  </a:lnTo>
                  <a:cubicBezTo>
                    <a:pt x="12264" y="3771"/>
                    <a:pt x="12036" y="3726"/>
                    <a:pt x="11809" y="3726"/>
                  </a:cubicBezTo>
                  <a:cubicBezTo>
                    <a:pt x="11582" y="3726"/>
                    <a:pt x="11354" y="3771"/>
                    <a:pt x="11140" y="3860"/>
                  </a:cubicBezTo>
                  <a:cubicBezTo>
                    <a:pt x="11140" y="3845"/>
                    <a:pt x="11140" y="3836"/>
                    <a:pt x="11140" y="3821"/>
                  </a:cubicBezTo>
                  <a:lnTo>
                    <a:pt x="11135" y="3821"/>
                  </a:lnTo>
                  <a:cubicBezTo>
                    <a:pt x="11135" y="3509"/>
                    <a:pt x="11438" y="3258"/>
                    <a:pt x="11809" y="3258"/>
                  </a:cubicBezTo>
                  <a:close/>
                  <a:moveTo>
                    <a:pt x="11802" y="4134"/>
                  </a:moveTo>
                  <a:cubicBezTo>
                    <a:pt x="11805" y="4134"/>
                    <a:pt x="11807" y="4134"/>
                    <a:pt x="11809" y="4134"/>
                  </a:cubicBezTo>
                  <a:cubicBezTo>
                    <a:pt x="12540" y="4134"/>
                    <a:pt x="13132" y="4731"/>
                    <a:pt x="13132" y="5462"/>
                  </a:cubicBezTo>
                  <a:cubicBezTo>
                    <a:pt x="13132" y="5602"/>
                    <a:pt x="13113" y="5741"/>
                    <a:pt x="13065" y="5876"/>
                  </a:cubicBezTo>
                  <a:cubicBezTo>
                    <a:pt x="12487" y="5284"/>
                    <a:pt x="11463" y="5053"/>
                    <a:pt x="11414" y="5044"/>
                  </a:cubicBezTo>
                  <a:cubicBezTo>
                    <a:pt x="11399" y="5040"/>
                    <a:pt x="11383" y="5038"/>
                    <a:pt x="11368" y="5038"/>
                  </a:cubicBezTo>
                  <a:cubicBezTo>
                    <a:pt x="11257" y="5038"/>
                    <a:pt x="11164" y="5127"/>
                    <a:pt x="11164" y="5246"/>
                  </a:cubicBezTo>
                  <a:cubicBezTo>
                    <a:pt x="11145" y="5356"/>
                    <a:pt x="11087" y="5462"/>
                    <a:pt x="11005" y="5539"/>
                  </a:cubicBezTo>
                  <a:cubicBezTo>
                    <a:pt x="10848" y="5686"/>
                    <a:pt x="10987" y="5897"/>
                    <a:pt x="11147" y="5897"/>
                  </a:cubicBezTo>
                  <a:cubicBezTo>
                    <a:pt x="11197" y="5897"/>
                    <a:pt x="11248" y="5877"/>
                    <a:pt x="11294" y="5828"/>
                  </a:cubicBezTo>
                  <a:cubicBezTo>
                    <a:pt x="11390" y="5732"/>
                    <a:pt x="11467" y="5621"/>
                    <a:pt x="11515" y="5496"/>
                  </a:cubicBezTo>
                  <a:cubicBezTo>
                    <a:pt x="11862" y="5597"/>
                    <a:pt x="12579" y="5857"/>
                    <a:pt x="12901" y="6309"/>
                  </a:cubicBezTo>
                  <a:cubicBezTo>
                    <a:pt x="12807" y="6843"/>
                    <a:pt x="12341" y="7228"/>
                    <a:pt x="11805" y="7228"/>
                  </a:cubicBezTo>
                  <a:cubicBezTo>
                    <a:pt x="11795" y="7228"/>
                    <a:pt x="11785" y="7228"/>
                    <a:pt x="11775" y="7228"/>
                  </a:cubicBezTo>
                  <a:cubicBezTo>
                    <a:pt x="11222" y="7209"/>
                    <a:pt x="10770" y="6790"/>
                    <a:pt x="10707" y="6242"/>
                  </a:cubicBezTo>
                  <a:cubicBezTo>
                    <a:pt x="10702" y="6208"/>
                    <a:pt x="10693" y="6179"/>
                    <a:pt x="10678" y="6155"/>
                  </a:cubicBezTo>
                  <a:cubicBezTo>
                    <a:pt x="10131" y="5272"/>
                    <a:pt x="10767" y="4134"/>
                    <a:pt x="11802" y="4134"/>
                  </a:cubicBezTo>
                  <a:close/>
                  <a:moveTo>
                    <a:pt x="3720" y="4134"/>
                  </a:moveTo>
                  <a:lnTo>
                    <a:pt x="3720" y="4986"/>
                  </a:lnTo>
                  <a:cubicBezTo>
                    <a:pt x="3720" y="5125"/>
                    <a:pt x="3687" y="5260"/>
                    <a:pt x="3624" y="5385"/>
                  </a:cubicBezTo>
                  <a:lnTo>
                    <a:pt x="3523" y="5592"/>
                  </a:lnTo>
                  <a:cubicBezTo>
                    <a:pt x="3509" y="5621"/>
                    <a:pt x="3499" y="5650"/>
                    <a:pt x="3499" y="5684"/>
                  </a:cubicBezTo>
                  <a:lnTo>
                    <a:pt x="3499" y="6121"/>
                  </a:lnTo>
                  <a:cubicBezTo>
                    <a:pt x="3499" y="6735"/>
                    <a:pt x="3003" y="7229"/>
                    <a:pt x="2394" y="7229"/>
                  </a:cubicBezTo>
                  <a:cubicBezTo>
                    <a:pt x="2382" y="7229"/>
                    <a:pt x="2370" y="7228"/>
                    <a:pt x="2359" y="7228"/>
                  </a:cubicBezTo>
                  <a:cubicBezTo>
                    <a:pt x="1767" y="7209"/>
                    <a:pt x="1286" y="6689"/>
                    <a:pt x="1286" y="6064"/>
                  </a:cubicBezTo>
                  <a:lnTo>
                    <a:pt x="1286" y="5684"/>
                  </a:lnTo>
                  <a:cubicBezTo>
                    <a:pt x="1286" y="5650"/>
                    <a:pt x="1276" y="5621"/>
                    <a:pt x="1262" y="5592"/>
                  </a:cubicBezTo>
                  <a:lnTo>
                    <a:pt x="1137" y="5337"/>
                  </a:lnTo>
                  <a:cubicBezTo>
                    <a:pt x="1088" y="5246"/>
                    <a:pt x="1064" y="5140"/>
                    <a:pt x="1064" y="5039"/>
                  </a:cubicBezTo>
                  <a:lnTo>
                    <a:pt x="1064" y="5024"/>
                  </a:lnTo>
                  <a:cubicBezTo>
                    <a:pt x="1064" y="4534"/>
                    <a:pt x="1464" y="4134"/>
                    <a:pt x="1955" y="4134"/>
                  </a:cubicBezTo>
                  <a:close/>
                  <a:moveTo>
                    <a:pt x="6992" y="415"/>
                  </a:moveTo>
                  <a:cubicBezTo>
                    <a:pt x="7714" y="415"/>
                    <a:pt x="8345" y="655"/>
                    <a:pt x="8811" y="1117"/>
                  </a:cubicBezTo>
                  <a:cubicBezTo>
                    <a:pt x="9288" y="1589"/>
                    <a:pt x="9572" y="2262"/>
                    <a:pt x="9634" y="3071"/>
                  </a:cubicBezTo>
                  <a:cubicBezTo>
                    <a:pt x="9793" y="5255"/>
                    <a:pt x="9976" y="6473"/>
                    <a:pt x="10048" y="6896"/>
                  </a:cubicBezTo>
                  <a:cubicBezTo>
                    <a:pt x="10048" y="6901"/>
                    <a:pt x="10048" y="6906"/>
                    <a:pt x="10043" y="6906"/>
                  </a:cubicBezTo>
                  <a:cubicBezTo>
                    <a:pt x="9648" y="7151"/>
                    <a:pt x="9215" y="7334"/>
                    <a:pt x="8768" y="7445"/>
                  </a:cubicBezTo>
                  <a:lnTo>
                    <a:pt x="8431" y="7300"/>
                  </a:lnTo>
                  <a:cubicBezTo>
                    <a:pt x="8345" y="7262"/>
                    <a:pt x="8292" y="7175"/>
                    <a:pt x="8292" y="7084"/>
                  </a:cubicBezTo>
                  <a:lnTo>
                    <a:pt x="8292" y="6376"/>
                  </a:lnTo>
                  <a:cubicBezTo>
                    <a:pt x="8975" y="5939"/>
                    <a:pt x="9389" y="5178"/>
                    <a:pt x="9389" y="4370"/>
                  </a:cubicBezTo>
                  <a:lnTo>
                    <a:pt x="9389" y="3985"/>
                  </a:lnTo>
                  <a:cubicBezTo>
                    <a:pt x="9389" y="3735"/>
                    <a:pt x="9283" y="3499"/>
                    <a:pt x="9095" y="3335"/>
                  </a:cubicBezTo>
                  <a:cubicBezTo>
                    <a:pt x="8686" y="2975"/>
                    <a:pt x="7753" y="2354"/>
                    <a:pt x="6136" y="2195"/>
                  </a:cubicBezTo>
                  <a:cubicBezTo>
                    <a:pt x="6131" y="2195"/>
                    <a:pt x="6126" y="2195"/>
                    <a:pt x="6122" y="2195"/>
                  </a:cubicBezTo>
                  <a:cubicBezTo>
                    <a:pt x="5875" y="2195"/>
                    <a:pt x="5842" y="2566"/>
                    <a:pt x="6097" y="2604"/>
                  </a:cubicBezTo>
                  <a:cubicBezTo>
                    <a:pt x="7599" y="2753"/>
                    <a:pt x="8450" y="3326"/>
                    <a:pt x="8826" y="3648"/>
                  </a:cubicBezTo>
                  <a:cubicBezTo>
                    <a:pt x="8922" y="3735"/>
                    <a:pt x="8980" y="3855"/>
                    <a:pt x="8975" y="3985"/>
                  </a:cubicBezTo>
                  <a:lnTo>
                    <a:pt x="8975" y="4370"/>
                  </a:lnTo>
                  <a:cubicBezTo>
                    <a:pt x="8975" y="5467"/>
                    <a:pt x="8089" y="6352"/>
                    <a:pt x="6992" y="6352"/>
                  </a:cubicBezTo>
                  <a:cubicBezTo>
                    <a:pt x="5895" y="6352"/>
                    <a:pt x="5005" y="5467"/>
                    <a:pt x="5005" y="4370"/>
                  </a:cubicBezTo>
                  <a:lnTo>
                    <a:pt x="5005" y="4197"/>
                  </a:lnTo>
                  <a:cubicBezTo>
                    <a:pt x="5010" y="4115"/>
                    <a:pt x="5053" y="4043"/>
                    <a:pt x="5125" y="4004"/>
                  </a:cubicBezTo>
                  <a:cubicBezTo>
                    <a:pt x="5472" y="3812"/>
                    <a:pt x="5741" y="3494"/>
                    <a:pt x="5871" y="3119"/>
                  </a:cubicBezTo>
                  <a:cubicBezTo>
                    <a:pt x="5936" y="2953"/>
                    <a:pt x="5803" y="2836"/>
                    <a:pt x="5672" y="2836"/>
                  </a:cubicBezTo>
                  <a:cubicBezTo>
                    <a:pt x="5591" y="2836"/>
                    <a:pt x="5511" y="2882"/>
                    <a:pt x="5482" y="2989"/>
                  </a:cubicBezTo>
                  <a:cubicBezTo>
                    <a:pt x="5385" y="3273"/>
                    <a:pt x="5183" y="3509"/>
                    <a:pt x="4919" y="3653"/>
                  </a:cubicBezTo>
                  <a:cubicBezTo>
                    <a:pt x="4721" y="3764"/>
                    <a:pt x="4601" y="3971"/>
                    <a:pt x="4596" y="4202"/>
                  </a:cubicBezTo>
                  <a:lnTo>
                    <a:pt x="4596" y="4370"/>
                  </a:lnTo>
                  <a:cubicBezTo>
                    <a:pt x="4596" y="5183"/>
                    <a:pt x="5010" y="5939"/>
                    <a:pt x="5693" y="6381"/>
                  </a:cubicBezTo>
                  <a:lnTo>
                    <a:pt x="5693" y="7084"/>
                  </a:lnTo>
                  <a:cubicBezTo>
                    <a:pt x="5693" y="7180"/>
                    <a:pt x="5636" y="7262"/>
                    <a:pt x="5554" y="7300"/>
                  </a:cubicBezTo>
                  <a:lnTo>
                    <a:pt x="5217" y="7449"/>
                  </a:lnTo>
                  <a:cubicBezTo>
                    <a:pt x="4765" y="7334"/>
                    <a:pt x="4332" y="7156"/>
                    <a:pt x="3937" y="6911"/>
                  </a:cubicBezTo>
                  <a:cubicBezTo>
                    <a:pt x="3932" y="6906"/>
                    <a:pt x="3932" y="6901"/>
                    <a:pt x="3932" y="6896"/>
                  </a:cubicBezTo>
                  <a:cubicBezTo>
                    <a:pt x="4004" y="6477"/>
                    <a:pt x="4187" y="5255"/>
                    <a:pt x="4351" y="3071"/>
                  </a:cubicBezTo>
                  <a:cubicBezTo>
                    <a:pt x="4409" y="2262"/>
                    <a:pt x="4692" y="1589"/>
                    <a:pt x="5169" y="1117"/>
                  </a:cubicBezTo>
                  <a:cubicBezTo>
                    <a:pt x="5636" y="655"/>
                    <a:pt x="6266" y="415"/>
                    <a:pt x="6992" y="415"/>
                  </a:cubicBezTo>
                  <a:close/>
                  <a:moveTo>
                    <a:pt x="3566" y="7084"/>
                  </a:moveTo>
                  <a:cubicBezTo>
                    <a:pt x="3600" y="7151"/>
                    <a:pt x="3653" y="7209"/>
                    <a:pt x="3716" y="7252"/>
                  </a:cubicBezTo>
                  <a:cubicBezTo>
                    <a:pt x="4004" y="7435"/>
                    <a:pt x="4317" y="7584"/>
                    <a:pt x="4644" y="7695"/>
                  </a:cubicBezTo>
                  <a:lnTo>
                    <a:pt x="4072" y="7950"/>
                  </a:lnTo>
                  <a:lnTo>
                    <a:pt x="3422" y="7767"/>
                  </a:lnTo>
                  <a:cubicBezTo>
                    <a:pt x="3254" y="7719"/>
                    <a:pt x="3254" y="7700"/>
                    <a:pt x="3254" y="7652"/>
                  </a:cubicBezTo>
                  <a:lnTo>
                    <a:pt x="3254" y="7372"/>
                  </a:lnTo>
                  <a:cubicBezTo>
                    <a:pt x="3369" y="7291"/>
                    <a:pt x="3475" y="7194"/>
                    <a:pt x="3566" y="7084"/>
                  </a:cubicBezTo>
                  <a:close/>
                  <a:moveTo>
                    <a:pt x="10447" y="6800"/>
                  </a:moveTo>
                  <a:lnTo>
                    <a:pt x="10447" y="6800"/>
                  </a:lnTo>
                  <a:cubicBezTo>
                    <a:pt x="10563" y="7026"/>
                    <a:pt x="10731" y="7223"/>
                    <a:pt x="10943" y="7372"/>
                  </a:cubicBezTo>
                  <a:lnTo>
                    <a:pt x="10943" y="7786"/>
                  </a:lnTo>
                  <a:cubicBezTo>
                    <a:pt x="10943" y="7791"/>
                    <a:pt x="10943" y="7796"/>
                    <a:pt x="10938" y="7801"/>
                  </a:cubicBezTo>
                  <a:lnTo>
                    <a:pt x="10293" y="8118"/>
                  </a:lnTo>
                  <a:lnTo>
                    <a:pt x="10274" y="8109"/>
                  </a:lnTo>
                  <a:lnTo>
                    <a:pt x="9336" y="7695"/>
                  </a:lnTo>
                  <a:cubicBezTo>
                    <a:pt x="9663" y="7584"/>
                    <a:pt x="9976" y="7435"/>
                    <a:pt x="10264" y="7252"/>
                  </a:cubicBezTo>
                  <a:cubicBezTo>
                    <a:pt x="10409" y="7161"/>
                    <a:pt x="10481" y="6992"/>
                    <a:pt x="10452" y="6829"/>
                  </a:cubicBezTo>
                  <a:lnTo>
                    <a:pt x="10447" y="6800"/>
                  </a:lnTo>
                  <a:close/>
                  <a:moveTo>
                    <a:pt x="1940" y="7565"/>
                  </a:moveTo>
                  <a:cubicBezTo>
                    <a:pt x="2070" y="7608"/>
                    <a:pt x="2210" y="7632"/>
                    <a:pt x="2344" y="7637"/>
                  </a:cubicBezTo>
                  <a:lnTo>
                    <a:pt x="2392" y="7637"/>
                  </a:lnTo>
                  <a:cubicBezTo>
                    <a:pt x="2546" y="7637"/>
                    <a:pt x="2700" y="7613"/>
                    <a:pt x="2845" y="7570"/>
                  </a:cubicBezTo>
                  <a:lnTo>
                    <a:pt x="2845" y="7652"/>
                  </a:lnTo>
                  <a:cubicBezTo>
                    <a:pt x="2845" y="7690"/>
                    <a:pt x="2850" y="7733"/>
                    <a:pt x="2859" y="7772"/>
                  </a:cubicBezTo>
                  <a:lnTo>
                    <a:pt x="2392" y="8239"/>
                  </a:lnTo>
                  <a:lnTo>
                    <a:pt x="1926" y="7772"/>
                  </a:lnTo>
                  <a:cubicBezTo>
                    <a:pt x="1935" y="7729"/>
                    <a:pt x="1940" y="7690"/>
                    <a:pt x="1940" y="7652"/>
                  </a:cubicBezTo>
                  <a:lnTo>
                    <a:pt x="1940" y="7565"/>
                  </a:lnTo>
                  <a:close/>
                  <a:moveTo>
                    <a:pt x="12256" y="7570"/>
                  </a:moveTo>
                  <a:lnTo>
                    <a:pt x="12256" y="7786"/>
                  </a:lnTo>
                  <a:cubicBezTo>
                    <a:pt x="12256" y="7858"/>
                    <a:pt x="12276" y="7926"/>
                    <a:pt x="12305" y="7988"/>
                  </a:cubicBezTo>
                  <a:lnTo>
                    <a:pt x="12117" y="8171"/>
                  </a:lnTo>
                  <a:cubicBezTo>
                    <a:pt x="12031" y="8252"/>
                    <a:pt x="11920" y="8293"/>
                    <a:pt x="11809" y="8293"/>
                  </a:cubicBezTo>
                  <a:cubicBezTo>
                    <a:pt x="11696" y="8293"/>
                    <a:pt x="11583" y="8251"/>
                    <a:pt x="11496" y="8166"/>
                  </a:cubicBezTo>
                  <a:lnTo>
                    <a:pt x="11304" y="7988"/>
                  </a:lnTo>
                  <a:cubicBezTo>
                    <a:pt x="11337" y="7926"/>
                    <a:pt x="11357" y="7858"/>
                    <a:pt x="11352" y="7786"/>
                  </a:cubicBezTo>
                  <a:lnTo>
                    <a:pt x="11352" y="7570"/>
                  </a:lnTo>
                  <a:cubicBezTo>
                    <a:pt x="11501" y="7615"/>
                    <a:pt x="11654" y="7638"/>
                    <a:pt x="11806" y="7638"/>
                  </a:cubicBezTo>
                  <a:cubicBezTo>
                    <a:pt x="11958" y="7638"/>
                    <a:pt x="12110" y="7615"/>
                    <a:pt x="12256" y="7570"/>
                  </a:cubicBezTo>
                  <a:close/>
                  <a:moveTo>
                    <a:pt x="7883" y="6593"/>
                  </a:moveTo>
                  <a:lnTo>
                    <a:pt x="7883" y="7084"/>
                  </a:lnTo>
                  <a:cubicBezTo>
                    <a:pt x="7883" y="7339"/>
                    <a:pt x="8032" y="7565"/>
                    <a:pt x="8268" y="7671"/>
                  </a:cubicBezTo>
                  <a:lnTo>
                    <a:pt x="8566" y="7801"/>
                  </a:lnTo>
                  <a:cubicBezTo>
                    <a:pt x="8263" y="8393"/>
                    <a:pt x="7652" y="8763"/>
                    <a:pt x="6988" y="8763"/>
                  </a:cubicBezTo>
                  <a:cubicBezTo>
                    <a:pt x="6328" y="8763"/>
                    <a:pt x="5722" y="8393"/>
                    <a:pt x="5419" y="7801"/>
                  </a:cubicBezTo>
                  <a:lnTo>
                    <a:pt x="5717" y="7671"/>
                  </a:lnTo>
                  <a:cubicBezTo>
                    <a:pt x="5953" y="7565"/>
                    <a:pt x="6102" y="7339"/>
                    <a:pt x="6102" y="7084"/>
                  </a:cubicBezTo>
                  <a:lnTo>
                    <a:pt x="6102" y="6593"/>
                  </a:lnTo>
                  <a:cubicBezTo>
                    <a:pt x="6389" y="6706"/>
                    <a:pt x="6690" y="6763"/>
                    <a:pt x="6992" y="6763"/>
                  </a:cubicBezTo>
                  <a:cubicBezTo>
                    <a:pt x="7294" y="6763"/>
                    <a:pt x="7596" y="6706"/>
                    <a:pt x="7883" y="6593"/>
                  </a:cubicBezTo>
                  <a:close/>
                  <a:moveTo>
                    <a:pt x="6988" y="1"/>
                  </a:moveTo>
                  <a:cubicBezTo>
                    <a:pt x="6160" y="1"/>
                    <a:pt x="5424" y="290"/>
                    <a:pt x="4885" y="824"/>
                  </a:cubicBezTo>
                  <a:cubicBezTo>
                    <a:pt x="4341" y="1363"/>
                    <a:pt x="4009" y="2132"/>
                    <a:pt x="3942" y="3037"/>
                  </a:cubicBezTo>
                  <a:cubicBezTo>
                    <a:pt x="3923" y="3278"/>
                    <a:pt x="3903" y="3509"/>
                    <a:pt x="3884" y="3725"/>
                  </a:cubicBezTo>
                  <a:lnTo>
                    <a:pt x="1955" y="3725"/>
                  </a:lnTo>
                  <a:cubicBezTo>
                    <a:pt x="1238" y="3725"/>
                    <a:pt x="655" y="4307"/>
                    <a:pt x="655" y="5024"/>
                  </a:cubicBezTo>
                  <a:lnTo>
                    <a:pt x="655" y="5039"/>
                  </a:lnTo>
                  <a:cubicBezTo>
                    <a:pt x="655" y="5202"/>
                    <a:pt x="694" y="5371"/>
                    <a:pt x="771" y="5520"/>
                  </a:cubicBezTo>
                  <a:lnTo>
                    <a:pt x="872" y="5727"/>
                  </a:lnTo>
                  <a:lnTo>
                    <a:pt x="872" y="6064"/>
                  </a:lnTo>
                  <a:cubicBezTo>
                    <a:pt x="872" y="6574"/>
                    <a:pt x="1117" y="7055"/>
                    <a:pt x="1531" y="7353"/>
                  </a:cubicBezTo>
                  <a:lnTo>
                    <a:pt x="1531" y="7652"/>
                  </a:lnTo>
                  <a:cubicBezTo>
                    <a:pt x="1531" y="7690"/>
                    <a:pt x="1507" y="7724"/>
                    <a:pt x="1469" y="7733"/>
                  </a:cubicBezTo>
                  <a:lnTo>
                    <a:pt x="626" y="7974"/>
                  </a:lnTo>
                  <a:cubicBezTo>
                    <a:pt x="256" y="8080"/>
                    <a:pt x="1" y="8417"/>
                    <a:pt x="1" y="8802"/>
                  </a:cubicBezTo>
                  <a:lnTo>
                    <a:pt x="1" y="10495"/>
                  </a:lnTo>
                  <a:cubicBezTo>
                    <a:pt x="6" y="10625"/>
                    <a:pt x="104" y="10690"/>
                    <a:pt x="204" y="10690"/>
                  </a:cubicBezTo>
                  <a:cubicBezTo>
                    <a:pt x="303" y="10690"/>
                    <a:pt x="403" y="10625"/>
                    <a:pt x="410" y="10495"/>
                  </a:cubicBezTo>
                  <a:lnTo>
                    <a:pt x="410" y="8802"/>
                  </a:lnTo>
                  <a:cubicBezTo>
                    <a:pt x="410" y="8599"/>
                    <a:pt x="540" y="8421"/>
                    <a:pt x="737" y="8368"/>
                  </a:cubicBezTo>
                  <a:lnTo>
                    <a:pt x="1584" y="8128"/>
                  </a:lnTo>
                  <a:cubicBezTo>
                    <a:pt x="1613" y="8118"/>
                    <a:pt x="1642" y="8104"/>
                    <a:pt x="1671" y="8094"/>
                  </a:cubicBezTo>
                  <a:lnTo>
                    <a:pt x="2190" y="8609"/>
                  </a:lnTo>
                  <a:lnTo>
                    <a:pt x="2190" y="10495"/>
                  </a:lnTo>
                  <a:cubicBezTo>
                    <a:pt x="2181" y="10640"/>
                    <a:pt x="2287" y="10712"/>
                    <a:pt x="2393" y="10712"/>
                  </a:cubicBezTo>
                  <a:cubicBezTo>
                    <a:pt x="2499" y="10712"/>
                    <a:pt x="2607" y="10640"/>
                    <a:pt x="2599" y="10495"/>
                  </a:cubicBezTo>
                  <a:lnTo>
                    <a:pt x="2599" y="8609"/>
                  </a:lnTo>
                  <a:lnTo>
                    <a:pt x="3119" y="8089"/>
                  </a:lnTo>
                  <a:cubicBezTo>
                    <a:pt x="3182" y="8118"/>
                    <a:pt x="3244" y="8138"/>
                    <a:pt x="3311" y="8157"/>
                  </a:cubicBezTo>
                  <a:lnTo>
                    <a:pt x="3518" y="8219"/>
                  </a:lnTo>
                  <a:cubicBezTo>
                    <a:pt x="3234" y="8421"/>
                    <a:pt x="3066" y="8749"/>
                    <a:pt x="3066" y="9100"/>
                  </a:cubicBezTo>
                  <a:lnTo>
                    <a:pt x="3066" y="10495"/>
                  </a:lnTo>
                  <a:cubicBezTo>
                    <a:pt x="3071" y="10625"/>
                    <a:pt x="3169" y="10690"/>
                    <a:pt x="3269" y="10690"/>
                  </a:cubicBezTo>
                  <a:cubicBezTo>
                    <a:pt x="3368" y="10690"/>
                    <a:pt x="3468" y="10625"/>
                    <a:pt x="3475" y="10495"/>
                  </a:cubicBezTo>
                  <a:lnTo>
                    <a:pt x="3475" y="9100"/>
                  </a:lnTo>
                  <a:cubicBezTo>
                    <a:pt x="3475" y="8830"/>
                    <a:pt x="3629" y="8590"/>
                    <a:pt x="3874" y="8484"/>
                  </a:cubicBezTo>
                  <a:lnTo>
                    <a:pt x="5044" y="7969"/>
                  </a:lnTo>
                  <a:cubicBezTo>
                    <a:pt x="5414" y="8705"/>
                    <a:pt x="6165" y="9172"/>
                    <a:pt x="6992" y="9172"/>
                  </a:cubicBezTo>
                  <a:cubicBezTo>
                    <a:pt x="7815" y="9172"/>
                    <a:pt x="8571" y="8705"/>
                    <a:pt x="8936" y="7969"/>
                  </a:cubicBezTo>
                  <a:lnTo>
                    <a:pt x="10106" y="8484"/>
                  </a:lnTo>
                  <a:cubicBezTo>
                    <a:pt x="10351" y="8590"/>
                    <a:pt x="10510" y="8830"/>
                    <a:pt x="10510" y="9100"/>
                  </a:cubicBezTo>
                  <a:lnTo>
                    <a:pt x="10510" y="10495"/>
                  </a:lnTo>
                  <a:cubicBezTo>
                    <a:pt x="10500" y="10640"/>
                    <a:pt x="10606" y="10712"/>
                    <a:pt x="10712" y="10712"/>
                  </a:cubicBezTo>
                  <a:cubicBezTo>
                    <a:pt x="10819" y="10712"/>
                    <a:pt x="10926" y="10640"/>
                    <a:pt x="10919" y="10495"/>
                  </a:cubicBezTo>
                  <a:lnTo>
                    <a:pt x="10919" y="9100"/>
                  </a:lnTo>
                  <a:cubicBezTo>
                    <a:pt x="10919" y="8840"/>
                    <a:pt x="10827" y="8595"/>
                    <a:pt x="10659" y="8397"/>
                  </a:cubicBezTo>
                  <a:lnTo>
                    <a:pt x="10977" y="8239"/>
                  </a:lnTo>
                  <a:lnTo>
                    <a:pt x="11217" y="8465"/>
                  </a:lnTo>
                  <a:cubicBezTo>
                    <a:pt x="11383" y="8623"/>
                    <a:pt x="11597" y="8703"/>
                    <a:pt x="11811" y="8703"/>
                  </a:cubicBezTo>
                  <a:cubicBezTo>
                    <a:pt x="12025" y="8703"/>
                    <a:pt x="12240" y="8623"/>
                    <a:pt x="12406" y="8465"/>
                  </a:cubicBezTo>
                  <a:lnTo>
                    <a:pt x="12646" y="8239"/>
                  </a:lnTo>
                  <a:lnTo>
                    <a:pt x="13329" y="8580"/>
                  </a:lnTo>
                  <a:cubicBezTo>
                    <a:pt x="13483" y="8657"/>
                    <a:pt x="13580" y="8811"/>
                    <a:pt x="13580" y="8984"/>
                  </a:cubicBezTo>
                  <a:lnTo>
                    <a:pt x="13580" y="10495"/>
                  </a:lnTo>
                  <a:cubicBezTo>
                    <a:pt x="13587" y="10625"/>
                    <a:pt x="13686" y="10690"/>
                    <a:pt x="13784" y="10690"/>
                  </a:cubicBezTo>
                  <a:cubicBezTo>
                    <a:pt x="13883" y="10690"/>
                    <a:pt x="13981" y="10625"/>
                    <a:pt x="13989" y="10495"/>
                  </a:cubicBezTo>
                  <a:lnTo>
                    <a:pt x="13989" y="8984"/>
                  </a:lnTo>
                  <a:cubicBezTo>
                    <a:pt x="13989" y="8657"/>
                    <a:pt x="13801" y="8359"/>
                    <a:pt x="13508" y="8214"/>
                  </a:cubicBezTo>
                  <a:lnTo>
                    <a:pt x="12675" y="7801"/>
                  </a:lnTo>
                  <a:cubicBezTo>
                    <a:pt x="12670" y="7796"/>
                    <a:pt x="12670" y="7791"/>
                    <a:pt x="12670" y="7786"/>
                  </a:cubicBezTo>
                  <a:lnTo>
                    <a:pt x="12670" y="7372"/>
                  </a:lnTo>
                  <a:cubicBezTo>
                    <a:pt x="13017" y="7132"/>
                    <a:pt x="13252" y="6752"/>
                    <a:pt x="13310" y="6328"/>
                  </a:cubicBezTo>
                  <a:cubicBezTo>
                    <a:pt x="13753" y="5573"/>
                    <a:pt x="13556" y="4601"/>
                    <a:pt x="12848" y="4076"/>
                  </a:cubicBezTo>
                  <a:cubicBezTo>
                    <a:pt x="12877" y="3995"/>
                    <a:pt x="12887" y="3908"/>
                    <a:pt x="12887" y="3821"/>
                  </a:cubicBezTo>
                  <a:cubicBezTo>
                    <a:pt x="12887" y="3287"/>
                    <a:pt x="12401" y="2849"/>
                    <a:pt x="11804" y="2849"/>
                  </a:cubicBezTo>
                  <a:cubicBezTo>
                    <a:pt x="11207" y="2849"/>
                    <a:pt x="10722" y="3282"/>
                    <a:pt x="10722" y="3821"/>
                  </a:cubicBezTo>
                  <a:cubicBezTo>
                    <a:pt x="10722" y="3908"/>
                    <a:pt x="10736" y="3995"/>
                    <a:pt x="10760" y="4076"/>
                  </a:cubicBezTo>
                  <a:cubicBezTo>
                    <a:pt x="10505" y="4264"/>
                    <a:pt x="10308" y="4524"/>
                    <a:pt x="10192" y="4817"/>
                  </a:cubicBezTo>
                  <a:cubicBezTo>
                    <a:pt x="10139" y="4317"/>
                    <a:pt x="10086" y="3725"/>
                    <a:pt x="10038" y="3037"/>
                  </a:cubicBezTo>
                  <a:cubicBezTo>
                    <a:pt x="9971" y="2132"/>
                    <a:pt x="9644" y="1367"/>
                    <a:pt x="9095" y="824"/>
                  </a:cubicBezTo>
                  <a:cubicBezTo>
                    <a:pt x="8542" y="285"/>
                    <a:pt x="7820" y="1"/>
                    <a:pt x="69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3" name="Google Shape;13691;p90">
              <a:extLst>
                <a:ext uri="{FF2B5EF4-FFF2-40B4-BE49-F238E27FC236}">
                  <a16:creationId xmlns:a16="http://schemas.microsoft.com/office/drawing/2014/main" id="{0191B19C-D560-405E-A5E8-D698AA961372}"/>
                </a:ext>
              </a:extLst>
            </p:cNvPr>
            <p:cNvSpPr/>
            <p:nvPr/>
          </p:nvSpPr>
          <p:spPr>
            <a:xfrm>
              <a:off x="6105361" y="3668391"/>
              <a:ext cx="11252" cy="38502"/>
            </a:xfrm>
            <a:custGeom>
              <a:avLst/>
              <a:gdLst/>
              <a:ahLst/>
              <a:cxnLst/>
              <a:rect l="l" t="t" r="r" b="b"/>
              <a:pathLst>
                <a:path w="429" h="1468" extrusionOk="0">
                  <a:moveTo>
                    <a:pt x="214" y="0"/>
                  </a:moveTo>
                  <a:cubicBezTo>
                    <a:pt x="99" y="0"/>
                    <a:pt x="7" y="91"/>
                    <a:pt x="7" y="207"/>
                  </a:cubicBezTo>
                  <a:lnTo>
                    <a:pt x="7" y="1251"/>
                  </a:lnTo>
                  <a:cubicBezTo>
                    <a:pt x="0" y="1395"/>
                    <a:pt x="107" y="1468"/>
                    <a:pt x="214" y="1468"/>
                  </a:cubicBezTo>
                  <a:cubicBezTo>
                    <a:pt x="321" y="1468"/>
                    <a:pt x="428" y="1395"/>
                    <a:pt x="421" y="1251"/>
                  </a:cubicBezTo>
                  <a:lnTo>
                    <a:pt x="421" y="207"/>
                  </a:lnTo>
                  <a:cubicBezTo>
                    <a:pt x="421" y="91"/>
                    <a:pt x="325" y="0"/>
                    <a:pt x="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394" name="Google Shape;13692;p90">
            <a:extLst>
              <a:ext uri="{FF2B5EF4-FFF2-40B4-BE49-F238E27FC236}">
                <a16:creationId xmlns:a16="http://schemas.microsoft.com/office/drawing/2014/main" id="{B6F17461-DE47-4AE5-A508-3A2315B04C2B}"/>
              </a:ext>
            </a:extLst>
          </p:cNvPr>
          <p:cNvGrpSpPr/>
          <p:nvPr/>
        </p:nvGrpSpPr>
        <p:grpSpPr>
          <a:xfrm>
            <a:off x="8283579" y="4303815"/>
            <a:ext cx="489020" cy="410443"/>
            <a:chOff x="6212684" y="3412436"/>
            <a:chExt cx="366765" cy="307832"/>
          </a:xfrm>
        </p:grpSpPr>
        <p:sp>
          <p:nvSpPr>
            <p:cNvPr id="1395" name="Google Shape;13693;p90">
              <a:extLst>
                <a:ext uri="{FF2B5EF4-FFF2-40B4-BE49-F238E27FC236}">
                  <a16:creationId xmlns:a16="http://schemas.microsoft.com/office/drawing/2014/main" id="{158560E3-0F26-4595-B0E2-01F591AAD4FE}"/>
                </a:ext>
              </a:extLst>
            </p:cNvPr>
            <p:cNvSpPr/>
            <p:nvPr/>
          </p:nvSpPr>
          <p:spPr>
            <a:xfrm>
              <a:off x="6455367" y="3465311"/>
              <a:ext cx="71208" cy="118653"/>
            </a:xfrm>
            <a:custGeom>
              <a:avLst/>
              <a:gdLst/>
              <a:ahLst/>
              <a:cxnLst/>
              <a:rect l="l" t="t" r="r" b="b"/>
              <a:pathLst>
                <a:path w="2715" h="4524" extrusionOk="0">
                  <a:moveTo>
                    <a:pt x="905" y="1"/>
                  </a:moveTo>
                  <a:lnTo>
                    <a:pt x="905" y="540"/>
                  </a:lnTo>
                  <a:cubicBezTo>
                    <a:pt x="905" y="626"/>
                    <a:pt x="857" y="703"/>
                    <a:pt x="780" y="742"/>
                  </a:cubicBezTo>
                  <a:lnTo>
                    <a:pt x="251" y="1007"/>
                  </a:lnTo>
                  <a:cubicBezTo>
                    <a:pt x="97" y="1084"/>
                    <a:pt x="0" y="1242"/>
                    <a:pt x="0" y="1411"/>
                  </a:cubicBezTo>
                  <a:lnTo>
                    <a:pt x="0" y="4524"/>
                  </a:lnTo>
                  <a:lnTo>
                    <a:pt x="2714" y="4524"/>
                  </a:lnTo>
                  <a:lnTo>
                    <a:pt x="2714" y="1411"/>
                  </a:lnTo>
                  <a:cubicBezTo>
                    <a:pt x="2714" y="1242"/>
                    <a:pt x="2618" y="1084"/>
                    <a:pt x="2464" y="1007"/>
                  </a:cubicBezTo>
                  <a:lnTo>
                    <a:pt x="1935" y="742"/>
                  </a:lnTo>
                  <a:cubicBezTo>
                    <a:pt x="1858" y="703"/>
                    <a:pt x="1810" y="626"/>
                    <a:pt x="1810" y="540"/>
                  </a:cubicBezTo>
                  <a:lnTo>
                    <a:pt x="1810" y="1"/>
                  </a:ln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6" name="Google Shape;13694;p90">
              <a:extLst>
                <a:ext uri="{FF2B5EF4-FFF2-40B4-BE49-F238E27FC236}">
                  <a16:creationId xmlns:a16="http://schemas.microsoft.com/office/drawing/2014/main" id="{47DFF453-4D76-4D17-B3BB-B5256747BDF6}"/>
                </a:ext>
              </a:extLst>
            </p:cNvPr>
            <p:cNvSpPr/>
            <p:nvPr/>
          </p:nvSpPr>
          <p:spPr>
            <a:xfrm>
              <a:off x="6467222" y="3583938"/>
              <a:ext cx="47472" cy="77266"/>
            </a:xfrm>
            <a:custGeom>
              <a:avLst/>
              <a:gdLst/>
              <a:ahLst/>
              <a:cxnLst/>
              <a:rect l="l" t="t" r="r" b="b"/>
              <a:pathLst>
                <a:path w="1810" h="2946" extrusionOk="0">
                  <a:moveTo>
                    <a:pt x="1" y="1"/>
                  </a:moveTo>
                  <a:lnTo>
                    <a:pt x="1" y="2946"/>
                  </a:lnTo>
                  <a:lnTo>
                    <a:pt x="1810" y="2946"/>
                  </a:lnTo>
                  <a:lnTo>
                    <a:pt x="1810" y="1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7" name="Google Shape;13695;p90">
              <a:extLst>
                <a:ext uri="{FF2B5EF4-FFF2-40B4-BE49-F238E27FC236}">
                  <a16:creationId xmlns:a16="http://schemas.microsoft.com/office/drawing/2014/main" id="{43A67B61-45E6-44F6-AE9E-E0F72741FDC6}"/>
                </a:ext>
              </a:extLst>
            </p:cNvPr>
            <p:cNvSpPr/>
            <p:nvPr/>
          </p:nvSpPr>
          <p:spPr>
            <a:xfrm>
              <a:off x="6487915" y="3494974"/>
              <a:ext cx="5980" cy="88990"/>
            </a:xfrm>
            <a:custGeom>
              <a:avLst/>
              <a:gdLst/>
              <a:ahLst/>
              <a:cxnLst/>
              <a:rect l="l" t="t" r="r" b="b"/>
              <a:pathLst>
                <a:path w="228" h="3393" extrusionOk="0">
                  <a:moveTo>
                    <a:pt x="1" y="1"/>
                  </a:moveTo>
                  <a:lnTo>
                    <a:pt x="1" y="3393"/>
                  </a:lnTo>
                  <a:lnTo>
                    <a:pt x="227" y="3393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8" name="Google Shape;13696;p90">
              <a:extLst>
                <a:ext uri="{FF2B5EF4-FFF2-40B4-BE49-F238E27FC236}">
                  <a16:creationId xmlns:a16="http://schemas.microsoft.com/office/drawing/2014/main" id="{30A0683B-BBA1-4CF2-AB1F-EC528632BAEC}"/>
                </a:ext>
              </a:extLst>
            </p:cNvPr>
            <p:cNvSpPr/>
            <p:nvPr/>
          </p:nvSpPr>
          <p:spPr>
            <a:xfrm>
              <a:off x="6479103" y="3465311"/>
              <a:ext cx="23605" cy="29690"/>
            </a:xfrm>
            <a:custGeom>
              <a:avLst/>
              <a:gdLst/>
              <a:ahLst/>
              <a:cxnLst/>
              <a:rect l="l" t="t" r="r" b="b"/>
              <a:pathLst>
                <a:path w="900" h="1132" extrusionOk="0">
                  <a:moveTo>
                    <a:pt x="0" y="1"/>
                  </a:moveTo>
                  <a:lnTo>
                    <a:pt x="0" y="679"/>
                  </a:lnTo>
                  <a:cubicBezTo>
                    <a:pt x="0" y="930"/>
                    <a:pt x="202" y="1132"/>
                    <a:pt x="452" y="1132"/>
                  </a:cubicBezTo>
                  <a:cubicBezTo>
                    <a:pt x="703" y="1132"/>
                    <a:pt x="900" y="930"/>
                    <a:pt x="900" y="679"/>
                  </a:cubicBezTo>
                  <a:lnTo>
                    <a:pt x="900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9" name="Google Shape;13697;p90">
              <a:extLst>
                <a:ext uri="{FF2B5EF4-FFF2-40B4-BE49-F238E27FC236}">
                  <a16:creationId xmlns:a16="http://schemas.microsoft.com/office/drawing/2014/main" id="{36FC0B23-7748-492B-8B70-A9B27A7F77C3}"/>
                </a:ext>
              </a:extLst>
            </p:cNvPr>
            <p:cNvSpPr/>
            <p:nvPr/>
          </p:nvSpPr>
          <p:spPr>
            <a:xfrm>
              <a:off x="6467222" y="3417997"/>
              <a:ext cx="47472" cy="53294"/>
            </a:xfrm>
            <a:custGeom>
              <a:avLst/>
              <a:gdLst/>
              <a:ahLst/>
              <a:cxnLst/>
              <a:rect l="l" t="t" r="r" b="b"/>
              <a:pathLst>
                <a:path w="1810" h="2032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131"/>
                  </a:lnTo>
                  <a:cubicBezTo>
                    <a:pt x="1" y="1627"/>
                    <a:pt x="405" y="2031"/>
                    <a:pt x="905" y="2031"/>
                  </a:cubicBezTo>
                  <a:cubicBezTo>
                    <a:pt x="908" y="2031"/>
                    <a:pt x="911" y="2031"/>
                    <a:pt x="914" y="2031"/>
                  </a:cubicBezTo>
                  <a:cubicBezTo>
                    <a:pt x="1410" y="2031"/>
                    <a:pt x="1810" y="1624"/>
                    <a:pt x="1810" y="1131"/>
                  </a:cubicBezTo>
                  <a:lnTo>
                    <a:pt x="1810" y="679"/>
                  </a:lnTo>
                  <a:cubicBezTo>
                    <a:pt x="1810" y="304"/>
                    <a:pt x="1507" y="1"/>
                    <a:pt x="1132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0" name="Google Shape;13698;p90">
              <a:extLst>
                <a:ext uri="{FF2B5EF4-FFF2-40B4-BE49-F238E27FC236}">
                  <a16:creationId xmlns:a16="http://schemas.microsoft.com/office/drawing/2014/main" id="{9510EBF5-0124-4855-851C-ED7D74607575}"/>
                </a:ext>
              </a:extLst>
            </p:cNvPr>
            <p:cNvSpPr/>
            <p:nvPr/>
          </p:nvSpPr>
          <p:spPr>
            <a:xfrm>
              <a:off x="6467117" y="3417865"/>
              <a:ext cx="32706" cy="53452"/>
            </a:xfrm>
            <a:custGeom>
              <a:avLst/>
              <a:gdLst/>
              <a:ahLst/>
              <a:cxnLst/>
              <a:rect l="l" t="t" r="r" b="b"/>
              <a:pathLst>
                <a:path w="1247" h="2038" extrusionOk="0">
                  <a:moveTo>
                    <a:pt x="683" y="1"/>
                  </a:moveTo>
                  <a:cubicBezTo>
                    <a:pt x="308" y="1"/>
                    <a:pt x="5" y="304"/>
                    <a:pt x="5" y="679"/>
                  </a:cubicBezTo>
                  <a:lnTo>
                    <a:pt x="5" y="1131"/>
                  </a:lnTo>
                  <a:cubicBezTo>
                    <a:pt x="1" y="1652"/>
                    <a:pt x="427" y="2038"/>
                    <a:pt x="903" y="2038"/>
                  </a:cubicBezTo>
                  <a:cubicBezTo>
                    <a:pt x="1016" y="2038"/>
                    <a:pt x="1132" y="2016"/>
                    <a:pt x="1246" y="1969"/>
                  </a:cubicBezTo>
                  <a:cubicBezTo>
                    <a:pt x="905" y="1834"/>
                    <a:pt x="683" y="1502"/>
                    <a:pt x="683" y="1131"/>
                  </a:cubicBezTo>
                  <a:lnTo>
                    <a:pt x="683" y="679"/>
                  </a:lnTo>
                  <a:cubicBezTo>
                    <a:pt x="683" y="347"/>
                    <a:pt x="924" y="68"/>
                    <a:pt x="1246" y="10"/>
                  </a:cubicBezTo>
                  <a:cubicBezTo>
                    <a:pt x="1208" y="6"/>
                    <a:pt x="1174" y="1"/>
                    <a:pt x="1136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1" name="Google Shape;13699;p90">
              <a:extLst>
                <a:ext uri="{FF2B5EF4-FFF2-40B4-BE49-F238E27FC236}">
                  <a16:creationId xmlns:a16="http://schemas.microsoft.com/office/drawing/2014/main" id="{619BBFB9-35ED-4A85-94AC-628938756F13}"/>
                </a:ext>
              </a:extLst>
            </p:cNvPr>
            <p:cNvSpPr/>
            <p:nvPr/>
          </p:nvSpPr>
          <p:spPr>
            <a:xfrm>
              <a:off x="6467222" y="3417865"/>
              <a:ext cx="47472" cy="23762"/>
            </a:xfrm>
            <a:custGeom>
              <a:avLst/>
              <a:gdLst/>
              <a:ahLst/>
              <a:cxnLst/>
              <a:rect l="l" t="t" r="r" b="b"/>
              <a:pathLst>
                <a:path w="1810" h="906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cubicBezTo>
                    <a:pt x="1" y="679"/>
                    <a:pt x="679" y="905"/>
                    <a:pt x="1810" y="905"/>
                  </a:cubicBezTo>
                  <a:lnTo>
                    <a:pt x="1810" y="679"/>
                  </a:lnTo>
                  <a:cubicBezTo>
                    <a:pt x="1810" y="304"/>
                    <a:pt x="1507" y="1"/>
                    <a:pt x="1132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2" name="Google Shape;13700;p90">
              <a:extLst>
                <a:ext uri="{FF2B5EF4-FFF2-40B4-BE49-F238E27FC236}">
                  <a16:creationId xmlns:a16="http://schemas.microsoft.com/office/drawing/2014/main" id="{0FF8D7B1-5A5C-4718-B998-8779ACFA29D0}"/>
                </a:ext>
              </a:extLst>
            </p:cNvPr>
            <p:cNvSpPr/>
            <p:nvPr/>
          </p:nvSpPr>
          <p:spPr>
            <a:xfrm>
              <a:off x="6467222" y="3417865"/>
              <a:ext cx="32601" cy="21611"/>
            </a:xfrm>
            <a:custGeom>
              <a:avLst/>
              <a:gdLst/>
              <a:ahLst/>
              <a:cxnLst/>
              <a:rect l="l" t="t" r="r" b="b"/>
              <a:pathLst>
                <a:path w="1243" h="824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cubicBezTo>
                    <a:pt x="222" y="747"/>
                    <a:pt x="448" y="795"/>
                    <a:pt x="679" y="824"/>
                  </a:cubicBezTo>
                  <a:lnTo>
                    <a:pt x="679" y="679"/>
                  </a:lnTo>
                  <a:cubicBezTo>
                    <a:pt x="679" y="347"/>
                    <a:pt x="920" y="68"/>
                    <a:pt x="1242" y="10"/>
                  </a:cubicBezTo>
                  <a:cubicBezTo>
                    <a:pt x="1204" y="6"/>
                    <a:pt x="1170" y="1"/>
                    <a:pt x="1132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3" name="Google Shape;13701;p90">
              <a:extLst>
                <a:ext uri="{FF2B5EF4-FFF2-40B4-BE49-F238E27FC236}">
                  <a16:creationId xmlns:a16="http://schemas.microsoft.com/office/drawing/2014/main" id="{2A571A75-BA4C-46D7-BA5D-F8369950D93F}"/>
                </a:ext>
              </a:extLst>
            </p:cNvPr>
            <p:cNvSpPr/>
            <p:nvPr/>
          </p:nvSpPr>
          <p:spPr>
            <a:xfrm>
              <a:off x="6455367" y="3495368"/>
              <a:ext cx="17808" cy="88596"/>
            </a:xfrm>
            <a:custGeom>
              <a:avLst/>
              <a:gdLst/>
              <a:ahLst/>
              <a:cxnLst/>
              <a:rect l="l" t="t" r="r" b="b"/>
              <a:pathLst>
                <a:path w="679" h="3378" extrusionOk="0">
                  <a:moveTo>
                    <a:pt x="92" y="0"/>
                  </a:moveTo>
                  <a:cubicBezTo>
                    <a:pt x="34" y="77"/>
                    <a:pt x="0" y="169"/>
                    <a:pt x="0" y="265"/>
                  </a:cubicBezTo>
                  <a:lnTo>
                    <a:pt x="0" y="3378"/>
                  </a:lnTo>
                  <a:lnTo>
                    <a:pt x="679" y="3378"/>
                  </a:lnTo>
                  <a:lnTo>
                    <a:pt x="679" y="664"/>
                  </a:lnTo>
                  <a:cubicBezTo>
                    <a:pt x="679" y="520"/>
                    <a:pt x="612" y="390"/>
                    <a:pt x="496" y="303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4" name="Google Shape;13702;p90">
              <a:extLst>
                <a:ext uri="{FF2B5EF4-FFF2-40B4-BE49-F238E27FC236}">
                  <a16:creationId xmlns:a16="http://schemas.microsoft.com/office/drawing/2014/main" id="{B1BA5549-F1B4-4B1B-BB37-5734B00B5605}"/>
                </a:ext>
              </a:extLst>
            </p:cNvPr>
            <p:cNvSpPr/>
            <p:nvPr/>
          </p:nvSpPr>
          <p:spPr>
            <a:xfrm>
              <a:off x="6508740" y="3495368"/>
              <a:ext cx="17835" cy="88596"/>
            </a:xfrm>
            <a:custGeom>
              <a:avLst/>
              <a:gdLst/>
              <a:ahLst/>
              <a:cxnLst/>
              <a:rect l="l" t="t" r="r" b="b"/>
              <a:pathLst>
                <a:path w="680" h="3378" extrusionOk="0">
                  <a:moveTo>
                    <a:pt x="588" y="0"/>
                  </a:moveTo>
                  <a:lnTo>
                    <a:pt x="184" y="303"/>
                  </a:lnTo>
                  <a:cubicBezTo>
                    <a:pt x="68" y="390"/>
                    <a:pt x="1" y="520"/>
                    <a:pt x="1" y="664"/>
                  </a:cubicBezTo>
                  <a:lnTo>
                    <a:pt x="1" y="3378"/>
                  </a:lnTo>
                  <a:lnTo>
                    <a:pt x="679" y="3378"/>
                  </a:lnTo>
                  <a:lnTo>
                    <a:pt x="679" y="265"/>
                  </a:lnTo>
                  <a:cubicBezTo>
                    <a:pt x="679" y="169"/>
                    <a:pt x="646" y="77"/>
                    <a:pt x="588" y="0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5" name="Google Shape;13703;p90">
              <a:extLst>
                <a:ext uri="{FF2B5EF4-FFF2-40B4-BE49-F238E27FC236}">
                  <a16:creationId xmlns:a16="http://schemas.microsoft.com/office/drawing/2014/main" id="{FE38CD08-49F5-48A9-9A64-E0AD5707480B}"/>
                </a:ext>
              </a:extLst>
            </p:cNvPr>
            <p:cNvSpPr/>
            <p:nvPr/>
          </p:nvSpPr>
          <p:spPr>
            <a:xfrm>
              <a:off x="6265558" y="3465311"/>
              <a:ext cx="71077" cy="118653"/>
            </a:xfrm>
            <a:custGeom>
              <a:avLst/>
              <a:gdLst/>
              <a:ahLst/>
              <a:cxnLst/>
              <a:rect l="l" t="t" r="r" b="b"/>
              <a:pathLst>
                <a:path w="2710" h="4524" extrusionOk="0">
                  <a:moveTo>
                    <a:pt x="905" y="1"/>
                  </a:moveTo>
                  <a:lnTo>
                    <a:pt x="905" y="540"/>
                  </a:lnTo>
                  <a:cubicBezTo>
                    <a:pt x="905" y="626"/>
                    <a:pt x="857" y="703"/>
                    <a:pt x="780" y="742"/>
                  </a:cubicBezTo>
                  <a:lnTo>
                    <a:pt x="251" y="1007"/>
                  </a:lnTo>
                  <a:cubicBezTo>
                    <a:pt x="97" y="1084"/>
                    <a:pt x="1" y="1242"/>
                    <a:pt x="1" y="1411"/>
                  </a:cubicBezTo>
                  <a:lnTo>
                    <a:pt x="1" y="4524"/>
                  </a:lnTo>
                  <a:lnTo>
                    <a:pt x="2710" y="4524"/>
                  </a:lnTo>
                  <a:lnTo>
                    <a:pt x="2710" y="1411"/>
                  </a:lnTo>
                  <a:cubicBezTo>
                    <a:pt x="2710" y="1242"/>
                    <a:pt x="2613" y="1084"/>
                    <a:pt x="2459" y="1007"/>
                  </a:cubicBezTo>
                  <a:lnTo>
                    <a:pt x="1930" y="742"/>
                  </a:lnTo>
                  <a:cubicBezTo>
                    <a:pt x="1853" y="703"/>
                    <a:pt x="1805" y="626"/>
                    <a:pt x="1805" y="540"/>
                  </a:cubicBezTo>
                  <a:lnTo>
                    <a:pt x="1805" y="1"/>
                  </a:ln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6" name="Google Shape;13704;p90">
              <a:extLst>
                <a:ext uri="{FF2B5EF4-FFF2-40B4-BE49-F238E27FC236}">
                  <a16:creationId xmlns:a16="http://schemas.microsoft.com/office/drawing/2014/main" id="{6996EC80-E0E6-40CD-AA02-7FD0615567FF}"/>
                </a:ext>
              </a:extLst>
            </p:cNvPr>
            <p:cNvSpPr/>
            <p:nvPr/>
          </p:nvSpPr>
          <p:spPr>
            <a:xfrm>
              <a:off x="6277308" y="3583938"/>
              <a:ext cx="47472" cy="77266"/>
            </a:xfrm>
            <a:custGeom>
              <a:avLst/>
              <a:gdLst/>
              <a:ahLst/>
              <a:cxnLst/>
              <a:rect l="l" t="t" r="r" b="b"/>
              <a:pathLst>
                <a:path w="1810" h="2946" extrusionOk="0">
                  <a:moveTo>
                    <a:pt x="0" y="1"/>
                  </a:moveTo>
                  <a:lnTo>
                    <a:pt x="0" y="2946"/>
                  </a:lnTo>
                  <a:lnTo>
                    <a:pt x="1809" y="2946"/>
                  </a:lnTo>
                  <a:lnTo>
                    <a:pt x="1809" y="1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7" name="Google Shape;13705;p90">
              <a:extLst>
                <a:ext uri="{FF2B5EF4-FFF2-40B4-BE49-F238E27FC236}">
                  <a16:creationId xmlns:a16="http://schemas.microsoft.com/office/drawing/2014/main" id="{2D9E1D33-E315-4391-B3D8-46D88D9F7260}"/>
                </a:ext>
              </a:extLst>
            </p:cNvPr>
            <p:cNvSpPr/>
            <p:nvPr/>
          </p:nvSpPr>
          <p:spPr>
            <a:xfrm>
              <a:off x="6298133" y="3494974"/>
              <a:ext cx="5954" cy="88990"/>
            </a:xfrm>
            <a:custGeom>
              <a:avLst/>
              <a:gdLst/>
              <a:ahLst/>
              <a:cxnLst/>
              <a:rect l="l" t="t" r="r" b="b"/>
              <a:pathLst>
                <a:path w="227" h="3393" extrusionOk="0">
                  <a:moveTo>
                    <a:pt x="0" y="1"/>
                  </a:moveTo>
                  <a:lnTo>
                    <a:pt x="0" y="3393"/>
                  </a:lnTo>
                  <a:lnTo>
                    <a:pt x="226" y="3393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8" name="Google Shape;13706;p90">
              <a:extLst>
                <a:ext uri="{FF2B5EF4-FFF2-40B4-BE49-F238E27FC236}">
                  <a16:creationId xmlns:a16="http://schemas.microsoft.com/office/drawing/2014/main" id="{D7244471-6E96-4ED5-A633-C5E4C0AB2C2E}"/>
                </a:ext>
              </a:extLst>
            </p:cNvPr>
            <p:cNvSpPr/>
            <p:nvPr/>
          </p:nvSpPr>
          <p:spPr>
            <a:xfrm>
              <a:off x="6289163" y="3465311"/>
              <a:ext cx="23762" cy="29690"/>
            </a:xfrm>
            <a:custGeom>
              <a:avLst/>
              <a:gdLst/>
              <a:ahLst/>
              <a:cxnLst/>
              <a:rect l="l" t="t" r="r" b="b"/>
              <a:pathLst>
                <a:path w="906" h="1132" extrusionOk="0">
                  <a:moveTo>
                    <a:pt x="0" y="1"/>
                  </a:moveTo>
                  <a:lnTo>
                    <a:pt x="0" y="679"/>
                  </a:lnTo>
                  <a:cubicBezTo>
                    <a:pt x="0" y="930"/>
                    <a:pt x="203" y="1132"/>
                    <a:pt x="453" y="1132"/>
                  </a:cubicBezTo>
                  <a:cubicBezTo>
                    <a:pt x="703" y="1132"/>
                    <a:pt x="905" y="930"/>
                    <a:pt x="905" y="679"/>
                  </a:cubicBezTo>
                  <a:lnTo>
                    <a:pt x="905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9" name="Google Shape;13707;p90">
              <a:extLst>
                <a:ext uri="{FF2B5EF4-FFF2-40B4-BE49-F238E27FC236}">
                  <a16:creationId xmlns:a16="http://schemas.microsoft.com/office/drawing/2014/main" id="{EBBD5123-F190-4881-8543-D15EA9A9B28C}"/>
                </a:ext>
              </a:extLst>
            </p:cNvPr>
            <p:cNvSpPr/>
            <p:nvPr/>
          </p:nvSpPr>
          <p:spPr>
            <a:xfrm>
              <a:off x="6277413" y="3417997"/>
              <a:ext cx="47498" cy="53294"/>
            </a:xfrm>
            <a:custGeom>
              <a:avLst/>
              <a:gdLst/>
              <a:ahLst/>
              <a:cxnLst/>
              <a:rect l="l" t="t" r="r" b="b"/>
              <a:pathLst>
                <a:path w="1811" h="2032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131"/>
                  </a:lnTo>
                  <a:cubicBezTo>
                    <a:pt x="1" y="1627"/>
                    <a:pt x="405" y="2031"/>
                    <a:pt x="901" y="2031"/>
                  </a:cubicBezTo>
                  <a:cubicBezTo>
                    <a:pt x="904" y="2031"/>
                    <a:pt x="907" y="2031"/>
                    <a:pt x="909" y="2031"/>
                  </a:cubicBezTo>
                  <a:cubicBezTo>
                    <a:pt x="1406" y="2031"/>
                    <a:pt x="1810" y="1624"/>
                    <a:pt x="1810" y="1131"/>
                  </a:cubicBezTo>
                  <a:lnTo>
                    <a:pt x="1810" y="679"/>
                  </a:lnTo>
                  <a:cubicBezTo>
                    <a:pt x="1810" y="304"/>
                    <a:pt x="1507" y="1"/>
                    <a:pt x="1132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0" name="Google Shape;13708;p90">
              <a:extLst>
                <a:ext uri="{FF2B5EF4-FFF2-40B4-BE49-F238E27FC236}">
                  <a16:creationId xmlns:a16="http://schemas.microsoft.com/office/drawing/2014/main" id="{CB6A4067-D372-4E19-9A7D-414A195CD8DB}"/>
                </a:ext>
              </a:extLst>
            </p:cNvPr>
            <p:cNvSpPr/>
            <p:nvPr/>
          </p:nvSpPr>
          <p:spPr>
            <a:xfrm>
              <a:off x="6277308" y="3417865"/>
              <a:ext cx="32706" cy="53452"/>
            </a:xfrm>
            <a:custGeom>
              <a:avLst/>
              <a:gdLst/>
              <a:ahLst/>
              <a:cxnLst/>
              <a:rect l="l" t="t" r="r" b="b"/>
              <a:pathLst>
                <a:path w="1247" h="2038" extrusionOk="0">
                  <a:moveTo>
                    <a:pt x="679" y="1"/>
                  </a:moveTo>
                  <a:cubicBezTo>
                    <a:pt x="303" y="1"/>
                    <a:pt x="0" y="304"/>
                    <a:pt x="0" y="679"/>
                  </a:cubicBezTo>
                  <a:lnTo>
                    <a:pt x="0" y="1131"/>
                  </a:lnTo>
                  <a:cubicBezTo>
                    <a:pt x="0" y="1652"/>
                    <a:pt x="424" y="2038"/>
                    <a:pt x="901" y="2038"/>
                  </a:cubicBezTo>
                  <a:cubicBezTo>
                    <a:pt x="1015" y="2038"/>
                    <a:pt x="1131" y="2016"/>
                    <a:pt x="1246" y="1969"/>
                  </a:cubicBezTo>
                  <a:cubicBezTo>
                    <a:pt x="905" y="1834"/>
                    <a:pt x="679" y="1502"/>
                    <a:pt x="679" y="1131"/>
                  </a:cubicBezTo>
                  <a:lnTo>
                    <a:pt x="679" y="679"/>
                  </a:lnTo>
                  <a:cubicBezTo>
                    <a:pt x="679" y="347"/>
                    <a:pt x="919" y="68"/>
                    <a:pt x="1246" y="10"/>
                  </a:cubicBezTo>
                  <a:cubicBezTo>
                    <a:pt x="1208" y="6"/>
                    <a:pt x="1169" y="1"/>
                    <a:pt x="1131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1" name="Google Shape;13709;p90">
              <a:extLst>
                <a:ext uri="{FF2B5EF4-FFF2-40B4-BE49-F238E27FC236}">
                  <a16:creationId xmlns:a16="http://schemas.microsoft.com/office/drawing/2014/main" id="{7FABB3BD-187D-442D-B55A-A4382D77A233}"/>
                </a:ext>
              </a:extLst>
            </p:cNvPr>
            <p:cNvSpPr/>
            <p:nvPr/>
          </p:nvSpPr>
          <p:spPr>
            <a:xfrm>
              <a:off x="6277308" y="3417865"/>
              <a:ext cx="47472" cy="23762"/>
            </a:xfrm>
            <a:custGeom>
              <a:avLst/>
              <a:gdLst/>
              <a:ahLst/>
              <a:cxnLst/>
              <a:rect l="l" t="t" r="r" b="b"/>
              <a:pathLst>
                <a:path w="1810" h="906" extrusionOk="0">
                  <a:moveTo>
                    <a:pt x="679" y="1"/>
                  </a:moveTo>
                  <a:cubicBezTo>
                    <a:pt x="308" y="1"/>
                    <a:pt x="0" y="304"/>
                    <a:pt x="0" y="679"/>
                  </a:cubicBezTo>
                  <a:cubicBezTo>
                    <a:pt x="0" y="679"/>
                    <a:pt x="679" y="905"/>
                    <a:pt x="1809" y="905"/>
                  </a:cubicBezTo>
                  <a:lnTo>
                    <a:pt x="1809" y="679"/>
                  </a:lnTo>
                  <a:cubicBezTo>
                    <a:pt x="1809" y="304"/>
                    <a:pt x="1506" y="1"/>
                    <a:pt x="1131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2" name="Google Shape;13710;p90">
              <a:extLst>
                <a:ext uri="{FF2B5EF4-FFF2-40B4-BE49-F238E27FC236}">
                  <a16:creationId xmlns:a16="http://schemas.microsoft.com/office/drawing/2014/main" id="{81988C99-9A0E-4ECF-A8E7-CA50E5FFD502}"/>
                </a:ext>
              </a:extLst>
            </p:cNvPr>
            <p:cNvSpPr/>
            <p:nvPr/>
          </p:nvSpPr>
          <p:spPr>
            <a:xfrm>
              <a:off x="6277308" y="3417865"/>
              <a:ext cx="32706" cy="21611"/>
            </a:xfrm>
            <a:custGeom>
              <a:avLst/>
              <a:gdLst/>
              <a:ahLst/>
              <a:cxnLst/>
              <a:rect l="l" t="t" r="r" b="b"/>
              <a:pathLst>
                <a:path w="1247" h="824" extrusionOk="0">
                  <a:moveTo>
                    <a:pt x="679" y="1"/>
                  </a:moveTo>
                  <a:cubicBezTo>
                    <a:pt x="303" y="1"/>
                    <a:pt x="0" y="304"/>
                    <a:pt x="0" y="679"/>
                  </a:cubicBezTo>
                  <a:cubicBezTo>
                    <a:pt x="221" y="747"/>
                    <a:pt x="452" y="795"/>
                    <a:pt x="679" y="824"/>
                  </a:cubicBezTo>
                  <a:lnTo>
                    <a:pt x="679" y="679"/>
                  </a:lnTo>
                  <a:cubicBezTo>
                    <a:pt x="679" y="347"/>
                    <a:pt x="919" y="68"/>
                    <a:pt x="1246" y="10"/>
                  </a:cubicBezTo>
                  <a:cubicBezTo>
                    <a:pt x="1208" y="6"/>
                    <a:pt x="1169" y="1"/>
                    <a:pt x="1131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3" name="Google Shape;13711;p90">
              <a:extLst>
                <a:ext uri="{FF2B5EF4-FFF2-40B4-BE49-F238E27FC236}">
                  <a16:creationId xmlns:a16="http://schemas.microsoft.com/office/drawing/2014/main" id="{C0C2E646-C55F-44D8-B478-404E4C5B20C0}"/>
                </a:ext>
              </a:extLst>
            </p:cNvPr>
            <p:cNvSpPr/>
            <p:nvPr/>
          </p:nvSpPr>
          <p:spPr>
            <a:xfrm>
              <a:off x="6265427" y="3495368"/>
              <a:ext cx="17835" cy="88596"/>
            </a:xfrm>
            <a:custGeom>
              <a:avLst/>
              <a:gdLst/>
              <a:ahLst/>
              <a:cxnLst/>
              <a:rect l="l" t="t" r="r" b="b"/>
              <a:pathLst>
                <a:path w="680" h="3378" extrusionOk="0">
                  <a:moveTo>
                    <a:pt x="92" y="0"/>
                  </a:moveTo>
                  <a:cubicBezTo>
                    <a:pt x="34" y="77"/>
                    <a:pt x="1" y="169"/>
                    <a:pt x="1" y="265"/>
                  </a:cubicBezTo>
                  <a:lnTo>
                    <a:pt x="1" y="3378"/>
                  </a:lnTo>
                  <a:lnTo>
                    <a:pt x="679" y="3378"/>
                  </a:lnTo>
                  <a:lnTo>
                    <a:pt x="679" y="664"/>
                  </a:lnTo>
                  <a:cubicBezTo>
                    <a:pt x="679" y="520"/>
                    <a:pt x="612" y="390"/>
                    <a:pt x="501" y="303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4" name="Google Shape;13712;p90">
              <a:extLst>
                <a:ext uri="{FF2B5EF4-FFF2-40B4-BE49-F238E27FC236}">
                  <a16:creationId xmlns:a16="http://schemas.microsoft.com/office/drawing/2014/main" id="{0BFC293E-10E7-4B0F-B8B9-64F87FE2D26B}"/>
                </a:ext>
              </a:extLst>
            </p:cNvPr>
            <p:cNvSpPr/>
            <p:nvPr/>
          </p:nvSpPr>
          <p:spPr>
            <a:xfrm>
              <a:off x="6318826" y="3495368"/>
              <a:ext cx="17940" cy="88596"/>
            </a:xfrm>
            <a:custGeom>
              <a:avLst/>
              <a:gdLst/>
              <a:ahLst/>
              <a:cxnLst/>
              <a:rect l="l" t="t" r="r" b="b"/>
              <a:pathLst>
                <a:path w="684" h="3378" extrusionOk="0">
                  <a:moveTo>
                    <a:pt x="587" y="0"/>
                  </a:moveTo>
                  <a:lnTo>
                    <a:pt x="183" y="303"/>
                  </a:lnTo>
                  <a:cubicBezTo>
                    <a:pt x="68" y="390"/>
                    <a:pt x="0" y="520"/>
                    <a:pt x="5" y="664"/>
                  </a:cubicBezTo>
                  <a:lnTo>
                    <a:pt x="5" y="3378"/>
                  </a:lnTo>
                  <a:lnTo>
                    <a:pt x="683" y="3378"/>
                  </a:lnTo>
                  <a:lnTo>
                    <a:pt x="683" y="265"/>
                  </a:lnTo>
                  <a:cubicBezTo>
                    <a:pt x="679" y="169"/>
                    <a:pt x="650" y="77"/>
                    <a:pt x="587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5" name="Google Shape;13713;p90">
              <a:extLst>
                <a:ext uri="{FF2B5EF4-FFF2-40B4-BE49-F238E27FC236}">
                  <a16:creationId xmlns:a16="http://schemas.microsoft.com/office/drawing/2014/main" id="{6642F040-D4FF-4B15-98C9-928BAE64AA80}"/>
                </a:ext>
              </a:extLst>
            </p:cNvPr>
            <p:cNvSpPr/>
            <p:nvPr/>
          </p:nvSpPr>
          <p:spPr>
            <a:xfrm>
              <a:off x="6360476" y="3465311"/>
              <a:ext cx="71181" cy="118653"/>
            </a:xfrm>
            <a:custGeom>
              <a:avLst/>
              <a:gdLst/>
              <a:ahLst/>
              <a:cxnLst/>
              <a:rect l="l" t="t" r="r" b="b"/>
              <a:pathLst>
                <a:path w="2714" h="4524" extrusionOk="0">
                  <a:moveTo>
                    <a:pt x="905" y="1"/>
                  </a:moveTo>
                  <a:lnTo>
                    <a:pt x="905" y="540"/>
                  </a:lnTo>
                  <a:cubicBezTo>
                    <a:pt x="905" y="626"/>
                    <a:pt x="857" y="703"/>
                    <a:pt x="780" y="742"/>
                  </a:cubicBezTo>
                  <a:lnTo>
                    <a:pt x="250" y="1007"/>
                  </a:lnTo>
                  <a:cubicBezTo>
                    <a:pt x="96" y="1084"/>
                    <a:pt x="0" y="1242"/>
                    <a:pt x="0" y="1411"/>
                  </a:cubicBezTo>
                  <a:lnTo>
                    <a:pt x="0" y="4524"/>
                  </a:lnTo>
                  <a:lnTo>
                    <a:pt x="2714" y="4524"/>
                  </a:lnTo>
                  <a:lnTo>
                    <a:pt x="2714" y="1411"/>
                  </a:lnTo>
                  <a:cubicBezTo>
                    <a:pt x="2714" y="1242"/>
                    <a:pt x="2618" y="1084"/>
                    <a:pt x="2464" y="1007"/>
                  </a:cubicBezTo>
                  <a:lnTo>
                    <a:pt x="1934" y="742"/>
                  </a:lnTo>
                  <a:cubicBezTo>
                    <a:pt x="1857" y="703"/>
                    <a:pt x="1809" y="626"/>
                    <a:pt x="1809" y="540"/>
                  </a:cubicBezTo>
                  <a:lnTo>
                    <a:pt x="1809" y="1"/>
                  </a:ln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6" name="Google Shape;13714;p90">
              <a:extLst>
                <a:ext uri="{FF2B5EF4-FFF2-40B4-BE49-F238E27FC236}">
                  <a16:creationId xmlns:a16="http://schemas.microsoft.com/office/drawing/2014/main" id="{9ACDEA65-F828-4B9C-B41F-811C914BBC2D}"/>
                </a:ext>
              </a:extLst>
            </p:cNvPr>
            <p:cNvSpPr/>
            <p:nvPr/>
          </p:nvSpPr>
          <p:spPr>
            <a:xfrm>
              <a:off x="6372199" y="3583938"/>
              <a:ext cx="47603" cy="77266"/>
            </a:xfrm>
            <a:custGeom>
              <a:avLst/>
              <a:gdLst/>
              <a:ahLst/>
              <a:cxnLst/>
              <a:rect l="l" t="t" r="r" b="b"/>
              <a:pathLst>
                <a:path w="1815" h="2946" extrusionOk="0">
                  <a:moveTo>
                    <a:pt x="1" y="1"/>
                  </a:moveTo>
                  <a:lnTo>
                    <a:pt x="1" y="2946"/>
                  </a:lnTo>
                  <a:lnTo>
                    <a:pt x="1815" y="2946"/>
                  </a:lnTo>
                  <a:lnTo>
                    <a:pt x="1815" y="1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7" name="Google Shape;13715;p90">
              <a:extLst>
                <a:ext uri="{FF2B5EF4-FFF2-40B4-BE49-F238E27FC236}">
                  <a16:creationId xmlns:a16="http://schemas.microsoft.com/office/drawing/2014/main" id="{E23A66C4-3722-409A-AE39-7852D97C6164}"/>
                </a:ext>
              </a:extLst>
            </p:cNvPr>
            <p:cNvSpPr/>
            <p:nvPr/>
          </p:nvSpPr>
          <p:spPr>
            <a:xfrm>
              <a:off x="6393024" y="3494974"/>
              <a:ext cx="5954" cy="88990"/>
            </a:xfrm>
            <a:custGeom>
              <a:avLst/>
              <a:gdLst/>
              <a:ahLst/>
              <a:cxnLst/>
              <a:rect l="l" t="t" r="r" b="b"/>
              <a:pathLst>
                <a:path w="227" h="3393" extrusionOk="0">
                  <a:moveTo>
                    <a:pt x="0" y="1"/>
                  </a:moveTo>
                  <a:lnTo>
                    <a:pt x="0" y="3393"/>
                  </a:lnTo>
                  <a:lnTo>
                    <a:pt x="227" y="3393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8" name="Google Shape;13716;p90">
              <a:extLst>
                <a:ext uri="{FF2B5EF4-FFF2-40B4-BE49-F238E27FC236}">
                  <a16:creationId xmlns:a16="http://schemas.microsoft.com/office/drawing/2014/main" id="{1353614F-6B4D-42BE-9739-9492FCAFF6D2}"/>
                </a:ext>
              </a:extLst>
            </p:cNvPr>
            <p:cNvSpPr/>
            <p:nvPr/>
          </p:nvSpPr>
          <p:spPr>
            <a:xfrm>
              <a:off x="6384185" y="3465311"/>
              <a:ext cx="23631" cy="29690"/>
            </a:xfrm>
            <a:custGeom>
              <a:avLst/>
              <a:gdLst/>
              <a:ahLst/>
              <a:cxnLst/>
              <a:rect l="l" t="t" r="r" b="b"/>
              <a:pathLst>
                <a:path w="901" h="1132" extrusionOk="0">
                  <a:moveTo>
                    <a:pt x="1" y="1"/>
                  </a:moveTo>
                  <a:lnTo>
                    <a:pt x="1" y="679"/>
                  </a:lnTo>
                  <a:cubicBezTo>
                    <a:pt x="1" y="930"/>
                    <a:pt x="203" y="1132"/>
                    <a:pt x="453" y="1132"/>
                  </a:cubicBezTo>
                  <a:cubicBezTo>
                    <a:pt x="698" y="1132"/>
                    <a:pt x="900" y="930"/>
                    <a:pt x="900" y="679"/>
                  </a:cubicBezTo>
                  <a:lnTo>
                    <a:pt x="900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9" name="Google Shape;13717;p90">
              <a:extLst>
                <a:ext uri="{FF2B5EF4-FFF2-40B4-BE49-F238E27FC236}">
                  <a16:creationId xmlns:a16="http://schemas.microsoft.com/office/drawing/2014/main" id="{154EABEA-A77C-4045-9083-691719B2E705}"/>
                </a:ext>
              </a:extLst>
            </p:cNvPr>
            <p:cNvSpPr/>
            <p:nvPr/>
          </p:nvSpPr>
          <p:spPr>
            <a:xfrm>
              <a:off x="6372330" y="3417997"/>
              <a:ext cx="47472" cy="53294"/>
            </a:xfrm>
            <a:custGeom>
              <a:avLst/>
              <a:gdLst/>
              <a:ahLst/>
              <a:cxnLst/>
              <a:rect l="l" t="t" r="r" b="b"/>
              <a:pathLst>
                <a:path w="1810" h="2032" extrusionOk="0">
                  <a:moveTo>
                    <a:pt x="1140" y="0"/>
                  </a:moveTo>
                  <a:cubicBezTo>
                    <a:pt x="1137" y="0"/>
                    <a:pt x="1134" y="1"/>
                    <a:pt x="1131" y="1"/>
                  </a:cubicBezTo>
                  <a:lnTo>
                    <a:pt x="679" y="1"/>
                  </a:lnTo>
                  <a:cubicBezTo>
                    <a:pt x="303" y="1"/>
                    <a:pt x="0" y="304"/>
                    <a:pt x="0" y="679"/>
                  </a:cubicBezTo>
                  <a:lnTo>
                    <a:pt x="0" y="1131"/>
                  </a:lnTo>
                  <a:cubicBezTo>
                    <a:pt x="0" y="1627"/>
                    <a:pt x="405" y="2031"/>
                    <a:pt x="905" y="2031"/>
                  </a:cubicBezTo>
                  <a:cubicBezTo>
                    <a:pt x="908" y="2031"/>
                    <a:pt x="911" y="2031"/>
                    <a:pt x="914" y="2031"/>
                  </a:cubicBezTo>
                  <a:cubicBezTo>
                    <a:pt x="1405" y="2031"/>
                    <a:pt x="1810" y="1624"/>
                    <a:pt x="1810" y="1131"/>
                  </a:cubicBezTo>
                  <a:lnTo>
                    <a:pt x="1810" y="679"/>
                  </a:lnTo>
                  <a:cubicBezTo>
                    <a:pt x="1810" y="307"/>
                    <a:pt x="1511" y="0"/>
                    <a:pt x="1140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0" name="Google Shape;13718;p90">
              <a:extLst>
                <a:ext uri="{FF2B5EF4-FFF2-40B4-BE49-F238E27FC236}">
                  <a16:creationId xmlns:a16="http://schemas.microsoft.com/office/drawing/2014/main" id="{60B5E632-6C4F-49BE-95E2-33A82ADD7D82}"/>
                </a:ext>
              </a:extLst>
            </p:cNvPr>
            <p:cNvSpPr/>
            <p:nvPr/>
          </p:nvSpPr>
          <p:spPr>
            <a:xfrm>
              <a:off x="6372199" y="3417865"/>
              <a:ext cx="32706" cy="53452"/>
            </a:xfrm>
            <a:custGeom>
              <a:avLst/>
              <a:gdLst/>
              <a:ahLst/>
              <a:cxnLst/>
              <a:rect l="l" t="t" r="r" b="b"/>
              <a:pathLst>
                <a:path w="1247" h="2038" extrusionOk="0">
                  <a:moveTo>
                    <a:pt x="684" y="1"/>
                  </a:moveTo>
                  <a:cubicBezTo>
                    <a:pt x="308" y="1"/>
                    <a:pt x="1" y="304"/>
                    <a:pt x="1" y="679"/>
                  </a:cubicBezTo>
                  <a:lnTo>
                    <a:pt x="1" y="1131"/>
                  </a:lnTo>
                  <a:cubicBezTo>
                    <a:pt x="1" y="1652"/>
                    <a:pt x="427" y="2038"/>
                    <a:pt x="903" y="2038"/>
                  </a:cubicBezTo>
                  <a:cubicBezTo>
                    <a:pt x="1017" y="2038"/>
                    <a:pt x="1133" y="2016"/>
                    <a:pt x="1247" y="1969"/>
                  </a:cubicBezTo>
                  <a:cubicBezTo>
                    <a:pt x="905" y="1834"/>
                    <a:pt x="679" y="1502"/>
                    <a:pt x="684" y="1131"/>
                  </a:cubicBezTo>
                  <a:lnTo>
                    <a:pt x="684" y="679"/>
                  </a:lnTo>
                  <a:cubicBezTo>
                    <a:pt x="684" y="347"/>
                    <a:pt x="920" y="68"/>
                    <a:pt x="1247" y="10"/>
                  </a:cubicBezTo>
                  <a:cubicBezTo>
                    <a:pt x="1208" y="6"/>
                    <a:pt x="1170" y="1"/>
                    <a:pt x="1136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1" name="Google Shape;13719;p90">
              <a:extLst>
                <a:ext uri="{FF2B5EF4-FFF2-40B4-BE49-F238E27FC236}">
                  <a16:creationId xmlns:a16="http://schemas.microsoft.com/office/drawing/2014/main" id="{2F78BB8C-B72D-44A0-8147-741ECB1C5ABD}"/>
                </a:ext>
              </a:extLst>
            </p:cNvPr>
            <p:cNvSpPr/>
            <p:nvPr/>
          </p:nvSpPr>
          <p:spPr>
            <a:xfrm>
              <a:off x="6372330" y="3417865"/>
              <a:ext cx="47472" cy="23762"/>
            </a:xfrm>
            <a:custGeom>
              <a:avLst/>
              <a:gdLst/>
              <a:ahLst/>
              <a:cxnLst/>
              <a:rect l="l" t="t" r="r" b="b"/>
              <a:pathLst>
                <a:path w="1810" h="906" extrusionOk="0">
                  <a:moveTo>
                    <a:pt x="679" y="1"/>
                  </a:moveTo>
                  <a:cubicBezTo>
                    <a:pt x="303" y="1"/>
                    <a:pt x="0" y="304"/>
                    <a:pt x="0" y="679"/>
                  </a:cubicBezTo>
                  <a:cubicBezTo>
                    <a:pt x="0" y="679"/>
                    <a:pt x="679" y="905"/>
                    <a:pt x="1810" y="905"/>
                  </a:cubicBezTo>
                  <a:lnTo>
                    <a:pt x="1810" y="679"/>
                  </a:lnTo>
                  <a:cubicBezTo>
                    <a:pt x="1810" y="304"/>
                    <a:pt x="1506" y="1"/>
                    <a:pt x="1131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2" name="Google Shape;13720;p90">
              <a:extLst>
                <a:ext uri="{FF2B5EF4-FFF2-40B4-BE49-F238E27FC236}">
                  <a16:creationId xmlns:a16="http://schemas.microsoft.com/office/drawing/2014/main" id="{480F589F-5A99-409E-940A-8691B3D6A41F}"/>
                </a:ext>
              </a:extLst>
            </p:cNvPr>
            <p:cNvSpPr/>
            <p:nvPr/>
          </p:nvSpPr>
          <p:spPr>
            <a:xfrm>
              <a:off x="6372199" y="3417865"/>
              <a:ext cx="32706" cy="21611"/>
            </a:xfrm>
            <a:custGeom>
              <a:avLst/>
              <a:gdLst/>
              <a:ahLst/>
              <a:cxnLst/>
              <a:rect l="l" t="t" r="r" b="b"/>
              <a:pathLst>
                <a:path w="1247" h="824" extrusionOk="0">
                  <a:moveTo>
                    <a:pt x="684" y="1"/>
                  </a:moveTo>
                  <a:cubicBezTo>
                    <a:pt x="308" y="1"/>
                    <a:pt x="1" y="304"/>
                    <a:pt x="1" y="679"/>
                  </a:cubicBezTo>
                  <a:cubicBezTo>
                    <a:pt x="227" y="747"/>
                    <a:pt x="453" y="795"/>
                    <a:pt x="684" y="824"/>
                  </a:cubicBezTo>
                  <a:lnTo>
                    <a:pt x="684" y="679"/>
                  </a:lnTo>
                  <a:cubicBezTo>
                    <a:pt x="684" y="347"/>
                    <a:pt x="920" y="68"/>
                    <a:pt x="1247" y="10"/>
                  </a:cubicBezTo>
                  <a:cubicBezTo>
                    <a:pt x="1208" y="6"/>
                    <a:pt x="1170" y="1"/>
                    <a:pt x="1136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3" name="Google Shape;13721;p90">
              <a:extLst>
                <a:ext uri="{FF2B5EF4-FFF2-40B4-BE49-F238E27FC236}">
                  <a16:creationId xmlns:a16="http://schemas.microsoft.com/office/drawing/2014/main" id="{A21A5A99-3468-474E-9BD0-92AD3502098A}"/>
                </a:ext>
              </a:extLst>
            </p:cNvPr>
            <p:cNvSpPr/>
            <p:nvPr/>
          </p:nvSpPr>
          <p:spPr>
            <a:xfrm>
              <a:off x="6360344" y="3495368"/>
              <a:ext cx="17808" cy="88596"/>
            </a:xfrm>
            <a:custGeom>
              <a:avLst/>
              <a:gdLst/>
              <a:ahLst/>
              <a:cxnLst/>
              <a:rect l="l" t="t" r="r" b="b"/>
              <a:pathLst>
                <a:path w="679" h="3378" extrusionOk="0">
                  <a:moveTo>
                    <a:pt x="96" y="0"/>
                  </a:moveTo>
                  <a:cubicBezTo>
                    <a:pt x="34" y="77"/>
                    <a:pt x="5" y="169"/>
                    <a:pt x="0" y="265"/>
                  </a:cubicBezTo>
                  <a:lnTo>
                    <a:pt x="0" y="3378"/>
                  </a:lnTo>
                  <a:lnTo>
                    <a:pt x="679" y="3378"/>
                  </a:lnTo>
                  <a:lnTo>
                    <a:pt x="679" y="664"/>
                  </a:lnTo>
                  <a:cubicBezTo>
                    <a:pt x="679" y="520"/>
                    <a:pt x="611" y="390"/>
                    <a:pt x="501" y="303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4" name="Google Shape;13722;p90">
              <a:extLst>
                <a:ext uri="{FF2B5EF4-FFF2-40B4-BE49-F238E27FC236}">
                  <a16:creationId xmlns:a16="http://schemas.microsoft.com/office/drawing/2014/main" id="{95C3ACD7-B033-4BCE-87D6-E628DFB50FA6}"/>
                </a:ext>
              </a:extLst>
            </p:cNvPr>
            <p:cNvSpPr/>
            <p:nvPr/>
          </p:nvSpPr>
          <p:spPr>
            <a:xfrm>
              <a:off x="6413849" y="3495368"/>
              <a:ext cx="17808" cy="88596"/>
            </a:xfrm>
            <a:custGeom>
              <a:avLst/>
              <a:gdLst/>
              <a:ahLst/>
              <a:cxnLst/>
              <a:rect l="l" t="t" r="r" b="b"/>
              <a:pathLst>
                <a:path w="679" h="3378" extrusionOk="0">
                  <a:moveTo>
                    <a:pt x="587" y="0"/>
                  </a:moveTo>
                  <a:lnTo>
                    <a:pt x="178" y="303"/>
                  </a:lnTo>
                  <a:cubicBezTo>
                    <a:pt x="68" y="390"/>
                    <a:pt x="0" y="520"/>
                    <a:pt x="0" y="664"/>
                  </a:cubicBezTo>
                  <a:lnTo>
                    <a:pt x="0" y="3378"/>
                  </a:lnTo>
                  <a:lnTo>
                    <a:pt x="679" y="3378"/>
                  </a:lnTo>
                  <a:lnTo>
                    <a:pt x="679" y="265"/>
                  </a:lnTo>
                  <a:cubicBezTo>
                    <a:pt x="679" y="169"/>
                    <a:pt x="645" y="77"/>
                    <a:pt x="587" y="0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5" name="Google Shape;13723;p90">
              <a:extLst>
                <a:ext uri="{FF2B5EF4-FFF2-40B4-BE49-F238E27FC236}">
                  <a16:creationId xmlns:a16="http://schemas.microsoft.com/office/drawing/2014/main" id="{C591263E-CE1D-4476-BF44-67F3B622DC10}"/>
                </a:ext>
              </a:extLst>
            </p:cNvPr>
            <p:cNvSpPr/>
            <p:nvPr/>
          </p:nvSpPr>
          <p:spPr>
            <a:xfrm>
              <a:off x="6217982" y="3566156"/>
              <a:ext cx="71339" cy="148448"/>
            </a:xfrm>
            <a:custGeom>
              <a:avLst/>
              <a:gdLst/>
              <a:ahLst/>
              <a:cxnLst/>
              <a:rect l="l" t="t" r="r" b="b"/>
              <a:pathLst>
                <a:path w="2720" h="5660" extrusionOk="0">
                  <a:moveTo>
                    <a:pt x="910" y="1"/>
                  </a:moveTo>
                  <a:lnTo>
                    <a:pt x="910" y="539"/>
                  </a:lnTo>
                  <a:cubicBezTo>
                    <a:pt x="910" y="626"/>
                    <a:pt x="862" y="703"/>
                    <a:pt x="785" y="742"/>
                  </a:cubicBezTo>
                  <a:lnTo>
                    <a:pt x="256" y="1006"/>
                  </a:lnTo>
                  <a:cubicBezTo>
                    <a:pt x="102" y="1083"/>
                    <a:pt x="1" y="1242"/>
                    <a:pt x="5" y="1415"/>
                  </a:cubicBezTo>
                  <a:lnTo>
                    <a:pt x="5" y="3643"/>
                  </a:lnTo>
                  <a:cubicBezTo>
                    <a:pt x="5" y="3778"/>
                    <a:pt x="44" y="3908"/>
                    <a:pt x="116" y="4018"/>
                  </a:cubicBezTo>
                  <a:lnTo>
                    <a:pt x="342" y="4355"/>
                  </a:lnTo>
                  <a:cubicBezTo>
                    <a:pt x="414" y="4466"/>
                    <a:pt x="458" y="4601"/>
                    <a:pt x="458" y="4730"/>
                  </a:cubicBezTo>
                  <a:lnTo>
                    <a:pt x="458" y="5659"/>
                  </a:lnTo>
                  <a:lnTo>
                    <a:pt x="2267" y="5659"/>
                  </a:lnTo>
                  <a:lnTo>
                    <a:pt x="2267" y="4730"/>
                  </a:lnTo>
                  <a:cubicBezTo>
                    <a:pt x="2267" y="4596"/>
                    <a:pt x="2305" y="4466"/>
                    <a:pt x="2382" y="4355"/>
                  </a:cubicBezTo>
                  <a:lnTo>
                    <a:pt x="2604" y="4018"/>
                  </a:lnTo>
                  <a:cubicBezTo>
                    <a:pt x="2681" y="3908"/>
                    <a:pt x="2719" y="3778"/>
                    <a:pt x="2719" y="3643"/>
                  </a:cubicBezTo>
                  <a:lnTo>
                    <a:pt x="2719" y="1410"/>
                  </a:lnTo>
                  <a:cubicBezTo>
                    <a:pt x="2719" y="1242"/>
                    <a:pt x="2618" y="1083"/>
                    <a:pt x="2464" y="1006"/>
                  </a:cubicBezTo>
                  <a:lnTo>
                    <a:pt x="1935" y="742"/>
                  </a:lnTo>
                  <a:cubicBezTo>
                    <a:pt x="1858" y="703"/>
                    <a:pt x="1810" y="626"/>
                    <a:pt x="1810" y="539"/>
                  </a:cubicBezTo>
                  <a:lnTo>
                    <a:pt x="1810" y="1"/>
                  </a:ln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6" name="Google Shape;13724;p90">
              <a:extLst>
                <a:ext uri="{FF2B5EF4-FFF2-40B4-BE49-F238E27FC236}">
                  <a16:creationId xmlns:a16="http://schemas.microsoft.com/office/drawing/2014/main" id="{8B0C7067-F945-4F4C-9DAD-99B5EABF90E7}"/>
                </a:ext>
              </a:extLst>
            </p:cNvPr>
            <p:cNvSpPr/>
            <p:nvPr/>
          </p:nvSpPr>
          <p:spPr>
            <a:xfrm>
              <a:off x="6217982" y="3596186"/>
              <a:ext cx="17835" cy="94550"/>
            </a:xfrm>
            <a:custGeom>
              <a:avLst/>
              <a:gdLst/>
              <a:ahLst/>
              <a:cxnLst/>
              <a:rect l="l" t="t" r="r" b="b"/>
              <a:pathLst>
                <a:path w="680" h="3605" extrusionOk="0">
                  <a:moveTo>
                    <a:pt x="92" y="1"/>
                  </a:moveTo>
                  <a:cubicBezTo>
                    <a:pt x="34" y="73"/>
                    <a:pt x="1" y="169"/>
                    <a:pt x="1" y="265"/>
                  </a:cubicBezTo>
                  <a:lnTo>
                    <a:pt x="1" y="2493"/>
                  </a:lnTo>
                  <a:cubicBezTo>
                    <a:pt x="1" y="2628"/>
                    <a:pt x="39" y="2758"/>
                    <a:pt x="116" y="2873"/>
                  </a:cubicBezTo>
                  <a:lnTo>
                    <a:pt x="337" y="3210"/>
                  </a:lnTo>
                  <a:cubicBezTo>
                    <a:pt x="414" y="3321"/>
                    <a:pt x="453" y="3451"/>
                    <a:pt x="453" y="3585"/>
                  </a:cubicBezTo>
                  <a:lnTo>
                    <a:pt x="453" y="3605"/>
                  </a:lnTo>
                  <a:lnTo>
                    <a:pt x="679" y="3605"/>
                  </a:lnTo>
                  <a:lnTo>
                    <a:pt x="679" y="665"/>
                  </a:lnTo>
                  <a:cubicBezTo>
                    <a:pt x="679" y="520"/>
                    <a:pt x="612" y="386"/>
                    <a:pt x="501" y="304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7" name="Google Shape;13725;p90">
              <a:extLst>
                <a:ext uri="{FF2B5EF4-FFF2-40B4-BE49-F238E27FC236}">
                  <a16:creationId xmlns:a16="http://schemas.microsoft.com/office/drawing/2014/main" id="{2E3C28AA-2F47-434E-B58B-52091EB592E9}"/>
                </a:ext>
              </a:extLst>
            </p:cNvPr>
            <p:cNvSpPr/>
            <p:nvPr/>
          </p:nvSpPr>
          <p:spPr>
            <a:xfrm>
              <a:off x="6271355" y="3596186"/>
              <a:ext cx="17835" cy="94550"/>
            </a:xfrm>
            <a:custGeom>
              <a:avLst/>
              <a:gdLst/>
              <a:ahLst/>
              <a:cxnLst/>
              <a:rect l="l" t="t" r="r" b="b"/>
              <a:pathLst>
                <a:path w="680" h="3605" extrusionOk="0">
                  <a:moveTo>
                    <a:pt x="588" y="1"/>
                  </a:moveTo>
                  <a:lnTo>
                    <a:pt x="184" y="304"/>
                  </a:lnTo>
                  <a:cubicBezTo>
                    <a:pt x="68" y="386"/>
                    <a:pt x="1" y="520"/>
                    <a:pt x="1" y="665"/>
                  </a:cubicBezTo>
                  <a:lnTo>
                    <a:pt x="1" y="3605"/>
                  </a:lnTo>
                  <a:lnTo>
                    <a:pt x="227" y="3605"/>
                  </a:lnTo>
                  <a:lnTo>
                    <a:pt x="227" y="3585"/>
                  </a:lnTo>
                  <a:cubicBezTo>
                    <a:pt x="227" y="3451"/>
                    <a:pt x="266" y="3321"/>
                    <a:pt x="343" y="3210"/>
                  </a:cubicBezTo>
                  <a:lnTo>
                    <a:pt x="564" y="2873"/>
                  </a:lnTo>
                  <a:cubicBezTo>
                    <a:pt x="641" y="2758"/>
                    <a:pt x="679" y="2628"/>
                    <a:pt x="679" y="2493"/>
                  </a:cubicBezTo>
                  <a:lnTo>
                    <a:pt x="679" y="265"/>
                  </a:lnTo>
                  <a:cubicBezTo>
                    <a:pt x="679" y="169"/>
                    <a:pt x="646" y="73"/>
                    <a:pt x="588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8" name="Google Shape;13726;p90">
              <a:extLst>
                <a:ext uri="{FF2B5EF4-FFF2-40B4-BE49-F238E27FC236}">
                  <a16:creationId xmlns:a16="http://schemas.microsoft.com/office/drawing/2014/main" id="{9B5D0972-ECF0-40ED-96AF-067FE22BB7D8}"/>
                </a:ext>
              </a:extLst>
            </p:cNvPr>
            <p:cNvSpPr/>
            <p:nvPr/>
          </p:nvSpPr>
          <p:spPr>
            <a:xfrm>
              <a:off x="6229836" y="3678855"/>
              <a:ext cx="47498" cy="35748"/>
            </a:xfrm>
            <a:custGeom>
              <a:avLst/>
              <a:gdLst/>
              <a:ahLst/>
              <a:cxnLst/>
              <a:rect l="l" t="t" r="r" b="b"/>
              <a:pathLst>
                <a:path w="1811" h="1363" extrusionOk="0">
                  <a:moveTo>
                    <a:pt x="1" y="0"/>
                  </a:moveTo>
                  <a:lnTo>
                    <a:pt x="1" y="1362"/>
                  </a:lnTo>
                  <a:lnTo>
                    <a:pt x="1810" y="1362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9" name="Google Shape;13727;p90">
              <a:extLst>
                <a:ext uri="{FF2B5EF4-FFF2-40B4-BE49-F238E27FC236}">
                  <a16:creationId xmlns:a16="http://schemas.microsoft.com/office/drawing/2014/main" id="{B9D089DD-671C-48B5-A596-83FF86CCD201}"/>
                </a:ext>
              </a:extLst>
            </p:cNvPr>
            <p:cNvSpPr/>
            <p:nvPr/>
          </p:nvSpPr>
          <p:spPr>
            <a:xfrm>
              <a:off x="6250661" y="3690841"/>
              <a:ext cx="5954" cy="23762"/>
            </a:xfrm>
            <a:custGeom>
              <a:avLst/>
              <a:gdLst/>
              <a:ahLst/>
              <a:cxnLst/>
              <a:rect l="l" t="t" r="r" b="b"/>
              <a:pathLst>
                <a:path w="227" h="906" extrusionOk="0">
                  <a:moveTo>
                    <a:pt x="111" y="1"/>
                  </a:moveTo>
                  <a:cubicBezTo>
                    <a:pt x="49" y="1"/>
                    <a:pt x="1" y="49"/>
                    <a:pt x="1" y="111"/>
                  </a:cubicBezTo>
                  <a:lnTo>
                    <a:pt x="1" y="905"/>
                  </a:lnTo>
                  <a:lnTo>
                    <a:pt x="227" y="905"/>
                  </a:lnTo>
                  <a:lnTo>
                    <a:pt x="227" y="111"/>
                  </a:lnTo>
                  <a:cubicBezTo>
                    <a:pt x="227" y="49"/>
                    <a:pt x="174" y="1"/>
                    <a:pt x="111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0" name="Google Shape;13728;p90">
              <a:extLst>
                <a:ext uri="{FF2B5EF4-FFF2-40B4-BE49-F238E27FC236}">
                  <a16:creationId xmlns:a16="http://schemas.microsoft.com/office/drawing/2014/main" id="{7763E647-1094-42AB-962C-D4924B9A25D8}"/>
                </a:ext>
              </a:extLst>
            </p:cNvPr>
            <p:cNvSpPr/>
            <p:nvPr/>
          </p:nvSpPr>
          <p:spPr>
            <a:xfrm>
              <a:off x="6250661" y="3595819"/>
              <a:ext cx="5954" cy="83194"/>
            </a:xfrm>
            <a:custGeom>
              <a:avLst/>
              <a:gdLst/>
              <a:ahLst/>
              <a:cxnLst/>
              <a:rect l="l" t="t" r="r" b="b"/>
              <a:pathLst>
                <a:path w="227" h="3172" extrusionOk="0">
                  <a:moveTo>
                    <a:pt x="1" y="0"/>
                  </a:moveTo>
                  <a:lnTo>
                    <a:pt x="1" y="3171"/>
                  </a:lnTo>
                  <a:lnTo>
                    <a:pt x="227" y="3171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1" name="Google Shape;13729;p90">
              <a:extLst>
                <a:ext uri="{FF2B5EF4-FFF2-40B4-BE49-F238E27FC236}">
                  <a16:creationId xmlns:a16="http://schemas.microsoft.com/office/drawing/2014/main" id="{07A18136-A4D3-413A-9201-A49538219921}"/>
                </a:ext>
              </a:extLst>
            </p:cNvPr>
            <p:cNvSpPr/>
            <p:nvPr/>
          </p:nvSpPr>
          <p:spPr>
            <a:xfrm>
              <a:off x="6241717" y="3566156"/>
              <a:ext cx="23736" cy="29690"/>
            </a:xfrm>
            <a:custGeom>
              <a:avLst/>
              <a:gdLst/>
              <a:ahLst/>
              <a:cxnLst/>
              <a:rect l="l" t="t" r="r" b="b"/>
              <a:pathLst>
                <a:path w="905" h="1132" extrusionOk="0">
                  <a:moveTo>
                    <a:pt x="0" y="1"/>
                  </a:moveTo>
                  <a:lnTo>
                    <a:pt x="0" y="679"/>
                  </a:lnTo>
                  <a:cubicBezTo>
                    <a:pt x="0" y="929"/>
                    <a:pt x="202" y="1131"/>
                    <a:pt x="452" y="1131"/>
                  </a:cubicBezTo>
                  <a:cubicBezTo>
                    <a:pt x="703" y="1131"/>
                    <a:pt x="905" y="929"/>
                    <a:pt x="905" y="679"/>
                  </a:cubicBezTo>
                  <a:lnTo>
                    <a:pt x="905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2" name="Google Shape;13730;p90">
              <a:extLst>
                <a:ext uri="{FF2B5EF4-FFF2-40B4-BE49-F238E27FC236}">
                  <a16:creationId xmlns:a16="http://schemas.microsoft.com/office/drawing/2014/main" id="{930FC046-EA84-4B61-86EA-1A0BEE1859F5}"/>
                </a:ext>
              </a:extLst>
            </p:cNvPr>
            <p:cNvSpPr/>
            <p:nvPr/>
          </p:nvSpPr>
          <p:spPr>
            <a:xfrm>
              <a:off x="6229968" y="3518841"/>
              <a:ext cx="47472" cy="53268"/>
            </a:xfrm>
            <a:custGeom>
              <a:avLst/>
              <a:gdLst/>
              <a:ahLst/>
              <a:cxnLst/>
              <a:rect l="l" t="t" r="r" b="b"/>
              <a:pathLst>
                <a:path w="1810" h="2031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lnTo>
                    <a:pt x="1" y="1131"/>
                  </a:lnTo>
                  <a:cubicBezTo>
                    <a:pt x="1" y="1626"/>
                    <a:pt x="405" y="2031"/>
                    <a:pt x="900" y="2031"/>
                  </a:cubicBezTo>
                  <a:cubicBezTo>
                    <a:pt x="903" y="2031"/>
                    <a:pt x="906" y="2031"/>
                    <a:pt x="909" y="2031"/>
                  </a:cubicBezTo>
                  <a:cubicBezTo>
                    <a:pt x="1406" y="2031"/>
                    <a:pt x="1810" y="1628"/>
                    <a:pt x="1810" y="1131"/>
                  </a:cubicBezTo>
                  <a:lnTo>
                    <a:pt x="1810" y="679"/>
                  </a:lnTo>
                  <a:cubicBezTo>
                    <a:pt x="1810" y="303"/>
                    <a:pt x="1502" y="0"/>
                    <a:pt x="113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3" name="Google Shape;13731;p90">
              <a:extLst>
                <a:ext uri="{FF2B5EF4-FFF2-40B4-BE49-F238E27FC236}">
                  <a16:creationId xmlns:a16="http://schemas.microsoft.com/office/drawing/2014/main" id="{1813A582-037E-4552-B30F-DFABBAB82FA0}"/>
                </a:ext>
              </a:extLst>
            </p:cNvPr>
            <p:cNvSpPr/>
            <p:nvPr/>
          </p:nvSpPr>
          <p:spPr>
            <a:xfrm>
              <a:off x="6229863" y="3518710"/>
              <a:ext cx="32706" cy="53452"/>
            </a:xfrm>
            <a:custGeom>
              <a:avLst/>
              <a:gdLst/>
              <a:ahLst/>
              <a:cxnLst/>
              <a:rect l="l" t="t" r="r" b="b"/>
              <a:pathLst>
                <a:path w="1247" h="2038" extrusionOk="0">
                  <a:moveTo>
                    <a:pt x="683" y="0"/>
                  </a:moveTo>
                  <a:cubicBezTo>
                    <a:pt x="308" y="0"/>
                    <a:pt x="5" y="303"/>
                    <a:pt x="5" y="679"/>
                  </a:cubicBezTo>
                  <a:lnTo>
                    <a:pt x="5" y="1131"/>
                  </a:lnTo>
                  <a:cubicBezTo>
                    <a:pt x="1" y="1652"/>
                    <a:pt x="427" y="2037"/>
                    <a:pt x="903" y="2037"/>
                  </a:cubicBezTo>
                  <a:cubicBezTo>
                    <a:pt x="1016" y="2037"/>
                    <a:pt x="1132" y="2016"/>
                    <a:pt x="1246" y="1968"/>
                  </a:cubicBezTo>
                  <a:cubicBezTo>
                    <a:pt x="904" y="1834"/>
                    <a:pt x="678" y="1502"/>
                    <a:pt x="683" y="1131"/>
                  </a:cubicBezTo>
                  <a:lnTo>
                    <a:pt x="683" y="679"/>
                  </a:lnTo>
                  <a:cubicBezTo>
                    <a:pt x="683" y="352"/>
                    <a:pt x="919" y="68"/>
                    <a:pt x="1246" y="15"/>
                  </a:cubicBezTo>
                  <a:cubicBezTo>
                    <a:pt x="1208" y="5"/>
                    <a:pt x="1169" y="0"/>
                    <a:pt x="1135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4" name="Google Shape;13732;p90">
              <a:extLst>
                <a:ext uri="{FF2B5EF4-FFF2-40B4-BE49-F238E27FC236}">
                  <a16:creationId xmlns:a16="http://schemas.microsoft.com/office/drawing/2014/main" id="{E0465BD0-5E87-4E3F-B2E7-0C03B33C3C04}"/>
                </a:ext>
              </a:extLst>
            </p:cNvPr>
            <p:cNvSpPr/>
            <p:nvPr/>
          </p:nvSpPr>
          <p:spPr>
            <a:xfrm>
              <a:off x="6229836" y="3518710"/>
              <a:ext cx="47498" cy="23736"/>
            </a:xfrm>
            <a:custGeom>
              <a:avLst/>
              <a:gdLst/>
              <a:ahLst/>
              <a:cxnLst/>
              <a:rect l="l" t="t" r="r" b="b"/>
              <a:pathLst>
                <a:path w="1811" h="905" extrusionOk="0">
                  <a:moveTo>
                    <a:pt x="684" y="0"/>
                  </a:moveTo>
                  <a:cubicBezTo>
                    <a:pt x="309" y="0"/>
                    <a:pt x="6" y="303"/>
                    <a:pt x="6" y="679"/>
                  </a:cubicBezTo>
                  <a:lnTo>
                    <a:pt x="1" y="679"/>
                  </a:lnTo>
                  <a:cubicBezTo>
                    <a:pt x="1" y="679"/>
                    <a:pt x="679" y="905"/>
                    <a:pt x="1810" y="905"/>
                  </a:cubicBezTo>
                  <a:lnTo>
                    <a:pt x="1810" y="679"/>
                  </a:lnTo>
                  <a:cubicBezTo>
                    <a:pt x="1810" y="303"/>
                    <a:pt x="1507" y="0"/>
                    <a:pt x="1132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5" name="Google Shape;13733;p90">
              <a:extLst>
                <a:ext uri="{FF2B5EF4-FFF2-40B4-BE49-F238E27FC236}">
                  <a16:creationId xmlns:a16="http://schemas.microsoft.com/office/drawing/2014/main" id="{7F3F707A-FDC2-4F59-B174-1FB72CCC25AB}"/>
                </a:ext>
              </a:extLst>
            </p:cNvPr>
            <p:cNvSpPr/>
            <p:nvPr/>
          </p:nvSpPr>
          <p:spPr>
            <a:xfrm>
              <a:off x="6229968" y="3518710"/>
              <a:ext cx="32601" cy="21611"/>
            </a:xfrm>
            <a:custGeom>
              <a:avLst/>
              <a:gdLst/>
              <a:ahLst/>
              <a:cxnLst/>
              <a:rect l="l" t="t" r="r" b="b"/>
              <a:pathLst>
                <a:path w="1243" h="824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cubicBezTo>
                    <a:pt x="222" y="746"/>
                    <a:pt x="448" y="794"/>
                    <a:pt x="679" y="823"/>
                  </a:cubicBezTo>
                  <a:lnTo>
                    <a:pt x="679" y="679"/>
                  </a:lnTo>
                  <a:cubicBezTo>
                    <a:pt x="679" y="347"/>
                    <a:pt x="915" y="68"/>
                    <a:pt x="1242" y="15"/>
                  </a:cubicBezTo>
                  <a:cubicBezTo>
                    <a:pt x="1204" y="5"/>
                    <a:pt x="1165" y="0"/>
                    <a:pt x="1131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6" name="Google Shape;13734;p90">
              <a:extLst>
                <a:ext uri="{FF2B5EF4-FFF2-40B4-BE49-F238E27FC236}">
                  <a16:creationId xmlns:a16="http://schemas.microsoft.com/office/drawing/2014/main" id="{86E96A2E-CDA2-438C-85D1-D2E6D5933857}"/>
                </a:ext>
              </a:extLst>
            </p:cNvPr>
            <p:cNvSpPr/>
            <p:nvPr/>
          </p:nvSpPr>
          <p:spPr>
            <a:xfrm>
              <a:off x="6313004" y="3566156"/>
              <a:ext cx="71208" cy="148448"/>
            </a:xfrm>
            <a:custGeom>
              <a:avLst/>
              <a:gdLst/>
              <a:ahLst/>
              <a:cxnLst/>
              <a:rect l="l" t="t" r="r" b="b"/>
              <a:pathLst>
                <a:path w="2715" h="5660" extrusionOk="0">
                  <a:moveTo>
                    <a:pt x="905" y="1"/>
                  </a:moveTo>
                  <a:lnTo>
                    <a:pt x="905" y="539"/>
                  </a:lnTo>
                  <a:cubicBezTo>
                    <a:pt x="905" y="626"/>
                    <a:pt x="857" y="703"/>
                    <a:pt x="780" y="742"/>
                  </a:cubicBezTo>
                  <a:lnTo>
                    <a:pt x="251" y="1006"/>
                  </a:lnTo>
                  <a:cubicBezTo>
                    <a:pt x="97" y="1083"/>
                    <a:pt x="1" y="1242"/>
                    <a:pt x="1" y="1415"/>
                  </a:cubicBezTo>
                  <a:lnTo>
                    <a:pt x="1" y="3643"/>
                  </a:lnTo>
                  <a:cubicBezTo>
                    <a:pt x="1" y="3778"/>
                    <a:pt x="39" y="3908"/>
                    <a:pt x="116" y="4018"/>
                  </a:cubicBezTo>
                  <a:lnTo>
                    <a:pt x="338" y="4355"/>
                  </a:lnTo>
                  <a:cubicBezTo>
                    <a:pt x="415" y="4466"/>
                    <a:pt x="453" y="4601"/>
                    <a:pt x="453" y="4730"/>
                  </a:cubicBezTo>
                  <a:lnTo>
                    <a:pt x="453" y="5659"/>
                  </a:lnTo>
                  <a:lnTo>
                    <a:pt x="2262" y="5659"/>
                  </a:lnTo>
                  <a:lnTo>
                    <a:pt x="2262" y="4730"/>
                  </a:lnTo>
                  <a:cubicBezTo>
                    <a:pt x="2262" y="4596"/>
                    <a:pt x="2301" y="4466"/>
                    <a:pt x="2378" y="4355"/>
                  </a:cubicBezTo>
                  <a:lnTo>
                    <a:pt x="2599" y="4018"/>
                  </a:lnTo>
                  <a:cubicBezTo>
                    <a:pt x="2676" y="3908"/>
                    <a:pt x="2715" y="3778"/>
                    <a:pt x="2715" y="3643"/>
                  </a:cubicBezTo>
                  <a:lnTo>
                    <a:pt x="2715" y="1410"/>
                  </a:lnTo>
                  <a:cubicBezTo>
                    <a:pt x="2715" y="1242"/>
                    <a:pt x="2618" y="1083"/>
                    <a:pt x="2464" y="1006"/>
                  </a:cubicBezTo>
                  <a:lnTo>
                    <a:pt x="1930" y="742"/>
                  </a:lnTo>
                  <a:cubicBezTo>
                    <a:pt x="1853" y="703"/>
                    <a:pt x="1805" y="626"/>
                    <a:pt x="1805" y="539"/>
                  </a:cubicBezTo>
                  <a:lnTo>
                    <a:pt x="1805" y="1"/>
                  </a:ln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7" name="Google Shape;13735;p90">
              <a:extLst>
                <a:ext uri="{FF2B5EF4-FFF2-40B4-BE49-F238E27FC236}">
                  <a16:creationId xmlns:a16="http://schemas.microsoft.com/office/drawing/2014/main" id="{037D0818-F9B9-41CA-8291-6BE6B2313AFF}"/>
                </a:ext>
              </a:extLst>
            </p:cNvPr>
            <p:cNvSpPr/>
            <p:nvPr/>
          </p:nvSpPr>
          <p:spPr>
            <a:xfrm>
              <a:off x="6313004" y="3596186"/>
              <a:ext cx="17835" cy="94550"/>
            </a:xfrm>
            <a:custGeom>
              <a:avLst/>
              <a:gdLst/>
              <a:ahLst/>
              <a:cxnLst/>
              <a:rect l="l" t="t" r="r" b="b"/>
              <a:pathLst>
                <a:path w="680" h="3605" extrusionOk="0">
                  <a:moveTo>
                    <a:pt x="92" y="1"/>
                  </a:moveTo>
                  <a:cubicBezTo>
                    <a:pt x="35" y="73"/>
                    <a:pt x="1" y="169"/>
                    <a:pt x="1" y="265"/>
                  </a:cubicBezTo>
                  <a:lnTo>
                    <a:pt x="1" y="2493"/>
                  </a:lnTo>
                  <a:cubicBezTo>
                    <a:pt x="1" y="2628"/>
                    <a:pt x="39" y="2758"/>
                    <a:pt x="116" y="2873"/>
                  </a:cubicBezTo>
                  <a:lnTo>
                    <a:pt x="338" y="3210"/>
                  </a:lnTo>
                  <a:cubicBezTo>
                    <a:pt x="410" y="3321"/>
                    <a:pt x="453" y="3451"/>
                    <a:pt x="453" y="3585"/>
                  </a:cubicBezTo>
                  <a:lnTo>
                    <a:pt x="453" y="3605"/>
                  </a:lnTo>
                  <a:lnTo>
                    <a:pt x="679" y="3605"/>
                  </a:lnTo>
                  <a:lnTo>
                    <a:pt x="679" y="665"/>
                  </a:lnTo>
                  <a:cubicBezTo>
                    <a:pt x="679" y="520"/>
                    <a:pt x="612" y="386"/>
                    <a:pt x="496" y="304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8" name="Google Shape;13736;p90">
              <a:extLst>
                <a:ext uri="{FF2B5EF4-FFF2-40B4-BE49-F238E27FC236}">
                  <a16:creationId xmlns:a16="http://schemas.microsoft.com/office/drawing/2014/main" id="{AE732230-F766-41B1-BF6B-92B08765C008}"/>
                </a:ext>
              </a:extLst>
            </p:cNvPr>
            <p:cNvSpPr/>
            <p:nvPr/>
          </p:nvSpPr>
          <p:spPr>
            <a:xfrm>
              <a:off x="6366272" y="3596186"/>
              <a:ext cx="17808" cy="94550"/>
            </a:xfrm>
            <a:custGeom>
              <a:avLst/>
              <a:gdLst/>
              <a:ahLst/>
              <a:cxnLst/>
              <a:rect l="l" t="t" r="r" b="b"/>
              <a:pathLst>
                <a:path w="679" h="3605" extrusionOk="0">
                  <a:moveTo>
                    <a:pt x="587" y="1"/>
                  </a:moveTo>
                  <a:lnTo>
                    <a:pt x="183" y="304"/>
                  </a:lnTo>
                  <a:cubicBezTo>
                    <a:pt x="68" y="386"/>
                    <a:pt x="0" y="520"/>
                    <a:pt x="0" y="665"/>
                  </a:cubicBezTo>
                  <a:lnTo>
                    <a:pt x="0" y="3605"/>
                  </a:lnTo>
                  <a:lnTo>
                    <a:pt x="227" y="3605"/>
                  </a:lnTo>
                  <a:lnTo>
                    <a:pt x="227" y="3585"/>
                  </a:lnTo>
                  <a:cubicBezTo>
                    <a:pt x="227" y="3451"/>
                    <a:pt x="270" y="3321"/>
                    <a:pt x="342" y="3210"/>
                  </a:cubicBezTo>
                  <a:lnTo>
                    <a:pt x="568" y="2873"/>
                  </a:lnTo>
                  <a:cubicBezTo>
                    <a:pt x="640" y="2758"/>
                    <a:pt x="679" y="2628"/>
                    <a:pt x="679" y="2493"/>
                  </a:cubicBezTo>
                  <a:lnTo>
                    <a:pt x="679" y="265"/>
                  </a:lnTo>
                  <a:cubicBezTo>
                    <a:pt x="679" y="169"/>
                    <a:pt x="645" y="73"/>
                    <a:pt x="587" y="1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9" name="Google Shape;13737;p90">
              <a:extLst>
                <a:ext uri="{FF2B5EF4-FFF2-40B4-BE49-F238E27FC236}">
                  <a16:creationId xmlns:a16="http://schemas.microsoft.com/office/drawing/2014/main" id="{54E94343-B6B7-4FD7-901A-1B9BC86EF2B1}"/>
                </a:ext>
              </a:extLst>
            </p:cNvPr>
            <p:cNvSpPr/>
            <p:nvPr/>
          </p:nvSpPr>
          <p:spPr>
            <a:xfrm>
              <a:off x="6324754" y="3678855"/>
              <a:ext cx="47603" cy="35748"/>
            </a:xfrm>
            <a:custGeom>
              <a:avLst/>
              <a:gdLst/>
              <a:ahLst/>
              <a:cxnLst/>
              <a:rect l="l" t="t" r="r" b="b"/>
              <a:pathLst>
                <a:path w="1815" h="1363" extrusionOk="0">
                  <a:moveTo>
                    <a:pt x="0" y="0"/>
                  </a:moveTo>
                  <a:lnTo>
                    <a:pt x="0" y="1362"/>
                  </a:lnTo>
                  <a:lnTo>
                    <a:pt x="1814" y="1362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0" name="Google Shape;13738;p90">
              <a:extLst>
                <a:ext uri="{FF2B5EF4-FFF2-40B4-BE49-F238E27FC236}">
                  <a16:creationId xmlns:a16="http://schemas.microsoft.com/office/drawing/2014/main" id="{3D72CCEB-2F77-491D-B12E-750074693E1F}"/>
                </a:ext>
              </a:extLst>
            </p:cNvPr>
            <p:cNvSpPr/>
            <p:nvPr/>
          </p:nvSpPr>
          <p:spPr>
            <a:xfrm>
              <a:off x="6345578" y="3690841"/>
              <a:ext cx="5954" cy="23762"/>
            </a:xfrm>
            <a:custGeom>
              <a:avLst/>
              <a:gdLst/>
              <a:ahLst/>
              <a:cxnLst/>
              <a:rect l="l" t="t" r="r" b="b"/>
              <a:pathLst>
                <a:path w="227" h="906" extrusionOk="0">
                  <a:moveTo>
                    <a:pt x="111" y="1"/>
                  </a:moveTo>
                  <a:cubicBezTo>
                    <a:pt x="48" y="1"/>
                    <a:pt x="0" y="49"/>
                    <a:pt x="0" y="111"/>
                  </a:cubicBezTo>
                  <a:lnTo>
                    <a:pt x="0" y="905"/>
                  </a:lnTo>
                  <a:lnTo>
                    <a:pt x="226" y="905"/>
                  </a:lnTo>
                  <a:lnTo>
                    <a:pt x="226" y="111"/>
                  </a:lnTo>
                  <a:cubicBezTo>
                    <a:pt x="226" y="49"/>
                    <a:pt x="173" y="1"/>
                    <a:pt x="111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1" name="Google Shape;13739;p90">
              <a:extLst>
                <a:ext uri="{FF2B5EF4-FFF2-40B4-BE49-F238E27FC236}">
                  <a16:creationId xmlns:a16="http://schemas.microsoft.com/office/drawing/2014/main" id="{DBE28485-21FE-4DAB-AC60-0EA72077DF9D}"/>
                </a:ext>
              </a:extLst>
            </p:cNvPr>
            <p:cNvSpPr/>
            <p:nvPr/>
          </p:nvSpPr>
          <p:spPr>
            <a:xfrm>
              <a:off x="6345578" y="3595819"/>
              <a:ext cx="5954" cy="83194"/>
            </a:xfrm>
            <a:custGeom>
              <a:avLst/>
              <a:gdLst/>
              <a:ahLst/>
              <a:cxnLst/>
              <a:rect l="l" t="t" r="r" b="b"/>
              <a:pathLst>
                <a:path w="227" h="3172" extrusionOk="0">
                  <a:moveTo>
                    <a:pt x="0" y="0"/>
                  </a:moveTo>
                  <a:lnTo>
                    <a:pt x="0" y="3171"/>
                  </a:lnTo>
                  <a:lnTo>
                    <a:pt x="226" y="3171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2" name="Google Shape;13740;p90">
              <a:extLst>
                <a:ext uri="{FF2B5EF4-FFF2-40B4-BE49-F238E27FC236}">
                  <a16:creationId xmlns:a16="http://schemas.microsoft.com/office/drawing/2014/main" id="{0DB7AFC7-A996-4D10-A318-32EF84AFA673}"/>
                </a:ext>
              </a:extLst>
            </p:cNvPr>
            <p:cNvSpPr/>
            <p:nvPr/>
          </p:nvSpPr>
          <p:spPr>
            <a:xfrm>
              <a:off x="6336609" y="3566156"/>
              <a:ext cx="23762" cy="29690"/>
            </a:xfrm>
            <a:custGeom>
              <a:avLst/>
              <a:gdLst/>
              <a:ahLst/>
              <a:cxnLst/>
              <a:rect l="l" t="t" r="r" b="b"/>
              <a:pathLst>
                <a:path w="906" h="1132" extrusionOk="0">
                  <a:moveTo>
                    <a:pt x="1" y="1"/>
                  </a:moveTo>
                  <a:lnTo>
                    <a:pt x="1" y="679"/>
                  </a:lnTo>
                  <a:cubicBezTo>
                    <a:pt x="1" y="929"/>
                    <a:pt x="203" y="1131"/>
                    <a:pt x="453" y="1131"/>
                  </a:cubicBezTo>
                  <a:cubicBezTo>
                    <a:pt x="703" y="1131"/>
                    <a:pt x="905" y="929"/>
                    <a:pt x="905" y="679"/>
                  </a:cubicBezTo>
                  <a:lnTo>
                    <a:pt x="905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3" name="Google Shape;13741;p90">
              <a:extLst>
                <a:ext uri="{FF2B5EF4-FFF2-40B4-BE49-F238E27FC236}">
                  <a16:creationId xmlns:a16="http://schemas.microsoft.com/office/drawing/2014/main" id="{9C302255-690F-4440-80E2-D5852DA8C317}"/>
                </a:ext>
              </a:extLst>
            </p:cNvPr>
            <p:cNvSpPr/>
            <p:nvPr/>
          </p:nvSpPr>
          <p:spPr>
            <a:xfrm>
              <a:off x="6324885" y="3518841"/>
              <a:ext cx="47472" cy="53268"/>
            </a:xfrm>
            <a:custGeom>
              <a:avLst/>
              <a:gdLst/>
              <a:ahLst/>
              <a:cxnLst/>
              <a:rect l="l" t="t" r="r" b="b"/>
              <a:pathLst>
                <a:path w="1810" h="2031" extrusionOk="0">
                  <a:moveTo>
                    <a:pt x="679" y="0"/>
                  </a:moveTo>
                  <a:cubicBezTo>
                    <a:pt x="303" y="0"/>
                    <a:pt x="0" y="303"/>
                    <a:pt x="0" y="679"/>
                  </a:cubicBezTo>
                  <a:lnTo>
                    <a:pt x="0" y="1131"/>
                  </a:lnTo>
                  <a:cubicBezTo>
                    <a:pt x="0" y="1626"/>
                    <a:pt x="404" y="2031"/>
                    <a:pt x="900" y="2031"/>
                  </a:cubicBezTo>
                  <a:cubicBezTo>
                    <a:pt x="903" y="2031"/>
                    <a:pt x="906" y="2031"/>
                    <a:pt x="909" y="2031"/>
                  </a:cubicBezTo>
                  <a:cubicBezTo>
                    <a:pt x="1405" y="2031"/>
                    <a:pt x="1809" y="1628"/>
                    <a:pt x="1809" y="1131"/>
                  </a:cubicBezTo>
                  <a:lnTo>
                    <a:pt x="1809" y="679"/>
                  </a:lnTo>
                  <a:cubicBezTo>
                    <a:pt x="1809" y="303"/>
                    <a:pt x="1506" y="0"/>
                    <a:pt x="113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4" name="Google Shape;13742;p90">
              <a:extLst>
                <a:ext uri="{FF2B5EF4-FFF2-40B4-BE49-F238E27FC236}">
                  <a16:creationId xmlns:a16="http://schemas.microsoft.com/office/drawing/2014/main" id="{DD612990-79CD-481B-AD9D-1DA5D794DB36}"/>
                </a:ext>
              </a:extLst>
            </p:cNvPr>
            <p:cNvSpPr/>
            <p:nvPr/>
          </p:nvSpPr>
          <p:spPr>
            <a:xfrm>
              <a:off x="6324754" y="3518710"/>
              <a:ext cx="32706" cy="53452"/>
            </a:xfrm>
            <a:custGeom>
              <a:avLst/>
              <a:gdLst/>
              <a:ahLst/>
              <a:cxnLst/>
              <a:rect l="l" t="t" r="r" b="b"/>
              <a:pathLst>
                <a:path w="1247" h="2038" extrusionOk="0">
                  <a:moveTo>
                    <a:pt x="679" y="0"/>
                  </a:moveTo>
                  <a:cubicBezTo>
                    <a:pt x="308" y="0"/>
                    <a:pt x="0" y="303"/>
                    <a:pt x="0" y="679"/>
                  </a:cubicBezTo>
                  <a:lnTo>
                    <a:pt x="0" y="1131"/>
                  </a:lnTo>
                  <a:cubicBezTo>
                    <a:pt x="0" y="1652"/>
                    <a:pt x="424" y="2037"/>
                    <a:pt x="901" y="2037"/>
                  </a:cubicBezTo>
                  <a:cubicBezTo>
                    <a:pt x="1015" y="2037"/>
                    <a:pt x="1132" y="2016"/>
                    <a:pt x="1247" y="1968"/>
                  </a:cubicBezTo>
                  <a:cubicBezTo>
                    <a:pt x="905" y="1834"/>
                    <a:pt x="679" y="1502"/>
                    <a:pt x="679" y="1131"/>
                  </a:cubicBezTo>
                  <a:lnTo>
                    <a:pt x="679" y="679"/>
                  </a:lnTo>
                  <a:cubicBezTo>
                    <a:pt x="679" y="352"/>
                    <a:pt x="919" y="68"/>
                    <a:pt x="1247" y="15"/>
                  </a:cubicBezTo>
                  <a:cubicBezTo>
                    <a:pt x="1208" y="5"/>
                    <a:pt x="1170" y="0"/>
                    <a:pt x="1131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5" name="Google Shape;13743;p90">
              <a:extLst>
                <a:ext uri="{FF2B5EF4-FFF2-40B4-BE49-F238E27FC236}">
                  <a16:creationId xmlns:a16="http://schemas.microsoft.com/office/drawing/2014/main" id="{EF619CB4-8F35-4063-A5C6-CF853FCE0851}"/>
                </a:ext>
              </a:extLst>
            </p:cNvPr>
            <p:cNvSpPr/>
            <p:nvPr/>
          </p:nvSpPr>
          <p:spPr>
            <a:xfrm>
              <a:off x="6324754" y="3518710"/>
              <a:ext cx="47603" cy="23736"/>
            </a:xfrm>
            <a:custGeom>
              <a:avLst/>
              <a:gdLst/>
              <a:ahLst/>
              <a:cxnLst/>
              <a:rect l="l" t="t" r="r" b="b"/>
              <a:pathLst>
                <a:path w="1815" h="905" extrusionOk="0">
                  <a:moveTo>
                    <a:pt x="684" y="0"/>
                  </a:moveTo>
                  <a:cubicBezTo>
                    <a:pt x="308" y="0"/>
                    <a:pt x="0" y="303"/>
                    <a:pt x="0" y="679"/>
                  </a:cubicBezTo>
                  <a:cubicBezTo>
                    <a:pt x="0" y="679"/>
                    <a:pt x="679" y="905"/>
                    <a:pt x="1814" y="905"/>
                  </a:cubicBezTo>
                  <a:lnTo>
                    <a:pt x="1814" y="679"/>
                  </a:lnTo>
                  <a:cubicBezTo>
                    <a:pt x="1814" y="303"/>
                    <a:pt x="1506" y="0"/>
                    <a:pt x="1136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6" name="Google Shape;13744;p90">
              <a:extLst>
                <a:ext uri="{FF2B5EF4-FFF2-40B4-BE49-F238E27FC236}">
                  <a16:creationId xmlns:a16="http://schemas.microsoft.com/office/drawing/2014/main" id="{D0BB4C27-95E5-445F-9999-D1DC164796D1}"/>
                </a:ext>
              </a:extLst>
            </p:cNvPr>
            <p:cNvSpPr/>
            <p:nvPr/>
          </p:nvSpPr>
          <p:spPr>
            <a:xfrm>
              <a:off x="6324754" y="3518710"/>
              <a:ext cx="32706" cy="21611"/>
            </a:xfrm>
            <a:custGeom>
              <a:avLst/>
              <a:gdLst/>
              <a:ahLst/>
              <a:cxnLst/>
              <a:rect l="l" t="t" r="r" b="b"/>
              <a:pathLst>
                <a:path w="1247" h="824" extrusionOk="0">
                  <a:moveTo>
                    <a:pt x="679" y="0"/>
                  </a:moveTo>
                  <a:cubicBezTo>
                    <a:pt x="308" y="0"/>
                    <a:pt x="0" y="303"/>
                    <a:pt x="0" y="679"/>
                  </a:cubicBezTo>
                  <a:cubicBezTo>
                    <a:pt x="226" y="746"/>
                    <a:pt x="453" y="794"/>
                    <a:pt x="679" y="823"/>
                  </a:cubicBezTo>
                  <a:lnTo>
                    <a:pt x="679" y="679"/>
                  </a:lnTo>
                  <a:cubicBezTo>
                    <a:pt x="679" y="347"/>
                    <a:pt x="919" y="68"/>
                    <a:pt x="1247" y="15"/>
                  </a:cubicBezTo>
                  <a:cubicBezTo>
                    <a:pt x="1208" y="5"/>
                    <a:pt x="1170" y="0"/>
                    <a:pt x="1131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7" name="Google Shape;13745;p90">
              <a:extLst>
                <a:ext uri="{FF2B5EF4-FFF2-40B4-BE49-F238E27FC236}">
                  <a16:creationId xmlns:a16="http://schemas.microsoft.com/office/drawing/2014/main" id="{94206428-58D0-462B-9698-E2E564D78609}"/>
                </a:ext>
              </a:extLst>
            </p:cNvPr>
            <p:cNvSpPr/>
            <p:nvPr/>
          </p:nvSpPr>
          <p:spPr>
            <a:xfrm>
              <a:off x="6407921" y="3566156"/>
              <a:ext cx="71208" cy="148448"/>
            </a:xfrm>
            <a:custGeom>
              <a:avLst/>
              <a:gdLst/>
              <a:ahLst/>
              <a:cxnLst/>
              <a:rect l="l" t="t" r="r" b="b"/>
              <a:pathLst>
                <a:path w="2715" h="5660" extrusionOk="0">
                  <a:moveTo>
                    <a:pt x="905" y="1"/>
                  </a:moveTo>
                  <a:lnTo>
                    <a:pt x="905" y="539"/>
                  </a:lnTo>
                  <a:cubicBezTo>
                    <a:pt x="905" y="626"/>
                    <a:pt x="857" y="703"/>
                    <a:pt x="780" y="742"/>
                  </a:cubicBezTo>
                  <a:lnTo>
                    <a:pt x="250" y="1006"/>
                  </a:lnTo>
                  <a:cubicBezTo>
                    <a:pt x="96" y="1083"/>
                    <a:pt x="0" y="1242"/>
                    <a:pt x="0" y="1415"/>
                  </a:cubicBezTo>
                  <a:lnTo>
                    <a:pt x="0" y="3643"/>
                  </a:lnTo>
                  <a:cubicBezTo>
                    <a:pt x="0" y="3778"/>
                    <a:pt x="39" y="3908"/>
                    <a:pt x="116" y="4018"/>
                  </a:cubicBezTo>
                  <a:lnTo>
                    <a:pt x="337" y="4355"/>
                  </a:lnTo>
                  <a:cubicBezTo>
                    <a:pt x="414" y="4466"/>
                    <a:pt x="453" y="4601"/>
                    <a:pt x="453" y="4730"/>
                  </a:cubicBezTo>
                  <a:lnTo>
                    <a:pt x="453" y="5659"/>
                  </a:lnTo>
                  <a:lnTo>
                    <a:pt x="2262" y="5659"/>
                  </a:lnTo>
                  <a:lnTo>
                    <a:pt x="2262" y="4730"/>
                  </a:lnTo>
                  <a:cubicBezTo>
                    <a:pt x="2262" y="4596"/>
                    <a:pt x="2305" y="4466"/>
                    <a:pt x="2377" y="4355"/>
                  </a:cubicBezTo>
                  <a:lnTo>
                    <a:pt x="2603" y="4018"/>
                  </a:lnTo>
                  <a:cubicBezTo>
                    <a:pt x="2676" y="3908"/>
                    <a:pt x="2714" y="3778"/>
                    <a:pt x="2714" y="3643"/>
                  </a:cubicBezTo>
                  <a:lnTo>
                    <a:pt x="2714" y="1410"/>
                  </a:lnTo>
                  <a:cubicBezTo>
                    <a:pt x="2714" y="1242"/>
                    <a:pt x="2618" y="1083"/>
                    <a:pt x="2464" y="1006"/>
                  </a:cubicBezTo>
                  <a:lnTo>
                    <a:pt x="1935" y="742"/>
                  </a:lnTo>
                  <a:cubicBezTo>
                    <a:pt x="1858" y="703"/>
                    <a:pt x="1809" y="626"/>
                    <a:pt x="1809" y="539"/>
                  </a:cubicBezTo>
                  <a:lnTo>
                    <a:pt x="1809" y="1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8" name="Google Shape;13746;p90">
              <a:extLst>
                <a:ext uri="{FF2B5EF4-FFF2-40B4-BE49-F238E27FC236}">
                  <a16:creationId xmlns:a16="http://schemas.microsoft.com/office/drawing/2014/main" id="{E7765114-EBC0-4AB7-9FDF-7D0A54010D42}"/>
                </a:ext>
              </a:extLst>
            </p:cNvPr>
            <p:cNvSpPr/>
            <p:nvPr/>
          </p:nvSpPr>
          <p:spPr>
            <a:xfrm>
              <a:off x="6407921" y="3596186"/>
              <a:ext cx="17808" cy="94550"/>
            </a:xfrm>
            <a:custGeom>
              <a:avLst/>
              <a:gdLst/>
              <a:ahLst/>
              <a:cxnLst/>
              <a:rect l="l" t="t" r="r" b="b"/>
              <a:pathLst>
                <a:path w="679" h="3605" extrusionOk="0">
                  <a:moveTo>
                    <a:pt x="92" y="1"/>
                  </a:moveTo>
                  <a:cubicBezTo>
                    <a:pt x="34" y="73"/>
                    <a:pt x="0" y="169"/>
                    <a:pt x="0" y="265"/>
                  </a:cubicBezTo>
                  <a:lnTo>
                    <a:pt x="0" y="2493"/>
                  </a:lnTo>
                  <a:cubicBezTo>
                    <a:pt x="0" y="2628"/>
                    <a:pt x="39" y="2758"/>
                    <a:pt x="111" y="2873"/>
                  </a:cubicBezTo>
                  <a:lnTo>
                    <a:pt x="337" y="3210"/>
                  </a:lnTo>
                  <a:cubicBezTo>
                    <a:pt x="409" y="3321"/>
                    <a:pt x="453" y="3451"/>
                    <a:pt x="453" y="3585"/>
                  </a:cubicBezTo>
                  <a:lnTo>
                    <a:pt x="453" y="3605"/>
                  </a:lnTo>
                  <a:lnTo>
                    <a:pt x="679" y="3605"/>
                  </a:lnTo>
                  <a:lnTo>
                    <a:pt x="679" y="665"/>
                  </a:lnTo>
                  <a:cubicBezTo>
                    <a:pt x="679" y="520"/>
                    <a:pt x="611" y="386"/>
                    <a:pt x="496" y="304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9" name="Google Shape;13747;p90">
              <a:extLst>
                <a:ext uri="{FF2B5EF4-FFF2-40B4-BE49-F238E27FC236}">
                  <a16:creationId xmlns:a16="http://schemas.microsoft.com/office/drawing/2014/main" id="{982528F0-A207-4E91-A811-E7ACFCD22A44}"/>
                </a:ext>
              </a:extLst>
            </p:cNvPr>
            <p:cNvSpPr/>
            <p:nvPr/>
          </p:nvSpPr>
          <p:spPr>
            <a:xfrm>
              <a:off x="6461163" y="3596186"/>
              <a:ext cx="17835" cy="94550"/>
            </a:xfrm>
            <a:custGeom>
              <a:avLst/>
              <a:gdLst/>
              <a:ahLst/>
              <a:cxnLst/>
              <a:rect l="l" t="t" r="r" b="b"/>
              <a:pathLst>
                <a:path w="680" h="3605" extrusionOk="0">
                  <a:moveTo>
                    <a:pt x="588" y="1"/>
                  </a:moveTo>
                  <a:lnTo>
                    <a:pt x="184" y="304"/>
                  </a:lnTo>
                  <a:cubicBezTo>
                    <a:pt x="68" y="386"/>
                    <a:pt x="1" y="520"/>
                    <a:pt x="1" y="665"/>
                  </a:cubicBezTo>
                  <a:lnTo>
                    <a:pt x="1" y="3605"/>
                  </a:lnTo>
                  <a:lnTo>
                    <a:pt x="227" y="3605"/>
                  </a:lnTo>
                  <a:lnTo>
                    <a:pt x="227" y="3585"/>
                  </a:lnTo>
                  <a:cubicBezTo>
                    <a:pt x="227" y="3451"/>
                    <a:pt x="270" y="3321"/>
                    <a:pt x="342" y="3210"/>
                  </a:cubicBezTo>
                  <a:lnTo>
                    <a:pt x="569" y="2873"/>
                  </a:lnTo>
                  <a:cubicBezTo>
                    <a:pt x="641" y="2758"/>
                    <a:pt x="679" y="2628"/>
                    <a:pt x="679" y="2493"/>
                  </a:cubicBezTo>
                  <a:lnTo>
                    <a:pt x="679" y="265"/>
                  </a:lnTo>
                  <a:cubicBezTo>
                    <a:pt x="679" y="169"/>
                    <a:pt x="646" y="73"/>
                    <a:pt x="588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0" name="Google Shape;13748;p90">
              <a:extLst>
                <a:ext uri="{FF2B5EF4-FFF2-40B4-BE49-F238E27FC236}">
                  <a16:creationId xmlns:a16="http://schemas.microsoft.com/office/drawing/2014/main" id="{DFA551F3-01AF-41F0-BEBE-0B60073AB2D9}"/>
                </a:ext>
              </a:extLst>
            </p:cNvPr>
            <p:cNvSpPr/>
            <p:nvPr/>
          </p:nvSpPr>
          <p:spPr>
            <a:xfrm>
              <a:off x="6419776" y="3678855"/>
              <a:ext cx="47472" cy="35748"/>
            </a:xfrm>
            <a:custGeom>
              <a:avLst/>
              <a:gdLst/>
              <a:ahLst/>
              <a:cxnLst/>
              <a:rect l="l" t="t" r="r" b="b"/>
              <a:pathLst>
                <a:path w="1810" h="1363" extrusionOk="0">
                  <a:moveTo>
                    <a:pt x="1" y="0"/>
                  </a:moveTo>
                  <a:lnTo>
                    <a:pt x="1" y="1362"/>
                  </a:lnTo>
                  <a:lnTo>
                    <a:pt x="1810" y="1362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1" name="Google Shape;13749;p90">
              <a:extLst>
                <a:ext uri="{FF2B5EF4-FFF2-40B4-BE49-F238E27FC236}">
                  <a16:creationId xmlns:a16="http://schemas.microsoft.com/office/drawing/2014/main" id="{FF2C0D63-641D-49D5-88D8-2DD88D6F480A}"/>
                </a:ext>
              </a:extLst>
            </p:cNvPr>
            <p:cNvSpPr/>
            <p:nvPr/>
          </p:nvSpPr>
          <p:spPr>
            <a:xfrm>
              <a:off x="6440469" y="3690841"/>
              <a:ext cx="6085" cy="23762"/>
            </a:xfrm>
            <a:custGeom>
              <a:avLst/>
              <a:gdLst/>
              <a:ahLst/>
              <a:cxnLst/>
              <a:rect l="l" t="t" r="r" b="b"/>
              <a:pathLst>
                <a:path w="232" h="906" extrusionOk="0">
                  <a:moveTo>
                    <a:pt x="124" y="0"/>
                  </a:moveTo>
                  <a:cubicBezTo>
                    <a:pt x="121" y="0"/>
                    <a:pt x="119" y="0"/>
                    <a:pt x="116" y="1"/>
                  </a:cubicBezTo>
                  <a:cubicBezTo>
                    <a:pt x="54" y="1"/>
                    <a:pt x="1" y="49"/>
                    <a:pt x="1" y="111"/>
                  </a:cubicBezTo>
                  <a:lnTo>
                    <a:pt x="1" y="905"/>
                  </a:lnTo>
                  <a:lnTo>
                    <a:pt x="232" y="905"/>
                  </a:lnTo>
                  <a:lnTo>
                    <a:pt x="232" y="111"/>
                  </a:lnTo>
                  <a:cubicBezTo>
                    <a:pt x="232" y="51"/>
                    <a:pt x="183" y="0"/>
                    <a:pt x="124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2" name="Google Shape;13750;p90">
              <a:extLst>
                <a:ext uri="{FF2B5EF4-FFF2-40B4-BE49-F238E27FC236}">
                  <a16:creationId xmlns:a16="http://schemas.microsoft.com/office/drawing/2014/main" id="{2BF87EC0-2EBC-44EB-B066-21CBA8AAE838}"/>
                </a:ext>
              </a:extLst>
            </p:cNvPr>
            <p:cNvSpPr/>
            <p:nvPr/>
          </p:nvSpPr>
          <p:spPr>
            <a:xfrm>
              <a:off x="6440469" y="3595819"/>
              <a:ext cx="5954" cy="83194"/>
            </a:xfrm>
            <a:custGeom>
              <a:avLst/>
              <a:gdLst/>
              <a:ahLst/>
              <a:cxnLst/>
              <a:rect l="l" t="t" r="r" b="b"/>
              <a:pathLst>
                <a:path w="227" h="3172" extrusionOk="0">
                  <a:moveTo>
                    <a:pt x="1" y="0"/>
                  </a:moveTo>
                  <a:lnTo>
                    <a:pt x="1" y="3171"/>
                  </a:lnTo>
                  <a:lnTo>
                    <a:pt x="227" y="3171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3" name="Google Shape;13751;p90">
              <a:extLst>
                <a:ext uri="{FF2B5EF4-FFF2-40B4-BE49-F238E27FC236}">
                  <a16:creationId xmlns:a16="http://schemas.microsoft.com/office/drawing/2014/main" id="{3A5A0BEC-AAAB-4992-8A4C-906523AB16F7}"/>
                </a:ext>
              </a:extLst>
            </p:cNvPr>
            <p:cNvSpPr/>
            <p:nvPr/>
          </p:nvSpPr>
          <p:spPr>
            <a:xfrm>
              <a:off x="6431631" y="3566156"/>
              <a:ext cx="23631" cy="29690"/>
            </a:xfrm>
            <a:custGeom>
              <a:avLst/>
              <a:gdLst/>
              <a:ahLst/>
              <a:cxnLst/>
              <a:rect l="l" t="t" r="r" b="b"/>
              <a:pathLst>
                <a:path w="901" h="1132" extrusionOk="0">
                  <a:moveTo>
                    <a:pt x="1" y="1"/>
                  </a:moveTo>
                  <a:lnTo>
                    <a:pt x="1" y="679"/>
                  </a:lnTo>
                  <a:cubicBezTo>
                    <a:pt x="1" y="929"/>
                    <a:pt x="203" y="1131"/>
                    <a:pt x="453" y="1131"/>
                  </a:cubicBezTo>
                  <a:cubicBezTo>
                    <a:pt x="699" y="1131"/>
                    <a:pt x="901" y="929"/>
                    <a:pt x="901" y="679"/>
                  </a:cubicBezTo>
                  <a:lnTo>
                    <a:pt x="901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4" name="Google Shape;13752;p90">
              <a:extLst>
                <a:ext uri="{FF2B5EF4-FFF2-40B4-BE49-F238E27FC236}">
                  <a16:creationId xmlns:a16="http://schemas.microsoft.com/office/drawing/2014/main" id="{B288F78C-F650-4044-ABF3-D2D63D54121D}"/>
                </a:ext>
              </a:extLst>
            </p:cNvPr>
            <p:cNvSpPr/>
            <p:nvPr/>
          </p:nvSpPr>
          <p:spPr>
            <a:xfrm>
              <a:off x="6419776" y="3518841"/>
              <a:ext cx="47472" cy="53268"/>
            </a:xfrm>
            <a:custGeom>
              <a:avLst/>
              <a:gdLst/>
              <a:ahLst/>
              <a:cxnLst/>
              <a:rect l="l" t="t" r="r" b="b"/>
              <a:pathLst>
                <a:path w="1810" h="2031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lnTo>
                    <a:pt x="1" y="1131"/>
                  </a:lnTo>
                  <a:cubicBezTo>
                    <a:pt x="1" y="1626"/>
                    <a:pt x="405" y="2031"/>
                    <a:pt x="905" y="2031"/>
                  </a:cubicBezTo>
                  <a:cubicBezTo>
                    <a:pt x="908" y="2031"/>
                    <a:pt x="911" y="2031"/>
                    <a:pt x="914" y="2031"/>
                  </a:cubicBezTo>
                  <a:cubicBezTo>
                    <a:pt x="1410" y="2031"/>
                    <a:pt x="1810" y="1628"/>
                    <a:pt x="1810" y="1131"/>
                  </a:cubicBezTo>
                  <a:lnTo>
                    <a:pt x="1810" y="679"/>
                  </a:lnTo>
                  <a:cubicBezTo>
                    <a:pt x="1810" y="303"/>
                    <a:pt x="1507" y="0"/>
                    <a:pt x="113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5" name="Google Shape;13753;p90">
              <a:extLst>
                <a:ext uri="{FF2B5EF4-FFF2-40B4-BE49-F238E27FC236}">
                  <a16:creationId xmlns:a16="http://schemas.microsoft.com/office/drawing/2014/main" id="{24BA5703-41CB-4AFE-A62A-71FA675B0ED0}"/>
                </a:ext>
              </a:extLst>
            </p:cNvPr>
            <p:cNvSpPr/>
            <p:nvPr/>
          </p:nvSpPr>
          <p:spPr>
            <a:xfrm>
              <a:off x="6419671" y="3518710"/>
              <a:ext cx="32679" cy="53452"/>
            </a:xfrm>
            <a:custGeom>
              <a:avLst/>
              <a:gdLst/>
              <a:ahLst/>
              <a:cxnLst/>
              <a:rect l="l" t="t" r="r" b="b"/>
              <a:pathLst>
                <a:path w="1246" h="2038" extrusionOk="0">
                  <a:moveTo>
                    <a:pt x="683" y="0"/>
                  </a:moveTo>
                  <a:cubicBezTo>
                    <a:pt x="308" y="0"/>
                    <a:pt x="5" y="303"/>
                    <a:pt x="5" y="679"/>
                  </a:cubicBezTo>
                  <a:lnTo>
                    <a:pt x="5" y="1131"/>
                  </a:lnTo>
                  <a:cubicBezTo>
                    <a:pt x="1" y="1652"/>
                    <a:pt x="427" y="2037"/>
                    <a:pt x="902" y="2037"/>
                  </a:cubicBezTo>
                  <a:cubicBezTo>
                    <a:pt x="1016" y="2037"/>
                    <a:pt x="1132" y="2016"/>
                    <a:pt x="1246" y="1968"/>
                  </a:cubicBezTo>
                  <a:cubicBezTo>
                    <a:pt x="904" y="1834"/>
                    <a:pt x="683" y="1502"/>
                    <a:pt x="683" y="1131"/>
                  </a:cubicBezTo>
                  <a:lnTo>
                    <a:pt x="683" y="679"/>
                  </a:lnTo>
                  <a:cubicBezTo>
                    <a:pt x="683" y="352"/>
                    <a:pt x="919" y="68"/>
                    <a:pt x="1246" y="15"/>
                  </a:cubicBezTo>
                  <a:cubicBezTo>
                    <a:pt x="1207" y="5"/>
                    <a:pt x="1174" y="0"/>
                    <a:pt x="1135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6" name="Google Shape;13754;p90">
              <a:extLst>
                <a:ext uri="{FF2B5EF4-FFF2-40B4-BE49-F238E27FC236}">
                  <a16:creationId xmlns:a16="http://schemas.microsoft.com/office/drawing/2014/main" id="{B52B95DC-FD17-41CB-8BC7-410AC4CE55A3}"/>
                </a:ext>
              </a:extLst>
            </p:cNvPr>
            <p:cNvSpPr/>
            <p:nvPr/>
          </p:nvSpPr>
          <p:spPr>
            <a:xfrm>
              <a:off x="6419645" y="3518710"/>
              <a:ext cx="47472" cy="23736"/>
            </a:xfrm>
            <a:custGeom>
              <a:avLst/>
              <a:gdLst/>
              <a:ahLst/>
              <a:cxnLst/>
              <a:rect l="l" t="t" r="r" b="b"/>
              <a:pathLst>
                <a:path w="1810" h="905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cubicBezTo>
                    <a:pt x="1" y="679"/>
                    <a:pt x="679" y="905"/>
                    <a:pt x="1810" y="905"/>
                  </a:cubicBezTo>
                  <a:lnTo>
                    <a:pt x="1810" y="679"/>
                  </a:lnTo>
                  <a:cubicBezTo>
                    <a:pt x="1810" y="303"/>
                    <a:pt x="1507" y="0"/>
                    <a:pt x="1132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7" name="Google Shape;13755;p90">
              <a:extLst>
                <a:ext uri="{FF2B5EF4-FFF2-40B4-BE49-F238E27FC236}">
                  <a16:creationId xmlns:a16="http://schemas.microsoft.com/office/drawing/2014/main" id="{0C86A01C-2290-4719-9B11-49144AE7E809}"/>
                </a:ext>
              </a:extLst>
            </p:cNvPr>
            <p:cNvSpPr/>
            <p:nvPr/>
          </p:nvSpPr>
          <p:spPr>
            <a:xfrm>
              <a:off x="6419776" y="3518710"/>
              <a:ext cx="32575" cy="21611"/>
            </a:xfrm>
            <a:custGeom>
              <a:avLst/>
              <a:gdLst/>
              <a:ahLst/>
              <a:cxnLst/>
              <a:rect l="l" t="t" r="r" b="b"/>
              <a:pathLst>
                <a:path w="1242" h="824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cubicBezTo>
                    <a:pt x="222" y="746"/>
                    <a:pt x="448" y="794"/>
                    <a:pt x="679" y="823"/>
                  </a:cubicBezTo>
                  <a:lnTo>
                    <a:pt x="679" y="679"/>
                  </a:lnTo>
                  <a:cubicBezTo>
                    <a:pt x="679" y="347"/>
                    <a:pt x="915" y="68"/>
                    <a:pt x="1242" y="15"/>
                  </a:cubicBezTo>
                  <a:cubicBezTo>
                    <a:pt x="1203" y="5"/>
                    <a:pt x="1170" y="0"/>
                    <a:pt x="1131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8" name="Google Shape;13756;p90">
              <a:extLst>
                <a:ext uri="{FF2B5EF4-FFF2-40B4-BE49-F238E27FC236}">
                  <a16:creationId xmlns:a16="http://schemas.microsoft.com/office/drawing/2014/main" id="{A3591AC6-D27B-44D6-9DBD-2251F557F0E9}"/>
                </a:ext>
              </a:extLst>
            </p:cNvPr>
            <p:cNvSpPr/>
            <p:nvPr/>
          </p:nvSpPr>
          <p:spPr>
            <a:xfrm>
              <a:off x="6502812" y="3566156"/>
              <a:ext cx="71339" cy="148448"/>
            </a:xfrm>
            <a:custGeom>
              <a:avLst/>
              <a:gdLst/>
              <a:ahLst/>
              <a:cxnLst/>
              <a:rect l="l" t="t" r="r" b="b"/>
              <a:pathLst>
                <a:path w="2720" h="5660" extrusionOk="0">
                  <a:moveTo>
                    <a:pt x="905" y="1"/>
                  </a:moveTo>
                  <a:lnTo>
                    <a:pt x="905" y="539"/>
                  </a:lnTo>
                  <a:cubicBezTo>
                    <a:pt x="905" y="626"/>
                    <a:pt x="857" y="703"/>
                    <a:pt x="780" y="742"/>
                  </a:cubicBezTo>
                  <a:lnTo>
                    <a:pt x="251" y="1006"/>
                  </a:lnTo>
                  <a:cubicBezTo>
                    <a:pt x="97" y="1083"/>
                    <a:pt x="1" y="1242"/>
                    <a:pt x="1" y="1415"/>
                  </a:cubicBezTo>
                  <a:lnTo>
                    <a:pt x="1" y="3643"/>
                  </a:lnTo>
                  <a:cubicBezTo>
                    <a:pt x="1" y="3778"/>
                    <a:pt x="44" y="3908"/>
                    <a:pt x="116" y="4018"/>
                  </a:cubicBezTo>
                  <a:lnTo>
                    <a:pt x="342" y="4355"/>
                  </a:lnTo>
                  <a:cubicBezTo>
                    <a:pt x="414" y="4466"/>
                    <a:pt x="453" y="4601"/>
                    <a:pt x="453" y="4730"/>
                  </a:cubicBezTo>
                  <a:lnTo>
                    <a:pt x="453" y="5659"/>
                  </a:lnTo>
                  <a:lnTo>
                    <a:pt x="2267" y="5659"/>
                  </a:lnTo>
                  <a:lnTo>
                    <a:pt x="2267" y="4730"/>
                  </a:lnTo>
                  <a:cubicBezTo>
                    <a:pt x="2267" y="4596"/>
                    <a:pt x="2306" y="4466"/>
                    <a:pt x="2378" y="4355"/>
                  </a:cubicBezTo>
                  <a:lnTo>
                    <a:pt x="2604" y="4018"/>
                  </a:lnTo>
                  <a:cubicBezTo>
                    <a:pt x="2676" y="3908"/>
                    <a:pt x="2719" y="3778"/>
                    <a:pt x="2719" y="3643"/>
                  </a:cubicBezTo>
                  <a:lnTo>
                    <a:pt x="2719" y="1410"/>
                  </a:lnTo>
                  <a:cubicBezTo>
                    <a:pt x="2715" y="1242"/>
                    <a:pt x="2618" y="1083"/>
                    <a:pt x="2464" y="1006"/>
                  </a:cubicBezTo>
                  <a:lnTo>
                    <a:pt x="1935" y="742"/>
                  </a:lnTo>
                  <a:cubicBezTo>
                    <a:pt x="1858" y="703"/>
                    <a:pt x="1810" y="626"/>
                    <a:pt x="1810" y="539"/>
                  </a:cubicBezTo>
                  <a:lnTo>
                    <a:pt x="1810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9" name="Google Shape;13757;p90">
              <a:extLst>
                <a:ext uri="{FF2B5EF4-FFF2-40B4-BE49-F238E27FC236}">
                  <a16:creationId xmlns:a16="http://schemas.microsoft.com/office/drawing/2014/main" id="{D27785F0-3AD8-4F63-9F2E-DF693D337E91}"/>
                </a:ext>
              </a:extLst>
            </p:cNvPr>
            <p:cNvSpPr/>
            <p:nvPr/>
          </p:nvSpPr>
          <p:spPr>
            <a:xfrm>
              <a:off x="6502812" y="3596186"/>
              <a:ext cx="17835" cy="94550"/>
            </a:xfrm>
            <a:custGeom>
              <a:avLst/>
              <a:gdLst/>
              <a:ahLst/>
              <a:cxnLst/>
              <a:rect l="l" t="t" r="r" b="b"/>
              <a:pathLst>
                <a:path w="680" h="3605" extrusionOk="0">
                  <a:moveTo>
                    <a:pt x="92" y="1"/>
                  </a:moveTo>
                  <a:cubicBezTo>
                    <a:pt x="34" y="73"/>
                    <a:pt x="1" y="169"/>
                    <a:pt x="1" y="265"/>
                  </a:cubicBezTo>
                  <a:lnTo>
                    <a:pt x="1" y="2493"/>
                  </a:lnTo>
                  <a:cubicBezTo>
                    <a:pt x="1" y="2628"/>
                    <a:pt x="39" y="2758"/>
                    <a:pt x="116" y="2873"/>
                  </a:cubicBezTo>
                  <a:lnTo>
                    <a:pt x="338" y="3210"/>
                  </a:lnTo>
                  <a:cubicBezTo>
                    <a:pt x="414" y="3321"/>
                    <a:pt x="453" y="3451"/>
                    <a:pt x="453" y="3585"/>
                  </a:cubicBezTo>
                  <a:lnTo>
                    <a:pt x="453" y="3605"/>
                  </a:lnTo>
                  <a:lnTo>
                    <a:pt x="679" y="3605"/>
                  </a:lnTo>
                  <a:lnTo>
                    <a:pt x="679" y="665"/>
                  </a:lnTo>
                  <a:cubicBezTo>
                    <a:pt x="679" y="520"/>
                    <a:pt x="612" y="386"/>
                    <a:pt x="501" y="304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0" name="Google Shape;13758;p90">
              <a:extLst>
                <a:ext uri="{FF2B5EF4-FFF2-40B4-BE49-F238E27FC236}">
                  <a16:creationId xmlns:a16="http://schemas.microsoft.com/office/drawing/2014/main" id="{B1B66C19-68CD-490E-B75C-CDA2BCC517C3}"/>
                </a:ext>
              </a:extLst>
            </p:cNvPr>
            <p:cNvSpPr/>
            <p:nvPr/>
          </p:nvSpPr>
          <p:spPr>
            <a:xfrm>
              <a:off x="6556211" y="3596186"/>
              <a:ext cx="17808" cy="94550"/>
            </a:xfrm>
            <a:custGeom>
              <a:avLst/>
              <a:gdLst/>
              <a:ahLst/>
              <a:cxnLst/>
              <a:rect l="l" t="t" r="r" b="b"/>
              <a:pathLst>
                <a:path w="679" h="3605" extrusionOk="0">
                  <a:moveTo>
                    <a:pt x="587" y="1"/>
                  </a:moveTo>
                  <a:lnTo>
                    <a:pt x="178" y="304"/>
                  </a:lnTo>
                  <a:cubicBezTo>
                    <a:pt x="67" y="386"/>
                    <a:pt x="0" y="520"/>
                    <a:pt x="0" y="665"/>
                  </a:cubicBezTo>
                  <a:lnTo>
                    <a:pt x="0" y="3605"/>
                  </a:lnTo>
                  <a:lnTo>
                    <a:pt x="226" y="3605"/>
                  </a:lnTo>
                  <a:lnTo>
                    <a:pt x="226" y="3585"/>
                  </a:lnTo>
                  <a:cubicBezTo>
                    <a:pt x="226" y="3451"/>
                    <a:pt x="265" y="3321"/>
                    <a:pt x="342" y="3210"/>
                  </a:cubicBezTo>
                  <a:lnTo>
                    <a:pt x="563" y="2873"/>
                  </a:lnTo>
                  <a:cubicBezTo>
                    <a:pt x="640" y="2758"/>
                    <a:pt x="679" y="2628"/>
                    <a:pt x="679" y="2493"/>
                  </a:cubicBezTo>
                  <a:lnTo>
                    <a:pt x="679" y="265"/>
                  </a:lnTo>
                  <a:cubicBezTo>
                    <a:pt x="679" y="169"/>
                    <a:pt x="645" y="73"/>
                    <a:pt x="587" y="1"/>
                  </a:cubicBez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1" name="Google Shape;13759;p90">
              <a:extLst>
                <a:ext uri="{FF2B5EF4-FFF2-40B4-BE49-F238E27FC236}">
                  <a16:creationId xmlns:a16="http://schemas.microsoft.com/office/drawing/2014/main" id="{D50E9DE7-D219-433D-82B1-66392379B721}"/>
                </a:ext>
              </a:extLst>
            </p:cNvPr>
            <p:cNvSpPr/>
            <p:nvPr/>
          </p:nvSpPr>
          <p:spPr>
            <a:xfrm>
              <a:off x="6514667" y="3678855"/>
              <a:ext cx="47498" cy="35748"/>
            </a:xfrm>
            <a:custGeom>
              <a:avLst/>
              <a:gdLst/>
              <a:ahLst/>
              <a:cxnLst/>
              <a:rect l="l" t="t" r="r" b="b"/>
              <a:pathLst>
                <a:path w="1811" h="1363" extrusionOk="0">
                  <a:moveTo>
                    <a:pt x="1" y="0"/>
                  </a:moveTo>
                  <a:lnTo>
                    <a:pt x="1" y="1362"/>
                  </a:lnTo>
                  <a:lnTo>
                    <a:pt x="1810" y="1362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2" name="Google Shape;13760;p90">
              <a:extLst>
                <a:ext uri="{FF2B5EF4-FFF2-40B4-BE49-F238E27FC236}">
                  <a16:creationId xmlns:a16="http://schemas.microsoft.com/office/drawing/2014/main" id="{F29176FE-0119-4185-B810-F2CDCF03E672}"/>
                </a:ext>
              </a:extLst>
            </p:cNvPr>
            <p:cNvSpPr/>
            <p:nvPr/>
          </p:nvSpPr>
          <p:spPr>
            <a:xfrm>
              <a:off x="6535492" y="3690841"/>
              <a:ext cx="5980" cy="23762"/>
            </a:xfrm>
            <a:custGeom>
              <a:avLst/>
              <a:gdLst/>
              <a:ahLst/>
              <a:cxnLst/>
              <a:rect l="l" t="t" r="r" b="b"/>
              <a:pathLst>
                <a:path w="228" h="906" extrusionOk="0">
                  <a:moveTo>
                    <a:pt x="112" y="1"/>
                  </a:moveTo>
                  <a:cubicBezTo>
                    <a:pt x="49" y="1"/>
                    <a:pt x="1" y="49"/>
                    <a:pt x="1" y="111"/>
                  </a:cubicBezTo>
                  <a:lnTo>
                    <a:pt x="1" y="905"/>
                  </a:lnTo>
                  <a:lnTo>
                    <a:pt x="227" y="905"/>
                  </a:lnTo>
                  <a:lnTo>
                    <a:pt x="227" y="111"/>
                  </a:lnTo>
                  <a:cubicBezTo>
                    <a:pt x="227" y="49"/>
                    <a:pt x="174" y="1"/>
                    <a:pt x="112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3" name="Google Shape;13761;p90">
              <a:extLst>
                <a:ext uri="{FF2B5EF4-FFF2-40B4-BE49-F238E27FC236}">
                  <a16:creationId xmlns:a16="http://schemas.microsoft.com/office/drawing/2014/main" id="{AFA682D0-CD83-4B16-AF4C-9B3945F845E2}"/>
                </a:ext>
              </a:extLst>
            </p:cNvPr>
            <p:cNvSpPr/>
            <p:nvPr/>
          </p:nvSpPr>
          <p:spPr>
            <a:xfrm>
              <a:off x="6535387" y="3595819"/>
              <a:ext cx="5954" cy="83194"/>
            </a:xfrm>
            <a:custGeom>
              <a:avLst/>
              <a:gdLst/>
              <a:ahLst/>
              <a:cxnLst/>
              <a:rect l="l" t="t" r="r" b="b"/>
              <a:pathLst>
                <a:path w="227" h="3172" extrusionOk="0">
                  <a:moveTo>
                    <a:pt x="0" y="0"/>
                  </a:moveTo>
                  <a:lnTo>
                    <a:pt x="0" y="3171"/>
                  </a:lnTo>
                  <a:lnTo>
                    <a:pt x="226" y="3171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4" name="Google Shape;13762;p90">
              <a:extLst>
                <a:ext uri="{FF2B5EF4-FFF2-40B4-BE49-F238E27FC236}">
                  <a16:creationId xmlns:a16="http://schemas.microsoft.com/office/drawing/2014/main" id="{57C49A6E-766D-4D97-BA4A-9B37EF398792}"/>
                </a:ext>
              </a:extLst>
            </p:cNvPr>
            <p:cNvSpPr/>
            <p:nvPr/>
          </p:nvSpPr>
          <p:spPr>
            <a:xfrm>
              <a:off x="6526548" y="3566156"/>
              <a:ext cx="23736" cy="29690"/>
            </a:xfrm>
            <a:custGeom>
              <a:avLst/>
              <a:gdLst/>
              <a:ahLst/>
              <a:cxnLst/>
              <a:rect l="l" t="t" r="r" b="b"/>
              <a:pathLst>
                <a:path w="905" h="1132" extrusionOk="0">
                  <a:moveTo>
                    <a:pt x="0" y="1"/>
                  </a:moveTo>
                  <a:lnTo>
                    <a:pt x="0" y="679"/>
                  </a:lnTo>
                  <a:cubicBezTo>
                    <a:pt x="0" y="929"/>
                    <a:pt x="202" y="1131"/>
                    <a:pt x="453" y="1131"/>
                  </a:cubicBezTo>
                  <a:cubicBezTo>
                    <a:pt x="703" y="1131"/>
                    <a:pt x="905" y="929"/>
                    <a:pt x="905" y="679"/>
                  </a:cubicBezTo>
                  <a:lnTo>
                    <a:pt x="905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5" name="Google Shape;13763;p90">
              <a:extLst>
                <a:ext uri="{FF2B5EF4-FFF2-40B4-BE49-F238E27FC236}">
                  <a16:creationId xmlns:a16="http://schemas.microsoft.com/office/drawing/2014/main" id="{46C34D2C-DCE9-4366-811F-C347FC1583D8}"/>
                </a:ext>
              </a:extLst>
            </p:cNvPr>
            <p:cNvSpPr/>
            <p:nvPr/>
          </p:nvSpPr>
          <p:spPr>
            <a:xfrm>
              <a:off x="6514798" y="3518841"/>
              <a:ext cx="47367" cy="53268"/>
            </a:xfrm>
            <a:custGeom>
              <a:avLst/>
              <a:gdLst/>
              <a:ahLst/>
              <a:cxnLst/>
              <a:rect l="l" t="t" r="r" b="b"/>
              <a:pathLst>
                <a:path w="1806" h="2031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lnTo>
                    <a:pt x="1" y="1131"/>
                  </a:lnTo>
                  <a:cubicBezTo>
                    <a:pt x="1" y="1626"/>
                    <a:pt x="400" y="2031"/>
                    <a:pt x="901" y="2031"/>
                  </a:cubicBezTo>
                  <a:cubicBezTo>
                    <a:pt x="1401" y="2031"/>
                    <a:pt x="1805" y="1626"/>
                    <a:pt x="1805" y="1131"/>
                  </a:cubicBezTo>
                  <a:lnTo>
                    <a:pt x="1805" y="679"/>
                  </a:lnTo>
                  <a:cubicBezTo>
                    <a:pt x="1805" y="303"/>
                    <a:pt x="1497" y="0"/>
                    <a:pt x="1127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6" name="Google Shape;13764;p90">
              <a:extLst>
                <a:ext uri="{FF2B5EF4-FFF2-40B4-BE49-F238E27FC236}">
                  <a16:creationId xmlns:a16="http://schemas.microsoft.com/office/drawing/2014/main" id="{AB929FDE-80A2-401F-B179-E788DBEEDB2B}"/>
                </a:ext>
              </a:extLst>
            </p:cNvPr>
            <p:cNvSpPr/>
            <p:nvPr/>
          </p:nvSpPr>
          <p:spPr>
            <a:xfrm>
              <a:off x="6514588" y="3518710"/>
              <a:ext cx="32811" cy="53452"/>
            </a:xfrm>
            <a:custGeom>
              <a:avLst/>
              <a:gdLst/>
              <a:ahLst/>
              <a:cxnLst/>
              <a:rect l="l" t="t" r="r" b="b"/>
              <a:pathLst>
                <a:path w="1251" h="2038" extrusionOk="0">
                  <a:moveTo>
                    <a:pt x="682" y="0"/>
                  </a:moveTo>
                  <a:cubicBezTo>
                    <a:pt x="307" y="0"/>
                    <a:pt x="4" y="303"/>
                    <a:pt x="4" y="679"/>
                  </a:cubicBezTo>
                  <a:lnTo>
                    <a:pt x="4" y="1131"/>
                  </a:lnTo>
                  <a:cubicBezTo>
                    <a:pt x="0" y="1652"/>
                    <a:pt x="426" y="2037"/>
                    <a:pt x="904" y="2037"/>
                  </a:cubicBezTo>
                  <a:cubicBezTo>
                    <a:pt x="1018" y="2037"/>
                    <a:pt x="1135" y="2016"/>
                    <a:pt x="1250" y="1968"/>
                  </a:cubicBezTo>
                  <a:cubicBezTo>
                    <a:pt x="904" y="1834"/>
                    <a:pt x="682" y="1502"/>
                    <a:pt x="682" y="1131"/>
                  </a:cubicBezTo>
                  <a:lnTo>
                    <a:pt x="682" y="679"/>
                  </a:lnTo>
                  <a:cubicBezTo>
                    <a:pt x="682" y="352"/>
                    <a:pt x="923" y="68"/>
                    <a:pt x="1245" y="15"/>
                  </a:cubicBezTo>
                  <a:cubicBezTo>
                    <a:pt x="1212" y="5"/>
                    <a:pt x="1173" y="0"/>
                    <a:pt x="1135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7" name="Google Shape;13765;p90">
              <a:extLst>
                <a:ext uri="{FF2B5EF4-FFF2-40B4-BE49-F238E27FC236}">
                  <a16:creationId xmlns:a16="http://schemas.microsoft.com/office/drawing/2014/main" id="{A01B4E45-5EDE-4BAE-9DA2-FD2258A745FF}"/>
                </a:ext>
              </a:extLst>
            </p:cNvPr>
            <p:cNvSpPr/>
            <p:nvPr/>
          </p:nvSpPr>
          <p:spPr>
            <a:xfrm>
              <a:off x="6514667" y="3518710"/>
              <a:ext cx="47498" cy="23736"/>
            </a:xfrm>
            <a:custGeom>
              <a:avLst/>
              <a:gdLst/>
              <a:ahLst/>
              <a:cxnLst/>
              <a:rect l="l" t="t" r="r" b="b"/>
              <a:pathLst>
                <a:path w="1811" h="905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cubicBezTo>
                    <a:pt x="1" y="679"/>
                    <a:pt x="679" y="905"/>
                    <a:pt x="1810" y="905"/>
                  </a:cubicBezTo>
                  <a:lnTo>
                    <a:pt x="1810" y="679"/>
                  </a:lnTo>
                  <a:cubicBezTo>
                    <a:pt x="1810" y="303"/>
                    <a:pt x="1507" y="0"/>
                    <a:pt x="1132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8" name="Google Shape;13766;p90">
              <a:extLst>
                <a:ext uri="{FF2B5EF4-FFF2-40B4-BE49-F238E27FC236}">
                  <a16:creationId xmlns:a16="http://schemas.microsoft.com/office/drawing/2014/main" id="{1C46F224-E8D0-4032-9E5C-F98B865A923E}"/>
                </a:ext>
              </a:extLst>
            </p:cNvPr>
            <p:cNvSpPr/>
            <p:nvPr/>
          </p:nvSpPr>
          <p:spPr>
            <a:xfrm>
              <a:off x="6514667" y="3518710"/>
              <a:ext cx="32601" cy="21611"/>
            </a:xfrm>
            <a:custGeom>
              <a:avLst/>
              <a:gdLst/>
              <a:ahLst/>
              <a:cxnLst/>
              <a:rect l="l" t="t" r="r" b="b"/>
              <a:pathLst>
                <a:path w="1243" h="824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cubicBezTo>
                    <a:pt x="222" y="746"/>
                    <a:pt x="448" y="794"/>
                    <a:pt x="679" y="823"/>
                  </a:cubicBezTo>
                  <a:lnTo>
                    <a:pt x="679" y="679"/>
                  </a:lnTo>
                  <a:cubicBezTo>
                    <a:pt x="679" y="347"/>
                    <a:pt x="920" y="68"/>
                    <a:pt x="1242" y="15"/>
                  </a:cubicBezTo>
                  <a:cubicBezTo>
                    <a:pt x="1209" y="5"/>
                    <a:pt x="1170" y="0"/>
                    <a:pt x="1132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9" name="Google Shape;13767;p90">
              <a:extLst>
                <a:ext uri="{FF2B5EF4-FFF2-40B4-BE49-F238E27FC236}">
                  <a16:creationId xmlns:a16="http://schemas.microsoft.com/office/drawing/2014/main" id="{76B0A7BC-F111-411F-967D-251DD660D8F6}"/>
                </a:ext>
              </a:extLst>
            </p:cNvPr>
            <p:cNvSpPr/>
            <p:nvPr/>
          </p:nvSpPr>
          <p:spPr>
            <a:xfrm>
              <a:off x="6212684" y="3412436"/>
              <a:ext cx="366765" cy="307832"/>
            </a:xfrm>
            <a:custGeom>
              <a:avLst/>
              <a:gdLst/>
              <a:ahLst/>
              <a:cxnLst/>
              <a:rect l="l" t="t" r="r" b="b"/>
              <a:pathLst>
                <a:path w="13984" h="11737" extrusionOk="0">
                  <a:moveTo>
                    <a:pt x="3595" y="410"/>
                  </a:moveTo>
                  <a:cubicBezTo>
                    <a:pt x="3860" y="415"/>
                    <a:pt x="4071" y="626"/>
                    <a:pt x="4071" y="886"/>
                  </a:cubicBezTo>
                  <a:lnTo>
                    <a:pt x="4071" y="1338"/>
                  </a:lnTo>
                  <a:cubicBezTo>
                    <a:pt x="4071" y="1723"/>
                    <a:pt x="3758" y="2036"/>
                    <a:pt x="3369" y="2036"/>
                  </a:cubicBezTo>
                  <a:cubicBezTo>
                    <a:pt x="2984" y="2036"/>
                    <a:pt x="2671" y="1723"/>
                    <a:pt x="2671" y="1338"/>
                  </a:cubicBezTo>
                  <a:lnTo>
                    <a:pt x="2671" y="886"/>
                  </a:lnTo>
                  <a:cubicBezTo>
                    <a:pt x="2671" y="626"/>
                    <a:pt x="2883" y="415"/>
                    <a:pt x="3143" y="410"/>
                  </a:cubicBezTo>
                  <a:close/>
                  <a:moveTo>
                    <a:pt x="7218" y="415"/>
                  </a:moveTo>
                  <a:cubicBezTo>
                    <a:pt x="7478" y="415"/>
                    <a:pt x="7690" y="626"/>
                    <a:pt x="7694" y="886"/>
                  </a:cubicBezTo>
                  <a:lnTo>
                    <a:pt x="7694" y="1338"/>
                  </a:lnTo>
                  <a:cubicBezTo>
                    <a:pt x="7690" y="1723"/>
                    <a:pt x="7377" y="2041"/>
                    <a:pt x="6992" y="2041"/>
                  </a:cubicBezTo>
                  <a:cubicBezTo>
                    <a:pt x="6607" y="2041"/>
                    <a:pt x="6294" y="1723"/>
                    <a:pt x="6289" y="1338"/>
                  </a:cubicBezTo>
                  <a:lnTo>
                    <a:pt x="6289" y="886"/>
                  </a:lnTo>
                  <a:cubicBezTo>
                    <a:pt x="6294" y="626"/>
                    <a:pt x="6506" y="415"/>
                    <a:pt x="6766" y="415"/>
                  </a:cubicBezTo>
                  <a:close/>
                  <a:moveTo>
                    <a:pt x="10841" y="415"/>
                  </a:moveTo>
                  <a:cubicBezTo>
                    <a:pt x="11101" y="415"/>
                    <a:pt x="11313" y="626"/>
                    <a:pt x="11313" y="886"/>
                  </a:cubicBezTo>
                  <a:lnTo>
                    <a:pt x="11313" y="1338"/>
                  </a:lnTo>
                  <a:cubicBezTo>
                    <a:pt x="11313" y="1728"/>
                    <a:pt x="11000" y="2041"/>
                    <a:pt x="10615" y="2041"/>
                  </a:cubicBezTo>
                  <a:cubicBezTo>
                    <a:pt x="10225" y="2041"/>
                    <a:pt x="9913" y="1728"/>
                    <a:pt x="9913" y="1338"/>
                  </a:cubicBezTo>
                  <a:lnTo>
                    <a:pt x="9913" y="886"/>
                  </a:lnTo>
                  <a:cubicBezTo>
                    <a:pt x="9913" y="626"/>
                    <a:pt x="10124" y="415"/>
                    <a:pt x="10389" y="415"/>
                  </a:cubicBezTo>
                  <a:close/>
                  <a:moveTo>
                    <a:pt x="3619" y="2450"/>
                  </a:moveTo>
                  <a:lnTo>
                    <a:pt x="3619" y="2556"/>
                  </a:lnTo>
                  <a:cubicBezTo>
                    <a:pt x="3619" y="2633"/>
                    <a:pt x="3638" y="2710"/>
                    <a:pt x="3677" y="2777"/>
                  </a:cubicBezTo>
                  <a:lnTo>
                    <a:pt x="3383" y="3071"/>
                  </a:lnTo>
                  <a:cubicBezTo>
                    <a:pt x="3381" y="3076"/>
                    <a:pt x="3376" y="3078"/>
                    <a:pt x="3371" y="3078"/>
                  </a:cubicBezTo>
                  <a:cubicBezTo>
                    <a:pt x="3365" y="3078"/>
                    <a:pt x="3359" y="3076"/>
                    <a:pt x="3354" y="3071"/>
                  </a:cubicBezTo>
                  <a:lnTo>
                    <a:pt x="3061" y="2777"/>
                  </a:lnTo>
                  <a:cubicBezTo>
                    <a:pt x="3099" y="2710"/>
                    <a:pt x="3123" y="2633"/>
                    <a:pt x="3123" y="2556"/>
                  </a:cubicBezTo>
                  <a:lnTo>
                    <a:pt x="3123" y="2450"/>
                  </a:lnTo>
                  <a:close/>
                  <a:moveTo>
                    <a:pt x="7237" y="2450"/>
                  </a:moveTo>
                  <a:lnTo>
                    <a:pt x="7237" y="2556"/>
                  </a:lnTo>
                  <a:cubicBezTo>
                    <a:pt x="7237" y="2633"/>
                    <a:pt x="7261" y="2710"/>
                    <a:pt x="7300" y="2777"/>
                  </a:cubicBezTo>
                  <a:lnTo>
                    <a:pt x="7006" y="3071"/>
                  </a:lnTo>
                  <a:cubicBezTo>
                    <a:pt x="7002" y="3076"/>
                    <a:pt x="6997" y="3078"/>
                    <a:pt x="6992" y="3078"/>
                  </a:cubicBezTo>
                  <a:cubicBezTo>
                    <a:pt x="6987" y="3078"/>
                    <a:pt x="6982" y="3076"/>
                    <a:pt x="6978" y="3071"/>
                  </a:cubicBezTo>
                  <a:lnTo>
                    <a:pt x="6684" y="2777"/>
                  </a:lnTo>
                  <a:cubicBezTo>
                    <a:pt x="6722" y="2710"/>
                    <a:pt x="6747" y="2633"/>
                    <a:pt x="6742" y="2556"/>
                  </a:cubicBezTo>
                  <a:lnTo>
                    <a:pt x="6742" y="2450"/>
                  </a:lnTo>
                  <a:close/>
                  <a:moveTo>
                    <a:pt x="10861" y="2450"/>
                  </a:moveTo>
                  <a:lnTo>
                    <a:pt x="10861" y="2556"/>
                  </a:lnTo>
                  <a:cubicBezTo>
                    <a:pt x="10861" y="2638"/>
                    <a:pt x="10880" y="2710"/>
                    <a:pt x="10923" y="2777"/>
                  </a:cubicBezTo>
                  <a:lnTo>
                    <a:pt x="10630" y="3071"/>
                  </a:lnTo>
                  <a:cubicBezTo>
                    <a:pt x="10625" y="3076"/>
                    <a:pt x="10619" y="3078"/>
                    <a:pt x="10613" y="3078"/>
                  </a:cubicBezTo>
                  <a:cubicBezTo>
                    <a:pt x="10608" y="3078"/>
                    <a:pt x="10603" y="3076"/>
                    <a:pt x="10601" y="3071"/>
                  </a:cubicBezTo>
                  <a:lnTo>
                    <a:pt x="10307" y="2777"/>
                  </a:lnTo>
                  <a:cubicBezTo>
                    <a:pt x="10346" y="2710"/>
                    <a:pt x="10365" y="2638"/>
                    <a:pt x="10365" y="2556"/>
                  </a:cubicBezTo>
                  <a:lnTo>
                    <a:pt x="10365" y="2450"/>
                  </a:lnTo>
                  <a:close/>
                  <a:moveTo>
                    <a:pt x="1790" y="4259"/>
                  </a:moveTo>
                  <a:cubicBezTo>
                    <a:pt x="2050" y="4259"/>
                    <a:pt x="2262" y="4471"/>
                    <a:pt x="2262" y="4736"/>
                  </a:cubicBezTo>
                  <a:lnTo>
                    <a:pt x="2262" y="5183"/>
                  </a:lnTo>
                  <a:cubicBezTo>
                    <a:pt x="2262" y="5573"/>
                    <a:pt x="1944" y="5886"/>
                    <a:pt x="1559" y="5886"/>
                  </a:cubicBezTo>
                  <a:cubicBezTo>
                    <a:pt x="1175" y="5886"/>
                    <a:pt x="862" y="5573"/>
                    <a:pt x="862" y="5183"/>
                  </a:cubicBezTo>
                  <a:lnTo>
                    <a:pt x="862" y="4731"/>
                  </a:lnTo>
                  <a:cubicBezTo>
                    <a:pt x="862" y="4471"/>
                    <a:pt x="1074" y="4259"/>
                    <a:pt x="1338" y="4259"/>
                  </a:cubicBezTo>
                  <a:close/>
                  <a:moveTo>
                    <a:pt x="5409" y="4259"/>
                  </a:moveTo>
                  <a:cubicBezTo>
                    <a:pt x="5669" y="4259"/>
                    <a:pt x="5880" y="4471"/>
                    <a:pt x="5880" y="4731"/>
                  </a:cubicBezTo>
                  <a:lnTo>
                    <a:pt x="5880" y="5183"/>
                  </a:lnTo>
                  <a:cubicBezTo>
                    <a:pt x="5880" y="5573"/>
                    <a:pt x="5568" y="5886"/>
                    <a:pt x="5183" y="5886"/>
                  </a:cubicBezTo>
                  <a:cubicBezTo>
                    <a:pt x="4798" y="5886"/>
                    <a:pt x="4480" y="5573"/>
                    <a:pt x="4480" y="5183"/>
                  </a:cubicBezTo>
                  <a:lnTo>
                    <a:pt x="4480" y="4731"/>
                  </a:lnTo>
                  <a:cubicBezTo>
                    <a:pt x="4480" y="4471"/>
                    <a:pt x="4697" y="4259"/>
                    <a:pt x="4957" y="4259"/>
                  </a:cubicBezTo>
                  <a:close/>
                  <a:moveTo>
                    <a:pt x="9032" y="4259"/>
                  </a:moveTo>
                  <a:cubicBezTo>
                    <a:pt x="9292" y="4259"/>
                    <a:pt x="9504" y="4471"/>
                    <a:pt x="9504" y="4731"/>
                  </a:cubicBezTo>
                  <a:lnTo>
                    <a:pt x="9504" y="5183"/>
                  </a:lnTo>
                  <a:cubicBezTo>
                    <a:pt x="9504" y="5573"/>
                    <a:pt x="9191" y="5886"/>
                    <a:pt x="8806" y="5886"/>
                  </a:cubicBezTo>
                  <a:cubicBezTo>
                    <a:pt x="8416" y="5886"/>
                    <a:pt x="8103" y="5573"/>
                    <a:pt x="8103" y="5183"/>
                  </a:cubicBezTo>
                  <a:lnTo>
                    <a:pt x="8103" y="4731"/>
                  </a:lnTo>
                  <a:cubicBezTo>
                    <a:pt x="8103" y="4471"/>
                    <a:pt x="8315" y="4259"/>
                    <a:pt x="8580" y="4259"/>
                  </a:cubicBezTo>
                  <a:close/>
                  <a:moveTo>
                    <a:pt x="12646" y="4259"/>
                  </a:moveTo>
                  <a:cubicBezTo>
                    <a:pt x="12906" y="4259"/>
                    <a:pt x="13117" y="4471"/>
                    <a:pt x="13117" y="4736"/>
                  </a:cubicBezTo>
                  <a:lnTo>
                    <a:pt x="13117" y="5188"/>
                  </a:lnTo>
                  <a:cubicBezTo>
                    <a:pt x="13117" y="5573"/>
                    <a:pt x="12805" y="5886"/>
                    <a:pt x="12420" y="5886"/>
                  </a:cubicBezTo>
                  <a:cubicBezTo>
                    <a:pt x="12030" y="5886"/>
                    <a:pt x="11717" y="5573"/>
                    <a:pt x="11717" y="5188"/>
                  </a:cubicBezTo>
                  <a:lnTo>
                    <a:pt x="11717" y="4736"/>
                  </a:lnTo>
                  <a:lnTo>
                    <a:pt x="11722" y="4736"/>
                  </a:lnTo>
                  <a:cubicBezTo>
                    <a:pt x="11722" y="4471"/>
                    <a:pt x="11938" y="4259"/>
                    <a:pt x="12198" y="4259"/>
                  </a:cubicBezTo>
                  <a:close/>
                  <a:moveTo>
                    <a:pt x="1810" y="6295"/>
                  </a:moveTo>
                  <a:lnTo>
                    <a:pt x="1810" y="6400"/>
                  </a:lnTo>
                  <a:cubicBezTo>
                    <a:pt x="1810" y="6477"/>
                    <a:pt x="1829" y="6554"/>
                    <a:pt x="1867" y="6622"/>
                  </a:cubicBezTo>
                  <a:lnTo>
                    <a:pt x="1574" y="6915"/>
                  </a:lnTo>
                  <a:cubicBezTo>
                    <a:pt x="1572" y="6920"/>
                    <a:pt x="1567" y="6923"/>
                    <a:pt x="1561" y="6923"/>
                  </a:cubicBezTo>
                  <a:cubicBezTo>
                    <a:pt x="1556" y="6923"/>
                    <a:pt x="1550" y="6920"/>
                    <a:pt x="1545" y="6915"/>
                  </a:cubicBezTo>
                  <a:lnTo>
                    <a:pt x="1252" y="6622"/>
                  </a:lnTo>
                  <a:cubicBezTo>
                    <a:pt x="1290" y="6554"/>
                    <a:pt x="1314" y="6477"/>
                    <a:pt x="1314" y="6400"/>
                  </a:cubicBezTo>
                  <a:lnTo>
                    <a:pt x="1314" y="6295"/>
                  </a:lnTo>
                  <a:close/>
                  <a:moveTo>
                    <a:pt x="5428" y="6295"/>
                  </a:moveTo>
                  <a:lnTo>
                    <a:pt x="5428" y="6400"/>
                  </a:lnTo>
                  <a:cubicBezTo>
                    <a:pt x="5428" y="6482"/>
                    <a:pt x="5452" y="6554"/>
                    <a:pt x="5491" y="6622"/>
                  </a:cubicBezTo>
                  <a:lnTo>
                    <a:pt x="5197" y="6915"/>
                  </a:lnTo>
                  <a:cubicBezTo>
                    <a:pt x="5192" y="6920"/>
                    <a:pt x="5186" y="6923"/>
                    <a:pt x="5181" y="6923"/>
                  </a:cubicBezTo>
                  <a:cubicBezTo>
                    <a:pt x="5176" y="6923"/>
                    <a:pt x="5171" y="6920"/>
                    <a:pt x="5168" y="6915"/>
                  </a:cubicBezTo>
                  <a:lnTo>
                    <a:pt x="4875" y="6622"/>
                  </a:lnTo>
                  <a:cubicBezTo>
                    <a:pt x="4913" y="6554"/>
                    <a:pt x="4933" y="6482"/>
                    <a:pt x="4933" y="6400"/>
                  </a:cubicBezTo>
                  <a:lnTo>
                    <a:pt x="4933" y="6295"/>
                  </a:lnTo>
                  <a:close/>
                  <a:moveTo>
                    <a:pt x="9051" y="6295"/>
                  </a:moveTo>
                  <a:lnTo>
                    <a:pt x="9051" y="6400"/>
                  </a:lnTo>
                  <a:cubicBezTo>
                    <a:pt x="9051" y="6482"/>
                    <a:pt x="9071" y="6554"/>
                    <a:pt x="9114" y="6622"/>
                  </a:cubicBezTo>
                  <a:lnTo>
                    <a:pt x="8820" y="6915"/>
                  </a:lnTo>
                  <a:cubicBezTo>
                    <a:pt x="8816" y="6920"/>
                    <a:pt x="8810" y="6923"/>
                    <a:pt x="8804" y="6923"/>
                  </a:cubicBezTo>
                  <a:cubicBezTo>
                    <a:pt x="8798" y="6923"/>
                    <a:pt x="8792" y="6920"/>
                    <a:pt x="8787" y="6915"/>
                  </a:cubicBezTo>
                  <a:lnTo>
                    <a:pt x="8498" y="6622"/>
                  </a:lnTo>
                  <a:cubicBezTo>
                    <a:pt x="8537" y="6554"/>
                    <a:pt x="8556" y="6482"/>
                    <a:pt x="8556" y="6400"/>
                  </a:cubicBezTo>
                  <a:lnTo>
                    <a:pt x="8556" y="6295"/>
                  </a:lnTo>
                  <a:close/>
                  <a:moveTo>
                    <a:pt x="12670" y="6295"/>
                  </a:moveTo>
                  <a:lnTo>
                    <a:pt x="12670" y="6405"/>
                  </a:lnTo>
                  <a:cubicBezTo>
                    <a:pt x="12670" y="6482"/>
                    <a:pt x="12694" y="6559"/>
                    <a:pt x="12732" y="6627"/>
                  </a:cubicBezTo>
                  <a:lnTo>
                    <a:pt x="12439" y="6915"/>
                  </a:lnTo>
                  <a:cubicBezTo>
                    <a:pt x="12434" y="6920"/>
                    <a:pt x="12428" y="6923"/>
                    <a:pt x="12423" y="6923"/>
                  </a:cubicBezTo>
                  <a:cubicBezTo>
                    <a:pt x="12417" y="6923"/>
                    <a:pt x="12412" y="6920"/>
                    <a:pt x="12410" y="6915"/>
                  </a:cubicBezTo>
                  <a:lnTo>
                    <a:pt x="12116" y="6627"/>
                  </a:lnTo>
                  <a:cubicBezTo>
                    <a:pt x="12155" y="6559"/>
                    <a:pt x="12174" y="6482"/>
                    <a:pt x="12174" y="6405"/>
                  </a:cubicBezTo>
                  <a:lnTo>
                    <a:pt x="12174" y="6295"/>
                  </a:lnTo>
                  <a:close/>
                  <a:moveTo>
                    <a:pt x="3152" y="1"/>
                  </a:moveTo>
                  <a:cubicBezTo>
                    <a:pt x="2666" y="6"/>
                    <a:pt x="2267" y="400"/>
                    <a:pt x="2267" y="886"/>
                  </a:cubicBezTo>
                  <a:lnTo>
                    <a:pt x="2267" y="1338"/>
                  </a:lnTo>
                  <a:cubicBezTo>
                    <a:pt x="2267" y="1690"/>
                    <a:pt x="2435" y="2022"/>
                    <a:pt x="2719" y="2233"/>
                  </a:cubicBezTo>
                  <a:lnTo>
                    <a:pt x="2719" y="2556"/>
                  </a:lnTo>
                  <a:cubicBezTo>
                    <a:pt x="2719" y="2565"/>
                    <a:pt x="2714" y="2570"/>
                    <a:pt x="2710" y="2575"/>
                  </a:cubicBezTo>
                  <a:lnTo>
                    <a:pt x="2180" y="2840"/>
                  </a:lnTo>
                  <a:cubicBezTo>
                    <a:pt x="1954" y="2950"/>
                    <a:pt x="1815" y="3177"/>
                    <a:pt x="1819" y="3427"/>
                  </a:cubicBezTo>
                  <a:lnTo>
                    <a:pt x="1819" y="3850"/>
                  </a:lnTo>
                  <a:lnTo>
                    <a:pt x="1338" y="3850"/>
                  </a:lnTo>
                  <a:cubicBezTo>
                    <a:pt x="847" y="3850"/>
                    <a:pt x="453" y="4245"/>
                    <a:pt x="453" y="4731"/>
                  </a:cubicBezTo>
                  <a:lnTo>
                    <a:pt x="453" y="5183"/>
                  </a:lnTo>
                  <a:cubicBezTo>
                    <a:pt x="453" y="5539"/>
                    <a:pt x="621" y="5866"/>
                    <a:pt x="905" y="6078"/>
                  </a:cubicBezTo>
                  <a:lnTo>
                    <a:pt x="905" y="6400"/>
                  </a:lnTo>
                  <a:cubicBezTo>
                    <a:pt x="905" y="6410"/>
                    <a:pt x="900" y="6420"/>
                    <a:pt x="891" y="6420"/>
                  </a:cubicBezTo>
                  <a:lnTo>
                    <a:pt x="361" y="6684"/>
                  </a:lnTo>
                  <a:cubicBezTo>
                    <a:pt x="140" y="6795"/>
                    <a:pt x="0" y="7026"/>
                    <a:pt x="0" y="7271"/>
                  </a:cubicBezTo>
                  <a:lnTo>
                    <a:pt x="0" y="9504"/>
                  </a:lnTo>
                  <a:cubicBezTo>
                    <a:pt x="0" y="9677"/>
                    <a:pt x="53" y="9846"/>
                    <a:pt x="150" y="9995"/>
                  </a:cubicBezTo>
                  <a:lnTo>
                    <a:pt x="376" y="10332"/>
                  </a:lnTo>
                  <a:cubicBezTo>
                    <a:pt x="429" y="10409"/>
                    <a:pt x="453" y="10500"/>
                    <a:pt x="453" y="10591"/>
                  </a:cubicBezTo>
                  <a:lnTo>
                    <a:pt x="453" y="11520"/>
                  </a:lnTo>
                  <a:cubicBezTo>
                    <a:pt x="446" y="11664"/>
                    <a:pt x="553" y="11737"/>
                    <a:pt x="659" y="11737"/>
                  </a:cubicBezTo>
                  <a:cubicBezTo>
                    <a:pt x="766" y="11737"/>
                    <a:pt x="871" y="11664"/>
                    <a:pt x="862" y="11520"/>
                  </a:cubicBezTo>
                  <a:lnTo>
                    <a:pt x="862" y="10591"/>
                  </a:lnTo>
                  <a:cubicBezTo>
                    <a:pt x="862" y="10418"/>
                    <a:pt x="814" y="10250"/>
                    <a:pt x="717" y="10101"/>
                  </a:cubicBezTo>
                  <a:lnTo>
                    <a:pt x="491" y="9764"/>
                  </a:lnTo>
                  <a:cubicBezTo>
                    <a:pt x="438" y="9687"/>
                    <a:pt x="409" y="9595"/>
                    <a:pt x="409" y="9504"/>
                  </a:cubicBezTo>
                  <a:lnTo>
                    <a:pt x="409" y="7271"/>
                  </a:lnTo>
                  <a:cubicBezTo>
                    <a:pt x="409" y="7180"/>
                    <a:pt x="462" y="7093"/>
                    <a:pt x="549" y="7050"/>
                  </a:cubicBezTo>
                  <a:lnTo>
                    <a:pt x="920" y="6867"/>
                  </a:lnTo>
                  <a:lnTo>
                    <a:pt x="1261" y="7204"/>
                  </a:lnTo>
                  <a:cubicBezTo>
                    <a:pt x="1345" y="7288"/>
                    <a:pt x="1455" y="7330"/>
                    <a:pt x="1564" y="7330"/>
                  </a:cubicBezTo>
                  <a:cubicBezTo>
                    <a:pt x="1674" y="7330"/>
                    <a:pt x="1783" y="7288"/>
                    <a:pt x="1867" y="7204"/>
                  </a:cubicBezTo>
                  <a:lnTo>
                    <a:pt x="2209" y="6867"/>
                  </a:lnTo>
                  <a:lnTo>
                    <a:pt x="2580" y="7050"/>
                  </a:lnTo>
                  <a:cubicBezTo>
                    <a:pt x="2666" y="7093"/>
                    <a:pt x="2719" y="7180"/>
                    <a:pt x="2719" y="7271"/>
                  </a:cubicBezTo>
                  <a:lnTo>
                    <a:pt x="2719" y="9504"/>
                  </a:lnTo>
                  <a:cubicBezTo>
                    <a:pt x="2719" y="9595"/>
                    <a:pt x="2690" y="9687"/>
                    <a:pt x="2637" y="9764"/>
                  </a:cubicBezTo>
                  <a:lnTo>
                    <a:pt x="2411" y="10101"/>
                  </a:lnTo>
                  <a:cubicBezTo>
                    <a:pt x="2315" y="10250"/>
                    <a:pt x="2262" y="10418"/>
                    <a:pt x="2267" y="10591"/>
                  </a:cubicBezTo>
                  <a:lnTo>
                    <a:pt x="2267" y="11520"/>
                  </a:lnTo>
                  <a:cubicBezTo>
                    <a:pt x="2257" y="11664"/>
                    <a:pt x="2363" y="11737"/>
                    <a:pt x="2470" y="11737"/>
                  </a:cubicBezTo>
                  <a:cubicBezTo>
                    <a:pt x="2576" y="11737"/>
                    <a:pt x="2683" y="11664"/>
                    <a:pt x="2676" y="11520"/>
                  </a:cubicBezTo>
                  <a:lnTo>
                    <a:pt x="2676" y="10591"/>
                  </a:lnTo>
                  <a:cubicBezTo>
                    <a:pt x="2676" y="10500"/>
                    <a:pt x="2700" y="10409"/>
                    <a:pt x="2753" y="10332"/>
                  </a:cubicBezTo>
                  <a:lnTo>
                    <a:pt x="2979" y="9995"/>
                  </a:lnTo>
                  <a:cubicBezTo>
                    <a:pt x="3075" y="9846"/>
                    <a:pt x="3128" y="9677"/>
                    <a:pt x="3128" y="9504"/>
                  </a:cubicBezTo>
                  <a:lnTo>
                    <a:pt x="3128" y="7271"/>
                  </a:lnTo>
                  <a:cubicBezTo>
                    <a:pt x="3128" y="7026"/>
                    <a:pt x="2989" y="6795"/>
                    <a:pt x="2767" y="6684"/>
                  </a:cubicBezTo>
                  <a:lnTo>
                    <a:pt x="2238" y="6420"/>
                  </a:lnTo>
                  <a:cubicBezTo>
                    <a:pt x="2228" y="6420"/>
                    <a:pt x="2224" y="6410"/>
                    <a:pt x="2224" y="6400"/>
                  </a:cubicBezTo>
                  <a:lnTo>
                    <a:pt x="2224" y="6078"/>
                  </a:lnTo>
                  <a:cubicBezTo>
                    <a:pt x="2507" y="5866"/>
                    <a:pt x="2676" y="5539"/>
                    <a:pt x="2676" y="5183"/>
                  </a:cubicBezTo>
                  <a:lnTo>
                    <a:pt x="2676" y="4731"/>
                  </a:lnTo>
                  <a:cubicBezTo>
                    <a:pt x="2676" y="4413"/>
                    <a:pt x="2503" y="4115"/>
                    <a:pt x="2224" y="3961"/>
                  </a:cubicBezTo>
                  <a:lnTo>
                    <a:pt x="2224" y="3427"/>
                  </a:lnTo>
                  <a:cubicBezTo>
                    <a:pt x="2224" y="3335"/>
                    <a:pt x="2276" y="3249"/>
                    <a:pt x="2363" y="3205"/>
                  </a:cubicBezTo>
                  <a:lnTo>
                    <a:pt x="2734" y="3023"/>
                  </a:lnTo>
                  <a:lnTo>
                    <a:pt x="3070" y="3359"/>
                  </a:lnTo>
                  <a:cubicBezTo>
                    <a:pt x="3155" y="3444"/>
                    <a:pt x="3265" y="3486"/>
                    <a:pt x="3376" y="3486"/>
                  </a:cubicBezTo>
                  <a:cubicBezTo>
                    <a:pt x="3487" y="3486"/>
                    <a:pt x="3597" y="3444"/>
                    <a:pt x="3681" y="3359"/>
                  </a:cubicBezTo>
                  <a:lnTo>
                    <a:pt x="4023" y="3023"/>
                  </a:lnTo>
                  <a:lnTo>
                    <a:pt x="4394" y="3205"/>
                  </a:lnTo>
                  <a:cubicBezTo>
                    <a:pt x="4475" y="3249"/>
                    <a:pt x="4528" y="3335"/>
                    <a:pt x="4528" y="3427"/>
                  </a:cubicBezTo>
                  <a:lnTo>
                    <a:pt x="4528" y="3961"/>
                  </a:lnTo>
                  <a:cubicBezTo>
                    <a:pt x="4249" y="4115"/>
                    <a:pt x="4076" y="4408"/>
                    <a:pt x="4076" y="4731"/>
                  </a:cubicBezTo>
                  <a:lnTo>
                    <a:pt x="4076" y="5183"/>
                  </a:lnTo>
                  <a:cubicBezTo>
                    <a:pt x="4076" y="5534"/>
                    <a:pt x="4244" y="5866"/>
                    <a:pt x="4528" y="6073"/>
                  </a:cubicBezTo>
                  <a:lnTo>
                    <a:pt x="4528" y="6400"/>
                  </a:lnTo>
                  <a:cubicBezTo>
                    <a:pt x="4528" y="6405"/>
                    <a:pt x="4524" y="6415"/>
                    <a:pt x="4519" y="6420"/>
                  </a:cubicBezTo>
                  <a:lnTo>
                    <a:pt x="3989" y="6684"/>
                  </a:lnTo>
                  <a:cubicBezTo>
                    <a:pt x="3763" y="6795"/>
                    <a:pt x="3624" y="7021"/>
                    <a:pt x="3629" y="7271"/>
                  </a:cubicBezTo>
                  <a:lnTo>
                    <a:pt x="3629" y="9499"/>
                  </a:lnTo>
                  <a:cubicBezTo>
                    <a:pt x="3629" y="9677"/>
                    <a:pt x="3677" y="9846"/>
                    <a:pt x="3778" y="9990"/>
                  </a:cubicBezTo>
                  <a:lnTo>
                    <a:pt x="3999" y="10327"/>
                  </a:lnTo>
                  <a:cubicBezTo>
                    <a:pt x="4052" y="10404"/>
                    <a:pt x="4081" y="10495"/>
                    <a:pt x="4081" y="10591"/>
                  </a:cubicBezTo>
                  <a:lnTo>
                    <a:pt x="4081" y="11515"/>
                  </a:lnTo>
                  <a:cubicBezTo>
                    <a:pt x="4088" y="11645"/>
                    <a:pt x="4187" y="11710"/>
                    <a:pt x="4285" y="11710"/>
                  </a:cubicBezTo>
                  <a:cubicBezTo>
                    <a:pt x="4384" y="11710"/>
                    <a:pt x="4483" y="11645"/>
                    <a:pt x="4490" y="11515"/>
                  </a:cubicBezTo>
                  <a:lnTo>
                    <a:pt x="4490" y="10591"/>
                  </a:lnTo>
                  <a:cubicBezTo>
                    <a:pt x="4490" y="10418"/>
                    <a:pt x="4437" y="10250"/>
                    <a:pt x="4341" y="10101"/>
                  </a:cubicBezTo>
                  <a:lnTo>
                    <a:pt x="4115" y="9764"/>
                  </a:lnTo>
                  <a:cubicBezTo>
                    <a:pt x="4062" y="9687"/>
                    <a:pt x="4038" y="9595"/>
                    <a:pt x="4038" y="9504"/>
                  </a:cubicBezTo>
                  <a:lnTo>
                    <a:pt x="4038" y="7271"/>
                  </a:lnTo>
                  <a:cubicBezTo>
                    <a:pt x="4038" y="7180"/>
                    <a:pt x="4090" y="7093"/>
                    <a:pt x="4172" y="7050"/>
                  </a:cubicBezTo>
                  <a:lnTo>
                    <a:pt x="4548" y="6867"/>
                  </a:lnTo>
                  <a:lnTo>
                    <a:pt x="4884" y="7204"/>
                  </a:lnTo>
                  <a:cubicBezTo>
                    <a:pt x="4969" y="7288"/>
                    <a:pt x="5079" y="7330"/>
                    <a:pt x="5190" y="7330"/>
                  </a:cubicBezTo>
                  <a:cubicBezTo>
                    <a:pt x="5301" y="7330"/>
                    <a:pt x="5411" y="7288"/>
                    <a:pt x="5496" y="7204"/>
                  </a:cubicBezTo>
                  <a:lnTo>
                    <a:pt x="5832" y="6867"/>
                  </a:lnTo>
                  <a:lnTo>
                    <a:pt x="6203" y="7050"/>
                  </a:lnTo>
                  <a:cubicBezTo>
                    <a:pt x="6289" y="7093"/>
                    <a:pt x="6342" y="7180"/>
                    <a:pt x="6342" y="7271"/>
                  </a:cubicBezTo>
                  <a:lnTo>
                    <a:pt x="6342" y="9504"/>
                  </a:lnTo>
                  <a:cubicBezTo>
                    <a:pt x="6342" y="9595"/>
                    <a:pt x="6313" y="9687"/>
                    <a:pt x="6261" y="9764"/>
                  </a:cubicBezTo>
                  <a:lnTo>
                    <a:pt x="6039" y="10101"/>
                  </a:lnTo>
                  <a:cubicBezTo>
                    <a:pt x="5943" y="10250"/>
                    <a:pt x="5890" y="10418"/>
                    <a:pt x="5890" y="10591"/>
                  </a:cubicBezTo>
                  <a:lnTo>
                    <a:pt x="5890" y="11520"/>
                  </a:lnTo>
                  <a:cubicBezTo>
                    <a:pt x="5897" y="11648"/>
                    <a:pt x="5996" y="11711"/>
                    <a:pt x="6095" y="11711"/>
                  </a:cubicBezTo>
                  <a:cubicBezTo>
                    <a:pt x="6193" y="11711"/>
                    <a:pt x="6292" y="11648"/>
                    <a:pt x="6299" y="11520"/>
                  </a:cubicBezTo>
                  <a:lnTo>
                    <a:pt x="6299" y="10591"/>
                  </a:lnTo>
                  <a:cubicBezTo>
                    <a:pt x="6299" y="10500"/>
                    <a:pt x="6328" y="10409"/>
                    <a:pt x="6381" y="10332"/>
                  </a:cubicBezTo>
                  <a:lnTo>
                    <a:pt x="6602" y="9995"/>
                  </a:lnTo>
                  <a:cubicBezTo>
                    <a:pt x="6698" y="9846"/>
                    <a:pt x="6751" y="9677"/>
                    <a:pt x="6751" y="9504"/>
                  </a:cubicBezTo>
                  <a:lnTo>
                    <a:pt x="6751" y="7271"/>
                  </a:lnTo>
                  <a:cubicBezTo>
                    <a:pt x="6751" y="7026"/>
                    <a:pt x="6612" y="6795"/>
                    <a:pt x="6390" y="6684"/>
                  </a:cubicBezTo>
                  <a:lnTo>
                    <a:pt x="5861" y="6420"/>
                  </a:lnTo>
                  <a:cubicBezTo>
                    <a:pt x="5852" y="6420"/>
                    <a:pt x="5847" y="6410"/>
                    <a:pt x="5847" y="6400"/>
                  </a:cubicBezTo>
                  <a:lnTo>
                    <a:pt x="5847" y="6078"/>
                  </a:lnTo>
                  <a:cubicBezTo>
                    <a:pt x="6131" y="5866"/>
                    <a:pt x="6299" y="5539"/>
                    <a:pt x="6299" y="5183"/>
                  </a:cubicBezTo>
                  <a:lnTo>
                    <a:pt x="6299" y="4731"/>
                  </a:lnTo>
                  <a:cubicBezTo>
                    <a:pt x="6299" y="4413"/>
                    <a:pt x="6126" y="4115"/>
                    <a:pt x="5847" y="3961"/>
                  </a:cubicBezTo>
                  <a:lnTo>
                    <a:pt x="5847" y="3427"/>
                  </a:lnTo>
                  <a:cubicBezTo>
                    <a:pt x="5847" y="3335"/>
                    <a:pt x="5900" y="3249"/>
                    <a:pt x="5986" y="3205"/>
                  </a:cubicBezTo>
                  <a:lnTo>
                    <a:pt x="6357" y="3023"/>
                  </a:lnTo>
                  <a:lnTo>
                    <a:pt x="6698" y="3359"/>
                  </a:lnTo>
                  <a:cubicBezTo>
                    <a:pt x="6783" y="3444"/>
                    <a:pt x="6892" y="3486"/>
                    <a:pt x="7002" y="3486"/>
                  </a:cubicBezTo>
                  <a:cubicBezTo>
                    <a:pt x="7111" y="3486"/>
                    <a:pt x="7221" y="3444"/>
                    <a:pt x="7305" y="3359"/>
                  </a:cubicBezTo>
                  <a:lnTo>
                    <a:pt x="7646" y="3023"/>
                  </a:lnTo>
                  <a:lnTo>
                    <a:pt x="8017" y="3205"/>
                  </a:lnTo>
                  <a:cubicBezTo>
                    <a:pt x="8103" y="3249"/>
                    <a:pt x="8156" y="3335"/>
                    <a:pt x="8156" y="3427"/>
                  </a:cubicBezTo>
                  <a:lnTo>
                    <a:pt x="8156" y="3961"/>
                  </a:lnTo>
                  <a:cubicBezTo>
                    <a:pt x="7873" y="4115"/>
                    <a:pt x="7704" y="4408"/>
                    <a:pt x="7704" y="4731"/>
                  </a:cubicBezTo>
                  <a:lnTo>
                    <a:pt x="7704" y="5183"/>
                  </a:lnTo>
                  <a:cubicBezTo>
                    <a:pt x="7704" y="5534"/>
                    <a:pt x="7868" y="5866"/>
                    <a:pt x="8156" y="6073"/>
                  </a:cubicBezTo>
                  <a:lnTo>
                    <a:pt x="8156" y="6400"/>
                  </a:lnTo>
                  <a:cubicBezTo>
                    <a:pt x="8156" y="6405"/>
                    <a:pt x="8152" y="6415"/>
                    <a:pt x="8142" y="6420"/>
                  </a:cubicBezTo>
                  <a:lnTo>
                    <a:pt x="7613" y="6684"/>
                  </a:lnTo>
                  <a:cubicBezTo>
                    <a:pt x="7391" y="6795"/>
                    <a:pt x="7252" y="7021"/>
                    <a:pt x="7252" y="7271"/>
                  </a:cubicBezTo>
                  <a:lnTo>
                    <a:pt x="7252" y="9499"/>
                  </a:lnTo>
                  <a:cubicBezTo>
                    <a:pt x="7252" y="9677"/>
                    <a:pt x="7305" y="9846"/>
                    <a:pt x="7401" y="9990"/>
                  </a:cubicBezTo>
                  <a:lnTo>
                    <a:pt x="7622" y="10327"/>
                  </a:lnTo>
                  <a:cubicBezTo>
                    <a:pt x="7675" y="10404"/>
                    <a:pt x="7704" y="10495"/>
                    <a:pt x="7704" y="10591"/>
                  </a:cubicBezTo>
                  <a:lnTo>
                    <a:pt x="7704" y="11515"/>
                  </a:lnTo>
                  <a:cubicBezTo>
                    <a:pt x="7711" y="11645"/>
                    <a:pt x="7810" y="11710"/>
                    <a:pt x="7909" y="11710"/>
                  </a:cubicBezTo>
                  <a:cubicBezTo>
                    <a:pt x="8007" y="11710"/>
                    <a:pt x="8106" y="11645"/>
                    <a:pt x="8113" y="11515"/>
                  </a:cubicBezTo>
                  <a:lnTo>
                    <a:pt x="8113" y="10591"/>
                  </a:lnTo>
                  <a:cubicBezTo>
                    <a:pt x="8113" y="10418"/>
                    <a:pt x="8060" y="10250"/>
                    <a:pt x="7964" y="10101"/>
                  </a:cubicBezTo>
                  <a:lnTo>
                    <a:pt x="7743" y="9764"/>
                  </a:lnTo>
                  <a:cubicBezTo>
                    <a:pt x="7690" y="9687"/>
                    <a:pt x="7661" y="9595"/>
                    <a:pt x="7661" y="9504"/>
                  </a:cubicBezTo>
                  <a:lnTo>
                    <a:pt x="7661" y="7271"/>
                  </a:lnTo>
                  <a:cubicBezTo>
                    <a:pt x="7661" y="7180"/>
                    <a:pt x="7714" y="7093"/>
                    <a:pt x="7800" y="7050"/>
                  </a:cubicBezTo>
                  <a:lnTo>
                    <a:pt x="8171" y="6867"/>
                  </a:lnTo>
                  <a:lnTo>
                    <a:pt x="8493" y="7209"/>
                  </a:lnTo>
                  <a:cubicBezTo>
                    <a:pt x="8577" y="7293"/>
                    <a:pt x="8688" y="7335"/>
                    <a:pt x="8799" y="7335"/>
                  </a:cubicBezTo>
                  <a:cubicBezTo>
                    <a:pt x="8909" y="7335"/>
                    <a:pt x="9020" y="7293"/>
                    <a:pt x="9104" y="7209"/>
                  </a:cubicBezTo>
                  <a:lnTo>
                    <a:pt x="9441" y="6867"/>
                  </a:lnTo>
                  <a:lnTo>
                    <a:pt x="9812" y="7055"/>
                  </a:lnTo>
                  <a:cubicBezTo>
                    <a:pt x="9898" y="7093"/>
                    <a:pt x="9951" y="7180"/>
                    <a:pt x="9951" y="7276"/>
                  </a:cubicBezTo>
                  <a:lnTo>
                    <a:pt x="9951" y="9504"/>
                  </a:lnTo>
                  <a:cubicBezTo>
                    <a:pt x="9951" y="9600"/>
                    <a:pt x="9922" y="9692"/>
                    <a:pt x="9869" y="9769"/>
                  </a:cubicBezTo>
                  <a:lnTo>
                    <a:pt x="9648" y="10105"/>
                  </a:lnTo>
                  <a:cubicBezTo>
                    <a:pt x="9552" y="10250"/>
                    <a:pt x="9499" y="10418"/>
                    <a:pt x="9499" y="10596"/>
                  </a:cubicBezTo>
                  <a:lnTo>
                    <a:pt x="9499" y="11520"/>
                  </a:lnTo>
                  <a:cubicBezTo>
                    <a:pt x="9506" y="11650"/>
                    <a:pt x="9605" y="11715"/>
                    <a:pt x="9703" y="11715"/>
                  </a:cubicBezTo>
                  <a:cubicBezTo>
                    <a:pt x="9802" y="11715"/>
                    <a:pt x="9901" y="11650"/>
                    <a:pt x="9908" y="11520"/>
                  </a:cubicBezTo>
                  <a:lnTo>
                    <a:pt x="9908" y="10591"/>
                  </a:lnTo>
                  <a:cubicBezTo>
                    <a:pt x="9908" y="10500"/>
                    <a:pt x="9937" y="10409"/>
                    <a:pt x="9990" y="10332"/>
                  </a:cubicBezTo>
                  <a:lnTo>
                    <a:pt x="10211" y="9995"/>
                  </a:lnTo>
                  <a:cubicBezTo>
                    <a:pt x="10307" y="9846"/>
                    <a:pt x="10360" y="9677"/>
                    <a:pt x="10360" y="9504"/>
                  </a:cubicBezTo>
                  <a:lnTo>
                    <a:pt x="10360" y="7271"/>
                  </a:lnTo>
                  <a:cubicBezTo>
                    <a:pt x="10360" y="7026"/>
                    <a:pt x="10221" y="6795"/>
                    <a:pt x="9999" y="6684"/>
                  </a:cubicBezTo>
                  <a:lnTo>
                    <a:pt x="9470" y="6420"/>
                  </a:lnTo>
                  <a:cubicBezTo>
                    <a:pt x="9460" y="6420"/>
                    <a:pt x="9456" y="6410"/>
                    <a:pt x="9456" y="6400"/>
                  </a:cubicBezTo>
                  <a:lnTo>
                    <a:pt x="9456" y="6078"/>
                  </a:lnTo>
                  <a:cubicBezTo>
                    <a:pt x="9739" y="5866"/>
                    <a:pt x="9908" y="5539"/>
                    <a:pt x="9908" y="5183"/>
                  </a:cubicBezTo>
                  <a:lnTo>
                    <a:pt x="9908" y="4731"/>
                  </a:lnTo>
                  <a:cubicBezTo>
                    <a:pt x="9908" y="4413"/>
                    <a:pt x="9735" y="4115"/>
                    <a:pt x="9456" y="3961"/>
                  </a:cubicBezTo>
                  <a:lnTo>
                    <a:pt x="9456" y="3427"/>
                  </a:lnTo>
                  <a:cubicBezTo>
                    <a:pt x="9456" y="3331"/>
                    <a:pt x="9508" y="3244"/>
                    <a:pt x="9595" y="3205"/>
                  </a:cubicBezTo>
                  <a:lnTo>
                    <a:pt x="9966" y="3018"/>
                  </a:lnTo>
                  <a:lnTo>
                    <a:pt x="10302" y="3359"/>
                  </a:lnTo>
                  <a:cubicBezTo>
                    <a:pt x="10387" y="3444"/>
                    <a:pt x="10497" y="3486"/>
                    <a:pt x="10608" y="3486"/>
                  </a:cubicBezTo>
                  <a:cubicBezTo>
                    <a:pt x="10719" y="3486"/>
                    <a:pt x="10829" y="3444"/>
                    <a:pt x="10914" y="3359"/>
                  </a:cubicBezTo>
                  <a:lnTo>
                    <a:pt x="11250" y="3018"/>
                  </a:lnTo>
                  <a:lnTo>
                    <a:pt x="11626" y="3205"/>
                  </a:lnTo>
                  <a:cubicBezTo>
                    <a:pt x="11707" y="3249"/>
                    <a:pt x="11760" y="3331"/>
                    <a:pt x="11760" y="3427"/>
                  </a:cubicBezTo>
                  <a:lnTo>
                    <a:pt x="11760" y="3961"/>
                  </a:lnTo>
                  <a:cubicBezTo>
                    <a:pt x="11481" y="4115"/>
                    <a:pt x="11308" y="4408"/>
                    <a:pt x="11308" y="4731"/>
                  </a:cubicBezTo>
                  <a:lnTo>
                    <a:pt x="11308" y="5183"/>
                  </a:lnTo>
                  <a:cubicBezTo>
                    <a:pt x="11308" y="5534"/>
                    <a:pt x="11476" y="5866"/>
                    <a:pt x="11760" y="6073"/>
                  </a:cubicBezTo>
                  <a:lnTo>
                    <a:pt x="11760" y="6400"/>
                  </a:lnTo>
                  <a:cubicBezTo>
                    <a:pt x="11760" y="6405"/>
                    <a:pt x="11756" y="6415"/>
                    <a:pt x="11751" y="6420"/>
                  </a:cubicBezTo>
                  <a:lnTo>
                    <a:pt x="11221" y="6684"/>
                  </a:lnTo>
                  <a:cubicBezTo>
                    <a:pt x="10995" y="6795"/>
                    <a:pt x="10856" y="7021"/>
                    <a:pt x="10861" y="7271"/>
                  </a:cubicBezTo>
                  <a:lnTo>
                    <a:pt x="10861" y="9499"/>
                  </a:lnTo>
                  <a:cubicBezTo>
                    <a:pt x="10856" y="9677"/>
                    <a:pt x="10909" y="9846"/>
                    <a:pt x="11005" y="9990"/>
                  </a:cubicBezTo>
                  <a:lnTo>
                    <a:pt x="11231" y="10327"/>
                  </a:lnTo>
                  <a:cubicBezTo>
                    <a:pt x="11284" y="10404"/>
                    <a:pt x="11313" y="10495"/>
                    <a:pt x="11313" y="10591"/>
                  </a:cubicBezTo>
                  <a:lnTo>
                    <a:pt x="11313" y="11515"/>
                  </a:lnTo>
                  <a:cubicBezTo>
                    <a:pt x="11303" y="11660"/>
                    <a:pt x="11409" y="11732"/>
                    <a:pt x="11516" y="11732"/>
                  </a:cubicBezTo>
                  <a:cubicBezTo>
                    <a:pt x="11622" y="11732"/>
                    <a:pt x="11729" y="11660"/>
                    <a:pt x="11722" y="11515"/>
                  </a:cubicBezTo>
                  <a:lnTo>
                    <a:pt x="11722" y="10591"/>
                  </a:lnTo>
                  <a:cubicBezTo>
                    <a:pt x="11722" y="10418"/>
                    <a:pt x="11669" y="10250"/>
                    <a:pt x="11573" y="10101"/>
                  </a:cubicBezTo>
                  <a:lnTo>
                    <a:pt x="11347" y="9764"/>
                  </a:lnTo>
                  <a:cubicBezTo>
                    <a:pt x="11294" y="9687"/>
                    <a:pt x="11270" y="9595"/>
                    <a:pt x="11270" y="9504"/>
                  </a:cubicBezTo>
                  <a:lnTo>
                    <a:pt x="11270" y="7271"/>
                  </a:lnTo>
                  <a:cubicBezTo>
                    <a:pt x="11270" y="7180"/>
                    <a:pt x="11323" y="7093"/>
                    <a:pt x="11404" y="7050"/>
                  </a:cubicBezTo>
                  <a:lnTo>
                    <a:pt x="11775" y="6867"/>
                  </a:lnTo>
                  <a:lnTo>
                    <a:pt x="12116" y="7204"/>
                  </a:lnTo>
                  <a:cubicBezTo>
                    <a:pt x="12201" y="7288"/>
                    <a:pt x="12310" y="7330"/>
                    <a:pt x="12420" y="7330"/>
                  </a:cubicBezTo>
                  <a:cubicBezTo>
                    <a:pt x="12530" y="7330"/>
                    <a:pt x="12641" y="7288"/>
                    <a:pt x="12728" y="7204"/>
                  </a:cubicBezTo>
                  <a:lnTo>
                    <a:pt x="13064" y="6867"/>
                  </a:lnTo>
                  <a:lnTo>
                    <a:pt x="13435" y="7050"/>
                  </a:lnTo>
                  <a:cubicBezTo>
                    <a:pt x="13521" y="7093"/>
                    <a:pt x="13574" y="7180"/>
                    <a:pt x="13574" y="7271"/>
                  </a:cubicBezTo>
                  <a:lnTo>
                    <a:pt x="13574" y="9504"/>
                  </a:lnTo>
                  <a:cubicBezTo>
                    <a:pt x="13574" y="9595"/>
                    <a:pt x="13546" y="9687"/>
                    <a:pt x="13493" y="9764"/>
                  </a:cubicBezTo>
                  <a:lnTo>
                    <a:pt x="13271" y="10101"/>
                  </a:lnTo>
                  <a:cubicBezTo>
                    <a:pt x="13170" y="10250"/>
                    <a:pt x="13122" y="10418"/>
                    <a:pt x="13122" y="10591"/>
                  </a:cubicBezTo>
                  <a:lnTo>
                    <a:pt x="13122" y="11520"/>
                  </a:lnTo>
                  <a:cubicBezTo>
                    <a:pt x="13112" y="11664"/>
                    <a:pt x="13218" y="11737"/>
                    <a:pt x="13325" y="11737"/>
                  </a:cubicBezTo>
                  <a:cubicBezTo>
                    <a:pt x="13431" y="11737"/>
                    <a:pt x="13538" y="11664"/>
                    <a:pt x="13531" y="11520"/>
                  </a:cubicBezTo>
                  <a:lnTo>
                    <a:pt x="13531" y="10591"/>
                  </a:lnTo>
                  <a:cubicBezTo>
                    <a:pt x="13531" y="10500"/>
                    <a:pt x="13555" y="10409"/>
                    <a:pt x="13608" y="10332"/>
                  </a:cubicBezTo>
                  <a:lnTo>
                    <a:pt x="13834" y="9995"/>
                  </a:lnTo>
                  <a:cubicBezTo>
                    <a:pt x="13930" y="9846"/>
                    <a:pt x="13983" y="9677"/>
                    <a:pt x="13983" y="9504"/>
                  </a:cubicBezTo>
                  <a:lnTo>
                    <a:pt x="13983" y="7271"/>
                  </a:lnTo>
                  <a:cubicBezTo>
                    <a:pt x="13983" y="7026"/>
                    <a:pt x="13844" y="6795"/>
                    <a:pt x="13618" y="6684"/>
                  </a:cubicBezTo>
                  <a:lnTo>
                    <a:pt x="13088" y="6420"/>
                  </a:lnTo>
                  <a:cubicBezTo>
                    <a:pt x="13079" y="6420"/>
                    <a:pt x="13074" y="6410"/>
                    <a:pt x="13079" y="6400"/>
                  </a:cubicBezTo>
                  <a:lnTo>
                    <a:pt x="13079" y="6078"/>
                  </a:lnTo>
                  <a:cubicBezTo>
                    <a:pt x="13363" y="5866"/>
                    <a:pt x="13526" y="5539"/>
                    <a:pt x="13531" y="5183"/>
                  </a:cubicBezTo>
                  <a:lnTo>
                    <a:pt x="13531" y="4731"/>
                  </a:lnTo>
                  <a:cubicBezTo>
                    <a:pt x="13526" y="4245"/>
                    <a:pt x="13132" y="3850"/>
                    <a:pt x="12646" y="3850"/>
                  </a:cubicBezTo>
                  <a:lnTo>
                    <a:pt x="12169" y="3850"/>
                  </a:lnTo>
                  <a:lnTo>
                    <a:pt x="12169" y="3427"/>
                  </a:lnTo>
                  <a:cubicBezTo>
                    <a:pt x="12174" y="3177"/>
                    <a:pt x="12035" y="2950"/>
                    <a:pt x="11809" y="2840"/>
                  </a:cubicBezTo>
                  <a:lnTo>
                    <a:pt x="11279" y="2575"/>
                  </a:lnTo>
                  <a:cubicBezTo>
                    <a:pt x="11274" y="2570"/>
                    <a:pt x="11270" y="2565"/>
                    <a:pt x="11270" y="2556"/>
                  </a:cubicBezTo>
                  <a:lnTo>
                    <a:pt x="11270" y="2233"/>
                  </a:lnTo>
                  <a:cubicBezTo>
                    <a:pt x="11553" y="2022"/>
                    <a:pt x="11722" y="1690"/>
                    <a:pt x="11722" y="1338"/>
                  </a:cubicBezTo>
                  <a:lnTo>
                    <a:pt x="11722" y="886"/>
                  </a:lnTo>
                  <a:cubicBezTo>
                    <a:pt x="11722" y="400"/>
                    <a:pt x="11323" y="6"/>
                    <a:pt x="10837" y="1"/>
                  </a:cubicBezTo>
                  <a:lnTo>
                    <a:pt x="10384" y="1"/>
                  </a:lnTo>
                  <a:cubicBezTo>
                    <a:pt x="9898" y="6"/>
                    <a:pt x="9504" y="400"/>
                    <a:pt x="9504" y="886"/>
                  </a:cubicBezTo>
                  <a:lnTo>
                    <a:pt x="9504" y="1338"/>
                  </a:lnTo>
                  <a:cubicBezTo>
                    <a:pt x="9504" y="1690"/>
                    <a:pt x="9667" y="2022"/>
                    <a:pt x="9956" y="2233"/>
                  </a:cubicBezTo>
                  <a:lnTo>
                    <a:pt x="9956" y="2556"/>
                  </a:lnTo>
                  <a:cubicBezTo>
                    <a:pt x="9956" y="2565"/>
                    <a:pt x="9951" y="2570"/>
                    <a:pt x="9942" y="2575"/>
                  </a:cubicBezTo>
                  <a:lnTo>
                    <a:pt x="9412" y="2840"/>
                  </a:lnTo>
                  <a:cubicBezTo>
                    <a:pt x="9191" y="2950"/>
                    <a:pt x="9051" y="3177"/>
                    <a:pt x="9051" y="3427"/>
                  </a:cubicBezTo>
                  <a:lnTo>
                    <a:pt x="9051" y="3850"/>
                  </a:lnTo>
                  <a:lnTo>
                    <a:pt x="8556" y="3850"/>
                  </a:lnTo>
                  <a:lnTo>
                    <a:pt x="8556" y="3427"/>
                  </a:lnTo>
                  <a:cubicBezTo>
                    <a:pt x="8556" y="3177"/>
                    <a:pt x="8416" y="2950"/>
                    <a:pt x="8195" y="2840"/>
                  </a:cubicBezTo>
                  <a:lnTo>
                    <a:pt x="7661" y="2575"/>
                  </a:lnTo>
                  <a:cubicBezTo>
                    <a:pt x="7656" y="2570"/>
                    <a:pt x="7651" y="2565"/>
                    <a:pt x="7651" y="2556"/>
                  </a:cubicBezTo>
                  <a:lnTo>
                    <a:pt x="7651" y="2233"/>
                  </a:lnTo>
                  <a:cubicBezTo>
                    <a:pt x="7935" y="2022"/>
                    <a:pt x="8103" y="1690"/>
                    <a:pt x="8103" y="1338"/>
                  </a:cubicBezTo>
                  <a:lnTo>
                    <a:pt x="8103" y="886"/>
                  </a:lnTo>
                  <a:cubicBezTo>
                    <a:pt x="8103" y="400"/>
                    <a:pt x="7709" y="6"/>
                    <a:pt x="7218" y="1"/>
                  </a:cubicBezTo>
                  <a:lnTo>
                    <a:pt x="6766" y="1"/>
                  </a:lnTo>
                  <a:cubicBezTo>
                    <a:pt x="6280" y="6"/>
                    <a:pt x="5885" y="400"/>
                    <a:pt x="5885" y="886"/>
                  </a:cubicBezTo>
                  <a:lnTo>
                    <a:pt x="5885" y="1338"/>
                  </a:lnTo>
                  <a:cubicBezTo>
                    <a:pt x="5885" y="1690"/>
                    <a:pt x="6054" y="2022"/>
                    <a:pt x="6338" y="2233"/>
                  </a:cubicBezTo>
                  <a:lnTo>
                    <a:pt x="6338" y="2556"/>
                  </a:lnTo>
                  <a:cubicBezTo>
                    <a:pt x="6338" y="2565"/>
                    <a:pt x="6333" y="2570"/>
                    <a:pt x="6323" y="2575"/>
                  </a:cubicBezTo>
                  <a:lnTo>
                    <a:pt x="5794" y="2840"/>
                  </a:lnTo>
                  <a:cubicBezTo>
                    <a:pt x="5572" y="2950"/>
                    <a:pt x="5433" y="3177"/>
                    <a:pt x="5433" y="3427"/>
                  </a:cubicBezTo>
                  <a:lnTo>
                    <a:pt x="5433" y="3850"/>
                  </a:lnTo>
                  <a:lnTo>
                    <a:pt x="4937" y="3850"/>
                  </a:lnTo>
                  <a:lnTo>
                    <a:pt x="4937" y="3427"/>
                  </a:lnTo>
                  <a:cubicBezTo>
                    <a:pt x="4937" y="3177"/>
                    <a:pt x="4798" y="2950"/>
                    <a:pt x="4576" y="2840"/>
                  </a:cubicBezTo>
                  <a:lnTo>
                    <a:pt x="4047" y="2575"/>
                  </a:lnTo>
                  <a:cubicBezTo>
                    <a:pt x="4038" y="2570"/>
                    <a:pt x="4033" y="2565"/>
                    <a:pt x="4038" y="2556"/>
                  </a:cubicBezTo>
                  <a:lnTo>
                    <a:pt x="4038" y="2233"/>
                  </a:lnTo>
                  <a:cubicBezTo>
                    <a:pt x="4321" y="2022"/>
                    <a:pt x="4485" y="1690"/>
                    <a:pt x="4490" y="1338"/>
                  </a:cubicBezTo>
                  <a:lnTo>
                    <a:pt x="4490" y="886"/>
                  </a:lnTo>
                  <a:cubicBezTo>
                    <a:pt x="4485" y="400"/>
                    <a:pt x="4090" y="6"/>
                    <a:pt x="36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70" name="Google Shape;13768;p90">
            <a:extLst>
              <a:ext uri="{FF2B5EF4-FFF2-40B4-BE49-F238E27FC236}">
                <a16:creationId xmlns:a16="http://schemas.microsoft.com/office/drawing/2014/main" id="{457E30F5-7B86-45DD-9144-8448EEF0DAA8}"/>
              </a:ext>
            </a:extLst>
          </p:cNvPr>
          <p:cNvGrpSpPr/>
          <p:nvPr/>
        </p:nvGrpSpPr>
        <p:grpSpPr>
          <a:xfrm>
            <a:off x="9456892" y="4302662"/>
            <a:ext cx="489195" cy="412436"/>
            <a:chOff x="7092669" y="3411571"/>
            <a:chExt cx="366896" cy="309327"/>
          </a:xfrm>
        </p:grpSpPr>
        <p:sp>
          <p:nvSpPr>
            <p:cNvPr id="1471" name="Google Shape;13769;p90">
              <a:extLst>
                <a:ext uri="{FF2B5EF4-FFF2-40B4-BE49-F238E27FC236}">
                  <a16:creationId xmlns:a16="http://schemas.microsoft.com/office/drawing/2014/main" id="{B97A78C4-502E-4164-A0EE-E4E81ED8B3D9}"/>
                </a:ext>
              </a:extLst>
            </p:cNvPr>
            <p:cNvSpPr/>
            <p:nvPr/>
          </p:nvSpPr>
          <p:spPr>
            <a:xfrm>
              <a:off x="7098098" y="3416869"/>
              <a:ext cx="356038" cy="298600"/>
            </a:xfrm>
            <a:custGeom>
              <a:avLst/>
              <a:gdLst/>
              <a:ahLst/>
              <a:cxnLst/>
              <a:rect l="l" t="t" r="r" b="b"/>
              <a:pathLst>
                <a:path w="13575" h="11385" extrusionOk="0">
                  <a:moveTo>
                    <a:pt x="660" y="0"/>
                  </a:moveTo>
                  <a:cubicBezTo>
                    <a:pt x="294" y="0"/>
                    <a:pt x="1" y="294"/>
                    <a:pt x="1" y="659"/>
                  </a:cubicBezTo>
                  <a:lnTo>
                    <a:pt x="1" y="10730"/>
                  </a:lnTo>
                  <a:cubicBezTo>
                    <a:pt x="1" y="11091"/>
                    <a:pt x="294" y="11385"/>
                    <a:pt x="660" y="11385"/>
                  </a:cubicBezTo>
                  <a:lnTo>
                    <a:pt x="12920" y="11385"/>
                  </a:lnTo>
                  <a:cubicBezTo>
                    <a:pt x="13281" y="11385"/>
                    <a:pt x="13575" y="11091"/>
                    <a:pt x="13575" y="10730"/>
                  </a:cubicBezTo>
                  <a:lnTo>
                    <a:pt x="13575" y="1973"/>
                  </a:lnTo>
                  <a:cubicBezTo>
                    <a:pt x="13575" y="1607"/>
                    <a:pt x="13281" y="1314"/>
                    <a:pt x="12920" y="1314"/>
                  </a:cubicBezTo>
                  <a:lnTo>
                    <a:pt x="8979" y="1314"/>
                  </a:lnTo>
                  <a:lnTo>
                    <a:pt x="7921" y="260"/>
                  </a:lnTo>
                  <a:cubicBezTo>
                    <a:pt x="7757" y="92"/>
                    <a:pt x="7531" y="0"/>
                    <a:pt x="7300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2" name="Google Shape;13770;p90">
              <a:extLst>
                <a:ext uri="{FF2B5EF4-FFF2-40B4-BE49-F238E27FC236}">
                  <a16:creationId xmlns:a16="http://schemas.microsoft.com/office/drawing/2014/main" id="{86416891-7179-4AFF-B8DE-84748AA5B2E5}"/>
                </a:ext>
              </a:extLst>
            </p:cNvPr>
            <p:cNvSpPr/>
            <p:nvPr/>
          </p:nvSpPr>
          <p:spPr>
            <a:xfrm>
              <a:off x="7184308" y="3491565"/>
              <a:ext cx="183750" cy="183776"/>
            </a:xfrm>
            <a:custGeom>
              <a:avLst/>
              <a:gdLst/>
              <a:ahLst/>
              <a:cxnLst/>
              <a:rect l="l" t="t" r="r" b="b"/>
              <a:pathLst>
                <a:path w="7006" h="7007" extrusionOk="0">
                  <a:moveTo>
                    <a:pt x="3503" y="1"/>
                  </a:moveTo>
                  <a:cubicBezTo>
                    <a:pt x="1569" y="1"/>
                    <a:pt x="0" y="1569"/>
                    <a:pt x="0" y="3504"/>
                  </a:cubicBezTo>
                  <a:cubicBezTo>
                    <a:pt x="0" y="5438"/>
                    <a:pt x="1569" y="7007"/>
                    <a:pt x="3503" y="7007"/>
                  </a:cubicBezTo>
                  <a:cubicBezTo>
                    <a:pt x="5437" y="7007"/>
                    <a:pt x="7006" y="5438"/>
                    <a:pt x="7006" y="3504"/>
                  </a:cubicBezTo>
                  <a:cubicBezTo>
                    <a:pt x="7006" y="1569"/>
                    <a:pt x="5437" y="1"/>
                    <a:pt x="3503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3" name="Google Shape;13771;p90">
              <a:extLst>
                <a:ext uri="{FF2B5EF4-FFF2-40B4-BE49-F238E27FC236}">
                  <a16:creationId xmlns:a16="http://schemas.microsoft.com/office/drawing/2014/main" id="{B38DBE94-A784-4E53-BD64-DB1E341C72BD}"/>
                </a:ext>
              </a:extLst>
            </p:cNvPr>
            <p:cNvSpPr/>
            <p:nvPr/>
          </p:nvSpPr>
          <p:spPr>
            <a:xfrm>
              <a:off x="7207257" y="3514540"/>
              <a:ext cx="137852" cy="137826"/>
            </a:xfrm>
            <a:custGeom>
              <a:avLst/>
              <a:gdLst/>
              <a:ahLst/>
              <a:cxnLst/>
              <a:rect l="l" t="t" r="r" b="b"/>
              <a:pathLst>
                <a:path w="5256" h="5255" extrusionOk="0">
                  <a:moveTo>
                    <a:pt x="2628" y="1"/>
                  </a:moveTo>
                  <a:cubicBezTo>
                    <a:pt x="1175" y="1"/>
                    <a:pt x="1" y="1175"/>
                    <a:pt x="1" y="2628"/>
                  </a:cubicBezTo>
                  <a:cubicBezTo>
                    <a:pt x="1" y="4076"/>
                    <a:pt x="1175" y="5255"/>
                    <a:pt x="2628" y="5255"/>
                  </a:cubicBezTo>
                  <a:cubicBezTo>
                    <a:pt x="4076" y="5255"/>
                    <a:pt x="5255" y="4076"/>
                    <a:pt x="5255" y="2628"/>
                  </a:cubicBezTo>
                  <a:cubicBezTo>
                    <a:pt x="5255" y="1175"/>
                    <a:pt x="4076" y="1"/>
                    <a:pt x="26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4" name="Google Shape;13772;p90">
              <a:extLst>
                <a:ext uri="{FF2B5EF4-FFF2-40B4-BE49-F238E27FC236}">
                  <a16:creationId xmlns:a16="http://schemas.microsoft.com/office/drawing/2014/main" id="{C05EBFF3-C7B5-4A9C-A38B-10BD35F9E95F}"/>
                </a:ext>
              </a:extLst>
            </p:cNvPr>
            <p:cNvSpPr/>
            <p:nvPr/>
          </p:nvSpPr>
          <p:spPr>
            <a:xfrm>
              <a:off x="7241720" y="3589131"/>
              <a:ext cx="68926" cy="63182"/>
            </a:xfrm>
            <a:custGeom>
              <a:avLst/>
              <a:gdLst/>
              <a:ahLst/>
              <a:cxnLst/>
              <a:rect l="l" t="t" r="r" b="b"/>
              <a:pathLst>
                <a:path w="2628" h="2409" extrusionOk="0">
                  <a:moveTo>
                    <a:pt x="876" y="0"/>
                  </a:moveTo>
                  <a:lnTo>
                    <a:pt x="876" y="438"/>
                  </a:lnTo>
                  <a:cubicBezTo>
                    <a:pt x="876" y="520"/>
                    <a:pt x="828" y="597"/>
                    <a:pt x="756" y="635"/>
                  </a:cubicBezTo>
                  <a:lnTo>
                    <a:pt x="241" y="890"/>
                  </a:lnTo>
                  <a:cubicBezTo>
                    <a:pt x="97" y="963"/>
                    <a:pt x="0" y="1117"/>
                    <a:pt x="0" y="1280"/>
                  </a:cubicBezTo>
                  <a:lnTo>
                    <a:pt x="0" y="2055"/>
                  </a:lnTo>
                  <a:cubicBezTo>
                    <a:pt x="407" y="2291"/>
                    <a:pt x="861" y="2409"/>
                    <a:pt x="1314" y="2409"/>
                  </a:cubicBezTo>
                  <a:cubicBezTo>
                    <a:pt x="1768" y="2409"/>
                    <a:pt x="2221" y="2291"/>
                    <a:pt x="2628" y="2055"/>
                  </a:cubicBezTo>
                  <a:lnTo>
                    <a:pt x="2628" y="1280"/>
                  </a:lnTo>
                  <a:cubicBezTo>
                    <a:pt x="2628" y="1117"/>
                    <a:pt x="2531" y="963"/>
                    <a:pt x="2382" y="890"/>
                  </a:cubicBezTo>
                  <a:lnTo>
                    <a:pt x="1872" y="635"/>
                  </a:lnTo>
                  <a:cubicBezTo>
                    <a:pt x="1795" y="597"/>
                    <a:pt x="1752" y="520"/>
                    <a:pt x="1752" y="438"/>
                  </a:cubicBezTo>
                  <a:lnTo>
                    <a:pt x="1752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5" name="Google Shape;13773;p90">
              <a:extLst>
                <a:ext uri="{FF2B5EF4-FFF2-40B4-BE49-F238E27FC236}">
                  <a16:creationId xmlns:a16="http://schemas.microsoft.com/office/drawing/2014/main" id="{78818560-0A73-4926-B116-AAF5CD307842}"/>
                </a:ext>
              </a:extLst>
            </p:cNvPr>
            <p:cNvSpPr/>
            <p:nvPr/>
          </p:nvSpPr>
          <p:spPr>
            <a:xfrm>
              <a:off x="7203480" y="3416869"/>
              <a:ext cx="130141" cy="34463"/>
            </a:xfrm>
            <a:custGeom>
              <a:avLst/>
              <a:gdLst/>
              <a:ahLst/>
              <a:cxnLst/>
              <a:rect l="l" t="t" r="r" b="b"/>
              <a:pathLst>
                <a:path w="4962" h="1314" extrusionOk="0">
                  <a:moveTo>
                    <a:pt x="0" y="0"/>
                  </a:moveTo>
                  <a:cubicBezTo>
                    <a:pt x="231" y="0"/>
                    <a:pt x="453" y="92"/>
                    <a:pt x="616" y="260"/>
                  </a:cubicBezTo>
                  <a:lnTo>
                    <a:pt x="1482" y="1121"/>
                  </a:lnTo>
                  <a:cubicBezTo>
                    <a:pt x="1608" y="1246"/>
                    <a:pt x="1771" y="1314"/>
                    <a:pt x="1949" y="1314"/>
                  </a:cubicBezTo>
                  <a:lnTo>
                    <a:pt x="4961" y="1314"/>
                  </a:lnTo>
                  <a:lnTo>
                    <a:pt x="3903" y="260"/>
                  </a:lnTo>
                  <a:cubicBezTo>
                    <a:pt x="3739" y="92"/>
                    <a:pt x="3513" y="0"/>
                    <a:pt x="3282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6" name="Google Shape;13774;p90">
              <a:extLst>
                <a:ext uri="{FF2B5EF4-FFF2-40B4-BE49-F238E27FC236}">
                  <a16:creationId xmlns:a16="http://schemas.microsoft.com/office/drawing/2014/main" id="{2BB88BDE-FAC8-49C2-BF06-FBE145E5C1BE}"/>
                </a:ext>
              </a:extLst>
            </p:cNvPr>
            <p:cNvSpPr/>
            <p:nvPr/>
          </p:nvSpPr>
          <p:spPr>
            <a:xfrm>
              <a:off x="7247385" y="3416869"/>
              <a:ext cx="86236" cy="34463"/>
            </a:xfrm>
            <a:custGeom>
              <a:avLst/>
              <a:gdLst/>
              <a:ahLst/>
              <a:cxnLst/>
              <a:rect l="l" t="t" r="r" b="b"/>
              <a:pathLst>
                <a:path w="3288" h="1314" extrusionOk="0">
                  <a:moveTo>
                    <a:pt x="1" y="0"/>
                  </a:moveTo>
                  <a:cubicBezTo>
                    <a:pt x="232" y="0"/>
                    <a:pt x="458" y="92"/>
                    <a:pt x="622" y="255"/>
                  </a:cubicBezTo>
                  <a:lnTo>
                    <a:pt x="1488" y="1121"/>
                  </a:lnTo>
                  <a:cubicBezTo>
                    <a:pt x="1608" y="1246"/>
                    <a:pt x="1776" y="1314"/>
                    <a:pt x="1950" y="1314"/>
                  </a:cubicBezTo>
                  <a:lnTo>
                    <a:pt x="3287" y="1314"/>
                  </a:lnTo>
                  <a:lnTo>
                    <a:pt x="2229" y="255"/>
                  </a:lnTo>
                  <a:cubicBezTo>
                    <a:pt x="2065" y="92"/>
                    <a:pt x="1844" y="0"/>
                    <a:pt x="1608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7" name="Google Shape;13775;p90">
              <a:extLst>
                <a:ext uri="{FF2B5EF4-FFF2-40B4-BE49-F238E27FC236}">
                  <a16:creationId xmlns:a16="http://schemas.microsoft.com/office/drawing/2014/main" id="{234659C6-6720-4846-8D2D-54AB50F505A1}"/>
                </a:ext>
              </a:extLst>
            </p:cNvPr>
            <p:cNvSpPr/>
            <p:nvPr/>
          </p:nvSpPr>
          <p:spPr>
            <a:xfrm>
              <a:off x="7098098" y="3686802"/>
              <a:ext cx="356038" cy="28667"/>
            </a:xfrm>
            <a:custGeom>
              <a:avLst/>
              <a:gdLst/>
              <a:ahLst/>
              <a:cxnLst/>
              <a:rect l="l" t="t" r="r" b="b"/>
              <a:pathLst>
                <a:path w="13575" h="1093" extrusionOk="0">
                  <a:moveTo>
                    <a:pt x="1" y="1"/>
                  </a:moveTo>
                  <a:lnTo>
                    <a:pt x="1" y="438"/>
                  </a:lnTo>
                  <a:cubicBezTo>
                    <a:pt x="1" y="799"/>
                    <a:pt x="294" y="1093"/>
                    <a:pt x="660" y="1093"/>
                  </a:cubicBezTo>
                  <a:lnTo>
                    <a:pt x="12920" y="1093"/>
                  </a:lnTo>
                  <a:cubicBezTo>
                    <a:pt x="13281" y="1093"/>
                    <a:pt x="13575" y="799"/>
                    <a:pt x="13575" y="438"/>
                  </a:cubicBezTo>
                  <a:lnTo>
                    <a:pt x="13575" y="1"/>
                  </a:ln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8" name="Google Shape;13776;p90">
              <a:extLst>
                <a:ext uri="{FF2B5EF4-FFF2-40B4-BE49-F238E27FC236}">
                  <a16:creationId xmlns:a16="http://schemas.microsoft.com/office/drawing/2014/main" id="{E4E525BC-F96E-463D-9E00-30573EC06AF9}"/>
                </a:ext>
              </a:extLst>
            </p:cNvPr>
            <p:cNvSpPr/>
            <p:nvPr/>
          </p:nvSpPr>
          <p:spPr>
            <a:xfrm>
              <a:off x="7241720" y="3607307"/>
              <a:ext cx="68926" cy="45006"/>
            </a:xfrm>
            <a:custGeom>
              <a:avLst/>
              <a:gdLst/>
              <a:ahLst/>
              <a:cxnLst/>
              <a:rect l="l" t="t" r="r" b="b"/>
              <a:pathLst>
                <a:path w="2628" h="1716" extrusionOk="0">
                  <a:moveTo>
                    <a:pt x="640" y="0"/>
                  </a:moveTo>
                  <a:lnTo>
                    <a:pt x="241" y="197"/>
                  </a:lnTo>
                  <a:cubicBezTo>
                    <a:pt x="92" y="270"/>
                    <a:pt x="0" y="424"/>
                    <a:pt x="0" y="587"/>
                  </a:cubicBezTo>
                  <a:lnTo>
                    <a:pt x="0" y="1362"/>
                  </a:lnTo>
                  <a:cubicBezTo>
                    <a:pt x="407" y="1598"/>
                    <a:pt x="861" y="1716"/>
                    <a:pt x="1314" y="1716"/>
                  </a:cubicBezTo>
                  <a:cubicBezTo>
                    <a:pt x="1768" y="1716"/>
                    <a:pt x="2221" y="1598"/>
                    <a:pt x="2628" y="1362"/>
                  </a:cubicBezTo>
                  <a:lnTo>
                    <a:pt x="2628" y="587"/>
                  </a:lnTo>
                  <a:cubicBezTo>
                    <a:pt x="2628" y="424"/>
                    <a:pt x="2531" y="270"/>
                    <a:pt x="2382" y="197"/>
                  </a:cubicBezTo>
                  <a:lnTo>
                    <a:pt x="1983" y="0"/>
                  </a:lnTo>
                  <a:cubicBezTo>
                    <a:pt x="1810" y="212"/>
                    <a:pt x="1561" y="318"/>
                    <a:pt x="1312" y="318"/>
                  </a:cubicBezTo>
                  <a:cubicBezTo>
                    <a:pt x="1063" y="318"/>
                    <a:pt x="814" y="212"/>
                    <a:pt x="640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9" name="Google Shape;13777;p90">
              <a:extLst>
                <a:ext uri="{FF2B5EF4-FFF2-40B4-BE49-F238E27FC236}">
                  <a16:creationId xmlns:a16="http://schemas.microsoft.com/office/drawing/2014/main" id="{4B886F67-3B67-45ED-90D4-CE11FD59D6BE}"/>
                </a:ext>
              </a:extLst>
            </p:cNvPr>
            <p:cNvSpPr/>
            <p:nvPr/>
          </p:nvSpPr>
          <p:spPr>
            <a:xfrm>
              <a:off x="7253207" y="3543180"/>
              <a:ext cx="45951" cy="51773"/>
            </a:xfrm>
            <a:custGeom>
              <a:avLst/>
              <a:gdLst/>
              <a:ahLst/>
              <a:cxnLst/>
              <a:rect l="l" t="t" r="r" b="b"/>
              <a:pathLst>
                <a:path w="1752" h="1974" extrusionOk="0">
                  <a:moveTo>
                    <a:pt x="655" y="1"/>
                  </a:moveTo>
                  <a:cubicBezTo>
                    <a:pt x="294" y="1"/>
                    <a:pt x="0" y="294"/>
                    <a:pt x="0" y="660"/>
                  </a:cubicBezTo>
                  <a:lnTo>
                    <a:pt x="0" y="1098"/>
                  </a:lnTo>
                  <a:cubicBezTo>
                    <a:pt x="0" y="1579"/>
                    <a:pt x="390" y="1974"/>
                    <a:pt x="876" y="1974"/>
                  </a:cubicBezTo>
                  <a:cubicBezTo>
                    <a:pt x="1357" y="1974"/>
                    <a:pt x="1752" y="1579"/>
                    <a:pt x="1752" y="1098"/>
                  </a:cubicBezTo>
                  <a:lnTo>
                    <a:pt x="1752" y="660"/>
                  </a:lnTo>
                  <a:cubicBezTo>
                    <a:pt x="1752" y="294"/>
                    <a:pt x="1458" y="1"/>
                    <a:pt x="109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0" name="Google Shape;13778;p90">
              <a:extLst>
                <a:ext uri="{FF2B5EF4-FFF2-40B4-BE49-F238E27FC236}">
                  <a16:creationId xmlns:a16="http://schemas.microsoft.com/office/drawing/2014/main" id="{A659FB9E-752A-48EA-990A-6F0D23DB9054}"/>
                </a:ext>
              </a:extLst>
            </p:cNvPr>
            <p:cNvSpPr/>
            <p:nvPr/>
          </p:nvSpPr>
          <p:spPr>
            <a:xfrm>
              <a:off x="7253102" y="3543180"/>
              <a:ext cx="31683" cy="51747"/>
            </a:xfrm>
            <a:custGeom>
              <a:avLst/>
              <a:gdLst/>
              <a:ahLst/>
              <a:cxnLst/>
              <a:rect l="l" t="t" r="r" b="b"/>
              <a:pathLst>
                <a:path w="1208" h="1973" extrusionOk="0">
                  <a:moveTo>
                    <a:pt x="659" y="1"/>
                  </a:moveTo>
                  <a:cubicBezTo>
                    <a:pt x="298" y="1"/>
                    <a:pt x="4" y="294"/>
                    <a:pt x="4" y="660"/>
                  </a:cubicBezTo>
                  <a:lnTo>
                    <a:pt x="4" y="1098"/>
                  </a:lnTo>
                  <a:cubicBezTo>
                    <a:pt x="0" y="1600"/>
                    <a:pt x="411" y="1972"/>
                    <a:pt x="874" y="1972"/>
                  </a:cubicBezTo>
                  <a:cubicBezTo>
                    <a:pt x="984" y="1972"/>
                    <a:pt x="1097" y="1951"/>
                    <a:pt x="1207" y="1906"/>
                  </a:cubicBezTo>
                  <a:cubicBezTo>
                    <a:pt x="875" y="1771"/>
                    <a:pt x="659" y="1454"/>
                    <a:pt x="659" y="1098"/>
                  </a:cubicBezTo>
                  <a:lnTo>
                    <a:pt x="659" y="660"/>
                  </a:lnTo>
                  <a:cubicBezTo>
                    <a:pt x="659" y="338"/>
                    <a:pt x="890" y="63"/>
                    <a:pt x="1207" y="10"/>
                  </a:cubicBezTo>
                  <a:cubicBezTo>
                    <a:pt x="1169" y="6"/>
                    <a:pt x="1135" y="1"/>
                    <a:pt x="109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1" name="Google Shape;13779;p90">
              <a:extLst>
                <a:ext uri="{FF2B5EF4-FFF2-40B4-BE49-F238E27FC236}">
                  <a16:creationId xmlns:a16="http://schemas.microsoft.com/office/drawing/2014/main" id="{ACE82042-59AC-4253-AC4E-8466564C9D2A}"/>
                </a:ext>
              </a:extLst>
            </p:cNvPr>
            <p:cNvSpPr/>
            <p:nvPr/>
          </p:nvSpPr>
          <p:spPr>
            <a:xfrm>
              <a:off x="7253207" y="3543180"/>
              <a:ext cx="45951" cy="23002"/>
            </a:xfrm>
            <a:custGeom>
              <a:avLst/>
              <a:gdLst/>
              <a:ahLst/>
              <a:cxnLst/>
              <a:rect l="l" t="t" r="r" b="b"/>
              <a:pathLst>
                <a:path w="1752" h="877" extrusionOk="0">
                  <a:moveTo>
                    <a:pt x="655" y="1"/>
                  </a:moveTo>
                  <a:cubicBezTo>
                    <a:pt x="294" y="1"/>
                    <a:pt x="0" y="294"/>
                    <a:pt x="0" y="660"/>
                  </a:cubicBezTo>
                  <a:cubicBezTo>
                    <a:pt x="0" y="660"/>
                    <a:pt x="655" y="877"/>
                    <a:pt x="1752" y="877"/>
                  </a:cubicBezTo>
                  <a:lnTo>
                    <a:pt x="1752" y="660"/>
                  </a:lnTo>
                  <a:cubicBezTo>
                    <a:pt x="1752" y="294"/>
                    <a:pt x="1458" y="1"/>
                    <a:pt x="109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2" name="Google Shape;13780;p90">
              <a:extLst>
                <a:ext uri="{FF2B5EF4-FFF2-40B4-BE49-F238E27FC236}">
                  <a16:creationId xmlns:a16="http://schemas.microsoft.com/office/drawing/2014/main" id="{116B2BB8-E0D2-43C8-AAAC-2BE60490F550}"/>
                </a:ext>
              </a:extLst>
            </p:cNvPr>
            <p:cNvSpPr/>
            <p:nvPr/>
          </p:nvSpPr>
          <p:spPr>
            <a:xfrm>
              <a:off x="7253207" y="3543180"/>
              <a:ext cx="31578" cy="20982"/>
            </a:xfrm>
            <a:custGeom>
              <a:avLst/>
              <a:gdLst/>
              <a:ahLst/>
              <a:cxnLst/>
              <a:rect l="l" t="t" r="r" b="b"/>
              <a:pathLst>
                <a:path w="1204" h="800" extrusionOk="0">
                  <a:moveTo>
                    <a:pt x="655" y="1"/>
                  </a:moveTo>
                  <a:cubicBezTo>
                    <a:pt x="294" y="1"/>
                    <a:pt x="0" y="294"/>
                    <a:pt x="0" y="660"/>
                  </a:cubicBezTo>
                  <a:cubicBezTo>
                    <a:pt x="212" y="723"/>
                    <a:pt x="433" y="771"/>
                    <a:pt x="655" y="800"/>
                  </a:cubicBezTo>
                  <a:lnTo>
                    <a:pt x="655" y="660"/>
                  </a:lnTo>
                  <a:cubicBezTo>
                    <a:pt x="655" y="338"/>
                    <a:pt x="886" y="63"/>
                    <a:pt x="1203" y="10"/>
                  </a:cubicBezTo>
                  <a:cubicBezTo>
                    <a:pt x="1165" y="6"/>
                    <a:pt x="1131" y="1"/>
                    <a:pt x="1093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3" name="Google Shape;13781;p90">
              <a:extLst>
                <a:ext uri="{FF2B5EF4-FFF2-40B4-BE49-F238E27FC236}">
                  <a16:creationId xmlns:a16="http://schemas.microsoft.com/office/drawing/2014/main" id="{B64B089E-301F-40EB-A4A3-7C6FE4D080E2}"/>
                </a:ext>
              </a:extLst>
            </p:cNvPr>
            <p:cNvSpPr/>
            <p:nvPr/>
          </p:nvSpPr>
          <p:spPr>
            <a:xfrm>
              <a:off x="7241720" y="3617509"/>
              <a:ext cx="17179" cy="32601"/>
            </a:xfrm>
            <a:custGeom>
              <a:avLst/>
              <a:gdLst/>
              <a:ahLst/>
              <a:cxnLst/>
              <a:rect l="l" t="t" r="r" b="b"/>
              <a:pathLst>
                <a:path w="655" h="1243" extrusionOk="0">
                  <a:moveTo>
                    <a:pt x="53" y="1"/>
                  </a:moveTo>
                  <a:cubicBezTo>
                    <a:pt x="20" y="63"/>
                    <a:pt x="0" y="131"/>
                    <a:pt x="0" y="203"/>
                  </a:cubicBezTo>
                  <a:lnTo>
                    <a:pt x="0" y="973"/>
                  </a:lnTo>
                  <a:cubicBezTo>
                    <a:pt x="203" y="1093"/>
                    <a:pt x="424" y="1185"/>
                    <a:pt x="655" y="1242"/>
                  </a:cubicBezTo>
                  <a:lnTo>
                    <a:pt x="655" y="670"/>
                  </a:lnTo>
                  <a:cubicBezTo>
                    <a:pt x="655" y="535"/>
                    <a:pt x="592" y="405"/>
                    <a:pt x="482" y="323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4" name="Google Shape;13782;p90">
              <a:extLst>
                <a:ext uri="{FF2B5EF4-FFF2-40B4-BE49-F238E27FC236}">
                  <a16:creationId xmlns:a16="http://schemas.microsoft.com/office/drawing/2014/main" id="{507EE20A-16EE-43DE-9528-1EFB22A6B740}"/>
                </a:ext>
              </a:extLst>
            </p:cNvPr>
            <p:cNvSpPr/>
            <p:nvPr/>
          </p:nvSpPr>
          <p:spPr>
            <a:xfrm>
              <a:off x="7293335" y="3617509"/>
              <a:ext cx="17310" cy="32601"/>
            </a:xfrm>
            <a:custGeom>
              <a:avLst/>
              <a:gdLst/>
              <a:ahLst/>
              <a:cxnLst/>
              <a:rect l="l" t="t" r="r" b="b"/>
              <a:pathLst>
                <a:path w="660" h="1243" extrusionOk="0">
                  <a:moveTo>
                    <a:pt x="607" y="1"/>
                  </a:moveTo>
                  <a:lnTo>
                    <a:pt x="178" y="323"/>
                  </a:lnTo>
                  <a:cubicBezTo>
                    <a:pt x="68" y="405"/>
                    <a:pt x="0" y="535"/>
                    <a:pt x="0" y="670"/>
                  </a:cubicBezTo>
                  <a:lnTo>
                    <a:pt x="0" y="1242"/>
                  </a:lnTo>
                  <a:cubicBezTo>
                    <a:pt x="231" y="1185"/>
                    <a:pt x="453" y="1093"/>
                    <a:pt x="660" y="973"/>
                  </a:cubicBezTo>
                  <a:lnTo>
                    <a:pt x="660" y="203"/>
                  </a:lnTo>
                  <a:cubicBezTo>
                    <a:pt x="655" y="131"/>
                    <a:pt x="640" y="63"/>
                    <a:pt x="607" y="1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5" name="Google Shape;13783;p90">
              <a:extLst>
                <a:ext uri="{FF2B5EF4-FFF2-40B4-BE49-F238E27FC236}">
                  <a16:creationId xmlns:a16="http://schemas.microsoft.com/office/drawing/2014/main" id="{3D2B75F6-F799-4523-86A1-1A0FD3F859FC}"/>
                </a:ext>
              </a:extLst>
            </p:cNvPr>
            <p:cNvSpPr/>
            <p:nvPr/>
          </p:nvSpPr>
          <p:spPr>
            <a:xfrm>
              <a:off x="7092669" y="3411571"/>
              <a:ext cx="366896" cy="309327"/>
            </a:xfrm>
            <a:custGeom>
              <a:avLst/>
              <a:gdLst/>
              <a:ahLst/>
              <a:cxnLst/>
              <a:rect l="l" t="t" r="r" b="b"/>
              <a:pathLst>
                <a:path w="13989" h="11794" extrusionOk="0">
                  <a:moveTo>
                    <a:pt x="5900" y="409"/>
                  </a:moveTo>
                  <a:cubicBezTo>
                    <a:pt x="6078" y="409"/>
                    <a:pt x="6251" y="481"/>
                    <a:pt x="6376" y="606"/>
                  </a:cubicBezTo>
                  <a:lnTo>
                    <a:pt x="7084" y="1314"/>
                  </a:lnTo>
                  <a:lnTo>
                    <a:pt x="6174" y="1314"/>
                  </a:lnTo>
                  <a:cubicBezTo>
                    <a:pt x="6054" y="1314"/>
                    <a:pt x="5938" y="1266"/>
                    <a:pt x="5852" y="1179"/>
                  </a:cubicBezTo>
                  <a:lnTo>
                    <a:pt x="5082" y="409"/>
                  </a:lnTo>
                  <a:close/>
                  <a:moveTo>
                    <a:pt x="7512" y="409"/>
                  </a:moveTo>
                  <a:cubicBezTo>
                    <a:pt x="7690" y="409"/>
                    <a:pt x="7858" y="481"/>
                    <a:pt x="7983" y="606"/>
                  </a:cubicBezTo>
                  <a:lnTo>
                    <a:pt x="8691" y="1314"/>
                  </a:lnTo>
                  <a:lnTo>
                    <a:pt x="8527" y="1314"/>
                  </a:lnTo>
                  <a:cubicBezTo>
                    <a:pt x="8523" y="1314"/>
                    <a:pt x="8518" y="1313"/>
                    <a:pt x="8514" y="1313"/>
                  </a:cubicBezTo>
                  <a:cubicBezTo>
                    <a:pt x="8249" y="1313"/>
                    <a:pt x="8248" y="1723"/>
                    <a:pt x="8509" y="1723"/>
                  </a:cubicBezTo>
                  <a:cubicBezTo>
                    <a:pt x="8515" y="1723"/>
                    <a:pt x="8521" y="1723"/>
                    <a:pt x="8527" y="1723"/>
                  </a:cubicBezTo>
                  <a:lnTo>
                    <a:pt x="13127" y="1723"/>
                  </a:lnTo>
                  <a:cubicBezTo>
                    <a:pt x="13377" y="1723"/>
                    <a:pt x="13579" y="1925"/>
                    <a:pt x="13579" y="2175"/>
                  </a:cubicBezTo>
                  <a:lnTo>
                    <a:pt x="13579" y="10932"/>
                  </a:lnTo>
                  <a:cubicBezTo>
                    <a:pt x="13579" y="11183"/>
                    <a:pt x="13377" y="11385"/>
                    <a:pt x="13127" y="11385"/>
                  </a:cubicBezTo>
                  <a:lnTo>
                    <a:pt x="867" y="11385"/>
                  </a:lnTo>
                  <a:cubicBezTo>
                    <a:pt x="617" y="11385"/>
                    <a:pt x="415" y="11183"/>
                    <a:pt x="415" y="10932"/>
                  </a:cubicBezTo>
                  <a:lnTo>
                    <a:pt x="415" y="861"/>
                  </a:lnTo>
                  <a:cubicBezTo>
                    <a:pt x="415" y="611"/>
                    <a:pt x="617" y="409"/>
                    <a:pt x="867" y="409"/>
                  </a:cubicBezTo>
                  <a:lnTo>
                    <a:pt x="4225" y="409"/>
                  </a:lnTo>
                  <a:cubicBezTo>
                    <a:pt x="4404" y="409"/>
                    <a:pt x="4572" y="477"/>
                    <a:pt x="4697" y="606"/>
                  </a:cubicBezTo>
                  <a:lnTo>
                    <a:pt x="5563" y="1473"/>
                  </a:lnTo>
                  <a:cubicBezTo>
                    <a:pt x="5722" y="1631"/>
                    <a:pt x="5943" y="1723"/>
                    <a:pt x="6174" y="1723"/>
                  </a:cubicBezTo>
                  <a:lnTo>
                    <a:pt x="7579" y="1723"/>
                  </a:lnTo>
                  <a:cubicBezTo>
                    <a:pt x="7757" y="1723"/>
                    <a:pt x="7849" y="1501"/>
                    <a:pt x="7724" y="1371"/>
                  </a:cubicBezTo>
                  <a:lnTo>
                    <a:pt x="6761" y="409"/>
                  </a:lnTo>
                  <a:close/>
                  <a:moveTo>
                    <a:pt x="867" y="0"/>
                  </a:moveTo>
                  <a:cubicBezTo>
                    <a:pt x="391" y="0"/>
                    <a:pt x="1" y="385"/>
                    <a:pt x="1" y="861"/>
                  </a:cubicBezTo>
                  <a:lnTo>
                    <a:pt x="1" y="10932"/>
                  </a:lnTo>
                  <a:cubicBezTo>
                    <a:pt x="1" y="11409"/>
                    <a:pt x="391" y="11794"/>
                    <a:pt x="867" y="11794"/>
                  </a:cubicBezTo>
                  <a:lnTo>
                    <a:pt x="13127" y="11794"/>
                  </a:lnTo>
                  <a:cubicBezTo>
                    <a:pt x="13599" y="11794"/>
                    <a:pt x="13988" y="11409"/>
                    <a:pt x="13988" y="10932"/>
                  </a:cubicBezTo>
                  <a:lnTo>
                    <a:pt x="13988" y="2175"/>
                  </a:lnTo>
                  <a:cubicBezTo>
                    <a:pt x="13988" y="1699"/>
                    <a:pt x="13599" y="1314"/>
                    <a:pt x="13127" y="1314"/>
                  </a:cubicBezTo>
                  <a:lnTo>
                    <a:pt x="9268" y="1314"/>
                  </a:lnTo>
                  <a:lnTo>
                    <a:pt x="8272" y="318"/>
                  </a:lnTo>
                  <a:cubicBezTo>
                    <a:pt x="8070" y="111"/>
                    <a:pt x="7796" y="0"/>
                    <a:pt x="75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6" name="Google Shape;13784;p90">
              <a:extLst>
                <a:ext uri="{FF2B5EF4-FFF2-40B4-BE49-F238E27FC236}">
                  <a16:creationId xmlns:a16="http://schemas.microsoft.com/office/drawing/2014/main" id="{588F7111-C386-4A0C-9B61-0B8B832EE42A}"/>
                </a:ext>
              </a:extLst>
            </p:cNvPr>
            <p:cNvSpPr/>
            <p:nvPr/>
          </p:nvSpPr>
          <p:spPr>
            <a:xfrm>
              <a:off x="7196031" y="3509111"/>
              <a:ext cx="154375" cy="148631"/>
            </a:xfrm>
            <a:custGeom>
              <a:avLst/>
              <a:gdLst/>
              <a:ahLst/>
              <a:cxnLst/>
              <a:rect l="l" t="t" r="r" b="b"/>
              <a:pathLst>
                <a:path w="5886" h="5667" extrusionOk="0">
                  <a:moveTo>
                    <a:pt x="3273" y="1507"/>
                  </a:moveTo>
                  <a:cubicBezTo>
                    <a:pt x="3523" y="1507"/>
                    <a:pt x="3725" y="1709"/>
                    <a:pt x="3725" y="1959"/>
                  </a:cubicBezTo>
                  <a:lnTo>
                    <a:pt x="3725" y="2397"/>
                  </a:lnTo>
                  <a:cubicBezTo>
                    <a:pt x="3725" y="2767"/>
                    <a:pt x="3427" y="3066"/>
                    <a:pt x="3056" y="3066"/>
                  </a:cubicBezTo>
                  <a:cubicBezTo>
                    <a:pt x="2686" y="3066"/>
                    <a:pt x="2382" y="2767"/>
                    <a:pt x="2382" y="2397"/>
                  </a:cubicBezTo>
                  <a:lnTo>
                    <a:pt x="2382" y="1959"/>
                  </a:lnTo>
                  <a:cubicBezTo>
                    <a:pt x="2382" y="1709"/>
                    <a:pt x="2584" y="1507"/>
                    <a:pt x="2835" y="1507"/>
                  </a:cubicBezTo>
                  <a:close/>
                  <a:moveTo>
                    <a:pt x="3287" y="3451"/>
                  </a:moveTo>
                  <a:lnTo>
                    <a:pt x="3287" y="3571"/>
                  </a:lnTo>
                  <a:cubicBezTo>
                    <a:pt x="3287" y="3648"/>
                    <a:pt x="3306" y="3720"/>
                    <a:pt x="3345" y="3783"/>
                  </a:cubicBezTo>
                  <a:lnTo>
                    <a:pt x="3066" y="4062"/>
                  </a:lnTo>
                  <a:cubicBezTo>
                    <a:pt x="3061" y="4067"/>
                    <a:pt x="3057" y="4069"/>
                    <a:pt x="3054" y="4069"/>
                  </a:cubicBezTo>
                  <a:cubicBezTo>
                    <a:pt x="3051" y="4069"/>
                    <a:pt x="3049" y="4067"/>
                    <a:pt x="3046" y="4062"/>
                  </a:cubicBezTo>
                  <a:lnTo>
                    <a:pt x="2763" y="3783"/>
                  </a:lnTo>
                  <a:cubicBezTo>
                    <a:pt x="2801" y="3720"/>
                    <a:pt x="2820" y="3648"/>
                    <a:pt x="2820" y="3571"/>
                  </a:cubicBezTo>
                  <a:lnTo>
                    <a:pt x="2820" y="3451"/>
                  </a:lnTo>
                  <a:cubicBezTo>
                    <a:pt x="2897" y="3470"/>
                    <a:pt x="2974" y="3475"/>
                    <a:pt x="3056" y="3475"/>
                  </a:cubicBezTo>
                  <a:cubicBezTo>
                    <a:pt x="3133" y="3475"/>
                    <a:pt x="3210" y="3470"/>
                    <a:pt x="3287" y="3451"/>
                  </a:cubicBezTo>
                  <a:close/>
                  <a:moveTo>
                    <a:pt x="3056" y="410"/>
                  </a:moveTo>
                  <a:cubicBezTo>
                    <a:pt x="4086" y="410"/>
                    <a:pt x="5000" y="1054"/>
                    <a:pt x="5342" y="2026"/>
                  </a:cubicBezTo>
                  <a:cubicBezTo>
                    <a:pt x="5683" y="2994"/>
                    <a:pt x="5375" y="4071"/>
                    <a:pt x="4577" y="4716"/>
                  </a:cubicBezTo>
                  <a:lnTo>
                    <a:pt x="4572" y="4721"/>
                  </a:lnTo>
                  <a:lnTo>
                    <a:pt x="4572" y="4418"/>
                  </a:lnTo>
                  <a:cubicBezTo>
                    <a:pt x="4572" y="4177"/>
                    <a:pt x="4437" y="3951"/>
                    <a:pt x="4216" y="3845"/>
                  </a:cubicBezTo>
                  <a:lnTo>
                    <a:pt x="3706" y="3590"/>
                  </a:lnTo>
                  <a:cubicBezTo>
                    <a:pt x="3701" y="3585"/>
                    <a:pt x="3696" y="3581"/>
                    <a:pt x="3696" y="3576"/>
                  </a:cubicBezTo>
                  <a:lnTo>
                    <a:pt x="3696" y="3263"/>
                  </a:lnTo>
                  <a:cubicBezTo>
                    <a:pt x="3970" y="3061"/>
                    <a:pt x="4134" y="2738"/>
                    <a:pt x="4134" y="2397"/>
                  </a:cubicBezTo>
                  <a:lnTo>
                    <a:pt x="4134" y="1959"/>
                  </a:lnTo>
                  <a:cubicBezTo>
                    <a:pt x="4134" y="1483"/>
                    <a:pt x="3749" y="1093"/>
                    <a:pt x="3273" y="1093"/>
                  </a:cubicBezTo>
                  <a:lnTo>
                    <a:pt x="2835" y="1093"/>
                  </a:lnTo>
                  <a:cubicBezTo>
                    <a:pt x="2358" y="1098"/>
                    <a:pt x="1978" y="1483"/>
                    <a:pt x="1978" y="1959"/>
                  </a:cubicBezTo>
                  <a:lnTo>
                    <a:pt x="1978" y="2397"/>
                  </a:lnTo>
                  <a:cubicBezTo>
                    <a:pt x="1978" y="2738"/>
                    <a:pt x="2137" y="3061"/>
                    <a:pt x="2416" y="3263"/>
                  </a:cubicBezTo>
                  <a:lnTo>
                    <a:pt x="2416" y="3571"/>
                  </a:lnTo>
                  <a:cubicBezTo>
                    <a:pt x="2416" y="3576"/>
                    <a:pt x="2411" y="3585"/>
                    <a:pt x="2406" y="3585"/>
                  </a:cubicBezTo>
                  <a:lnTo>
                    <a:pt x="1892" y="3840"/>
                  </a:lnTo>
                  <a:cubicBezTo>
                    <a:pt x="1675" y="3951"/>
                    <a:pt x="1536" y="4172"/>
                    <a:pt x="1540" y="4418"/>
                  </a:cubicBezTo>
                  <a:lnTo>
                    <a:pt x="1540" y="4716"/>
                  </a:lnTo>
                  <a:cubicBezTo>
                    <a:pt x="737" y="4071"/>
                    <a:pt x="429" y="2994"/>
                    <a:pt x="770" y="2026"/>
                  </a:cubicBezTo>
                  <a:cubicBezTo>
                    <a:pt x="1112" y="1054"/>
                    <a:pt x="2031" y="410"/>
                    <a:pt x="3056" y="410"/>
                  </a:cubicBezTo>
                  <a:close/>
                  <a:moveTo>
                    <a:pt x="3682" y="4028"/>
                  </a:moveTo>
                  <a:lnTo>
                    <a:pt x="4038" y="4211"/>
                  </a:lnTo>
                  <a:cubicBezTo>
                    <a:pt x="4115" y="4249"/>
                    <a:pt x="4168" y="4331"/>
                    <a:pt x="4163" y="4418"/>
                  </a:cubicBezTo>
                  <a:lnTo>
                    <a:pt x="4163" y="4986"/>
                  </a:lnTo>
                  <a:cubicBezTo>
                    <a:pt x="3816" y="5166"/>
                    <a:pt x="3436" y="5256"/>
                    <a:pt x="3056" y="5256"/>
                  </a:cubicBezTo>
                  <a:cubicBezTo>
                    <a:pt x="2676" y="5256"/>
                    <a:pt x="2296" y="5166"/>
                    <a:pt x="1949" y="4986"/>
                  </a:cubicBezTo>
                  <a:lnTo>
                    <a:pt x="1945" y="4986"/>
                  </a:lnTo>
                  <a:lnTo>
                    <a:pt x="1945" y="4418"/>
                  </a:lnTo>
                  <a:cubicBezTo>
                    <a:pt x="1945" y="4331"/>
                    <a:pt x="1997" y="4249"/>
                    <a:pt x="2074" y="4211"/>
                  </a:cubicBezTo>
                  <a:lnTo>
                    <a:pt x="2431" y="4028"/>
                  </a:lnTo>
                  <a:lnTo>
                    <a:pt x="2753" y="4355"/>
                  </a:lnTo>
                  <a:cubicBezTo>
                    <a:pt x="2837" y="4439"/>
                    <a:pt x="2947" y="4482"/>
                    <a:pt x="3055" y="4482"/>
                  </a:cubicBezTo>
                  <a:cubicBezTo>
                    <a:pt x="3164" y="4482"/>
                    <a:pt x="3273" y="4439"/>
                    <a:pt x="3354" y="4355"/>
                  </a:cubicBezTo>
                  <a:lnTo>
                    <a:pt x="3682" y="4028"/>
                  </a:lnTo>
                  <a:close/>
                  <a:moveTo>
                    <a:pt x="3056" y="1"/>
                  </a:moveTo>
                  <a:cubicBezTo>
                    <a:pt x="1911" y="1"/>
                    <a:pt x="876" y="694"/>
                    <a:pt x="438" y="1752"/>
                  </a:cubicBezTo>
                  <a:cubicBezTo>
                    <a:pt x="1" y="2811"/>
                    <a:pt x="241" y="4028"/>
                    <a:pt x="1050" y="4836"/>
                  </a:cubicBezTo>
                  <a:cubicBezTo>
                    <a:pt x="1594" y="5378"/>
                    <a:pt x="2321" y="5667"/>
                    <a:pt x="3059" y="5667"/>
                  </a:cubicBezTo>
                  <a:cubicBezTo>
                    <a:pt x="3423" y="5667"/>
                    <a:pt x="3789" y="5597"/>
                    <a:pt x="4139" y="5452"/>
                  </a:cubicBezTo>
                  <a:cubicBezTo>
                    <a:pt x="5197" y="5014"/>
                    <a:pt x="5885" y="3980"/>
                    <a:pt x="5885" y="2835"/>
                  </a:cubicBezTo>
                  <a:cubicBezTo>
                    <a:pt x="5885" y="1271"/>
                    <a:pt x="4620" y="5"/>
                    <a:pt x="30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7" name="Google Shape;13785;p90">
              <a:extLst>
                <a:ext uri="{FF2B5EF4-FFF2-40B4-BE49-F238E27FC236}">
                  <a16:creationId xmlns:a16="http://schemas.microsoft.com/office/drawing/2014/main" id="{474C4733-2EA6-4A5D-85C4-9AB6E259C18A}"/>
                </a:ext>
              </a:extLst>
            </p:cNvPr>
            <p:cNvSpPr/>
            <p:nvPr/>
          </p:nvSpPr>
          <p:spPr>
            <a:xfrm>
              <a:off x="7169279" y="3486162"/>
              <a:ext cx="170662" cy="158886"/>
            </a:xfrm>
            <a:custGeom>
              <a:avLst/>
              <a:gdLst/>
              <a:ahLst/>
              <a:cxnLst/>
              <a:rect l="l" t="t" r="r" b="b"/>
              <a:pathLst>
                <a:path w="6507" h="6058" extrusionOk="0">
                  <a:moveTo>
                    <a:pt x="4073" y="0"/>
                  </a:moveTo>
                  <a:cubicBezTo>
                    <a:pt x="3120" y="0"/>
                    <a:pt x="2171" y="367"/>
                    <a:pt x="1454" y="1087"/>
                  </a:cubicBezTo>
                  <a:cubicBezTo>
                    <a:pt x="130" y="2406"/>
                    <a:pt x="0" y="4504"/>
                    <a:pt x="1146" y="5981"/>
                  </a:cubicBezTo>
                  <a:cubicBezTo>
                    <a:pt x="1190" y="6035"/>
                    <a:pt x="1245" y="6057"/>
                    <a:pt x="1298" y="6057"/>
                  </a:cubicBezTo>
                  <a:cubicBezTo>
                    <a:pt x="1443" y="6057"/>
                    <a:pt x="1578" y="5886"/>
                    <a:pt x="1468" y="5731"/>
                  </a:cubicBezTo>
                  <a:cubicBezTo>
                    <a:pt x="453" y="4417"/>
                    <a:pt x="568" y="2550"/>
                    <a:pt x="1742" y="1376"/>
                  </a:cubicBezTo>
                  <a:cubicBezTo>
                    <a:pt x="2382" y="737"/>
                    <a:pt x="3226" y="411"/>
                    <a:pt x="4075" y="411"/>
                  </a:cubicBezTo>
                  <a:cubicBezTo>
                    <a:pt x="4785" y="411"/>
                    <a:pt x="5499" y="639"/>
                    <a:pt x="6097" y="1102"/>
                  </a:cubicBezTo>
                  <a:cubicBezTo>
                    <a:pt x="6137" y="1131"/>
                    <a:pt x="6178" y="1144"/>
                    <a:pt x="6217" y="1144"/>
                  </a:cubicBezTo>
                  <a:cubicBezTo>
                    <a:pt x="6383" y="1144"/>
                    <a:pt x="6507" y="916"/>
                    <a:pt x="6347" y="779"/>
                  </a:cubicBezTo>
                  <a:cubicBezTo>
                    <a:pt x="5674" y="257"/>
                    <a:pt x="4872" y="0"/>
                    <a:pt x="40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8" name="Google Shape;13786;p90">
              <a:extLst>
                <a:ext uri="{FF2B5EF4-FFF2-40B4-BE49-F238E27FC236}">
                  <a16:creationId xmlns:a16="http://schemas.microsoft.com/office/drawing/2014/main" id="{B916237C-339A-4551-8A20-9A22D1A24FE8}"/>
                </a:ext>
              </a:extLst>
            </p:cNvPr>
            <p:cNvSpPr/>
            <p:nvPr/>
          </p:nvSpPr>
          <p:spPr>
            <a:xfrm>
              <a:off x="7211532" y="3521700"/>
              <a:ext cx="171554" cy="159070"/>
            </a:xfrm>
            <a:custGeom>
              <a:avLst/>
              <a:gdLst/>
              <a:ahLst/>
              <a:cxnLst/>
              <a:rect l="l" t="t" r="r" b="b"/>
              <a:pathLst>
                <a:path w="6541" h="6065" extrusionOk="0">
                  <a:moveTo>
                    <a:pt x="5230" y="1"/>
                  </a:moveTo>
                  <a:cubicBezTo>
                    <a:pt x="5187" y="1"/>
                    <a:pt x="5143" y="15"/>
                    <a:pt x="5107" y="45"/>
                  </a:cubicBezTo>
                  <a:cubicBezTo>
                    <a:pt x="5015" y="112"/>
                    <a:pt x="5001" y="242"/>
                    <a:pt x="5068" y="334"/>
                  </a:cubicBezTo>
                  <a:cubicBezTo>
                    <a:pt x="6088" y="1643"/>
                    <a:pt x="5973" y="3510"/>
                    <a:pt x="4794" y="4688"/>
                  </a:cubicBezTo>
                  <a:cubicBezTo>
                    <a:pt x="4155" y="5327"/>
                    <a:pt x="3312" y="5652"/>
                    <a:pt x="2464" y="5652"/>
                  </a:cubicBezTo>
                  <a:cubicBezTo>
                    <a:pt x="1753" y="5652"/>
                    <a:pt x="1039" y="5423"/>
                    <a:pt x="439" y="4958"/>
                  </a:cubicBezTo>
                  <a:cubicBezTo>
                    <a:pt x="396" y="4921"/>
                    <a:pt x="350" y="4906"/>
                    <a:pt x="307" y="4906"/>
                  </a:cubicBezTo>
                  <a:cubicBezTo>
                    <a:pt x="135" y="4906"/>
                    <a:pt x="1" y="5151"/>
                    <a:pt x="189" y="5285"/>
                  </a:cubicBezTo>
                  <a:cubicBezTo>
                    <a:pt x="862" y="5807"/>
                    <a:pt x="1664" y="6064"/>
                    <a:pt x="2463" y="6064"/>
                  </a:cubicBezTo>
                  <a:cubicBezTo>
                    <a:pt x="3418" y="6064"/>
                    <a:pt x="4367" y="5697"/>
                    <a:pt x="5087" y="4977"/>
                  </a:cubicBezTo>
                  <a:cubicBezTo>
                    <a:pt x="6411" y="3654"/>
                    <a:pt x="6541" y="1556"/>
                    <a:pt x="5391" y="79"/>
                  </a:cubicBezTo>
                  <a:cubicBezTo>
                    <a:pt x="5351" y="28"/>
                    <a:pt x="5291" y="1"/>
                    <a:pt x="52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89" name="Google Shape;13787;p90">
            <a:extLst>
              <a:ext uri="{FF2B5EF4-FFF2-40B4-BE49-F238E27FC236}">
                <a16:creationId xmlns:a16="http://schemas.microsoft.com/office/drawing/2014/main" id="{83DB27F6-3A29-46C7-B140-5B3DD9CBF59D}"/>
              </a:ext>
            </a:extLst>
          </p:cNvPr>
          <p:cNvGrpSpPr/>
          <p:nvPr/>
        </p:nvGrpSpPr>
        <p:grpSpPr>
          <a:xfrm>
            <a:off x="10043653" y="4294898"/>
            <a:ext cx="489195" cy="427788"/>
            <a:chOff x="7532740" y="3405748"/>
            <a:chExt cx="366896" cy="320841"/>
          </a:xfrm>
        </p:grpSpPr>
        <p:sp>
          <p:nvSpPr>
            <p:cNvPr id="1490" name="Google Shape;13788;p90">
              <a:extLst>
                <a:ext uri="{FF2B5EF4-FFF2-40B4-BE49-F238E27FC236}">
                  <a16:creationId xmlns:a16="http://schemas.microsoft.com/office/drawing/2014/main" id="{5042705B-463C-4169-A090-2B5A3D6164EB}"/>
                </a:ext>
              </a:extLst>
            </p:cNvPr>
            <p:cNvSpPr/>
            <p:nvPr/>
          </p:nvSpPr>
          <p:spPr>
            <a:xfrm>
              <a:off x="7538169" y="3491565"/>
              <a:ext cx="356038" cy="229727"/>
            </a:xfrm>
            <a:custGeom>
              <a:avLst/>
              <a:gdLst/>
              <a:ahLst/>
              <a:cxnLst/>
              <a:rect l="l" t="t" r="r" b="b"/>
              <a:pathLst>
                <a:path w="13575" h="8759" extrusionOk="0">
                  <a:moveTo>
                    <a:pt x="438" y="1"/>
                  </a:moveTo>
                  <a:cubicBezTo>
                    <a:pt x="197" y="1"/>
                    <a:pt x="0" y="198"/>
                    <a:pt x="0" y="439"/>
                  </a:cubicBezTo>
                  <a:lnTo>
                    <a:pt x="0" y="8320"/>
                  </a:lnTo>
                  <a:cubicBezTo>
                    <a:pt x="0" y="8561"/>
                    <a:pt x="197" y="8758"/>
                    <a:pt x="438" y="8758"/>
                  </a:cubicBezTo>
                  <a:lnTo>
                    <a:pt x="13136" y="8758"/>
                  </a:lnTo>
                  <a:cubicBezTo>
                    <a:pt x="13377" y="8758"/>
                    <a:pt x="13574" y="8561"/>
                    <a:pt x="13574" y="8320"/>
                  </a:cubicBezTo>
                  <a:lnTo>
                    <a:pt x="13574" y="439"/>
                  </a:lnTo>
                  <a:cubicBezTo>
                    <a:pt x="13574" y="198"/>
                    <a:pt x="13377" y="1"/>
                    <a:pt x="13136" y="1"/>
                  </a:cubicBez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1" name="Google Shape;13789;p90">
              <a:extLst>
                <a:ext uri="{FF2B5EF4-FFF2-40B4-BE49-F238E27FC236}">
                  <a16:creationId xmlns:a16="http://schemas.microsoft.com/office/drawing/2014/main" id="{31232F38-EB1A-4396-9D65-9B97D097F829}"/>
                </a:ext>
              </a:extLst>
            </p:cNvPr>
            <p:cNvSpPr/>
            <p:nvPr/>
          </p:nvSpPr>
          <p:spPr>
            <a:xfrm>
              <a:off x="7538169" y="3491565"/>
              <a:ext cx="355907" cy="17205"/>
            </a:xfrm>
            <a:custGeom>
              <a:avLst/>
              <a:gdLst/>
              <a:ahLst/>
              <a:cxnLst/>
              <a:rect l="l" t="t" r="r" b="b"/>
              <a:pathLst>
                <a:path w="13570" h="656" extrusionOk="0">
                  <a:moveTo>
                    <a:pt x="438" y="1"/>
                  </a:moveTo>
                  <a:cubicBezTo>
                    <a:pt x="193" y="1"/>
                    <a:pt x="0" y="193"/>
                    <a:pt x="0" y="439"/>
                  </a:cubicBezTo>
                  <a:lnTo>
                    <a:pt x="0" y="655"/>
                  </a:lnTo>
                  <a:lnTo>
                    <a:pt x="13569" y="655"/>
                  </a:lnTo>
                  <a:lnTo>
                    <a:pt x="13569" y="439"/>
                  </a:lnTo>
                  <a:cubicBezTo>
                    <a:pt x="13569" y="193"/>
                    <a:pt x="13377" y="1"/>
                    <a:pt x="13131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2" name="Google Shape;13790;p90">
              <a:extLst>
                <a:ext uri="{FF2B5EF4-FFF2-40B4-BE49-F238E27FC236}">
                  <a16:creationId xmlns:a16="http://schemas.microsoft.com/office/drawing/2014/main" id="{0D981F25-54FC-4CBA-B348-E44156D7C509}"/>
                </a:ext>
              </a:extLst>
            </p:cNvPr>
            <p:cNvSpPr/>
            <p:nvPr/>
          </p:nvSpPr>
          <p:spPr>
            <a:xfrm>
              <a:off x="7572501" y="3537515"/>
              <a:ext cx="114981" cy="149313"/>
            </a:xfrm>
            <a:custGeom>
              <a:avLst/>
              <a:gdLst/>
              <a:ahLst/>
              <a:cxnLst/>
              <a:rect l="l" t="t" r="r" b="b"/>
              <a:pathLst>
                <a:path w="4384" h="5693" extrusionOk="0">
                  <a:moveTo>
                    <a:pt x="221" y="0"/>
                  </a:moveTo>
                  <a:cubicBezTo>
                    <a:pt x="101" y="0"/>
                    <a:pt x="0" y="96"/>
                    <a:pt x="0" y="217"/>
                  </a:cubicBezTo>
                  <a:lnTo>
                    <a:pt x="0" y="5471"/>
                  </a:lnTo>
                  <a:cubicBezTo>
                    <a:pt x="0" y="5591"/>
                    <a:pt x="101" y="5693"/>
                    <a:pt x="221" y="5693"/>
                  </a:cubicBezTo>
                  <a:lnTo>
                    <a:pt x="4162" y="5693"/>
                  </a:lnTo>
                  <a:cubicBezTo>
                    <a:pt x="4282" y="5693"/>
                    <a:pt x="4383" y="5591"/>
                    <a:pt x="4383" y="5471"/>
                  </a:cubicBezTo>
                  <a:lnTo>
                    <a:pt x="4383" y="217"/>
                  </a:lnTo>
                  <a:cubicBezTo>
                    <a:pt x="4383" y="96"/>
                    <a:pt x="4282" y="0"/>
                    <a:pt x="4162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3" name="Google Shape;13791;p90">
              <a:extLst>
                <a:ext uri="{FF2B5EF4-FFF2-40B4-BE49-F238E27FC236}">
                  <a16:creationId xmlns:a16="http://schemas.microsoft.com/office/drawing/2014/main" id="{2E0319DF-76ED-454C-A86C-48FF5B101E7E}"/>
                </a:ext>
              </a:extLst>
            </p:cNvPr>
            <p:cNvSpPr/>
            <p:nvPr/>
          </p:nvSpPr>
          <p:spPr>
            <a:xfrm>
              <a:off x="7721919" y="3537384"/>
              <a:ext cx="137826" cy="23106"/>
            </a:xfrm>
            <a:custGeom>
              <a:avLst/>
              <a:gdLst/>
              <a:ahLst/>
              <a:cxnLst/>
              <a:rect l="l" t="t" r="r" b="b"/>
              <a:pathLst>
                <a:path w="5255" h="881" extrusionOk="0">
                  <a:moveTo>
                    <a:pt x="221" y="0"/>
                  </a:moveTo>
                  <a:cubicBezTo>
                    <a:pt x="96" y="0"/>
                    <a:pt x="0" y="101"/>
                    <a:pt x="0" y="222"/>
                  </a:cubicBezTo>
                  <a:lnTo>
                    <a:pt x="0" y="660"/>
                  </a:lnTo>
                  <a:cubicBezTo>
                    <a:pt x="0" y="780"/>
                    <a:pt x="96" y="876"/>
                    <a:pt x="221" y="881"/>
                  </a:cubicBezTo>
                  <a:lnTo>
                    <a:pt x="5038" y="881"/>
                  </a:lnTo>
                  <a:cubicBezTo>
                    <a:pt x="5158" y="881"/>
                    <a:pt x="5255" y="780"/>
                    <a:pt x="5255" y="660"/>
                  </a:cubicBezTo>
                  <a:lnTo>
                    <a:pt x="5255" y="222"/>
                  </a:lnTo>
                  <a:cubicBezTo>
                    <a:pt x="5255" y="101"/>
                    <a:pt x="5158" y="5"/>
                    <a:pt x="5038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4" name="Google Shape;13792;p90">
              <a:extLst>
                <a:ext uri="{FF2B5EF4-FFF2-40B4-BE49-F238E27FC236}">
                  <a16:creationId xmlns:a16="http://schemas.microsoft.com/office/drawing/2014/main" id="{D572B9F2-A5F0-4B42-A98F-443A949DFE68}"/>
                </a:ext>
              </a:extLst>
            </p:cNvPr>
            <p:cNvSpPr/>
            <p:nvPr/>
          </p:nvSpPr>
          <p:spPr>
            <a:xfrm>
              <a:off x="7721919" y="3583440"/>
              <a:ext cx="103363" cy="23002"/>
            </a:xfrm>
            <a:custGeom>
              <a:avLst/>
              <a:gdLst/>
              <a:ahLst/>
              <a:cxnLst/>
              <a:rect l="l" t="t" r="r" b="b"/>
              <a:pathLst>
                <a:path w="3941" h="877" extrusionOk="0">
                  <a:moveTo>
                    <a:pt x="221" y="1"/>
                  </a:moveTo>
                  <a:cubicBezTo>
                    <a:pt x="96" y="1"/>
                    <a:pt x="0" y="97"/>
                    <a:pt x="0" y="217"/>
                  </a:cubicBezTo>
                  <a:lnTo>
                    <a:pt x="0" y="655"/>
                  </a:lnTo>
                  <a:cubicBezTo>
                    <a:pt x="0" y="775"/>
                    <a:pt x="96" y="876"/>
                    <a:pt x="221" y="876"/>
                  </a:cubicBezTo>
                  <a:lnTo>
                    <a:pt x="3724" y="876"/>
                  </a:lnTo>
                  <a:cubicBezTo>
                    <a:pt x="3845" y="876"/>
                    <a:pt x="3941" y="775"/>
                    <a:pt x="3941" y="655"/>
                  </a:cubicBezTo>
                  <a:lnTo>
                    <a:pt x="3941" y="217"/>
                  </a:lnTo>
                  <a:cubicBezTo>
                    <a:pt x="3941" y="97"/>
                    <a:pt x="3845" y="1"/>
                    <a:pt x="3724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5" name="Google Shape;13793;p90">
              <a:extLst>
                <a:ext uri="{FF2B5EF4-FFF2-40B4-BE49-F238E27FC236}">
                  <a16:creationId xmlns:a16="http://schemas.microsoft.com/office/drawing/2014/main" id="{87425F09-12AB-4B64-A2E7-5F064CE611D7}"/>
                </a:ext>
              </a:extLst>
            </p:cNvPr>
            <p:cNvSpPr/>
            <p:nvPr/>
          </p:nvSpPr>
          <p:spPr>
            <a:xfrm>
              <a:off x="7687456" y="3411177"/>
              <a:ext cx="57438" cy="103389"/>
            </a:xfrm>
            <a:custGeom>
              <a:avLst/>
              <a:gdLst/>
              <a:ahLst/>
              <a:cxnLst/>
              <a:rect l="l" t="t" r="r" b="b"/>
              <a:pathLst>
                <a:path w="2190" h="3942" extrusionOk="0">
                  <a:moveTo>
                    <a:pt x="0" y="1"/>
                  </a:moveTo>
                  <a:lnTo>
                    <a:pt x="438" y="3942"/>
                  </a:lnTo>
                  <a:lnTo>
                    <a:pt x="1752" y="3942"/>
                  </a:lnTo>
                  <a:lnTo>
                    <a:pt x="2190" y="1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6" name="Google Shape;13794;p90">
              <a:extLst>
                <a:ext uri="{FF2B5EF4-FFF2-40B4-BE49-F238E27FC236}">
                  <a16:creationId xmlns:a16="http://schemas.microsoft.com/office/drawing/2014/main" id="{ED31FF7B-0A0D-4AF0-A075-5DC6EDB4EFEE}"/>
                </a:ext>
              </a:extLst>
            </p:cNvPr>
            <p:cNvSpPr/>
            <p:nvPr/>
          </p:nvSpPr>
          <p:spPr>
            <a:xfrm>
              <a:off x="7595581" y="3612080"/>
              <a:ext cx="69057" cy="74748"/>
            </a:xfrm>
            <a:custGeom>
              <a:avLst/>
              <a:gdLst/>
              <a:ahLst/>
              <a:cxnLst/>
              <a:rect l="l" t="t" r="r" b="b"/>
              <a:pathLst>
                <a:path w="2633" h="2850" extrusionOk="0">
                  <a:moveTo>
                    <a:pt x="876" y="1"/>
                  </a:moveTo>
                  <a:lnTo>
                    <a:pt x="876" y="439"/>
                  </a:lnTo>
                  <a:cubicBezTo>
                    <a:pt x="876" y="521"/>
                    <a:pt x="828" y="598"/>
                    <a:pt x="756" y="636"/>
                  </a:cubicBezTo>
                  <a:lnTo>
                    <a:pt x="241" y="891"/>
                  </a:lnTo>
                  <a:cubicBezTo>
                    <a:pt x="97" y="968"/>
                    <a:pt x="1" y="1117"/>
                    <a:pt x="1" y="1286"/>
                  </a:cubicBezTo>
                  <a:lnTo>
                    <a:pt x="1" y="2850"/>
                  </a:lnTo>
                  <a:lnTo>
                    <a:pt x="2633" y="2850"/>
                  </a:lnTo>
                  <a:lnTo>
                    <a:pt x="2633" y="1286"/>
                  </a:lnTo>
                  <a:cubicBezTo>
                    <a:pt x="2628" y="1117"/>
                    <a:pt x="2536" y="968"/>
                    <a:pt x="2387" y="891"/>
                  </a:cubicBezTo>
                  <a:lnTo>
                    <a:pt x="1872" y="636"/>
                  </a:lnTo>
                  <a:cubicBezTo>
                    <a:pt x="1800" y="598"/>
                    <a:pt x="1752" y="521"/>
                    <a:pt x="1752" y="439"/>
                  </a:cubicBezTo>
                  <a:lnTo>
                    <a:pt x="1752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7" name="Google Shape;13795;p90">
              <a:extLst>
                <a:ext uri="{FF2B5EF4-FFF2-40B4-BE49-F238E27FC236}">
                  <a16:creationId xmlns:a16="http://schemas.microsoft.com/office/drawing/2014/main" id="{87C2EAF4-EC6A-424C-9C15-534C4CD48294}"/>
                </a:ext>
              </a:extLst>
            </p:cNvPr>
            <p:cNvSpPr/>
            <p:nvPr/>
          </p:nvSpPr>
          <p:spPr>
            <a:xfrm>
              <a:off x="7595581" y="3630256"/>
              <a:ext cx="68926" cy="56573"/>
            </a:xfrm>
            <a:custGeom>
              <a:avLst/>
              <a:gdLst/>
              <a:ahLst/>
              <a:cxnLst/>
              <a:rect l="l" t="t" r="r" b="b"/>
              <a:pathLst>
                <a:path w="2628" h="2157" extrusionOk="0">
                  <a:moveTo>
                    <a:pt x="641" y="1"/>
                  </a:moveTo>
                  <a:lnTo>
                    <a:pt x="241" y="198"/>
                  </a:lnTo>
                  <a:cubicBezTo>
                    <a:pt x="97" y="275"/>
                    <a:pt x="1" y="424"/>
                    <a:pt x="1" y="593"/>
                  </a:cubicBezTo>
                  <a:lnTo>
                    <a:pt x="1" y="2157"/>
                  </a:lnTo>
                  <a:lnTo>
                    <a:pt x="2628" y="2157"/>
                  </a:lnTo>
                  <a:lnTo>
                    <a:pt x="2628" y="593"/>
                  </a:lnTo>
                  <a:cubicBezTo>
                    <a:pt x="2628" y="424"/>
                    <a:pt x="2536" y="275"/>
                    <a:pt x="2387" y="198"/>
                  </a:cubicBezTo>
                  <a:lnTo>
                    <a:pt x="1988" y="1"/>
                  </a:lnTo>
                  <a:cubicBezTo>
                    <a:pt x="1824" y="193"/>
                    <a:pt x="1588" y="622"/>
                    <a:pt x="1314" y="622"/>
                  </a:cubicBezTo>
                  <a:cubicBezTo>
                    <a:pt x="1045" y="622"/>
                    <a:pt x="804" y="193"/>
                    <a:pt x="641" y="1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8" name="Google Shape;13796;p90">
              <a:extLst>
                <a:ext uri="{FF2B5EF4-FFF2-40B4-BE49-F238E27FC236}">
                  <a16:creationId xmlns:a16="http://schemas.microsoft.com/office/drawing/2014/main" id="{47F336E2-A905-4758-9C00-7C5E3DC7655E}"/>
                </a:ext>
              </a:extLst>
            </p:cNvPr>
            <p:cNvSpPr/>
            <p:nvPr/>
          </p:nvSpPr>
          <p:spPr>
            <a:xfrm>
              <a:off x="7595581" y="3640484"/>
              <a:ext cx="17310" cy="46344"/>
            </a:xfrm>
            <a:custGeom>
              <a:avLst/>
              <a:gdLst/>
              <a:ahLst/>
              <a:cxnLst/>
              <a:rect l="l" t="t" r="r" b="b"/>
              <a:pathLst>
                <a:path w="660" h="1767" extrusionOk="0">
                  <a:moveTo>
                    <a:pt x="53" y="1"/>
                  </a:moveTo>
                  <a:cubicBezTo>
                    <a:pt x="20" y="63"/>
                    <a:pt x="1" y="131"/>
                    <a:pt x="1" y="203"/>
                  </a:cubicBezTo>
                  <a:lnTo>
                    <a:pt x="1" y="1767"/>
                  </a:lnTo>
                  <a:lnTo>
                    <a:pt x="660" y="1767"/>
                  </a:lnTo>
                  <a:lnTo>
                    <a:pt x="660" y="669"/>
                  </a:lnTo>
                  <a:cubicBezTo>
                    <a:pt x="660" y="535"/>
                    <a:pt x="592" y="405"/>
                    <a:pt x="482" y="323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9" name="Google Shape;13797;p90">
              <a:extLst>
                <a:ext uri="{FF2B5EF4-FFF2-40B4-BE49-F238E27FC236}">
                  <a16:creationId xmlns:a16="http://schemas.microsoft.com/office/drawing/2014/main" id="{1ADA3D40-E7A0-4DF7-A469-8AFDA178C35C}"/>
                </a:ext>
              </a:extLst>
            </p:cNvPr>
            <p:cNvSpPr/>
            <p:nvPr/>
          </p:nvSpPr>
          <p:spPr>
            <a:xfrm>
              <a:off x="7647328" y="3640484"/>
              <a:ext cx="17179" cy="46344"/>
            </a:xfrm>
            <a:custGeom>
              <a:avLst/>
              <a:gdLst/>
              <a:ahLst/>
              <a:cxnLst/>
              <a:rect l="l" t="t" r="r" b="b"/>
              <a:pathLst>
                <a:path w="655" h="1767" extrusionOk="0">
                  <a:moveTo>
                    <a:pt x="602" y="1"/>
                  </a:moveTo>
                  <a:lnTo>
                    <a:pt x="174" y="323"/>
                  </a:lnTo>
                  <a:cubicBezTo>
                    <a:pt x="63" y="405"/>
                    <a:pt x="0" y="535"/>
                    <a:pt x="0" y="669"/>
                  </a:cubicBezTo>
                  <a:lnTo>
                    <a:pt x="0" y="1767"/>
                  </a:lnTo>
                  <a:lnTo>
                    <a:pt x="655" y="1767"/>
                  </a:lnTo>
                  <a:lnTo>
                    <a:pt x="655" y="203"/>
                  </a:lnTo>
                  <a:cubicBezTo>
                    <a:pt x="655" y="131"/>
                    <a:pt x="636" y="63"/>
                    <a:pt x="602" y="1"/>
                  </a:cubicBez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0" name="Google Shape;13798;p90">
              <a:extLst>
                <a:ext uri="{FF2B5EF4-FFF2-40B4-BE49-F238E27FC236}">
                  <a16:creationId xmlns:a16="http://schemas.microsoft.com/office/drawing/2014/main" id="{8FB42E76-2DA0-4430-B4F5-ECC9DD0C3761}"/>
                </a:ext>
              </a:extLst>
            </p:cNvPr>
            <p:cNvSpPr/>
            <p:nvPr/>
          </p:nvSpPr>
          <p:spPr>
            <a:xfrm>
              <a:off x="7607069" y="3566156"/>
              <a:ext cx="45951" cy="51773"/>
            </a:xfrm>
            <a:custGeom>
              <a:avLst/>
              <a:gdLst/>
              <a:ahLst/>
              <a:cxnLst/>
              <a:rect l="l" t="t" r="r" b="b"/>
              <a:pathLst>
                <a:path w="1752" h="1974" extrusionOk="0">
                  <a:moveTo>
                    <a:pt x="660" y="1"/>
                  </a:moveTo>
                  <a:cubicBezTo>
                    <a:pt x="294" y="1"/>
                    <a:pt x="0" y="294"/>
                    <a:pt x="0" y="660"/>
                  </a:cubicBezTo>
                  <a:lnTo>
                    <a:pt x="0" y="1098"/>
                  </a:lnTo>
                  <a:cubicBezTo>
                    <a:pt x="0" y="1579"/>
                    <a:pt x="395" y="1973"/>
                    <a:pt x="876" y="1973"/>
                  </a:cubicBezTo>
                  <a:cubicBezTo>
                    <a:pt x="1362" y="1973"/>
                    <a:pt x="1752" y="1579"/>
                    <a:pt x="1752" y="1098"/>
                  </a:cubicBezTo>
                  <a:lnTo>
                    <a:pt x="1752" y="660"/>
                  </a:lnTo>
                  <a:cubicBezTo>
                    <a:pt x="1752" y="294"/>
                    <a:pt x="1458" y="1"/>
                    <a:pt x="1097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1" name="Google Shape;13799;p90">
              <a:extLst>
                <a:ext uri="{FF2B5EF4-FFF2-40B4-BE49-F238E27FC236}">
                  <a16:creationId xmlns:a16="http://schemas.microsoft.com/office/drawing/2014/main" id="{4825D1E7-8FFD-4F10-A161-51BE63BCAA03}"/>
                </a:ext>
              </a:extLst>
            </p:cNvPr>
            <p:cNvSpPr/>
            <p:nvPr/>
          </p:nvSpPr>
          <p:spPr>
            <a:xfrm>
              <a:off x="7607069" y="3566156"/>
              <a:ext cx="31578" cy="51747"/>
            </a:xfrm>
            <a:custGeom>
              <a:avLst/>
              <a:gdLst/>
              <a:ahLst/>
              <a:cxnLst/>
              <a:rect l="l" t="t" r="r" b="b"/>
              <a:pathLst>
                <a:path w="1204" h="1973" extrusionOk="0">
                  <a:moveTo>
                    <a:pt x="660" y="1"/>
                  </a:moveTo>
                  <a:cubicBezTo>
                    <a:pt x="294" y="1"/>
                    <a:pt x="0" y="294"/>
                    <a:pt x="0" y="660"/>
                  </a:cubicBezTo>
                  <a:lnTo>
                    <a:pt x="0" y="1098"/>
                  </a:lnTo>
                  <a:cubicBezTo>
                    <a:pt x="0" y="1599"/>
                    <a:pt x="412" y="1972"/>
                    <a:pt x="873" y="1972"/>
                  </a:cubicBezTo>
                  <a:cubicBezTo>
                    <a:pt x="982" y="1972"/>
                    <a:pt x="1094" y="1951"/>
                    <a:pt x="1203" y="1906"/>
                  </a:cubicBezTo>
                  <a:cubicBezTo>
                    <a:pt x="876" y="1771"/>
                    <a:pt x="660" y="1454"/>
                    <a:pt x="660" y="1098"/>
                  </a:cubicBezTo>
                  <a:lnTo>
                    <a:pt x="660" y="660"/>
                  </a:lnTo>
                  <a:cubicBezTo>
                    <a:pt x="660" y="337"/>
                    <a:pt x="891" y="63"/>
                    <a:pt x="1203" y="15"/>
                  </a:cubicBezTo>
                  <a:cubicBezTo>
                    <a:pt x="1170" y="5"/>
                    <a:pt x="1131" y="1"/>
                    <a:pt x="109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2" name="Google Shape;13800;p90">
              <a:extLst>
                <a:ext uri="{FF2B5EF4-FFF2-40B4-BE49-F238E27FC236}">
                  <a16:creationId xmlns:a16="http://schemas.microsoft.com/office/drawing/2014/main" id="{D68738BC-FCE1-4097-8412-B2A574B1586B}"/>
                </a:ext>
              </a:extLst>
            </p:cNvPr>
            <p:cNvSpPr/>
            <p:nvPr/>
          </p:nvSpPr>
          <p:spPr>
            <a:xfrm>
              <a:off x="7607069" y="3566156"/>
              <a:ext cx="45951" cy="23002"/>
            </a:xfrm>
            <a:custGeom>
              <a:avLst/>
              <a:gdLst/>
              <a:ahLst/>
              <a:cxnLst/>
              <a:rect l="l" t="t" r="r" b="b"/>
              <a:pathLst>
                <a:path w="1752" h="877" extrusionOk="0">
                  <a:moveTo>
                    <a:pt x="660" y="1"/>
                  </a:moveTo>
                  <a:cubicBezTo>
                    <a:pt x="294" y="1"/>
                    <a:pt x="0" y="294"/>
                    <a:pt x="0" y="660"/>
                  </a:cubicBezTo>
                  <a:cubicBezTo>
                    <a:pt x="0" y="660"/>
                    <a:pt x="660" y="876"/>
                    <a:pt x="1752" y="876"/>
                  </a:cubicBezTo>
                  <a:lnTo>
                    <a:pt x="1752" y="660"/>
                  </a:lnTo>
                  <a:cubicBezTo>
                    <a:pt x="1752" y="294"/>
                    <a:pt x="1458" y="1"/>
                    <a:pt x="1097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3" name="Google Shape;13801;p90">
              <a:extLst>
                <a:ext uri="{FF2B5EF4-FFF2-40B4-BE49-F238E27FC236}">
                  <a16:creationId xmlns:a16="http://schemas.microsoft.com/office/drawing/2014/main" id="{00617563-DD7E-4707-9400-2FE286B6F4D3}"/>
                </a:ext>
              </a:extLst>
            </p:cNvPr>
            <p:cNvSpPr/>
            <p:nvPr/>
          </p:nvSpPr>
          <p:spPr>
            <a:xfrm>
              <a:off x="7607069" y="3566156"/>
              <a:ext cx="31578" cy="20982"/>
            </a:xfrm>
            <a:custGeom>
              <a:avLst/>
              <a:gdLst/>
              <a:ahLst/>
              <a:cxnLst/>
              <a:rect l="l" t="t" r="r" b="b"/>
              <a:pathLst>
                <a:path w="1204" h="800" extrusionOk="0">
                  <a:moveTo>
                    <a:pt x="660" y="1"/>
                  </a:moveTo>
                  <a:cubicBezTo>
                    <a:pt x="294" y="1"/>
                    <a:pt x="0" y="294"/>
                    <a:pt x="0" y="660"/>
                  </a:cubicBezTo>
                  <a:cubicBezTo>
                    <a:pt x="217" y="722"/>
                    <a:pt x="433" y="770"/>
                    <a:pt x="660" y="799"/>
                  </a:cubicBezTo>
                  <a:lnTo>
                    <a:pt x="660" y="660"/>
                  </a:lnTo>
                  <a:cubicBezTo>
                    <a:pt x="660" y="337"/>
                    <a:pt x="891" y="63"/>
                    <a:pt x="1203" y="15"/>
                  </a:cubicBezTo>
                  <a:cubicBezTo>
                    <a:pt x="1170" y="5"/>
                    <a:pt x="1131" y="1"/>
                    <a:pt x="1097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4" name="Google Shape;13802;p90">
              <a:extLst>
                <a:ext uri="{FF2B5EF4-FFF2-40B4-BE49-F238E27FC236}">
                  <a16:creationId xmlns:a16="http://schemas.microsoft.com/office/drawing/2014/main" id="{FE2A5BC1-70E3-45D4-B6AD-AC7A214A0B58}"/>
                </a:ext>
              </a:extLst>
            </p:cNvPr>
            <p:cNvSpPr/>
            <p:nvPr/>
          </p:nvSpPr>
          <p:spPr>
            <a:xfrm>
              <a:off x="7532740" y="3405748"/>
              <a:ext cx="366896" cy="320841"/>
            </a:xfrm>
            <a:custGeom>
              <a:avLst/>
              <a:gdLst/>
              <a:ahLst/>
              <a:cxnLst/>
              <a:rect l="l" t="t" r="r" b="b"/>
              <a:pathLst>
                <a:path w="13989" h="12233" extrusionOk="0">
                  <a:moveTo>
                    <a:pt x="7863" y="410"/>
                  </a:moveTo>
                  <a:lnTo>
                    <a:pt x="7468" y="3932"/>
                  </a:lnTo>
                  <a:cubicBezTo>
                    <a:pt x="7468" y="3937"/>
                    <a:pt x="7463" y="3942"/>
                    <a:pt x="7459" y="3942"/>
                  </a:cubicBezTo>
                  <a:lnTo>
                    <a:pt x="6535" y="3942"/>
                  </a:lnTo>
                  <a:cubicBezTo>
                    <a:pt x="6530" y="3942"/>
                    <a:pt x="6520" y="3937"/>
                    <a:pt x="6520" y="3932"/>
                  </a:cubicBezTo>
                  <a:lnTo>
                    <a:pt x="6130" y="410"/>
                  </a:lnTo>
                  <a:close/>
                  <a:moveTo>
                    <a:pt x="13348" y="3480"/>
                  </a:moveTo>
                  <a:cubicBezTo>
                    <a:pt x="13473" y="3480"/>
                    <a:pt x="13579" y="3586"/>
                    <a:pt x="13579" y="3711"/>
                  </a:cubicBezTo>
                  <a:lnTo>
                    <a:pt x="13579" y="11592"/>
                  </a:lnTo>
                  <a:lnTo>
                    <a:pt x="13574" y="11592"/>
                  </a:lnTo>
                  <a:cubicBezTo>
                    <a:pt x="13574" y="11717"/>
                    <a:pt x="13468" y="11823"/>
                    <a:pt x="13343" y="11823"/>
                  </a:cubicBezTo>
                  <a:lnTo>
                    <a:pt x="645" y="11823"/>
                  </a:lnTo>
                  <a:cubicBezTo>
                    <a:pt x="515" y="11823"/>
                    <a:pt x="414" y="11717"/>
                    <a:pt x="414" y="11592"/>
                  </a:cubicBezTo>
                  <a:lnTo>
                    <a:pt x="414" y="3711"/>
                  </a:lnTo>
                  <a:cubicBezTo>
                    <a:pt x="414" y="3586"/>
                    <a:pt x="515" y="3480"/>
                    <a:pt x="645" y="3480"/>
                  </a:cubicBezTo>
                  <a:lnTo>
                    <a:pt x="6058" y="3480"/>
                  </a:lnTo>
                  <a:lnTo>
                    <a:pt x="6116" y="3980"/>
                  </a:lnTo>
                  <a:cubicBezTo>
                    <a:pt x="6135" y="4192"/>
                    <a:pt x="6318" y="4355"/>
                    <a:pt x="6535" y="4355"/>
                  </a:cubicBezTo>
                  <a:lnTo>
                    <a:pt x="7459" y="4355"/>
                  </a:lnTo>
                  <a:cubicBezTo>
                    <a:pt x="7675" y="4355"/>
                    <a:pt x="7853" y="4192"/>
                    <a:pt x="7877" y="3980"/>
                  </a:cubicBezTo>
                  <a:lnTo>
                    <a:pt x="7935" y="3480"/>
                  </a:lnTo>
                  <a:close/>
                  <a:moveTo>
                    <a:pt x="5899" y="1"/>
                  </a:moveTo>
                  <a:cubicBezTo>
                    <a:pt x="5779" y="1"/>
                    <a:pt x="5683" y="107"/>
                    <a:pt x="5697" y="232"/>
                  </a:cubicBezTo>
                  <a:lnTo>
                    <a:pt x="6010" y="3066"/>
                  </a:lnTo>
                  <a:lnTo>
                    <a:pt x="645" y="3066"/>
                  </a:lnTo>
                  <a:cubicBezTo>
                    <a:pt x="289" y="3066"/>
                    <a:pt x="5" y="3355"/>
                    <a:pt x="0" y="3711"/>
                  </a:cubicBezTo>
                  <a:lnTo>
                    <a:pt x="0" y="11587"/>
                  </a:lnTo>
                  <a:cubicBezTo>
                    <a:pt x="5" y="11944"/>
                    <a:pt x="289" y="12232"/>
                    <a:pt x="645" y="12232"/>
                  </a:cubicBezTo>
                  <a:lnTo>
                    <a:pt x="13343" y="12232"/>
                  </a:lnTo>
                  <a:cubicBezTo>
                    <a:pt x="13699" y="12232"/>
                    <a:pt x="13988" y="11944"/>
                    <a:pt x="13988" y="11587"/>
                  </a:cubicBezTo>
                  <a:lnTo>
                    <a:pt x="13988" y="3711"/>
                  </a:lnTo>
                  <a:cubicBezTo>
                    <a:pt x="13988" y="3355"/>
                    <a:pt x="13699" y="3066"/>
                    <a:pt x="13343" y="3066"/>
                  </a:cubicBezTo>
                  <a:lnTo>
                    <a:pt x="7978" y="3066"/>
                  </a:lnTo>
                  <a:lnTo>
                    <a:pt x="8291" y="232"/>
                  </a:lnTo>
                  <a:cubicBezTo>
                    <a:pt x="8305" y="107"/>
                    <a:pt x="8209" y="1"/>
                    <a:pt x="80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5" name="Google Shape;13803;p90">
              <a:extLst>
                <a:ext uri="{FF2B5EF4-FFF2-40B4-BE49-F238E27FC236}">
                  <a16:creationId xmlns:a16="http://schemas.microsoft.com/office/drawing/2014/main" id="{50C765B6-57E1-41C7-BB82-CC8CA1E542B7}"/>
                </a:ext>
              </a:extLst>
            </p:cNvPr>
            <p:cNvSpPr/>
            <p:nvPr/>
          </p:nvSpPr>
          <p:spPr>
            <a:xfrm>
              <a:off x="7567177" y="3532086"/>
              <a:ext cx="125603" cy="159909"/>
            </a:xfrm>
            <a:custGeom>
              <a:avLst/>
              <a:gdLst/>
              <a:ahLst/>
              <a:cxnLst/>
              <a:rect l="l" t="t" r="r" b="b"/>
              <a:pathLst>
                <a:path w="4789" h="6097" extrusionOk="0">
                  <a:moveTo>
                    <a:pt x="2614" y="1511"/>
                  </a:moveTo>
                  <a:cubicBezTo>
                    <a:pt x="2864" y="1511"/>
                    <a:pt x="3066" y="1713"/>
                    <a:pt x="3066" y="1959"/>
                  </a:cubicBezTo>
                  <a:lnTo>
                    <a:pt x="3066" y="2397"/>
                  </a:lnTo>
                  <a:cubicBezTo>
                    <a:pt x="3061" y="2767"/>
                    <a:pt x="2768" y="3065"/>
                    <a:pt x="2397" y="3065"/>
                  </a:cubicBezTo>
                  <a:lnTo>
                    <a:pt x="2397" y="3070"/>
                  </a:lnTo>
                  <a:cubicBezTo>
                    <a:pt x="2027" y="3070"/>
                    <a:pt x="1724" y="2767"/>
                    <a:pt x="1724" y="2397"/>
                  </a:cubicBezTo>
                  <a:lnTo>
                    <a:pt x="1724" y="1959"/>
                  </a:lnTo>
                  <a:cubicBezTo>
                    <a:pt x="1724" y="1713"/>
                    <a:pt x="1926" y="1511"/>
                    <a:pt x="2176" y="1511"/>
                  </a:cubicBezTo>
                  <a:close/>
                  <a:moveTo>
                    <a:pt x="2628" y="3450"/>
                  </a:moveTo>
                  <a:lnTo>
                    <a:pt x="2628" y="3571"/>
                  </a:lnTo>
                  <a:cubicBezTo>
                    <a:pt x="2628" y="3648"/>
                    <a:pt x="2647" y="3720"/>
                    <a:pt x="2686" y="3787"/>
                  </a:cubicBezTo>
                  <a:lnTo>
                    <a:pt x="2407" y="4066"/>
                  </a:lnTo>
                  <a:cubicBezTo>
                    <a:pt x="2402" y="4069"/>
                    <a:pt x="2398" y="4070"/>
                    <a:pt x="2395" y="4070"/>
                  </a:cubicBezTo>
                  <a:cubicBezTo>
                    <a:pt x="2392" y="4070"/>
                    <a:pt x="2390" y="4069"/>
                    <a:pt x="2388" y="4066"/>
                  </a:cubicBezTo>
                  <a:lnTo>
                    <a:pt x="2104" y="3782"/>
                  </a:lnTo>
                  <a:cubicBezTo>
                    <a:pt x="2142" y="3720"/>
                    <a:pt x="2161" y="3648"/>
                    <a:pt x="2161" y="3571"/>
                  </a:cubicBezTo>
                  <a:lnTo>
                    <a:pt x="2161" y="3450"/>
                  </a:lnTo>
                  <a:cubicBezTo>
                    <a:pt x="2225" y="3466"/>
                    <a:pt x="2292" y="3476"/>
                    <a:pt x="2357" y="3476"/>
                  </a:cubicBezTo>
                  <a:cubicBezTo>
                    <a:pt x="2371" y="3476"/>
                    <a:pt x="2384" y="3475"/>
                    <a:pt x="2397" y="3474"/>
                  </a:cubicBezTo>
                  <a:lnTo>
                    <a:pt x="2397" y="3479"/>
                  </a:lnTo>
                  <a:cubicBezTo>
                    <a:pt x="2474" y="3479"/>
                    <a:pt x="2551" y="3470"/>
                    <a:pt x="2628" y="3450"/>
                  </a:cubicBezTo>
                  <a:close/>
                  <a:moveTo>
                    <a:pt x="3023" y="4033"/>
                  </a:moveTo>
                  <a:lnTo>
                    <a:pt x="3379" y="4215"/>
                  </a:lnTo>
                  <a:cubicBezTo>
                    <a:pt x="3456" y="4254"/>
                    <a:pt x="3504" y="4336"/>
                    <a:pt x="3504" y="4422"/>
                  </a:cubicBezTo>
                  <a:lnTo>
                    <a:pt x="3504" y="5697"/>
                  </a:lnTo>
                  <a:lnTo>
                    <a:pt x="1286" y="5697"/>
                  </a:lnTo>
                  <a:lnTo>
                    <a:pt x="1286" y="4422"/>
                  </a:lnTo>
                  <a:cubicBezTo>
                    <a:pt x="1286" y="4331"/>
                    <a:pt x="1339" y="4249"/>
                    <a:pt x="1420" y="4211"/>
                  </a:cubicBezTo>
                  <a:lnTo>
                    <a:pt x="1772" y="4033"/>
                  </a:lnTo>
                  <a:lnTo>
                    <a:pt x="2094" y="4360"/>
                  </a:lnTo>
                  <a:cubicBezTo>
                    <a:pt x="2178" y="4442"/>
                    <a:pt x="2288" y="4482"/>
                    <a:pt x="2397" y="4482"/>
                  </a:cubicBezTo>
                  <a:cubicBezTo>
                    <a:pt x="2505" y="4482"/>
                    <a:pt x="2614" y="4442"/>
                    <a:pt x="2695" y="4360"/>
                  </a:cubicBezTo>
                  <a:lnTo>
                    <a:pt x="3023" y="4033"/>
                  </a:lnTo>
                  <a:close/>
                  <a:moveTo>
                    <a:pt x="4365" y="409"/>
                  </a:moveTo>
                  <a:cubicBezTo>
                    <a:pt x="4375" y="409"/>
                    <a:pt x="4380" y="419"/>
                    <a:pt x="4380" y="424"/>
                  </a:cubicBezTo>
                  <a:lnTo>
                    <a:pt x="4380" y="5678"/>
                  </a:lnTo>
                  <a:lnTo>
                    <a:pt x="4380" y="5683"/>
                  </a:lnTo>
                  <a:cubicBezTo>
                    <a:pt x="4380" y="5688"/>
                    <a:pt x="4375" y="5697"/>
                    <a:pt x="4365" y="5697"/>
                  </a:cubicBezTo>
                  <a:lnTo>
                    <a:pt x="3913" y="5697"/>
                  </a:lnTo>
                  <a:lnTo>
                    <a:pt x="3913" y="4418"/>
                  </a:lnTo>
                  <a:cubicBezTo>
                    <a:pt x="3913" y="4177"/>
                    <a:pt x="3778" y="3951"/>
                    <a:pt x="3557" y="3845"/>
                  </a:cubicBezTo>
                  <a:lnTo>
                    <a:pt x="3047" y="3590"/>
                  </a:lnTo>
                  <a:cubicBezTo>
                    <a:pt x="3042" y="3585"/>
                    <a:pt x="3037" y="3580"/>
                    <a:pt x="3037" y="3575"/>
                  </a:cubicBezTo>
                  <a:lnTo>
                    <a:pt x="3037" y="3277"/>
                  </a:lnTo>
                  <a:lnTo>
                    <a:pt x="3037" y="3268"/>
                  </a:lnTo>
                  <a:cubicBezTo>
                    <a:pt x="3311" y="3065"/>
                    <a:pt x="3475" y="2743"/>
                    <a:pt x="3475" y="2401"/>
                  </a:cubicBezTo>
                  <a:lnTo>
                    <a:pt x="3475" y="1964"/>
                  </a:lnTo>
                  <a:cubicBezTo>
                    <a:pt x="3475" y="1487"/>
                    <a:pt x="3090" y="1097"/>
                    <a:pt x="2614" y="1097"/>
                  </a:cubicBezTo>
                  <a:lnTo>
                    <a:pt x="2176" y="1097"/>
                  </a:lnTo>
                  <a:cubicBezTo>
                    <a:pt x="1699" y="1097"/>
                    <a:pt x="1315" y="1487"/>
                    <a:pt x="1315" y="1964"/>
                  </a:cubicBezTo>
                  <a:lnTo>
                    <a:pt x="1315" y="2401"/>
                  </a:lnTo>
                  <a:cubicBezTo>
                    <a:pt x="1315" y="2743"/>
                    <a:pt x="1478" y="3065"/>
                    <a:pt x="1752" y="3268"/>
                  </a:cubicBezTo>
                  <a:lnTo>
                    <a:pt x="1752" y="3277"/>
                  </a:lnTo>
                  <a:lnTo>
                    <a:pt x="1752" y="3575"/>
                  </a:lnTo>
                  <a:cubicBezTo>
                    <a:pt x="1752" y="3580"/>
                    <a:pt x="1752" y="3585"/>
                    <a:pt x="1743" y="3590"/>
                  </a:cubicBezTo>
                  <a:lnTo>
                    <a:pt x="1233" y="3845"/>
                  </a:lnTo>
                  <a:cubicBezTo>
                    <a:pt x="1016" y="3951"/>
                    <a:pt x="877" y="4177"/>
                    <a:pt x="877" y="4418"/>
                  </a:cubicBezTo>
                  <a:lnTo>
                    <a:pt x="877" y="5697"/>
                  </a:lnTo>
                  <a:lnTo>
                    <a:pt x="424" y="5697"/>
                  </a:lnTo>
                  <a:cubicBezTo>
                    <a:pt x="420" y="5697"/>
                    <a:pt x="410" y="5688"/>
                    <a:pt x="410" y="5683"/>
                  </a:cubicBezTo>
                  <a:lnTo>
                    <a:pt x="410" y="424"/>
                  </a:lnTo>
                  <a:cubicBezTo>
                    <a:pt x="410" y="419"/>
                    <a:pt x="420" y="409"/>
                    <a:pt x="424" y="409"/>
                  </a:cubicBezTo>
                  <a:close/>
                  <a:moveTo>
                    <a:pt x="424" y="0"/>
                  </a:moveTo>
                  <a:cubicBezTo>
                    <a:pt x="193" y="5"/>
                    <a:pt x="6" y="193"/>
                    <a:pt x="1" y="424"/>
                  </a:cubicBezTo>
                  <a:lnTo>
                    <a:pt x="1" y="5678"/>
                  </a:lnTo>
                  <a:cubicBezTo>
                    <a:pt x="6" y="5909"/>
                    <a:pt x="193" y="6097"/>
                    <a:pt x="424" y="6097"/>
                  </a:cubicBezTo>
                  <a:lnTo>
                    <a:pt x="4365" y="6097"/>
                  </a:lnTo>
                  <a:cubicBezTo>
                    <a:pt x="4596" y="6097"/>
                    <a:pt x="4784" y="5909"/>
                    <a:pt x="4789" y="5678"/>
                  </a:cubicBezTo>
                  <a:lnTo>
                    <a:pt x="4789" y="424"/>
                  </a:lnTo>
                  <a:cubicBezTo>
                    <a:pt x="4784" y="193"/>
                    <a:pt x="4596" y="5"/>
                    <a:pt x="43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6" name="Google Shape;13804;p90">
              <a:extLst>
                <a:ext uri="{FF2B5EF4-FFF2-40B4-BE49-F238E27FC236}">
                  <a16:creationId xmlns:a16="http://schemas.microsoft.com/office/drawing/2014/main" id="{52A805AB-8D30-488E-BE02-395FE7A70771}"/>
                </a:ext>
              </a:extLst>
            </p:cNvPr>
            <p:cNvSpPr/>
            <p:nvPr/>
          </p:nvSpPr>
          <p:spPr>
            <a:xfrm>
              <a:off x="7716621" y="3532086"/>
              <a:ext cx="148421" cy="33597"/>
            </a:xfrm>
            <a:custGeom>
              <a:avLst/>
              <a:gdLst/>
              <a:ahLst/>
              <a:cxnLst/>
              <a:rect l="l" t="t" r="r" b="b"/>
              <a:pathLst>
                <a:path w="5659" h="1281" extrusionOk="0">
                  <a:moveTo>
                    <a:pt x="5240" y="409"/>
                  </a:moveTo>
                  <a:cubicBezTo>
                    <a:pt x="5245" y="409"/>
                    <a:pt x="5250" y="419"/>
                    <a:pt x="5250" y="424"/>
                  </a:cubicBezTo>
                  <a:lnTo>
                    <a:pt x="5250" y="862"/>
                  </a:lnTo>
                  <a:cubicBezTo>
                    <a:pt x="5250" y="871"/>
                    <a:pt x="5245" y="876"/>
                    <a:pt x="5240" y="876"/>
                  </a:cubicBezTo>
                  <a:lnTo>
                    <a:pt x="423" y="876"/>
                  </a:lnTo>
                  <a:cubicBezTo>
                    <a:pt x="414" y="876"/>
                    <a:pt x="409" y="871"/>
                    <a:pt x="409" y="862"/>
                  </a:cubicBezTo>
                  <a:lnTo>
                    <a:pt x="409" y="424"/>
                  </a:lnTo>
                  <a:cubicBezTo>
                    <a:pt x="409" y="419"/>
                    <a:pt x="414" y="409"/>
                    <a:pt x="423" y="409"/>
                  </a:cubicBezTo>
                  <a:close/>
                  <a:moveTo>
                    <a:pt x="423" y="0"/>
                  </a:moveTo>
                  <a:cubicBezTo>
                    <a:pt x="188" y="5"/>
                    <a:pt x="0" y="193"/>
                    <a:pt x="0" y="424"/>
                  </a:cubicBezTo>
                  <a:lnTo>
                    <a:pt x="0" y="862"/>
                  </a:lnTo>
                  <a:cubicBezTo>
                    <a:pt x="0" y="1093"/>
                    <a:pt x="188" y="1280"/>
                    <a:pt x="423" y="1280"/>
                  </a:cubicBezTo>
                  <a:lnTo>
                    <a:pt x="5240" y="1280"/>
                  </a:lnTo>
                  <a:cubicBezTo>
                    <a:pt x="5471" y="1280"/>
                    <a:pt x="5659" y="1093"/>
                    <a:pt x="5659" y="862"/>
                  </a:cubicBezTo>
                  <a:lnTo>
                    <a:pt x="5659" y="424"/>
                  </a:lnTo>
                  <a:cubicBezTo>
                    <a:pt x="5659" y="193"/>
                    <a:pt x="5471" y="5"/>
                    <a:pt x="52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7" name="Google Shape;13805;p90">
              <a:extLst>
                <a:ext uri="{FF2B5EF4-FFF2-40B4-BE49-F238E27FC236}">
                  <a16:creationId xmlns:a16="http://schemas.microsoft.com/office/drawing/2014/main" id="{C5EF63EA-001E-4E25-8226-81C913DFA56D}"/>
                </a:ext>
              </a:extLst>
            </p:cNvPr>
            <p:cNvSpPr/>
            <p:nvPr/>
          </p:nvSpPr>
          <p:spPr>
            <a:xfrm>
              <a:off x="7716621" y="3578011"/>
              <a:ext cx="113958" cy="33597"/>
            </a:xfrm>
            <a:custGeom>
              <a:avLst/>
              <a:gdLst/>
              <a:ahLst/>
              <a:cxnLst/>
              <a:rect l="l" t="t" r="r" b="b"/>
              <a:pathLst>
                <a:path w="4345" h="1281" extrusionOk="0">
                  <a:moveTo>
                    <a:pt x="3926" y="415"/>
                  </a:moveTo>
                  <a:cubicBezTo>
                    <a:pt x="3931" y="415"/>
                    <a:pt x="3936" y="419"/>
                    <a:pt x="3936" y="424"/>
                  </a:cubicBezTo>
                  <a:lnTo>
                    <a:pt x="3936" y="862"/>
                  </a:lnTo>
                  <a:cubicBezTo>
                    <a:pt x="3936" y="872"/>
                    <a:pt x="3931" y="877"/>
                    <a:pt x="3926" y="877"/>
                  </a:cubicBezTo>
                  <a:lnTo>
                    <a:pt x="423" y="877"/>
                  </a:lnTo>
                  <a:cubicBezTo>
                    <a:pt x="414" y="877"/>
                    <a:pt x="409" y="872"/>
                    <a:pt x="409" y="862"/>
                  </a:cubicBezTo>
                  <a:lnTo>
                    <a:pt x="409" y="424"/>
                  </a:lnTo>
                  <a:cubicBezTo>
                    <a:pt x="409" y="419"/>
                    <a:pt x="414" y="415"/>
                    <a:pt x="423" y="415"/>
                  </a:cubicBezTo>
                  <a:close/>
                  <a:moveTo>
                    <a:pt x="423" y="1"/>
                  </a:moveTo>
                  <a:cubicBezTo>
                    <a:pt x="188" y="6"/>
                    <a:pt x="0" y="193"/>
                    <a:pt x="0" y="424"/>
                  </a:cubicBezTo>
                  <a:lnTo>
                    <a:pt x="0" y="862"/>
                  </a:lnTo>
                  <a:cubicBezTo>
                    <a:pt x="0" y="1093"/>
                    <a:pt x="188" y="1281"/>
                    <a:pt x="423" y="1281"/>
                  </a:cubicBezTo>
                  <a:lnTo>
                    <a:pt x="3926" y="1281"/>
                  </a:lnTo>
                  <a:cubicBezTo>
                    <a:pt x="4157" y="1281"/>
                    <a:pt x="4345" y="1093"/>
                    <a:pt x="4345" y="862"/>
                  </a:cubicBezTo>
                  <a:lnTo>
                    <a:pt x="4345" y="424"/>
                  </a:lnTo>
                  <a:cubicBezTo>
                    <a:pt x="4345" y="193"/>
                    <a:pt x="4157" y="6"/>
                    <a:pt x="39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8" name="Google Shape;13806;p90">
              <a:extLst>
                <a:ext uri="{FF2B5EF4-FFF2-40B4-BE49-F238E27FC236}">
                  <a16:creationId xmlns:a16="http://schemas.microsoft.com/office/drawing/2014/main" id="{8EBE7B99-A054-4333-BB6E-EA8906305432}"/>
                </a:ext>
              </a:extLst>
            </p:cNvPr>
            <p:cNvSpPr/>
            <p:nvPr/>
          </p:nvSpPr>
          <p:spPr>
            <a:xfrm>
              <a:off x="7714444" y="3623935"/>
              <a:ext cx="72362" cy="10780"/>
            </a:xfrm>
            <a:custGeom>
              <a:avLst/>
              <a:gdLst/>
              <a:ahLst/>
              <a:cxnLst/>
              <a:rect l="l" t="t" r="r" b="b"/>
              <a:pathLst>
                <a:path w="2759" h="411" extrusionOk="0">
                  <a:moveTo>
                    <a:pt x="271" y="1"/>
                  </a:moveTo>
                  <a:cubicBezTo>
                    <a:pt x="2" y="1"/>
                    <a:pt x="1" y="411"/>
                    <a:pt x="267" y="411"/>
                  </a:cubicBezTo>
                  <a:cubicBezTo>
                    <a:pt x="273" y="411"/>
                    <a:pt x="279" y="411"/>
                    <a:pt x="285" y="410"/>
                  </a:cubicBezTo>
                  <a:lnTo>
                    <a:pt x="2474" y="410"/>
                  </a:lnTo>
                  <a:cubicBezTo>
                    <a:pt x="2481" y="411"/>
                    <a:pt x="2487" y="411"/>
                    <a:pt x="2492" y="411"/>
                  </a:cubicBezTo>
                  <a:cubicBezTo>
                    <a:pt x="2759" y="411"/>
                    <a:pt x="2757" y="1"/>
                    <a:pt x="2488" y="1"/>
                  </a:cubicBezTo>
                  <a:cubicBezTo>
                    <a:pt x="2484" y="1"/>
                    <a:pt x="2479" y="1"/>
                    <a:pt x="2474" y="1"/>
                  </a:cubicBezTo>
                  <a:lnTo>
                    <a:pt x="285" y="1"/>
                  </a:lnTo>
                  <a:cubicBezTo>
                    <a:pt x="280" y="1"/>
                    <a:pt x="276" y="1"/>
                    <a:pt x="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9" name="Google Shape;13807;p90">
              <a:extLst>
                <a:ext uri="{FF2B5EF4-FFF2-40B4-BE49-F238E27FC236}">
                  <a16:creationId xmlns:a16="http://schemas.microsoft.com/office/drawing/2014/main" id="{A375EA73-6AD6-4245-98BC-D16FDEBC1B41}"/>
                </a:ext>
              </a:extLst>
            </p:cNvPr>
            <p:cNvSpPr/>
            <p:nvPr/>
          </p:nvSpPr>
          <p:spPr>
            <a:xfrm>
              <a:off x="7794831" y="3623935"/>
              <a:ext cx="37138" cy="10780"/>
            </a:xfrm>
            <a:custGeom>
              <a:avLst/>
              <a:gdLst/>
              <a:ahLst/>
              <a:cxnLst/>
              <a:rect l="l" t="t" r="r" b="b"/>
              <a:pathLst>
                <a:path w="1416" h="411" extrusionOk="0">
                  <a:moveTo>
                    <a:pt x="267" y="1"/>
                  </a:moveTo>
                  <a:cubicBezTo>
                    <a:pt x="2" y="1"/>
                    <a:pt x="1" y="411"/>
                    <a:pt x="263" y="411"/>
                  </a:cubicBezTo>
                  <a:cubicBezTo>
                    <a:pt x="268" y="411"/>
                    <a:pt x="274" y="411"/>
                    <a:pt x="280" y="410"/>
                  </a:cubicBezTo>
                  <a:lnTo>
                    <a:pt x="1161" y="410"/>
                  </a:lnTo>
                  <a:cubicBezTo>
                    <a:pt x="1416" y="396"/>
                    <a:pt x="1416" y="16"/>
                    <a:pt x="1161" y="1"/>
                  </a:cubicBezTo>
                  <a:lnTo>
                    <a:pt x="280" y="1"/>
                  </a:lnTo>
                  <a:cubicBezTo>
                    <a:pt x="276" y="1"/>
                    <a:pt x="271" y="1"/>
                    <a:pt x="2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0" name="Google Shape;13808;p90">
              <a:extLst>
                <a:ext uri="{FF2B5EF4-FFF2-40B4-BE49-F238E27FC236}">
                  <a16:creationId xmlns:a16="http://schemas.microsoft.com/office/drawing/2014/main" id="{C2C94FBA-A2BD-43BC-827B-76C97E8CFF0D}"/>
                </a:ext>
              </a:extLst>
            </p:cNvPr>
            <p:cNvSpPr/>
            <p:nvPr/>
          </p:nvSpPr>
          <p:spPr>
            <a:xfrm>
              <a:off x="7714444" y="3658398"/>
              <a:ext cx="26437" cy="10780"/>
            </a:xfrm>
            <a:custGeom>
              <a:avLst/>
              <a:gdLst/>
              <a:ahLst/>
              <a:cxnLst/>
              <a:rect l="l" t="t" r="r" b="b"/>
              <a:pathLst>
                <a:path w="1008" h="411" extrusionOk="0">
                  <a:moveTo>
                    <a:pt x="271" y="1"/>
                  </a:moveTo>
                  <a:cubicBezTo>
                    <a:pt x="2" y="1"/>
                    <a:pt x="1" y="410"/>
                    <a:pt x="267" y="410"/>
                  </a:cubicBezTo>
                  <a:cubicBezTo>
                    <a:pt x="273" y="410"/>
                    <a:pt x="279" y="410"/>
                    <a:pt x="285" y="410"/>
                  </a:cubicBezTo>
                  <a:lnTo>
                    <a:pt x="723" y="410"/>
                  </a:lnTo>
                  <a:cubicBezTo>
                    <a:pt x="729" y="410"/>
                    <a:pt x="735" y="410"/>
                    <a:pt x="741" y="410"/>
                  </a:cubicBezTo>
                  <a:cubicBezTo>
                    <a:pt x="1007" y="410"/>
                    <a:pt x="1006" y="1"/>
                    <a:pt x="737" y="1"/>
                  </a:cubicBezTo>
                  <a:cubicBezTo>
                    <a:pt x="732" y="1"/>
                    <a:pt x="728" y="1"/>
                    <a:pt x="723" y="1"/>
                  </a:cubicBezTo>
                  <a:lnTo>
                    <a:pt x="285" y="1"/>
                  </a:lnTo>
                  <a:cubicBezTo>
                    <a:pt x="280" y="1"/>
                    <a:pt x="276" y="1"/>
                    <a:pt x="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1" name="Google Shape;13809;p90">
              <a:extLst>
                <a:ext uri="{FF2B5EF4-FFF2-40B4-BE49-F238E27FC236}">
                  <a16:creationId xmlns:a16="http://schemas.microsoft.com/office/drawing/2014/main" id="{690F276E-AFA5-417E-A958-F343F6F086D5}"/>
                </a:ext>
              </a:extLst>
            </p:cNvPr>
            <p:cNvSpPr/>
            <p:nvPr/>
          </p:nvSpPr>
          <p:spPr>
            <a:xfrm>
              <a:off x="7748907" y="3658398"/>
              <a:ext cx="60218" cy="10780"/>
            </a:xfrm>
            <a:custGeom>
              <a:avLst/>
              <a:gdLst/>
              <a:ahLst/>
              <a:cxnLst/>
              <a:rect l="l" t="t" r="r" b="b"/>
              <a:pathLst>
                <a:path w="2296" h="411" extrusionOk="0">
                  <a:moveTo>
                    <a:pt x="271" y="1"/>
                  </a:moveTo>
                  <a:cubicBezTo>
                    <a:pt x="2" y="1"/>
                    <a:pt x="1" y="410"/>
                    <a:pt x="267" y="410"/>
                  </a:cubicBezTo>
                  <a:cubicBezTo>
                    <a:pt x="273" y="410"/>
                    <a:pt x="279" y="410"/>
                    <a:pt x="285" y="410"/>
                  </a:cubicBezTo>
                  <a:lnTo>
                    <a:pt x="2036" y="410"/>
                  </a:lnTo>
                  <a:cubicBezTo>
                    <a:pt x="2296" y="395"/>
                    <a:pt x="2296" y="15"/>
                    <a:pt x="2036" y="1"/>
                  </a:cubicBezTo>
                  <a:lnTo>
                    <a:pt x="285" y="1"/>
                  </a:lnTo>
                  <a:cubicBezTo>
                    <a:pt x="280" y="1"/>
                    <a:pt x="276" y="1"/>
                    <a:pt x="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2" name="Google Shape;13810;p90">
              <a:extLst>
                <a:ext uri="{FF2B5EF4-FFF2-40B4-BE49-F238E27FC236}">
                  <a16:creationId xmlns:a16="http://schemas.microsoft.com/office/drawing/2014/main" id="{58910C95-9593-436B-9884-B3426C42F596}"/>
                </a:ext>
              </a:extLst>
            </p:cNvPr>
            <p:cNvSpPr/>
            <p:nvPr/>
          </p:nvSpPr>
          <p:spPr>
            <a:xfrm>
              <a:off x="7714444" y="3681373"/>
              <a:ext cx="26437" cy="10780"/>
            </a:xfrm>
            <a:custGeom>
              <a:avLst/>
              <a:gdLst/>
              <a:ahLst/>
              <a:cxnLst/>
              <a:rect l="l" t="t" r="r" b="b"/>
              <a:pathLst>
                <a:path w="1008" h="411" extrusionOk="0">
                  <a:moveTo>
                    <a:pt x="271" y="0"/>
                  </a:moveTo>
                  <a:cubicBezTo>
                    <a:pt x="2" y="0"/>
                    <a:pt x="1" y="410"/>
                    <a:pt x="267" y="410"/>
                  </a:cubicBezTo>
                  <a:cubicBezTo>
                    <a:pt x="273" y="410"/>
                    <a:pt x="279" y="410"/>
                    <a:pt x="285" y="410"/>
                  </a:cubicBezTo>
                  <a:lnTo>
                    <a:pt x="723" y="410"/>
                  </a:lnTo>
                  <a:cubicBezTo>
                    <a:pt x="729" y="410"/>
                    <a:pt x="735" y="410"/>
                    <a:pt x="741" y="410"/>
                  </a:cubicBezTo>
                  <a:cubicBezTo>
                    <a:pt x="1007" y="410"/>
                    <a:pt x="1006" y="0"/>
                    <a:pt x="737" y="0"/>
                  </a:cubicBezTo>
                  <a:cubicBezTo>
                    <a:pt x="732" y="0"/>
                    <a:pt x="728" y="0"/>
                    <a:pt x="723" y="1"/>
                  </a:cubicBezTo>
                  <a:lnTo>
                    <a:pt x="285" y="1"/>
                  </a:lnTo>
                  <a:cubicBezTo>
                    <a:pt x="280" y="0"/>
                    <a:pt x="276" y="0"/>
                    <a:pt x="2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3" name="Google Shape;13811;p90">
              <a:extLst>
                <a:ext uri="{FF2B5EF4-FFF2-40B4-BE49-F238E27FC236}">
                  <a16:creationId xmlns:a16="http://schemas.microsoft.com/office/drawing/2014/main" id="{64882D42-EDB7-4934-882C-9CA37FBD77F0}"/>
                </a:ext>
              </a:extLst>
            </p:cNvPr>
            <p:cNvSpPr/>
            <p:nvPr/>
          </p:nvSpPr>
          <p:spPr>
            <a:xfrm>
              <a:off x="7748907" y="3681373"/>
              <a:ext cx="60218" cy="10780"/>
            </a:xfrm>
            <a:custGeom>
              <a:avLst/>
              <a:gdLst/>
              <a:ahLst/>
              <a:cxnLst/>
              <a:rect l="l" t="t" r="r" b="b"/>
              <a:pathLst>
                <a:path w="2296" h="411" extrusionOk="0">
                  <a:moveTo>
                    <a:pt x="271" y="0"/>
                  </a:moveTo>
                  <a:cubicBezTo>
                    <a:pt x="2" y="0"/>
                    <a:pt x="1" y="410"/>
                    <a:pt x="267" y="410"/>
                  </a:cubicBezTo>
                  <a:cubicBezTo>
                    <a:pt x="273" y="410"/>
                    <a:pt x="279" y="410"/>
                    <a:pt x="285" y="410"/>
                  </a:cubicBezTo>
                  <a:lnTo>
                    <a:pt x="2036" y="410"/>
                  </a:lnTo>
                  <a:cubicBezTo>
                    <a:pt x="2296" y="395"/>
                    <a:pt x="2296" y="15"/>
                    <a:pt x="2036" y="1"/>
                  </a:cubicBezTo>
                  <a:lnTo>
                    <a:pt x="285" y="1"/>
                  </a:lnTo>
                  <a:cubicBezTo>
                    <a:pt x="280" y="0"/>
                    <a:pt x="276" y="0"/>
                    <a:pt x="2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4" name="Google Shape;13812;p90">
              <a:extLst>
                <a:ext uri="{FF2B5EF4-FFF2-40B4-BE49-F238E27FC236}">
                  <a16:creationId xmlns:a16="http://schemas.microsoft.com/office/drawing/2014/main" id="{95AF0BF7-7EFD-46C8-ACD2-C40CC90A9524}"/>
                </a:ext>
              </a:extLst>
            </p:cNvPr>
            <p:cNvSpPr/>
            <p:nvPr/>
          </p:nvSpPr>
          <p:spPr>
            <a:xfrm>
              <a:off x="7709408" y="3486136"/>
              <a:ext cx="14294" cy="10780"/>
            </a:xfrm>
            <a:custGeom>
              <a:avLst/>
              <a:gdLst/>
              <a:ahLst/>
              <a:cxnLst/>
              <a:rect l="l" t="t" r="r" b="b"/>
              <a:pathLst>
                <a:path w="545" h="411" extrusionOk="0">
                  <a:moveTo>
                    <a:pt x="274" y="1"/>
                  </a:moveTo>
                  <a:cubicBezTo>
                    <a:pt x="270" y="1"/>
                    <a:pt x="265" y="1"/>
                    <a:pt x="261" y="1"/>
                  </a:cubicBezTo>
                  <a:cubicBezTo>
                    <a:pt x="1" y="15"/>
                    <a:pt x="1" y="395"/>
                    <a:pt x="261" y="410"/>
                  </a:cubicBezTo>
                  <a:cubicBezTo>
                    <a:pt x="267" y="410"/>
                    <a:pt x="273" y="410"/>
                    <a:pt x="279" y="410"/>
                  </a:cubicBezTo>
                  <a:cubicBezTo>
                    <a:pt x="545" y="410"/>
                    <a:pt x="543" y="1"/>
                    <a:pt x="2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15" name="Google Shape;13813;p90">
            <a:extLst>
              <a:ext uri="{FF2B5EF4-FFF2-40B4-BE49-F238E27FC236}">
                <a16:creationId xmlns:a16="http://schemas.microsoft.com/office/drawing/2014/main" id="{B3C52D04-6634-4817-A5F7-8B1AAB0FCEB6}"/>
              </a:ext>
            </a:extLst>
          </p:cNvPr>
          <p:cNvGrpSpPr/>
          <p:nvPr/>
        </p:nvGrpSpPr>
        <p:grpSpPr>
          <a:xfrm>
            <a:off x="10630380" y="4279757"/>
            <a:ext cx="489195" cy="458247"/>
            <a:chOff x="7972785" y="3394392"/>
            <a:chExt cx="366896" cy="343685"/>
          </a:xfrm>
        </p:grpSpPr>
        <p:sp>
          <p:nvSpPr>
            <p:cNvPr id="1516" name="Google Shape;13814;p90">
              <a:extLst>
                <a:ext uri="{FF2B5EF4-FFF2-40B4-BE49-F238E27FC236}">
                  <a16:creationId xmlns:a16="http://schemas.microsoft.com/office/drawing/2014/main" id="{AC87F0D6-F7CF-437D-BCC0-77CC036BB8A1}"/>
                </a:ext>
              </a:extLst>
            </p:cNvPr>
            <p:cNvSpPr/>
            <p:nvPr/>
          </p:nvSpPr>
          <p:spPr>
            <a:xfrm>
              <a:off x="7978345" y="3469350"/>
              <a:ext cx="355907" cy="263167"/>
            </a:xfrm>
            <a:custGeom>
              <a:avLst/>
              <a:gdLst/>
              <a:ahLst/>
              <a:cxnLst/>
              <a:rect l="l" t="t" r="r" b="b"/>
              <a:pathLst>
                <a:path w="13570" h="10034" extrusionOk="0">
                  <a:moveTo>
                    <a:pt x="12554" y="1"/>
                  </a:moveTo>
                  <a:cubicBezTo>
                    <a:pt x="12551" y="1"/>
                    <a:pt x="12548" y="1"/>
                    <a:pt x="12545" y="1"/>
                  </a:cubicBezTo>
                  <a:lnTo>
                    <a:pt x="1021" y="1"/>
                  </a:lnTo>
                  <a:cubicBezTo>
                    <a:pt x="458" y="1"/>
                    <a:pt x="1" y="458"/>
                    <a:pt x="1" y="1021"/>
                  </a:cubicBezTo>
                  <a:lnTo>
                    <a:pt x="1" y="9013"/>
                  </a:lnTo>
                  <a:cubicBezTo>
                    <a:pt x="1" y="9576"/>
                    <a:pt x="458" y="10033"/>
                    <a:pt x="1021" y="10033"/>
                  </a:cubicBezTo>
                  <a:lnTo>
                    <a:pt x="12545" y="10033"/>
                  </a:lnTo>
                  <a:cubicBezTo>
                    <a:pt x="13108" y="10033"/>
                    <a:pt x="13570" y="9576"/>
                    <a:pt x="13570" y="9013"/>
                  </a:cubicBezTo>
                  <a:lnTo>
                    <a:pt x="13570" y="1021"/>
                  </a:lnTo>
                  <a:cubicBezTo>
                    <a:pt x="13570" y="461"/>
                    <a:pt x="13117" y="1"/>
                    <a:pt x="12554" y="1"/>
                  </a:cubicBez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7" name="Google Shape;13815;p90">
              <a:extLst>
                <a:ext uri="{FF2B5EF4-FFF2-40B4-BE49-F238E27FC236}">
                  <a16:creationId xmlns:a16="http://schemas.microsoft.com/office/drawing/2014/main" id="{7D856524-5FBF-4719-BDD5-2EC40D0CC000}"/>
                </a:ext>
              </a:extLst>
            </p:cNvPr>
            <p:cNvSpPr/>
            <p:nvPr/>
          </p:nvSpPr>
          <p:spPr>
            <a:xfrm>
              <a:off x="7978083" y="3469350"/>
              <a:ext cx="178242" cy="263167"/>
            </a:xfrm>
            <a:custGeom>
              <a:avLst/>
              <a:gdLst/>
              <a:ahLst/>
              <a:cxnLst/>
              <a:rect l="l" t="t" r="r" b="b"/>
              <a:pathLst>
                <a:path w="6796" h="10034" extrusionOk="0">
                  <a:moveTo>
                    <a:pt x="1011" y="1"/>
                  </a:moveTo>
                  <a:cubicBezTo>
                    <a:pt x="453" y="6"/>
                    <a:pt x="1" y="463"/>
                    <a:pt x="6" y="1021"/>
                  </a:cubicBezTo>
                  <a:lnTo>
                    <a:pt x="6" y="9013"/>
                  </a:lnTo>
                  <a:cubicBezTo>
                    <a:pt x="1" y="9571"/>
                    <a:pt x="453" y="10029"/>
                    <a:pt x="1011" y="10033"/>
                  </a:cubicBezTo>
                  <a:lnTo>
                    <a:pt x="6795" y="10033"/>
                  </a:lnTo>
                  <a:lnTo>
                    <a:pt x="6795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8" name="Google Shape;13816;p90">
              <a:extLst>
                <a:ext uri="{FF2B5EF4-FFF2-40B4-BE49-F238E27FC236}">
                  <a16:creationId xmlns:a16="http://schemas.microsoft.com/office/drawing/2014/main" id="{E6D1F1E1-0071-4E5E-8AB7-C210A4A11F9D}"/>
                </a:ext>
              </a:extLst>
            </p:cNvPr>
            <p:cNvSpPr/>
            <p:nvPr/>
          </p:nvSpPr>
          <p:spPr>
            <a:xfrm>
              <a:off x="8009136" y="3500141"/>
              <a:ext cx="294194" cy="201585"/>
            </a:xfrm>
            <a:custGeom>
              <a:avLst/>
              <a:gdLst/>
              <a:ahLst/>
              <a:cxnLst/>
              <a:rect l="l" t="t" r="r" b="b"/>
              <a:pathLst>
                <a:path w="11217" h="7686" extrusionOk="0">
                  <a:moveTo>
                    <a:pt x="275" y="1"/>
                  </a:moveTo>
                  <a:cubicBezTo>
                    <a:pt x="121" y="1"/>
                    <a:pt x="1" y="121"/>
                    <a:pt x="1" y="275"/>
                  </a:cubicBezTo>
                  <a:lnTo>
                    <a:pt x="1" y="7411"/>
                  </a:lnTo>
                  <a:cubicBezTo>
                    <a:pt x="1" y="7560"/>
                    <a:pt x="121" y="7685"/>
                    <a:pt x="275" y="7685"/>
                  </a:cubicBezTo>
                  <a:lnTo>
                    <a:pt x="10947" y="7685"/>
                  </a:lnTo>
                  <a:cubicBezTo>
                    <a:pt x="11096" y="7685"/>
                    <a:pt x="11217" y="7560"/>
                    <a:pt x="11217" y="7411"/>
                  </a:cubicBezTo>
                  <a:lnTo>
                    <a:pt x="11217" y="275"/>
                  </a:lnTo>
                  <a:cubicBezTo>
                    <a:pt x="11217" y="121"/>
                    <a:pt x="11096" y="1"/>
                    <a:pt x="10947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9" name="Google Shape;13817;p90">
              <a:extLst>
                <a:ext uri="{FF2B5EF4-FFF2-40B4-BE49-F238E27FC236}">
                  <a16:creationId xmlns:a16="http://schemas.microsoft.com/office/drawing/2014/main" id="{244D2597-6836-4A5A-8AF6-83BA45A80B92}"/>
                </a:ext>
              </a:extLst>
            </p:cNvPr>
            <p:cNvSpPr/>
            <p:nvPr/>
          </p:nvSpPr>
          <p:spPr>
            <a:xfrm>
              <a:off x="8009136" y="3500141"/>
              <a:ext cx="147189" cy="201585"/>
            </a:xfrm>
            <a:custGeom>
              <a:avLst/>
              <a:gdLst/>
              <a:ahLst/>
              <a:cxnLst/>
              <a:rect l="l" t="t" r="r" b="b"/>
              <a:pathLst>
                <a:path w="5612" h="7686" extrusionOk="0">
                  <a:moveTo>
                    <a:pt x="265" y="1"/>
                  </a:moveTo>
                  <a:cubicBezTo>
                    <a:pt x="116" y="6"/>
                    <a:pt x="1" y="126"/>
                    <a:pt x="1" y="275"/>
                  </a:cubicBezTo>
                  <a:lnTo>
                    <a:pt x="1" y="7411"/>
                  </a:lnTo>
                  <a:cubicBezTo>
                    <a:pt x="1" y="7560"/>
                    <a:pt x="116" y="7680"/>
                    <a:pt x="265" y="7685"/>
                  </a:cubicBezTo>
                  <a:lnTo>
                    <a:pt x="5611" y="7685"/>
                  </a:lnTo>
                  <a:lnTo>
                    <a:pt x="5611" y="1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0" name="Google Shape;13818;p90">
              <a:extLst>
                <a:ext uri="{FF2B5EF4-FFF2-40B4-BE49-F238E27FC236}">
                  <a16:creationId xmlns:a16="http://schemas.microsoft.com/office/drawing/2014/main" id="{6029DED9-A06B-499D-8302-0634DEB5E995}"/>
                </a:ext>
              </a:extLst>
            </p:cNvPr>
            <p:cNvSpPr/>
            <p:nvPr/>
          </p:nvSpPr>
          <p:spPr>
            <a:xfrm>
              <a:off x="8086376" y="3399821"/>
              <a:ext cx="139714" cy="116634"/>
            </a:xfrm>
            <a:custGeom>
              <a:avLst/>
              <a:gdLst/>
              <a:ahLst/>
              <a:cxnLst/>
              <a:rect l="l" t="t" r="r" b="b"/>
              <a:pathLst>
                <a:path w="5327" h="4447" extrusionOk="0">
                  <a:moveTo>
                    <a:pt x="2262" y="1"/>
                  </a:moveTo>
                  <a:cubicBezTo>
                    <a:pt x="1660" y="1"/>
                    <a:pt x="1179" y="487"/>
                    <a:pt x="1179" y="1083"/>
                  </a:cubicBezTo>
                  <a:lnTo>
                    <a:pt x="1179" y="1593"/>
                  </a:lnTo>
                  <a:cubicBezTo>
                    <a:pt x="1179" y="1848"/>
                    <a:pt x="968" y="2060"/>
                    <a:pt x="708" y="2060"/>
                  </a:cubicBezTo>
                  <a:lnTo>
                    <a:pt x="501" y="2060"/>
                  </a:lnTo>
                  <a:cubicBezTo>
                    <a:pt x="222" y="2060"/>
                    <a:pt x="0" y="2286"/>
                    <a:pt x="0" y="2560"/>
                  </a:cubicBezTo>
                  <a:lnTo>
                    <a:pt x="0" y="3946"/>
                  </a:lnTo>
                  <a:cubicBezTo>
                    <a:pt x="0" y="4221"/>
                    <a:pt x="222" y="4447"/>
                    <a:pt x="501" y="4447"/>
                  </a:cubicBezTo>
                  <a:lnTo>
                    <a:pt x="4827" y="4447"/>
                  </a:lnTo>
                  <a:cubicBezTo>
                    <a:pt x="5101" y="4447"/>
                    <a:pt x="5327" y="4221"/>
                    <a:pt x="5327" y="3946"/>
                  </a:cubicBezTo>
                  <a:lnTo>
                    <a:pt x="5327" y="2560"/>
                  </a:lnTo>
                  <a:cubicBezTo>
                    <a:pt x="5327" y="2286"/>
                    <a:pt x="5101" y="2060"/>
                    <a:pt x="4827" y="2060"/>
                  </a:cubicBezTo>
                  <a:lnTo>
                    <a:pt x="4620" y="2060"/>
                  </a:lnTo>
                  <a:cubicBezTo>
                    <a:pt x="4360" y="2060"/>
                    <a:pt x="4148" y="1848"/>
                    <a:pt x="4148" y="1593"/>
                  </a:cubicBezTo>
                  <a:lnTo>
                    <a:pt x="4148" y="1083"/>
                  </a:lnTo>
                  <a:cubicBezTo>
                    <a:pt x="4148" y="487"/>
                    <a:pt x="3667" y="1"/>
                    <a:pt x="3065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1" name="Google Shape;13819;p90">
              <a:extLst>
                <a:ext uri="{FF2B5EF4-FFF2-40B4-BE49-F238E27FC236}">
                  <a16:creationId xmlns:a16="http://schemas.microsoft.com/office/drawing/2014/main" id="{94CDA59C-CB28-4C2E-A57C-BA04AA50FA29}"/>
                </a:ext>
              </a:extLst>
            </p:cNvPr>
            <p:cNvSpPr/>
            <p:nvPr/>
          </p:nvSpPr>
          <p:spPr>
            <a:xfrm>
              <a:off x="8077170" y="3622178"/>
              <a:ext cx="40521" cy="34778"/>
            </a:xfrm>
            <a:custGeom>
              <a:avLst/>
              <a:gdLst/>
              <a:ahLst/>
              <a:cxnLst/>
              <a:rect l="l" t="t" r="r" b="b"/>
              <a:pathLst>
                <a:path w="1545" h="1326" extrusionOk="0">
                  <a:moveTo>
                    <a:pt x="659" y="1"/>
                  </a:moveTo>
                  <a:cubicBezTo>
                    <a:pt x="294" y="1"/>
                    <a:pt x="0" y="294"/>
                    <a:pt x="0" y="660"/>
                  </a:cubicBezTo>
                  <a:cubicBezTo>
                    <a:pt x="0" y="1061"/>
                    <a:pt x="327" y="1325"/>
                    <a:pt x="666" y="1325"/>
                  </a:cubicBezTo>
                  <a:cubicBezTo>
                    <a:pt x="828" y="1325"/>
                    <a:pt x="993" y="1265"/>
                    <a:pt x="1126" y="1132"/>
                  </a:cubicBezTo>
                  <a:cubicBezTo>
                    <a:pt x="1545" y="713"/>
                    <a:pt x="1251" y="1"/>
                    <a:pt x="659" y="1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2" name="Google Shape;13820;p90">
              <a:extLst>
                <a:ext uri="{FF2B5EF4-FFF2-40B4-BE49-F238E27FC236}">
                  <a16:creationId xmlns:a16="http://schemas.microsoft.com/office/drawing/2014/main" id="{8CC9E7AD-F8C6-4356-A87E-3DD3F0548AE4}"/>
                </a:ext>
              </a:extLst>
            </p:cNvPr>
            <p:cNvSpPr/>
            <p:nvPr/>
          </p:nvSpPr>
          <p:spPr>
            <a:xfrm>
              <a:off x="8140169" y="3556373"/>
              <a:ext cx="39840" cy="35014"/>
            </a:xfrm>
            <a:custGeom>
              <a:avLst/>
              <a:gdLst/>
              <a:ahLst/>
              <a:cxnLst/>
              <a:rect l="l" t="t" r="r" b="b"/>
              <a:pathLst>
                <a:path w="1519" h="1335" extrusionOk="0">
                  <a:moveTo>
                    <a:pt x="321" y="0"/>
                  </a:moveTo>
                  <a:cubicBezTo>
                    <a:pt x="150" y="0"/>
                    <a:pt x="0" y="224"/>
                    <a:pt x="163" y="383"/>
                  </a:cubicBezTo>
                  <a:lnTo>
                    <a:pt x="447" y="667"/>
                  </a:lnTo>
                  <a:lnTo>
                    <a:pt x="163" y="956"/>
                  </a:lnTo>
                  <a:cubicBezTo>
                    <a:pt x="76" y="1042"/>
                    <a:pt x="76" y="1182"/>
                    <a:pt x="163" y="1268"/>
                  </a:cubicBezTo>
                  <a:cubicBezTo>
                    <a:pt x="206" y="1312"/>
                    <a:pt x="263" y="1333"/>
                    <a:pt x="319" y="1333"/>
                  </a:cubicBezTo>
                  <a:cubicBezTo>
                    <a:pt x="376" y="1333"/>
                    <a:pt x="432" y="1312"/>
                    <a:pt x="476" y="1268"/>
                  </a:cubicBezTo>
                  <a:lnTo>
                    <a:pt x="759" y="980"/>
                  </a:lnTo>
                  <a:lnTo>
                    <a:pt x="1048" y="1268"/>
                  </a:lnTo>
                  <a:cubicBezTo>
                    <a:pt x="1096" y="1315"/>
                    <a:pt x="1149" y="1334"/>
                    <a:pt x="1199" y="1334"/>
                  </a:cubicBezTo>
                  <a:cubicBezTo>
                    <a:pt x="1369" y="1334"/>
                    <a:pt x="1515" y="1115"/>
                    <a:pt x="1356" y="956"/>
                  </a:cubicBezTo>
                  <a:lnTo>
                    <a:pt x="1072" y="667"/>
                  </a:lnTo>
                  <a:lnTo>
                    <a:pt x="1356" y="383"/>
                  </a:lnTo>
                  <a:cubicBezTo>
                    <a:pt x="1519" y="224"/>
                    <a:pt x="1372" y="0"/>
                    <a:pt x="1202" y="0"/>
                  </a:cubicBezTo>
                  <a:cubicBezTo>
                    <a:pt x="1150" y="0"/>
                    <a:pt x="1096" y="21"/>
                    <a:pt x="1048" y="70"/>
                  </a:cubicBezTo>
                  <a:lnTo>
                    <a:pt x="759" y="354"/>
                  </a:lnTo>
                  <a:lnTo>
                    <a:pt x="476" y="70"/>
                  </a:lnTo>
                  <a:cubicBezTo>
                    <a:pt x="427" y="21"/>
                    <a:pt x="373" y="0"/>
                    <a:pt x="321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3" name="Google Shape;13821;p90">
              <a:extLst>
                <a:ext uri="{FF2B5EF4-FFF2-40B4-BE49-F238E27FC236}">
                  <a16:creationId xmlns:a16="http://schemas.microsoft.com/office/drawing/2014/main" id="{A8BFD9FC-862A-4A0C-805E-8EADE3ADDAEF}"/>
                </a:ext>
              </a:extLst>
            </p:cNvPr>
            <p:cNvSpPr/>
            <p:nvPr/>
          </p:nvSpPr>
          <p:spPr>
            <a:xfrm>
              <a:off x="8086376" y="3399821"/>
              <a:ext cx="69949" cy="116634"/>
            </a:xfrm>
            <a:custGeom>
              <a:avLst/>
              <a:gdLst/>
              <a:ahLst/>
              <a:cxnLst/>
              <a:rect l="l" t="t" r="r" b="b"/>
              <a:pathLst>
                <a:path w="2667" h="4447" extrusionOk="0">
                  <a:moveTo>
                    <a:pt x="2262" y="1"/>
                  </a:moveTo>
                  <a:cubicBezTo>
                    <a:pt x="1665" y="1"/>
                    <a:pt x="1179" y="487"/>
                    <a:pt x="1179" y="1083"/>
                  </a:cubicBezTo>
                  <a:lnTo>
                    <a:pt x="1179" y="1593"/>
                  </a:lnTo>
                  <a:cubicBezTo>
                    <a:pt x="1179" y="1848"/>
                    <a:pt x="968" y="2060"/>
                    <a:pt x="708" y="2060"/>
                  </a:cubicBezTo>
                  <a:lnTo>
                    <a:pt x="501" y="2060"/>
                  </a:lnTo>
                  <a:cubicBezTo>
                    <a:pt x="227" y="2060"/>
                    <a:pt x="0" y="2281"/>
                    <a:pt x="0" y="2560"/>
                  </a:cubicBezTo>
                  <a:lnTo>
                    <a:pt x="0" y="3946"/>
                  </a:lnTo>
                  <a:cubicBezTo>
                    <a:pt x="0" y="4221"/>
                    <a:pt x="227" y="4442"/>
                    <a:pt x="501" y="4447"/>
                  </a:cubicBezTo>
                  <a:lnTo>
                    <a:pt x="2666" y="4447"/>
                  </a:lnTo>
                  <a:lnTo>
                    <a:pt x="2666" y="1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4" name="Google Shape;13822;p90">
              <a:extLst>
                <a:ext uri="{FF2B5EF4-FFF2-40B4-BE49-F238E27FC236}">
                  <a16:creationId xmlns:a16="http://schemas.microsoft.com/office/drawing/2014/main" id="{91730A9E-57AF-402B-8B35-719989DFF2D8}"/>
                </a:ext>
              </a:extLst>
            </p:cNvPr>
            <p:cNvSpPr/>
            <p:nvPr/>
          </p:nvSpPr>
          <p:spPr>
            <a:xfrm>
              <a:off x="8135081" y="3461665"/>
              <a:ext cx="37007" cy="31578"/>
            </a:xfrm>
            <a:custGeom>
              <a:avLst/>
              <a:gdLst/>
              <a:ahLst/>
              <a:cxnLst/>
              <a:rect l="l" t="t" r="r" b="b"/>
              <a:pathLst>
                <a:path w="1411" h="1204" extrusionOk="0">
                  <a:moveTo>
                    <a:pt x="803" y="0"/>
                  </a:moveTo>
                  <a:cubicBezTo>
                    <a:pt x="655" y="0"/>
                    <a:pt x="504" y="55"/>
                    <a:pt x="381" y="178"/>
                  </a:cubicBezTo>
                  <a:cubicBezTo>
                    <a:pt x="1" y="554"/>
                    <a:pt x="270" y="1203"/>
                    <a:pt x="809" y="1203"/>
                  </a:cubicBezTo>
                  <a:cubicBezTo>
                    <a:pt x="1141" y="1203"/>
                    <a:pt x="1411" y="934"/>
                    <a:pt x="1411" y="602"/>
                  </a:cubicBezTo>
                  <a:cubicBezTo>
                    <a:pt x="1411" y="241"/>
                    <a:pt x="1113" y="0"/>
                    <a:pt x="80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5" name="Google Shape;13823;p90">
              <a:extLst>
                <a:ext uri="{FF2B5EF4-FFF2-40B4-BE49-F238E27FC236}">
                  <a16:creationId xmlns:a16="http://schemas.microsoft.com/office/drawing/2014/main" id="{37EA6353-3B4E-43BE-BFEE-5883508DC9A1}"/>
                </a:ext>
              </a:extLst>
            </p:cNvPr>
            <p:cNvSpPr/>
            <p:nvPr/>
          </p:nvSpPr>
          <p:spPr>
            <a:xfrm>
              <a:off x="8065552" y="3549108"/>
              <a:ext cx="190831" cy="119388"/>
            </a:xfrm>
            <a:custGeom>
              <a:avLst/>
              <a:gdLst/>
              <a:ahLst/>
              <a:cxnLst/>
              <a:rect l="l" t="t" r="r" b="b"/>
              <a:pathLst>
                <a:path w="7276" h="4552" extrusionOk="0">
                  <a:moveTo>
                    <a:pt x="1102" y="2787"/>
                  </a:moveTo>
                  <a:cubicBezTo>
                    <a:pt x="1694" y="2787"/>
                    <a:pt x="1988" y="3499"/>
                    <a:pt x="1569" y="3918"/>
                  </a:cubicBezTo>
                  <a:cubicBezTo>
                    <a:pt x="1435" y="4051"/>
                    <a:pt x="1271" y="4111"/>
                    <a:pt x="1109" y="4111"/>
                  </a:cubicBezTo>
                  <a:cubicBezTo>
                    <a:pt x="770" y="4111"/>
                    <a:pt x="443" y="3848"/>
                    <a:pt x="443" y="3451"/>
                  </a:cubicBezTo>
                  <a:cubicBezTo>
                    <a:pt x="443" y="3085"/>
                    <a:pt x="737" y="2787"/>
                    <a:pt x="1102" y="2787"/>
                  </a:cubicBezTo>
                  <a:close/>
                  <a:moveTo>
                    <a:pt x="6660" y="1"/>
                  </a:moveTo>
                  <a:lnTo>
                    <a:pt x="6636" y="6"/>
                  </a:lnTo>
                  <a:lnTo>
                    <a:pt x="6626" y="6"/>
                  </a:lnTo>
                  <a:cubicBezTo>
                    <a:pt x="6621" y="11"/>
                    <a:pt x="6612" y="15"/>
                    <a:pt x="6602" y="20"/>
                  </a:cubicBezTo>
                  <a:lnTo>
                    <a:pt x="6015" y="314"/>
                  </a:lnTo>
                  <a:cubicBezTo>
                    <a:pt x="5787" y="426"/>
                    <a:pt x="5902" y="734"/>
                    <a:pt x="6108" y="734"/>
                  </a:cubicBezTo>
                  <a:cubicBezTo>
                    <a:pt x="6141" y="734"/>
                    <a:pt x="6176" y="726"/>
                    <a:pt x="6212" y="708"/>
                  </a:cubicBezTo>
                  <a:lnTo>
                    <a:pt x="6366" y="631"/>
                  </a:lnTo>
                  <a:lnTo>
                    <a:pt x="6366" y="631"/>
                  </a:lnTo>
                  <a:cubicBezTo>
                    <a:pt x="6078" y="1598"/>
                    <a:pt x="5577" y="2315"/>
                    <a:pt x="4870" y="2763"/>
                  </a:cubicBezTo>
                  <a:cubicBezTo>
                    <a:pt x="4170" y="3210"/>
                    <a:pt x="3391" y="3313"/>
                    <a:pt x="2828" y="3313"/>
                  </a:cubicBezTo>
                  <a:cubicBezTo>
                    <a:pt x="2555" y="3313"/>
                    <a:pt x="2333" y="3289"/>
                    <a:pt x="2195" y="3268"/>
                  </a:cubicBezTo>
                  <a:cubicBezTo>
                    <a:pt x="2104" y="2731"/>
                    <a:pt x="1639" y="2345"/>
                    <a:pt x="1104" y="2345"/>
                  </a:cubicBezTo>
                  <a:cubicBezTo>
                    <a:pt x="1073" y="2345"/>
                    <a:pt x="1042" y="2346"/>
                    <a:pt x="1011" y="2349"/>
                  </a:cubicBezTo>
                  <a:cubicBezTo>
                    <a:pt x="438" y="2402"/>
                    <a:pt x="0" y="2878"/>
                    <a:pt x="5" y="3456"/>
                  </a:cubicBezTo>
                  <a:lnTo>
                    <a:pt x="0" y="3451"/>
                  </a:lnTo>
                  <a:lnTo>
                    <a:pt x="0" y="3451"/>
                  </a:lnTo>
                  <a:cubicBezTo>
                    <a:pt x="0" y="4009"/>
                    <a:pt x="419" y="4481"/>
                    <a:pt x="972" y="4543"/>
                  </a:cubicBezTo>
                  <a:cubicBezTo>
                    <a:pt x="1017" y="4549"/>
                    <a:pt x="1062" y="4551"/>
                    <a:pt x="1106" y="4551"/>
                  </a:cubicBezTo>
                  <a:cubicBezTo>
                    <a:pt x="1611" y="4551"/>
                    <a:pt x="2056" y="4206"/>
                    <a:pt x="2175" y="3706"/>
                  </a:cubicBezTo>
                  <a:cubicBezTo>
                    <a:pt x="2397" y="3735"/>
                    <a:pt x="2618" y="3749"/>
                    <a:pt x="2839" y="3749"/>
                  </a:cubicBezTo>
                  <a:cubicBezTo>
                    <a:pt x="3460" y="3749"/>
                    <a:pt x="4312" y="3634"/>
                    <a:pt x="5101" y="3133"/>
                  </a:cubicBezTo>
                  <a:cubicBezTo>
                    <a:pt x="5885" y="2633"/>
                    <a:pt x="6434" y="1868"/>
                    <a:pt x="6761" y="833"/>
                  </a:cubicBezTo>
                  <a:lnTo>
                    <a:pt x="6795" y="896"/>
                  </a:lnTo>
                  <a:cubicBezTo>
                    <a:pt x="6838" y="984"/>
                    <a:pt x="6911" y="1021"/>
                    <a:pt x="6984" y="1021"/>
                  </a:cubicBezTo>
                  <a:cubicBezTo>
                    <a:pt x="7130" y="1021"/>
                    <a:pt x="7276" y="875"/>
                    <a:pt x="7189" y="699"/>
                  </a:cubicBezTo>
                  <a:lnTo>
                    <a:pt x="6896" y="112"/>
                  </a:lnTo>
                  <a:lnTo>
                    <a:pt x="6891" y="107"/>
                  </a:lnTo>
                  <a:cubicBezTo>
                    <a:pt x="6886" y="97"/>
                    <a:pt x="6881" y="92"/>
                    <a:pt x="6876" y="88"/>
                  </a:cubicBezTo>
                  <a:lnTo>
                    <a:pt x="6872" y="83"/>
                  </a:lnTo>
                  <a:cubicBezTo>
                    <a:pt x="6862" y="68"/>
                    <a:pt x="6848" y="54"/>
                    <a:pt x="6833" y="39"/>
                  </a:cubicBezTo>
                  <a:cubicBezTo>
                    <a:pt x="6828" y="35"/>
                    <a:pt x="6819" y="30"/>
                    <a:pt x="6809" y="25"/>
                  </a:cubicBezTo>
                  <a:cubicBezTo>
                    <a:pt x="6804" y="20"/>
                    <a:pt x="6795" y="15"/>
                    <a:pt x="6785" y="15"/>
                  </a:cubicBezTo>
                  <a:lnTo>
                    <a:pt x="6780" y="15"/>
                  </a:lnTo>
                  <a:lnTo>
                    <a:pt x="6756" y="6"/>
                  </a:lnTo>
                  <a:lnTo>
                    <a:pt x="6751" y="6"/>
                  </a:lnTo>
                  <a:lnTo>
                    <a:pt x="6727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6" name="Google Shape;13824;p90">
              <a:extLst>
                <a:ext uri="{FF2B5EF4-FFF2-40B4-BE49-F238E27FC236}">
                  <a16:creationId xmlns:a16="http://schemas.microsoft.com/office/drawing/2014/main" id="{8901B769-782F-4BD9-80C1-49BF6BA8D064}"/>
                </a:ext>
              </a:extLst>
            </p:cNvPr>
            <p:cNvSpPr/>
            <p:nvPr/>
          </p:nvSpPr>
          <p:spPr>
            <a:xfrm>
              <a:off x="8039927" y="3540977"/>
              <a:ext cx="39761" cy="35014"/>
            </a:xfrm>
            <a:custGeom>
              <a:avLst/>
              <a:gdLst/>
              <a:ahLst/>
              <a:cxnLst/>
              <a:rect l="l" t="t" r="r" b="b"/>
              <a:pathLst>
                <a:path w="1516" h="1335" extrusionOk="0">
                  <a:moveTo>
                    <a:pt x="1194" y="0"/>
                  </a:moveTo>
                  <a:cubicBezTo>
                    <a:pt x="1142" y="0"/>
                    <a:pt x="1088" y="21"/>
                    <a:pt x="1040" y="70"/>
                  </a:cubicBezTo>
                  <a:lnTo>
                    <a:pt x="756" y="354"/>
                  </a:lnTo>
                  <a:lnTo>
                    <a:pt x="467" y="70"/>
                  </a:lnTo>
                  <a:cubicBezTo>
                    <a:pt x="420" y="22"/>
                    <a:pt x="366" y="2"/>
                    <a:pt x="315" y="2"/>
                  </a:cubicBezTo>
                  <a:cubicBezTo>
                    <a:pt x="146" y="2"/>
                    <a:pt x="0" y="224"/>
                    <a:pt x="159" y="383"/>
                  </a:cubicBezTo>
                  <a:lnTo>
                    <a:pt x="443" y="667"/>
                  </a:lnTo>
                  <a:lnTo>
                    <a:pt x="159" y="956"/>
                  </a:lnTo>
                  <a:cubicBezTo>
                    <a:pt x="73" y="1038"/>
                    <a:pt x="73" y="1177"/>
                    <a:pt x="159" y="1264"/>
                  </a:cubicBezTo>
                  <a:cubicBezTo>
                    <a:pt x="203" y="1307"/>
                    <a:pt x="259" y="1329"/>
                    <a:pt x="315" y="1329"/>
                  </a:cubicBezTo>
                  <a:cubicBezTo>
                    <a:pt x="371" y="1329"/>
                    <a:pt x="427" y="1307"/>
                    <a:pt x="467" y="1264"/>
                  </a:cubicBezTo>
                  <a:lnTo>
                    <a:pt x="756" y="980"/>
                  </a:lnTo>
                  <a:lnTo>
                    <a:pt x="1040" y="1264"/>
                  </a:lnTo>
                  <a:cubicBezTo>
                    <a:pt x="1089" y="1313"/>
                    <a:pt x="1143" y="1334"/>
                    <a:pt x="1196" y="1334"/>
                  </a:cubicBezTo>
                  <a:cubicBezTo>
                    <a:pt x="1367" y="1334"/>
                    <a:pt x="1515" y="1114"/>
                    <a:pt x="1353" y="956"/>
                  </a:cubicBezTo>
                  <a:lnTo>
                    <a:pt x="1069" y="667"/>
                  </a:lnTo>
                  <a:lnTo>
                    <a:pt x="1353" y="383"/>
                  </a:lnTo>
                  <a:cubicBezTo>
                    <a:pt x="1515" y="224"/>
                    <a:pt x="1366" y="0"/>
                    <a:pt x="11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7" name="Google Shape;13825;p90">
              <a:extLst>
                <a:ext uri="{FF2B5EF4-FFF2-40B4-BE49-F238E27FC236}">
                  <a16:creationId xmlns:a16="http://schemas.microsoft.com/office/drawing/2014/main" id="{31BAB4AD-2FE1-4A11-A5B6-B9FB6F9BB341}"/>
                </a:ext>
              </a:extLst>
            </p:cNvPr>
            <p:cNvSpPr/>
            <p:nvPr/>
          </p:nvSpPr>
          <p:spPr>
            <a:xfrm>
              <a:off x="8240699" y="3633613"/>
              <a:ext cx="39761" cy="35066"/>
            </a:xfrm>
            <a:custGeom>
              <a:avLst/>
              <a:gdLst/>
              <a:ahLst/>
              <a:cxnLst/>
              <a:rect l="l" t="t" r="r" b="b"/>
              <a:pathLst>
                <a:path w="1516" h="1337" extrusionOk="0">
                  <a:moveTo>
                    <a:pt x="1195" y="0"/>
                  </a:moveTo>
                  <a:cubicBezTo>
                    <a:pt x="1143" y="0"/>
                    <a:pt x="1089" y="21"/>
                    <a:pt x="1041" y="70"/>
                  </a:cubicBezTo>
                  <a:lnTo>
                    <a:pt x="757" y="354"/>
                  </a:lnTo>
                  <a:lnTo>
                    <a:pt x="468" y="70"/>
                  </a:lnTo>
                  <a:cubicBezTo>
                    <a:pt x="425" y="27"/>
                    <a:pt x="368" y="5"/>
                    <a:pt x="312" y="5"/>
                  </a:cubicBezTo>
                  <a:cubicBezTo>
                    <a:pt x="256" y="5"/>
                    <a:pt x="201" y="27"/>
                    <a:pt x="160" y="70"/>
                  </a:cubicBezTo>
                  <a:cubicBezTo>
                    <a:pt x="73" y="157"/>
                    <a:pt x="73" y="296"/>
                    <a:pt x="160" y="383"/>
                  </a:cubicBezTo>
                  <a:lnTo>
                    <a:pt x="444" y="667"/>
                  </a:lnTo>
                  <a:lnTo>
                    <a:pt x="160" y="956"/>
                  </a:lnTo>
                  <a:cubicBezTo>
                    <a:pt x="1" y="1115"/>
                    <a:pt x="147" y="1334"/>
                    <a:pt x="317" y="1334"/>
                  </a:cubicBezTo>
                  <a:cubicBezTo>
                    <a:pt x="368" y="1334"/>
                    <a:pt x="420" y="1315"/>
                    <a:pt x="468" y="1268"/>
                  </a:cubicBezTo>
                  <a:lnTo>
                    <a:pt x="757" y="980"/>
                  </a:lnTo>
                  <a:lnTo>
                    <a:pt x="1041" y="1268"/>
                  </a:lnTo>
                  <a:cubicBezTo>
                    <a:pt x="1088" y="1316"/>
                    <a:pt x="1142" y="1336"/>
                    <a:pt x="1194" y="1336"/>
                  </a:cubicBezTo>
                  <a:cubicBezTo>
                    <a:pt x="1366" y="1336"/>
                    <a:pt x="1516" y="1115"/>
                    <a:pt x="1353" y="956"/>
                  </a:cubicBezTo>
                  <a:lnTo>
                    <a:pt x="1069" y="667"/>
                  </a:lnTo>
                  <a:lnTo>
                    <a:pt x="1353" y="383"/>
                  </a:lnTo>
                  <a:cubicBezTo>
                    <a:pt x="1516" y="224"/>
                    <a:pt x="1367" y="0"/>
                    <a:pt x="11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8" name="Google Shape;13826;p90">
              <a:extLst>
                <a:ext uri="{FF2B5EF4-FFF2-40B4-BE49-F238E27FC236}">
                  <a16:creationId xmlns:a16="http://schemas.microsoft.com/office/drawing/2014/main" id="{DAB1136A-4511-4262-B4EE-BC42149B5BE0}"/>
                </a:ext>
              </a:extLst>
            </p:cNvPr>
            <p:cNvSpPr/>
            <p:nvPr/>
          </p:nvSpPr>
          <p:spPr>
            <a:xfrm>
              <a:off x="7972785" y="3394392"/>
              <a:ext cx="366896" cy="343685"/>
            </a:xfrm>
            <a:custGeom>
              <a:avLst/>
              <a:gdLst/>
              <a:ahLst/>
              <a:cxnLst/>
              <a:rect l="l" t="t" r="r" b="b"/>
              <a:pathLst>
                <a:path w="13989" h="13104" extrusionOk="0">
                  <a:moveTo>
                    <a:pt x="7396" y="443"/>
                  </a:moveTo>
                  <a:cubicBezTo>
                    <a:pt x="7868" y="443"/>
                    <a:pt x="8248" y="824"/>
                    <a:pt x="8248" y="1290"/>
                  </a:cubicBezTo>
                  <a:lnTo>
                    <a:pt x="8248" y="1796"/>
                  </a:lnTo>
                  <a:cubicBezTo>
                    <a:pt x="8248" y="2185"/>
                    <a:pt x="8561" y="2503"/>
                    <a:pt x="8951" y="2503"/>
                  </a:cubicBezTo>
                  <a:lnTo>
                    <a:pt x="9162" y="2503"/>
                  </a:lnTo>
                  <a:cubicBezTo>
                    <a:pt x="9307" y="2503"/>
                    <a:pt x="9427" y="2623"/>
                    <a:pt x="9427" y="2767"/>
                  </a:cubicBezTo>
                  <a:lnTo>
                    <a:pt x="9427" y="4153"/>
                  </a:lnTo>
                  <a:cubicBezTo>
                    <a:pt x="9427" y="4298"/>
                    <a:pt x="9307" y="4418"/>
                    <a:pt x="9162" y="4418"/>
                  </a:cubicBezTo>
                  <a:lnTo>
                    <a:pt x="4832" y="4418"/>
                  </a:lnTo>
                  <a:cubicBezTo>
                    <a:pt x="4687" y="4418"/>
                    <a:pt x="4567" y="4298"/>
                    <a:pt x="4567" y="4153"/>
                  </a:cubicBezTo>
                  <a:lnTo>
                    <a:pt x="4567" y="2767"/>
                  </a:lnTo>
                  <a:cubicBezTo>
                    <a:pt x="4567" y="2623"/>
                    <a:pt x="4683" y="2503"/>
                    <a:pt x="4832" y="2503"/>
                  </a:cubicBezTo>
                  <a:lnTo>
                    <a:pt x="5039" y="2503"/>
                  </a:lnTo>
                  <a:cubicBezTo>
                    <a:pt x="5428" y="2503"/>
                    <a:pt x="5746" y="2185"/>
                    <a:pt x="5746" y="1796"/>
                  </a:cubicBezTo>
                  <a:lnTo>
                    <a:pt x="5746" y="1290"/>
                  </a:lnTo>
                  <a:cubicBezTo>
                    <a:pt x="5746" y="824"/>
                    <a:pt x="6126" y="443"/>
                    <a:pt x="6593" y="443"/>
                  </a:cubicBezTo>
                  <a:close/>
                  <a:moveTo>
                    <a:pt x="12757" y="3090"/>
                  </a:moveTo>
                  <a:cubicBezTo>
                    <a:pt x="13195" y="3090"/>
                    <a:pt x="13546" y="3446"/>
                    <a:pt x="13546" y="3879"/>
                  </a:cubicBezTo>
                  <a:lnTo>
                    <a:pt x="13546" y="11871"/>
                  </a:lnTo>
                  <a:cubicBezTo>
                    <a:pt x="13546" y="12309"/>
                    <a:pt x="13195" y="12660"/>
                    <a:pt x="12757" y="12660"/>
                  </a:cubicBezTo>
                  <a:lnTo>
                    <a:pt x="1233" y="12660"/>
                  </a:lnTo>
                  <a:cubicBezTo>
                    <a:pt x="800" y="12660"/>
                    <a:pt x="444" y="12309"/>
                    <a:pt x="444" y="11871"/>
                  </a:cubicBezTo>
                  <a:lnTo>
                    <a:pt x="444" y="3879"/>
                  </a:lnTo>
                  <a:cubicBezTo>
                    <a:pt x="444" y="3446"/>
                    <a:pt x="800" y="3090"/>
                    <a:pt x="1233" y="3090"/>
                  </a:cubicBezTo>
                  <a:lnTo>
                    <a:pt x="4125" y="3090"/>
                  </a:lnTo>
                  <a:lnTo>
                    <a:pt x="4125" y="3826"/>
                  </a:lnTo>
                  <a:lnTo>
                    <a:pt x="1401" y="3826"/>
                  </a:lnTo>
                  <a:cubicBezTo>
                    <a:pt x="1281" y="3826"/>
                    <a:pt x="1180" y="3927"/>
                    <a:pt x="1180" y="4047"/>
                  </a:cubicBezTo>
                  <a:lnTo>
                    <a:pt x="1180" y="11703"/>
                  </a:lnTo>
                  <a:cubicBezTo>
                    <a:pt x="1180" y="11823"/>
                    <a:pt x="1281" y="11924"/>
                    <a:pt x="1401" y="11924"/>
                  </a:cubicBezTo>
                  <a:lnTo>
                    <a:pt x="8854" y="11924"/>
                  </a:lnTo>
                  <a:cubicBezTo>
                    <a:pt x="8980" y="11924"/>
                    <a:pt x="9076" y="11823"/>
                    <a:pt x="9076" y="11703"/>
                  </a:cubicBezTo>
                  <a:cubicBezTo>
                    <a:pt x="9076" y="11583"/>
                    <a:pt x="8980" y="11482"/>
                    <a:pt x="8854" y="11482"/>
                  </a:cubicBezTo>
                  <a:lnTo>
                    <a:pt x="1622" y="11482"/>
                  </a:lnTo>
                  <a:lnTo>
                    <a:pt x="1622" y="4269"/>
                  </a:lnTo>
                  <a:lnTo>
                    <a:pt x="4134" y="4269"/>
                  </a:lnTo>
                  <a:cubicBezTo>
                    <a:pt x="4192" y="4610"/>
                    <a:pt x="4485" y="4856"/>
                    <a:pt x="4832" y="4861"/>
                  </a:cubicBezTo>
                  <a:lnTo>
                    <a:pt x="9162" y="4861"/>
                  </a:lnTo>
                  <a:cubicBezTo>
                    <a:pt x="9504" y="4856"/>
                    <a:pt x="9798" y="4610"/>
                    <a:pt x="9855" y="4269"/>
                  </a:cubicBezTo>
                  <a:lnTo>
                    <a:pt x="12367" y="4269"/>
                  </a:lnTo>
                  <a:lnTo>
                    <a:pt x="12367" y="11482"/>
                  </a:lnTo>
                  <a:lnTo>
                    <a:pt x="9932" y="11482"/>
                  </a:lnTo>
                  <a:cubicBezTo>
                    <a:pt x="9812" y="11482"/>
                    <a:pt x="9711" y="11583"/>
                    <a:pt x="9711" y="11703"/>
                  </a:cubicBezTo>
                  <a:cubicBezTo>
                    <a:pt x="9711" y="11823"/>
                    <a:pt x="9812" y="11924"/>
                    <a:pt x="9932" y="11924"/>
                  </a:cubicBezTo>
                  <a:lnTo>
                    <a:pt x="12588" y="11924"/>
                  </a:lnTo>
                  <a:cubicBezTo>
                    <a:pt x="12713" y="11924"/>
                    <a:pt x="12810" y="11823"/>
                    <a:pt x="12810" y="11703"/>
                  </a:cubicBezTo>
                  <a:lnTo>
                    <a:pt x="12810" y="4047"/>
                  </a:lnTo>
                  <a:cubicBezTo>
                    <a:pt x="12810" y="3927"/>
                    <a:pt x="12713" y="3826"/>
                    <a:pt x="12588" y="3826"/>
                  </a:cubicBezTo>
                  <a:lnTo>
                    <a:pt x="9865" y="3826"/>
                  </a:lnTo>
                  <a:lnTo>
                    <a:pt x="9865" y="3090"/>
                  </a:lnTo>
                  <a:close/>
                  <a:moveTo>
                    <a:pt x="6593" y="1"/>
                  </a:moveTo>
                  <a:cubicBezTo>
                    <a:pt x="5881" y="1"/>
                    <a:pt x="5303" y="578"/>
                    <a:pt x="5303" y="1290"/>
                  </a:cubicBezTo>
                  <a:lnTo>
                    <a:pt x="5303" y="1796"/>
                  </a:lnTo>
                  <a:cubicBezTo>
                    <a:pt x="5303" y="1945"/>
                    <a:pt x="5183" y="2060"/>
                    <a:pt x="5039" y="2060"/>
                  </a:cubicBezTo>
                  <a:lnTo>
                    <a:pt x="4832" y="2060"/>
                  </a:lnTo>
                  <a:cubicBezTo>
                    <a:pt x="4485" y="2060"/>
                    <a:pt x="4192" y="2310"/>
                    <a:pt x="4134" y="2652"/>
                  </a:cubicBezTo>
                  <a:lnTo>
                    <a:pt x="1233" y="2652"/>
                  </a:lnTo>
                  <a:cubicBezTo>
                    <a:pt x="554" y="2652"/>
                    <a:pt x="6" y="3201"/>
                    <a:pt x="1" y="3879"/>
                  </a:cubicBezTo>
                  <a:lnTo>
                    <a:pt x="1" y="11871"/>
                  </a:lnTo>
                  <a:cubicBezTo>
                    <a:pt x="6" y="12550"/>
                    <a:pt x="554" y="13098"/>
                    <a:pt x="1233" y="13103"/>
                  </a:cubicBezTo>
                  <a:lnTo>
                    <a:pt x="12757" y="13103"/>
                  </a:lnTo>
                  <a:cubicBezTo>
                    <a:pt x="13435" y="13098"/>
                    <a:pt x="13984" y="12550"/>
                    <a:pt x="13989" y="11871"/>
                  </a:cubicBezTo>
                  <a:lnTo>
                    <a:pt x="13989" y="3879"/>
                  </a:lnTo>
                  <a:cubicBezTo>
                    <a:pt x="13984" y="3201"/>
                    <a:pt x="13435" y="2652"/>
                    <a:pt x="12757" y="2652"/>
                  </a:cubicBezTo>
                  <a:lnTo>
                    <a:pt x="9855" y="2652"/>
                  </a:lnTo>
                  <a:cubicBezTo>
                    <a:pt x="9798" y="2310"/>
                    <a:pt x="9504" y="2060"/>
                    <a:pt x="9162" y="2060"/>
                  </a:cubicBezTo>
                  <a:lnTo>
                    <a:pt x="8951" y="2060"/>
                  </a:lnTo>
                  <a:cubicBezTo>
                    <a:pt x="8806" y="2060"/>
                    <a:pt x="8686" y="1945"/>
                    <a:pt x="8686" y="1796"/>
                  </a:cubicBezTo>
                  <a:lnTo>
                    <a:pt x="8686" y="1290"/>
                  </a:lnTo>
                  <a:cubicBezTo>
                    <a:pt x="8686" y="578"/>
                    <a:pt x="8109" y="1"/>
                    <a:pt x="73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9" name="Google Shape;13827;p90">
              <a:extLst>
                <a:ext uri="{FF2B5EF4-FFF2-40B4-BE49-F238E27FC236}">
                  <a16:creationId xmlns:a16="http://schemas.microsoft.com/office/drawing/2014/main" id="{7B6EF9D5-02A6-4BE8-BC7F-AD15BA728A5B}"/>
                </a:ext>
              </a:extLst>
            </p:cNvPr>
            <p:cNvSpPr/>
            <p:nvPr/>
          </p:nvSpPr>
          <p:spPr>
            <a:xfrm>
              <a:off x="8134950" y="3456158"/>
              <a:ext cx="49754" cy="42515"/>
            </a:xfrm>
            <a:custGeom>
              <a:avLst/>
              <a:gdLst/>
              <a:ahLst/>
              <a:cxnLst/>
              <a:rect l="l" t="t" r="r" b="b"/>
              <a:pathLst>
                <a:path w="1897" h="1621" extrusionOk="0">
                  <a:moveTo>
                    <a:pt x="814" y="441"/>
                  </a:moveTo>
                  <a:cubicBezTo>
                    <a:pt x="1141" y="441"/>
                    <a:pt x="1305" y="841"/>
                    <a:pt x="1074" y="1072"/>
                  </a:cubicBezTo>
                  <a:cubicBezTo>
                    <a:pt x="999" y="1146"/>
                    <a:pt x="907" y="1180"/>
                    <a:pt x="816" y="1180"/>
                  </a:cubicBezTo>
                  <a:cubicBezTo>
                    <a:pt x="627" y="1180"/>
                    <a:pt x="444" y="1033"/>
                    <a:pt x="444" y="812"/>
                  </a:cubicBezTo>
                  <a:cubicBezTo>
                    <a:pt x="444" y="605"/>
                    <a:pt x="607" y="441"/>
                    <a:pt x="814" y="441"/>
                  </a:cubicBezTo>
                  <a:close/>
                  <a:moveTo>
                    <a:pt x="819" y="0"/>
                  </a:moveTo>
                  <a:cubicBezTo>
                    <a:pt x="402" y="0"/>
                    <a:pt x="1" y="324"/>
                    <a:pt x="1" y="812"/>
                  </a:cubicBezTo>
                  <a:cubicBezTo>
                    <a:pt x="6" y="1255"/>
                    <a:pt x="367" y="1620"/>
                    <a:pt x="814" y="1620"/>
                  </a:cubicBezTo>
                  <a:cubicBezTo>
                    <a:pt x="1536" y="1620"/>
                    <a:pt x="1897" y="749"/>
                    <a:pt x="1387" y="239"/>
                  </a:cubicBezTo>
                  <a:cubicBezTo>
                    <a:pt x="1222" y="74"/>
                    <a:pt x="1018" y="0"/>
                    <a:pt x="8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30" name="Google Shape;13828;p90">
            <a:extLst>
              <a:ext uri="{FF2B5EF4-FFF2-40B4-BE49-F238E27FC236}">
                <a16:creationId xmlns:a16="http://schemas.microsoft.com/office/drawing/2014/main" id="{937B6636-09C8-4313-B3DD-83B466DD2770}"/>
              </a:ext>
            </a:extLst>
          </p:cNvPr>
          <p:cNvGrpSpPr/>
          <p:nvPr/>
        </p:nvGrpSpPr>
        <p:grpSpPr>
          <a:xfrm>
            <a:off x="7146425" y="2415855"/>
            <a:ext cx="482447" cy="475243"/>
            <a:chOff x="5359818" y="1996466"/>
            <a:chExt cx="361835" cy="356432"/>
          </a:xfrm>
        </p:grpSpPr>
        <p:sp>
          <p:nvSpPr>
            <p:cNvPr id="1531" name="Google Shape;13829;p90">
              <a:extLst>
                <a:ext uri="{FF2B5EF4-FFF2-40B4-BE49-F238E27FC236}">
                  <a16:creationId xmlns:a16="http://schemas.microsoft.com/office/drawing/2014/main" id="{2EEDC37C-D66C-49AE-BC7A-F0A409E460F5}"/>
                </a:ext>
              </a:extLst>
            </p:cNvPr>
            <p:cNvSpPr/>
            <p:nvPr/>
          </p:nvSpPr>
          <p:spPr>
            <a:xfrm>
              <a:off x="5370309" y="2153097"/>
              <a:ext cx="93160" cy="103651"/>
            </a:xfrm>
            <a:custGeom>
              <a:avLst/>
              <a:gdLst/>
              <a:ahLst/>
              <a:cxnLst/>
              <a:rect l="l" t="t" r="r" b="b"/>
              <a:pathLst>
                <a:path w="3552" h="3952" extrusionOk="0">
                  <a:moveTo>
                    <a:pt x="1035" y="1"/>
                  </a:moveTo>
                  <a:cubicBezTo>
                    <a:pt x="924" y="1"/>
                    <a:pt x="837" y="87"/>
                    <a:pt x="837" y="198"/>
                  </a:cubicBezTo>
                  <a:lnTo>
                    <a:pt x="837" y="1492"/>
                  </a:lnTo>
                  <a:cubicBezTo>
                    <a:pt x="837" y="1502"/>
                    <a:pt x="837" y="1507"/>
                    <a:pt x="837" y="1516"/>
                  </a:cubicBezTo>
                  <a:lnTo>
                    <a:pt x="837" y="1521"/>
                  </a:lnTo>
                  <a:cubicBezTo>
                    <a:pt x="837" y="1531"/>
                    <a:pt x="833" y="1536"/>
                    <a:pt x="833" y="1540"/>
                  </a:cubicBezTo>
                  <a:cubicBezTo>
                    <a:pt x="833" y="1550"/>
                    <a:pt x="828" y="1555"/>
                    <a:pt x="823" y="1564"/>
                  </a:cubicBezTo>
                  <a:cubicBezTo>
                    <a:pt x="823" y="1574"/>
                    <a:pt x="818" y="1579"/>
                    <a:pt x="813" y="1584"/>
                  </a:cubicBezTo>
                  <a:lnTo>
                    <a:pt x="813" y="1588"/>
                  </a:lnTo>
                  <a:cubicBezTo>
                    <a:pt x="813" y="1593"/>
                    <a:pt x="809" y="1598"/>
                    <a:pt x="804" y="1603"/>
                  </a:cubicBezTo>
                  <a:lnTo>
                    <a:pt x="799" y="1608"/>
                  </a:lnTo>
                  <a:lnTo>
                    <a:pt x="784" y="1622"/>
                  </a:lnTo>
                  <a:lnTo>
                    <a:pt x="765" y="1637"/>
                  </a:lnTo>
                  <a:lnTo>
                    <a:pt x="760" y="1637"/>
                  </a:lnTo>
                  <a:lnTo>
                    <a:pt x="741" y="1646"/>
                  </a:lnTo>
                  <a:cubicBezTo>
                    <a:pt x="718" y="1656"/>
                    <a:pt x="695" y="1660"/>
                    <a:pt x="672" y="1660"/>
                  </a:cubicBezTo>
                  <a:cubicBezTo>
                    <a:pt x="581" y="1660"/>
                    <a:pt x="501" y="1588"/>
                    <a:pt x="501" y="1487"/>
                  </a:cubicBezTo>
                  <a:lnTo>
                    <a:pt x="501" y="1223"/>
                  </a:lnTo>
                  <a:lnTo>
                    <a:pt x="703" y="1179"/>
                  </a:lnTo>
                  <a:lnTo>
                    <a:pt x="438" y="1146"/>
                  </a:lnTo>
                  <a:lnTo>
                    <a:pt x="395" y="1141"/>
                  </a:lnTo>
                  <a:lnTo>
                    <a:pt x="255" y="1141"/>
                  </a:lnTo>
                  <a:lnTo>
                    <a:pt x="236" y="1146"/>
                  </a:lnTo>
                  <a:lnTo>
                    <a:pt x="221" y="1151"/>
                  </a:lnTo>
                  <a:lnTo>
                    <a:pt x="202" y="1155"/>
                  </a:lnTo>
                  <a:lnTo>
                    <a:pt x="188" y="1165"/>
                  </a:lnTo>
                  <a:lnTo>
                    <a:pt x="173" y="1170"/>
                  </a:lnTo>
                  <a:cubicBezTo>
                    <a:pt x="169" y="1175"/>
                    <a:pt x="159" y="1179"/>
                    <a:pt x="149" y="1189"/>
                  </a:cubicBezTo>
                  <a:cubicBezTo>
                    <a:pt x="0" y="1314"/>
                    <a:pt x="24" y="1733"/>
                    <a:pt x="48" y="2103"/>
                  </a:cubicBezTo>
                  <a:cubicBezTo>
                    <a:pt x="77" y="2623"/>
                    <a:pt x="630" y="3138"/>
                    <a:pt x="837" y="3297"/>
                  </a:cubicBezTo>
                  <a:cubicBezTo>
                    <a:pt x="881" y="3330"/>
                    <a:pt x="905" y="3378"/>
                    <a:pt x="905" y="3436"/>
                  </a:cubicBezTo>
                  <a:lnTo>
                    <a:pt x="905" y="3951"/>
                  </a:lnTo>
                  <a:lnTo>
                    <a:pt x="3065" y="3951"/>
                  </a:lnTo>
                  <a:lnTo>
                    <a:pt x="3065" y="3234"/>
                  </a:lnTo>
                  <a:cubicBezTo>
                    <a:pt x="3065" y="3181"/>
                    <a:pt x="3089" y="3133"/>
                    <a:pt x="3128" y="3104"/>
                  </a:cubicBezTo>
                  <a:cubicBezTo>
                    <a:pt x="3527" y="2763"/>
                    <a:pt x="3551" y="1997"/>
                    <a:pt x="3527" y="1733"/>
                  </a:cubicBezTo>
                  <a:cubicBezTo>
                    <a:pt x="3518" y="1728"/>
                    <a:pt x="3518" y="1723"/>
                    <a:pt x="3518" y="1718"/>
                  </a:cubicBezTo>
                  <a:lnTo>
                    <a:pt x="3518" y="703"/>
                  </a:lnTo>
                  <a:cubicBezTo>
                    <a:pt x="3513" y="655"/>
                    <a:pt x="3498" y="612"/>
                    <a:pt x="3469" y="578"/>
                  </a:cubicBezTo>
                  <a:lnTo>
                    <a:pt x="3479" y="568"/>
                  </a:lnTo>
                  <a:lnTo>
                    <a:pt x="3426" y="540"/>
                  </a:lnTo>
                  <a:cubicBezTo>
                    <a:pt x="3402" y="520"/>
                    <a:pt x="3373" y="511"/>
                    <a:pt x="3344" y="506"/>
                  </a:cubicBezTo>
                  <a:lnTo>
                    <a:pt x="3296" y="506"/>
                  </a:lnTo>
                  <a:cubicBezTo>
                    <a:pt x="3186" y="506"/>
                    <a:pt x="3099" y="597"/>
                    <a:pt x="3099" y="708"/>
                  </a:cubicBezTo>
                  <a:lnTo>
                    <a:pt x="3099" y="1141"/>
                  </a:lnTo>
                  <a:cubicBezTo>
                    <a:pt x="3099" y="1146"/>
                    <a:pt x="3099" y="1155"/>
                    <a:pt x="3099" y="1160"/>
                  </a:cubicBezTo>
                  <a:lnTo>
                    <a:pt x="3099" y="1165"/>
                  </a:lnTo>
                  <a:cubicBezTo>
                    <a:pt x="3094" y="1175"/>
                    <a:pt x="3094" y="1179"/>
                    <a:pt x="3094" y="1189"/>
                  </a:cubicBezTo>
                  <a:cubicBezTo>
                    <a:pt x="3089" y="1194"/>
                    <a:pt x="3089" y="1199"/>
                    <a:pt x="3084" y="1208"/>
                  </a:cubicBezTo>
                  <a:lnTo>
                    <a:pt x="3084" y="1213"/>
                  </a:lnTo>
                  <a:cubicBezTo>
                    <a:pt x="3084" y="1218"/>
                    <a:pt x="3080" y="1223"/>
                    <a:pt x="3075" y="1228"/>
                  </a:cubicBezTo>
                  <a:lnTo>
                    <a:pt x="3075" y="1232"/>
                  </a:lnTo>
                  <a:cubicBezTo>
                    <a:pt x="3070" y="1237"/>
                    <a:pt x="3070" y="1242"/>
                    <a:pt x="3065" y="1247"/>
                  </a:cubicBezTo>
                  <a:lnTo>
                    <a:pt x="3060" y="1252"/>
                  </a:lnTo>
                  <a:lnTo>
                    <a:pt x="3046" y="1266"/>
                  </a:lnTo>
                  <a:lnTo>
                    <a:pt x="3041" y="1271"/>
                  </a:lnTo>
                  <a:cubicBezTo>
                    <a:pt x="3036" y="1276"/>
                    <a:pt x="3032" y="1276"/>
                    <a:pt x="3027" y="1281"/>
                  </a:cubicBezTo>
                  <a:lnTo>
                    <a:pt x="3022" y="1281"/>
                  </a:lnTo>
                  <a:lnTo>
                    <a:pt x="3003" y="1290"/>
                  </a:lnTo>
                  <a:lnTo>
                    <a:pt x="2998" y="1290"/>
                  </a:lnTo>
                  <a:cubicBezTo>
                    <a:pt x="2974" y="1301"/>
                    <a:pt x="2950" y="1306"/>
                    <a:pt x="2927" y="1306"/>
                  </a:cubicBezTo>
                  <a:cubicBezTo>
                    <a:pt x="2836" y="1306"/>
                    <a:pt x="2757" y="1231"/>
                    <a:pt x="2757" y="1131"/>
                  </a:cubicBezTo>
                  <a:lnTo>
                    <a:pt x="2757" y="549"/>
                  </a:lnTo>
                  <a:cubicBezTo>
                    <a:pt x="2757" y="501"/>
                    <a:pt x="2743" y="458"/>
                    <a:pt x="2709" y="419"/>
                  </a:cubicBezTo>
                  <a:lnTo>
                    <a:pt x="2724" y="414"/>
                  </a:lnTo>
                  <a:lnTo>
                    <a:pt x="2671" y="386"/>
                  </a:lnTo>
                  <a:cubicBezTo>
                    <a:pt x="2642" y="366"/>
                    <a:pt x="2618" y="357"/>
                    <a:pt x="2584" y="352"/>
                  </a:cubicBezTo>
                  <a:lnTo>
                    <a:pt x="2536" y="352"/>
                  </a:lnTo>
                  <a:cubicBezTo>
                    <a:pt x="2464" y="352"/>
                    <a:pt x="2396" y="395"/>
                    <a:pt x="2363" y="463"/>
                  </a:cubicBezTo>
                  <a:lnTo>
                    <a:pt x="2358" y="472"/>
                  </a:lnTo>
                  <a:lnTo>
                    <a:pt x="2358" y="1030"/>
                  </a:lnTo>
                  <a:cubicBezTo>
                    <a:pt x="2358" y="1040"/>
                    <a:pt x="2358" y="1045"/>
                    <a:pt x="2358" y="1054"/>
                  </a:cubicBezTo>
                  <a:lnTo>
                    <a:pt x="2358" y="1059"/>
                  </a:lnTo>
                  <a:cubicBezTo>
                    <a:pt x="2353" y="1064"/>
                    <a:pt x="2353" y="1074"/>
                    <a:pt x="2353" y="1078"/>
                  </a:cubicBezTo>
                  <a:cubicBezTo>
                    <a:pt x="2348" y="1083"/>
                    <a:pt x="2348" y="1093"/>
                    <a:pt x="2343" y="1098"/>
                  </a:cubicBezTo>
                  <a:lnTo>
                    <a:pt x="2343" y="1103"/>
                  </a:lnTo>
                  <a:cubicBezTo>
                    <a:pt x="2343" y="1112"/>
                    <a:pt x="2339" y="1117"/>
                    <a:pt x="2334" y="1122"/>
                  </a:cubicBezTo>
                  <a:cubicBezTo>
                    <a:pt x="2329" y="1131"/>
                    <a:pt x="2324" y="1136"/>
                    <a:pt x="2319" y="1141"/>
                  </a:cubicBezTo>
                  <a:lnTo>
                    <a:pt x="2319" y="1146"/>
                  </a:lnTo>
                  <a:lnTo>
                    <a:pt x="2305" y="1155"/>
                  </a:lnTo>
                  <a:lnTo>
                    <a:pt x="2300" y="1160"/>
                  </a:lnTo>
                  <a:lnTo>
                    <a:pt x="2286" y="1175"/>
                  </a:lnTo>
                  <a:lnTo>
                    <a:pt x="2281" y="1175"/>
                  </a:lnTo>
                  <a:lnTo>
                    <a:pt x="2262" y="1184"/>
                  </a:lnTo>
                  <a:cubicBezTo>
                    <a:pt x="2240" y="1194"/>
                    <a:pt x="2217" y="1198"/>
                    <a:pt x="2195" y="1198"/>
                  </a:cubicBezTo>
                  <a:cubicBezTo>
                    <a:pt x="2103" y="1198"/>
                    <a:pt x="2021" y="1122"/>
                    <a:pt x="2021" y="1021"/>
                  </a:cubicBezTo>
                  <a:lnTo>
                    <a:pt x="2021" y="414"/>
                  </a:lnTo>
                  <a:cubicBezTo>
                    <a:pt x="2021" y="366"/>
                    <a:pt x="2002" y="318"/>
                    <a:pt x="1973" y="285"/>
                  </a:cubicBezTo>
                  <a:lnTo>
                    <a:pt x="1983" y="280"/>
                  </a:lnTo>
                  <a:lnTo>
                    <a:pt x="1930" y="246"/>
                  </a:lnTo>
                  <a:cubicBezTo>
                    <a:pt x="1906" y="232"/>
                    <a:pt x="1877" y="222"/>
                    <a:pt x="1848" y="217"/>
                  </a:cubicBezTo>
                  <a:lnTo>
                    <a:pt x="1800" y="217"/>
                  </a:lnTo>
                  <a:cubicBezTo>
                    <a:pt x="1728" y="217"/>
                    <a:pt x="1660" y="256"/>
                    <a:pt x="1626" y="323"/>
                  </a:cubicBezTo>
                  <a:lnTo>
                    <a:pt x="1622" y="333"/>
                  </a:lnTo>
                  <a:lnTo>
                    <a:pt x="1622" y="1030"/>
                  </a:lnTo>
                  <a:cubicBezTo>
                    <a:pt x="1622" y="1040"/>
                    <a:pt x="1622" y="1045"/>
                    <a:pt x="1622" y="1054"/>
                  </a:cubicBezTo>
                  <a:lnTo>
                    <a:pt x="1622" y="1059"/>
                  </a:lnTo>
                  <a:cubicBezTo>
                    <a:pt x="1622" y="1064"/>
                    <a:pt x="1617" y="1074"/>
                    <a:pt x="1617" y="1078"/>
                  </a:cubicBezTo>
                  <a:cubicBezTo>
                    <a:pt x="1612" y="1083"/>
                    <a:pt x="1612" y="1093"/>
                    <a:pt x="1607" y="1098"/>
                  </a:cubicBezTo>
                  <a:lnTo>
                    <a:pt x="1607" y="1103"/>
                  </a:lnTo>
                  <a:cubicBezTo>
                    <a:pt x="1607" y="1112"/>
                    <a:pt x="1602" y="1117"/>
                    <a:pt x="1598" y="1122"/>
                  </a:cubicBezTo>
                  <a:cubicBezTo>
                    <a:pt x="1598" y="1131"/>
                    <a:pt x="1593" y="1136"/>
                    <a:pt x="1588" y="1141"/>
                  </a:cubicBezTo>
                  <a:lnTo>
                    <a:pt x="1583" y="1146"/>
                  </a:lnTo>
                  <a:lnTo>
                    <a:pt x="1569" y="1155"/>
                  </a:lnTo>
                  <a:lnTo>
                    <a:pt x="1564" y="1160"/>
                  </a:lnTo>
                  <a:lnTo>
                    <a:pt x="1550" y="1175"/>
                  </a:lnTo>
                  <a:lnTo>
                    <a:pt x="1545" y="1175"/>
                  </a:lnTo>
                  <a:lnTo>
                    <a:pt x="1525" y="1184"/>
                  </a:lnTo>
                  <a:cubicBezTo>
                    <a:pt x="1503" y="1194"/>
                    <a:pt x="1481" y="1198"/>
                    <a:pt x="1459" y="1198"/>
                  </a:cubicBezTo>
                  <a:cubicBezTo>
                    <a:pt x="1367" y="1198"/>
                    <a:pt x="1285" y="1122"/>
                    <a:pt x="1285" y="1021"/>
                  </a:cubicBezTo>
                  <a:lnTo>
                    <a:pt x="1285" y="198"/>
                  </a:lnTo>
                  <a:cubicBezTo>
                    <a:pt x="1285" y="150"/>
                    <a:pt x="1270" y="106"/>
                    <a:pt x="1237" y="68"/>
                  </a:cubicBezTo>
                  <a:lnTo>
                    <a:pt x="1251" y="63"/>
                  </a:lnTo>
                  <a:lnTo>
                    <a:pt x="1198" y="34"/>
                  </a:lnTo>
                  <a:cubicBezTo>
                    <a:pt x="1174" y="15"/>
                    <a:pt x="1145" y="5"/>
                    <a:pt x="1112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2" name="Google Shape;13830;p90">
              <a:extLst>
                <a:ext uri="{FF2B5EF4-FFF2-40B4-BE49-F238E27FC236}">
                  <a16:creationId xmlns:a16="http://schemas.microsoft.com/office/drawing/2014/main" id="{CAB83226-269C-4AB8-A809-1401E5588069}"/>
                </a:ext>
              </a:extLst>
            </p:cNvPr>
            <p:cNvSpPr/>
            <p:nvPr/>
          </p:nvSpPr>
          <p:spPr>
            <a:xfrm>
              <a:off x="5502941" y="2010576"/>
              <a:ext cx="100346" cy="118837"/>
            </a:xfrm>
            <a:custGeom>
              <a:avLst/>
              <a:gdLst/>
              <a:ahLst/>
              <a:cxnLst/>
              <a:rect l="l" t="t" r="r" b="b"/>
              <a:pathLst>
                <a:path w="3826" h="4531" extrusionOk="0">
                  <a:moveTo>
                    <a:pt x="1515" y="0"/>
                  </a:moveTo>
                  <a:cubicBezTo>
                    <a:pt x="1479" y="0"/>
                    <a:pt x="1445" y="11"/>
                    <a:pt x="1415" y="31"/>
                  </a:cubicBezTo>
                  <a:cubicBezTo>
                    <a:pt x="1367" y="55"/>
                    <a:pt x="1338" y="98"/>
                    <a:pt x="1323" y="151"/>
                  </a:cubicBezTo>
                  <a:lnTo>
                    <a:pt x="939" y="1585"/>
                  </a:lnTo>
                  <a:cubicBezTo>
                    <a:pt x="934" y="1595"/>
                    <a:pt x="934" y="1604"/>
                    <a:pt x="929" y="1609"/>
                  </a:cubicBezTo>
                  <a:lnTo>
                    <a:pt x="929" y="1619"/>
                  </a:lnTo>
                  <a:cubicBezTo>
                    <a:pt x="924" y="1624"/>
                    <a:pt x="919" y="1633"/>
                    <a:pt x="914" y="1638"/>
                  </a:cubicBezTo>
                  <a:cubicBezTo>
                    <a:pt x="910" y="1643"/>
                    <a:pt x="905" y="1653"/>
                    <a:pt x="900" y="1657"/>
                  </a:cubicBezTo>
                  <a:lnTo>
                    <a:pt x="895" y="1662"/>
                  </a:lnTo>
                  <a:lnTo>
                    <a:pt x="881" y="1677"/>
                  </a:lnTo>
                  <a:lnTo>
                    <a:pt x="876" y="1681"/>
                  </a:lnTo>
                  <a:cubicBezTo>
                    <a:pt x="871" y="1686"/>
                    <a:pt x="866" y="1686"/>
                    <a:pt x="857" y="1691"/>
                  </a:cubicBezTo>
                  <a:lnTo>
                    <a:pt x="847" y="1696"/>
                  </a:lnTo>
                  <a:cubicBezTo>
                    <a:pt x="822" y="1709"/>
                    <a:pt x="795" y="1716"/>
                    <a:pt x="769" y="1716"/>
                  </a:cubicBezTo>
                  <a:cubicBezTo>
                    <a:pt x="700" y="1716"/>
                    <a:pt x="634" y="1673"/>
                    <a:pt x="607" y="1600"/>
                  </a:cubicBezTo>
                  <a:lnTo>
                    <a:pt x="602" y="1585"/>
                  </a:lnTo>
                  <a:lnTo>
                    <a:pt x="380" y="1494"/>
                  </a:lnTo>
                  <a:lnTo>
                    <a:pt x="149" y="1393"/>
                  </a:lnTo>
                  <a:lnTo>
                    <a:pt x="135" y="1441"/>
                  </a:lnTo>
                  <a:cubicBezTo>
                    <a:pt x="82" y="1624"/>
                    <a:pt x="44" y="1811"/>
                    <a:pt x="15" y="2004"/>
                  </a:cubicBezTo>
                  <a:cubicBezTo>
                    <a:pt x="5" y="2062"/>
                    <a:pt x="0" y="2119"/>
                    <a:pt x="5" y="2177"/>
                  </a:cubicBezTo>
                  <a:cubicBezTo>
                    <a:pt x="15" y="2687"/>
                    <a:pt x="409" y="3212"/>
                    <a:pt x="491" y="3322"/>
                  </a:cubicBezTo>
                  <a:lnTo>
                    <a:pt x="510" y="3342"/>
                  </a:lnTo>
                  <a:cubicBezTo>
                    <a:pt x="534" y="3370"/>
                    <a:pt x="549" y="3409"/>
                    <a:pt x="549" y="3452"/>
                  </a:cubicBezTo>
                  <a:lnTo>
                    <a:pt x="549" y="4530"/>
                  </a:lnTo>
                  <a:lnTo>
                    <a:pt x="2685" y="4530"/>
                  </a:lnTo>
                  <a:lnTo>
                    <a:pt x="2685" y="3827"/>
                  </a:lnTo>
                  <a:cubicBezTo>
                    <a:pt x="2685" y="3760"/>
                    <a:pt x="2724" y="3702"/>
                    <a:pt x="2781" y="3674"/>
                  </a:cubicBezTo>
                  <a:cubicBezTo>
                    <a:pt x="3344" y="3385"/>
                    <a:pt x="3484" y="2442"/>
                    <a:pt x="3484" y="2432"/>
                  </a:cubicBezTo>
                  <a:cubicBezTo>
                    <a:pt x="3489" y="2427"/>
                    <a:pt x="3489" y="2418"/>
                    <a:pt x="3489" y="2413"/>
                  </a:cubicBezTo>
                  <a:lnTo>
                    <a:pt x="3811" y="1253"/>
                  </a:lnTo>
                  <a:cubicBezTo>
                    <a:pt x="3826" y="1191"/>
                    <a:pt x="3806" y="1128"/>
                    <a:pt x="3763" y="1080"/>
                  </a:cubicBezTo>
                  <a:lnTo>
                    <a:pt x="3773" y="1075"/>
                  </a:lnTo>
                  <a:lnTo>
                    <a:pt x="3715" y="1042"/>
                  </a:lnTo>
                  <a:cubicBezTo>
                    <a:pt x="3696" y="1032"/>
                    <a:pt x="3676" y="1027"/>
                    <a:pt x="3657" y="1022"/>
                  </a:cubicBezTo>
                  <a:lnTo>
                    <a:pt x="3638" y="1017"/>
                  </a:lnTo>
                  <a:cubicBezTo>
                    <a:pt x="3621" y="1013"/>
                    <a:pt x="3603" y="1011"/>
                    <a:pt x="3587" y="1011"/>
                  </a:cubicBezTo>
                  <a:cubicBezTo>
                    <a:pt x="3496" y="1011"/>
                    <a:pt x="3418" y="1073"/>
                    <a:pt x="3397" y="1167"/>
                  </a:cubicBezTo>
                  <a:lnTo>
                    <a:pt x="3205" y="1768"/>
                  </a:lnTo>
                  <a:cubicBezTo>
                    <a:pt x="3205" y="1778"/>
                    <a:pt x="3200" y="1783"/>
                    <a:pt x="3195" y="1792"/>
                  </a:cubicBezTo>
                  <a:lnTo>
                    <a:pt x="3195" y="1802"/>
                  </a:lnTo>
                  <a:lnTo>
                    <a:pt x="3186" y="1811"/>
                  </a:lnTo>
                  <a:cubicBezTo>
                    <a:pt x="3166" y="1840"/>
                    <a:pt x="3142" y="1864"/>
                    <a:pt x="3109" y="1874"/>
                  </a:cubicBezTo>
                  <a:lnTo>
                    <a:pt x="3094" y="1884"/>
                  </a:lnTo>
                  <a:cubicBezTo>
                    <a:pt x="3077" y="1888"/>
                    <a:pt x="3059" y="1891"/>
                    <a:pt x="3041" y="1891"/>
                  </a:cubicBezTo>
                  <a:cubicBezTo>
                    <a:pt x="3023" y="1891"/>
                    <a:pt x="3005" y="1888"/>
                    <a:pt x="2988" y="1884"/>
                  </a:cubicBezTo>
                  <a:cubicBezTo>
                    <a:pt x="2897" y="1855"/>
                    <a:pt x="2849" y="1758"/>
                    <a:pt x="2878" y="1667"/>
                  </a:cubicBezTo>
                  <a:lnTo>
                    <a:pt x="3061" y="1080"/>
                  </a:lnTo>
                  <a:lnTo>
                    <a:pt x="3094" y="936"/>
                  </a:lnTo>
                  <a:cubicBezTo>
                    <a:pt x="3109" y="873"/>
                    <a:pt x="3094" y="806"/>
                    <a:pt x="3046" y="758"/>
                  </a:cubicBezTo>
                  <a:lnTo>
                    <a:pt x="3061" y="748"/>
                  </a:lnTo>
                  <a:lnTo>
                    <a:pt x="2993" y="714"/>
                  </a:lnTo>
                  <a:lnTo>
                    <a:pt x="2974" y="705"/>
                  </a:lnTo>
                  <a:lnTo>
                    <a:pt x="2950" y="700"/>
                  </a:lnTo>
                  <a:lnTo>
                    <a:pt x="2931" y="695"/>
                  </a:lnTo>
                  <a:cubicBezTo>
                    <a:pt x="2914" y="691"/>
                    <a:pt x="2897" y="689"/>
                    <a:pt x="2881" y="689"/>
                  </a:cubicBezTo>
                  <a:cubicBezTo>
                    <a:pt x="2818" y="689"/>
                    <a:pt x="2762" y="718"/>
                    <a:pt x="2724" y="767"/>
                  </a:cubicBezTo>
                  <a:lnTo>
                    <a:pt x="2719" y="777"/>
                  </a:lnTo>
                  <a:lnTo>
                    <a:pt x="2507" y="1489"/>
                  </a:lnTo>
                  <a:cubicBezTo>
                    <a:pt x="2502" y="1499"/>
                    <a:pt x="2502" y="1503"/>
                    <a:pt x="2498" y="1513"/>
                  </a:cubicBezTo>
                  <a:lnTo>
                    <a:pt x="2498" y="1518"/>
                  </a:lnTo>
                  <a:cubicBezTo>
                    <a:pt x="2493" y="1527"/>
                    <a:pt x="2493" y="1532"/>
                    <a:pt x="2488" y="1537"/>
                  </a:cubicBezTo>
                  <a:lnTo>
                    <a:pt x="2488" y="1542"/>
                  </a:lnTo>
                  <a:cubicBezTo>
                    <a:pt x="2483" y="1547"/>
                    <a:pt x="2478" y="1552"/>
                    <a:pt x="2474" y="1556"/>
                  </a:cubicBezTo>
                  <a:lnTo>
                    <a:pt x="2469" y="1566"/>
                  </a:lnTo>
                  <a:lnTo>
                    <a:pt x="2459" y="1571"/>
                  </a:lnTo>
                  <a:cubicBezTo>
                    <a:pt x="2445" y="1585"/>
                    <a:pt x="2430" y="1590"/>
                    <a:pt x="2416" y="1600"/>
                  </a:cubicBezTo>
                  <a:cubicBezTo>
                    <a:pt x="2392" y="1609"/>
                    <a:pt x="2372" y="1614"/>
                    <a:pt x="2348" y="1614"/>
                  </a:cubicBezTo>
                  <a:cubicBezTo>
                    <a:pt x="2233" y="1614"/>
                    <a:pt x="2146" y="1503"/>
                    <a:pt x="2180" y="1393"/>
                  </a:cubicBezTo>
                  <a:lnTo>
                    <a:pt x="2406" y="628"/>
                  </a:lnTo>
                  <a:cubicBezTo>
                    <a:pt x="2421" y="565"/>
                    <a:pt x="2406" y="498"/>
                    <a:pt x="2363" y="450"/>
                  </a:cubicBezTo>
                  <a:lnTo>
                    <a:pt x="2372" y="445"/>
                  </a:lnTo>
                  <a:lnTo>
                    <a:pt x="2315" y="416"/>
                  </a:lnTo>
                  <a:cubicBezTo>
                    <a:pt x="2300" y="406"/>
                    <a:pt x="2281" y="397"/>
                    <a:pt x="2262" y="392"/>
                  </a:cubicBezTo>
                  <a:lnTo>
                    <a:pt x="2238" y="387"/>
                  </a:lnTo>
                  <a:cubicBezTo>
                    <a:pt x="2223" y="383"/>
                    <a:pt x="2207" y="381"/>
                    <a:pt x="2192" y="381"/>
                  </a:cubicBezTo>
                  <a:cubicBezTo>
                    <a:pt x="2135" y="381"/>
                    <a:pt x="2079" y="409"/>
                    <a:pt x="2040" y="454"/>
                  </a:cubicBezTo>
                  <a:lnTo>
                    <a:pt x="2036" y="459"/>
                  </a:lnTo>
                  <a:lnTo>
                    <a:pt x="1785" y="1321"/>
                  </a:lnTo>
                  <a:cubicBezTo>
                    <a:pt x="1785" y="1330"/>
                    <a:pt x="1781" y="1335"/>
                    <a:pt x="1776" y="1345"/>
                  </a:cubicBezTo>
                  <a:lnTo>
                    <a:pt x="1776" y="1349"/>
                  </a:lnTo>
                  <a:cubicBezTo>
                    <a:pt x="1776" y="1354"/>
                    <a:pt x="1771" y="1364"/>
                    <a:pt x="1766" y="1369"/>
                  </a:cubicBezTo>
                  <a:lnTo>
                    <a:pt x="1761" y="1374"/>
                  </a:lnTo>
                  <a:cubicBezTo>
                    <a:pt x="1757" y="1378"/>
                    <a:pt x="1757" y="1383"/>
                    <a:pt x="1752" y="1388"/>
                  </a:cubicBezTo>
                  <a:lnTo>
                    <a:pt x="1742" y="1398"/>
                  </a:lnTo>
                  <a:lnTo>
                    <a:pt x="1737" y="1402"/>
                  </a:lnTo>
                  <a:cubicBezTo>
                    <a:pt x="1723" y="1412"/>
                    <a:pt x="1708" y="1422"/>
                    <a:pt x="1694" y="1431"/>
                  </a:cubicBezTo>
                  <a:lnTo>
                    <a:pt x="1680" y="1436"/>
                  </a:lnTo>
                  <a:cubicBezTo>
                    <a:pt x="1660" y="1441"/>
                    <a:pt x="1641" y="1446"/>
                    <a:pt x="1622" y="1446"/>
                  </a:cubicBezTo>
                  <a:cubicBezTo>
                    <a:pt x="1506" y="1446"/>
                    <a:pt x="1425" y="1335"/>
                    <a:pt x="1453" y="1224"/>
                  </a:cubicBezTo>
                  <a:lnTo>
                    <a:pt x="1708" y="339"/>
                  </a:lnTo>
                  <a:lnTo>
                    <a:pt x="1732" y="248"/>
                  </a:lnTo>
                  <a:cubicBezTo>
                    <a:pt x="1742" y="195"/>
                    <a:pt x="1737" y="142"/>
                    <a:pt x="1708" y="98"/>
                  </a:cubicBezTo>
                  <a:cubicBezTo>
                    <a:pt x="1699" y="89"/>
                    <a:pt x="1694" y="79"/>
                    <a:pt x="1684" y="70"/>
                  </a:cubicBezTo>
                  <a:lnTo>
                    <a:pt x="1699" y="65"/>
                  </a:lnTo>
                  <a:lnTo>
                    <a:pt x="1641" y="31"/>
                  </a:lnTo>
                  <a:cubicBezTo>
                    <a:pt x="1622" y="21"/>
                    <a:pt x="1603" y="17"/>
                    <a:pt x="1583" y="12"/>
                  </a:cubicBezTo>
                  <a:lnTo>
                    <a:pt x="1564" y="7"/>
                  </a:lnTo>
                  <a:cubicBezTo>
                    <a:pt x="1548" y="3"/>
                    <a:pt x="1531" y="0"/>
                    <a:pt x="1515" y="0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3" name="Google Shape;13831;p90">
              <a:extLst>
                <a:ext uri="{FF2B5EF4-FFF2-40B4-BE49-F238E27FC236}">
                  <a16:creationId xmlns:a16="http://schemas.microsoft.com/office/drawing/2014/main" id="{5C155701-52F7-44E1-A21E-35ABB3089D5B}"/>
                </a:ext>
              </a:extLst>
            </p:cNvPr>
            <p:cNvSpPr/>
            <p:nvPr/>
          </p:nvSpPr>
          <p:spPr>
            <a:xfrm>
              <a:off x="5617529" y="2121938"/>
              <a:ext cx="93160" cy="103625"/>
            </a:xfrm>
            <a:custGeom>
              <a:avLst/>
              <a:gdLst/>
              <a:ahLst/>
              <a:cxnLst/>
              <a:rect l="l" t="t" r="r" b="b"/>
              <a:pathLst>
                <a:path w="3552" h="3951" extrusionOk="0">
                  <a:moveTo>
                    <a:pt x="1040" y="0"/>
                  </a:moveTo>
                  <a:cubicBezTo>
                    <a:pt x="929" y="0"/>
                    <a:pt x="842" y="87"/>
                    <a:pt x="842" y="197"/>
                  </a:cubicBezTo>
                  <a:lnTo>
                    <a:pt x="842" y="1492"/>
                  </a:lnTo>
                  <a:cubicBezTo>
                    <a:pt x="842" y="1497"/>
                    <a:pt x="842" y="1506"/>
                    <a:pt x="842" y="1516"/>
                  </a:cubicBezTo>
                  <a:lnTo>
                    <a:pt x="842" y="1521"/>
                  </a:lnTo>
                  <a:cubicBezTo>
                    <a:pt x="838" y="1525"/>
                    <a:pt x="838" y="1530"/>
                    <a:pt x="838" y="1540"/>
                  </a:cubicBezTo>
                  <a:cubicBezTo>
                    <a:pt x="833" y="1545"/>
                    <a:pt x="833" y="1554"/>
                    <a:pt x="828" y="1559"/>
                  </a:cubicBezTo>
                  <a:lnTo>
                    <a:pt x="828" y="1564"/>
                  </a:lnTo>
                  <a:cubicBezTo>
                    <a:pt x="828" y="1569"/>
                    <a:pt x="823" y="1574"/>
                    <a:pt x="818" y="1578"/>
                  </a:cubicBezTo>
                  <a:lnTo>
                    <a:pt x="818" y="1583"/>
                  </a:lnTo>
                  <a:cubicBezTo>
                    <a:pt x="814" y="1588"/>
                    <a:pt x="814" y="1598"/>
                    <a:pt x="809" y="1602"/>
                  </a:cubicBezTo>
                  <a:lnTo>
                    <a:pt x="804" y="1607"/>
                  </a:lnTo>
                  <a:lnTo>
                    <a:pt x="789" y="1617"/>
                  </a:lnTo>
                  <a:lnTo>
                    <a:pt x="785" y="1622"/>
                  </a:lnTo>
                  <a:lnTo>
                    <a:pt x="770" y="1631"/>
                  </a:lnTo>
                  <a:lnTo>
                    <a:pt x="765" y="1631"/>
                  </a:lnTo>
                  <a:lnTo>
                    <a:pt x="746" y="1641"/>
                  </a:lnTo>
                  <a:cubicBezTo>
                    <a:pt x="722" y="1652"/>
                    <a:pt x="698" y="1657"/>
                    <a:pt x="675" y="1657"/>
                  </a:cubicBezTo>
                  <a:cubicBezTo>
                    <a:pt x="585" y="1657"/>
                    <a:pt x="506" y="1582"/>
                    <a:pt x="506" y="1482"/>
                  </a:cubicBezTo>
                  <a:lnTo>
                    <a:pt x="506" y="1217"/>
                  </a:lnTo>
                  <a:lnTo>
                    <a:pt x="708" y="1179"/>
                  </a:lnTo>
                  <a:lnTo>
                    <a:pt x="443" y="1145"/>
                  </a:lnTo>
                  <a:lnTo>
                    <a:pt x="395" y="1140"/>
                  </a:lnTo>
                  <a:lnTo>
                    <a:pt x="260" y="1140"/>
                  </a:lnTo>
                  <a:lnTo>
                    <a:pt x="236" y="1145"/>
                  </a:lnTo>
                  <a:lnTo>
                    <a:pt x="222" y="1150"/>
                  </a:lnTo>
                  <a:lnTo>
                    <a:pt x="207" y="1155"/>
                  </a:lnTo>
                  <a:lnTo>
                    <a:pt x="188" y="1165"/>
                  </a:lnTo>
                  <a:lnTo>
                    <a:pt x="178" y="1169"/>
                  </a:lnTo>
                  <a:cubicBezTo>
                    <a:pt x="169" y="1174"/>
                    <a:pt x="159" y="1179"/>
                    <a:pt x="154" y="1184"/>
                  </a:cubicBezTo>
                  <a:cubicBezTo>
                    <a:pt x="0" y="1314"/>
                    <a:pt x="24" y="1732"/>
                    <a:pt x="48" y="2103"/>
                  </a:cubicBezTo>
                  <a:cubicBezTo>
                    <a:pt x="87" y="2728"/>
                    <a:pt x="833" y="3287"/>
                    <a:pt x="838" y="3291"/>
                  </a:cubicBezTo>
                  <a:cubicBezTo>
                    <a:pt x="881" y="3325"/>
                    <a:pt x="910" y="3378"/>
                    <a:pt x="910" y="3431"/>
                  </a:cubicBezTo>
                  <a:lnTo>
                    <a:pt x="910" y="3951"/>
                  </a:lnTo>
                  <a:lnTo>
                    <a:pt x="3065" y="3951"/>
                  </a:lnTo>
                  <a:lnTo>
                    <a:pt x="3065" y="3229"/>
                  </a:lnTo>
                  <a:cubicBezTo>
                    <a:pt x="3065" y="3181"/>
                    <a:pt x="3089" y="3133"/>
                    <a:pt x="3128" y="3099"/>
                  </a:cubicBezTo>
                  <a:cubicBezTo>
                    <a:pt x="3532" y="2757"/>
                    <a:pt x="3551" y="1997"/>
                    <a:pt x="3527" y="1732"/>
                  </a:cubicBezTo>
                  <a:cubicBezTo>
                    <a:pt x="3518" y="1728"/>
                    <a:pt x="3508" y="1723"/>
                    <a:pt x="3503" y="1713"/>
                  </a:cubicBezTo>
                  <a:lnTo>
                    <a:pt x="3503" y="698"/>
                  </a:lnTo>
                  <a:cubicBezTo>
                    <a:pt x="3503" y="655"/>
                    <a:pt x="3484" y="606"/>
                    <a:pt x="3455" y="573"/>
                  </a:cubicBezTo>
                  <a:lnTo>
                    <a:pt x="3470" y="568"/>
                  </a:lnTo>
                  <a:lnTo>
                    <a:pt x="3417" y="534"/>
                  </a:lnTo>
                  <a:cubicBezTo>
                    <a:pt x="3393" y="520"/>
                    <a:pt x="3364" y="510"/>
                    <a:pt x="3330" y="505"/>
                  </a:cubicBezTo>
                  <a:lnTo>
                    <a:pt x="3282" y="505"/>
                  </a:lnTo>
                  <a:cubicBezTo>
                    <a:pt x="3176" y="505"/>
                    <a:pt x="3085" y="592"/>
                    <a:pt x="3085" y="703"/>
                  </a:cubicBezTo>
                  <a:lnTo>
                    <a:pt x="3085" y="1136"/>
                  </a:lnTo>
                  <a:cubicBezTo>
                    <a:pt x="3085" y="1145"/>
                    <a:pt x="3085" y="1150"/>
                    <a:pt x="3085" y="1160"/>
                  </a:cubicBezTo>
                  <a:lnTo>
                    <a:pt x="3085" y="1165"/>
                  </a:lnTo>
                  <a:cubicBezTo>
                    <a:pt x="3085" y="1169"/>
                    <a:pt x="3085" y="1179"/>
                    <a:pt x="3080" y="1184"/>
                  </a:cubicBezTo>
                  <a:cubicBezTo>
                    <a:pt x="3080" y="1189"/>
                    <a:pt x="3075" y="1198"/>
                    <a:pt x="3075" y="1203"/>
                  </a:cubicBezTo>
                  <a:lnTo>
                    <a:pt x="3075" y="1208"/>
                  </a:lnTo>
                  <a:cubicBezTo>
                    <a:pt x="3070" y="1213"/>
                    <a:pt x="3065" y="1222"/>
                    <a:pt x="3065" y="1227"/>
                  </a:cubicBezTo>
                  <a:cubicBezTo>
                    <a:pt x="3061" y="1237"/>
                    <a:pt x="3056" y="1242"/>
                    <a:pt x="3051" y="1246"/>
                  </a:cubicBezTo>
                  <a:lnTo>
                    <a:pt x="3046" y="1251"/>
                  </a:lnTo>
                  <a:lnTo>
                    <a:pt x="3037" y="1261"/>
                  </a:lnTo>
                  <a:lnTo>
                    <a:pt x="3032" y="1266"/>
                  </a:lnTo>
                  <a:cubicBezTo>
                    <a:pt x="3027" y="1270"/>
                    <a:pt x="3022" y="1275"/>
                    <a:pt x="3012" y="1280"/>
                  </a:cubicBezTo>
                  <a:lnTo>
                    <a:pt x="3008" y="1280"/>
                  </a:lnTo>
                  <a:lnTo>
                    <a:pt x="2988" y="1290"/>
                  </a:lnTo>
                  <a:lnTo>
                    <a:pt x="2979" y="1290"/>
                  </a:lnTo>
                  <a:cubicBezTo>
                    <a:pt x="2956" y="1299"/>
                    <a:pt x="2932" y="1304"/>
                    <a:pt x="2910" y="1304"/>
                  </a:cubicBezTo>
                  <a:cubicBezTo>
                    <a:pt x="2817" y="1304"/>
                    <a:pt x="2734" y="1231"/>
                    <a:pt x="2738" y="1131"/>
                  </a:cubicBezTo>
                  <a:lnTo>
                    <a:pt x="2738" y="549"/>
                  </a:lnTo>
                  <a:cubicBezTo>
                    <a:pt x="2733" y="501"/>
                    <a:pt x="2719" y="452"/>
                    <a:pt x="2690" y="419"/>
                  </a:cubicBezTo>
                  <a:lnTo>
                    <a:pt x="2700" y="414"/>
                  </a:lnTo>
                  <a:lnTo>
                    <a:pt x="2647" y="380"/>
                  </a:lnTo>
                  <a:cubicBezTo>
                    <a:pt x="2623" y="366"/>
                    <a:pt x="2594" y="356"/>
                    <a:pt x="2565" y="351"/>
                  </a:cubicBezTo>
                  <a:lnTo>
                    <a:pt x="2517" y="351"/>
                  </a:lnTo>
                  <a:cubicBezTo>
                    <a:pt x="2440" y="351"/>
                    <a:pt x="2373" y="395"/>
                    <a:pt x="2339" y="457"/>
                  </a:cubicBezTo>
                  <a:lnTo>
                    <a:pt x="2334" y="467"/>
                  </a:lnTo>
                  <a:lnTo>
                    <a:pt x="2334" y="1025"/>
                  </a:lnTo>
                  <a:cubicBezTo>
                    <a:pt x="2334" y="1035"/>
                    <a:pt x="2334" y="1039"/>
                    <a:pt x="2334" y="1049"/>
                  </a:cubicBezTo>
                  <a:lnTo>
                    <a:pt x="2334" y="1054"/>
                  </a:lnTo>
                  <a:cubicBezTo>
                    <a:pt x="2334" y="1059"/>
                    <a:pt x="2329" y="1068"/>
                    <a:pt x="2329" y="1073"/>
                  </a:cubicBezTo>
                  <a:cubicBezTo>
                    <a:pt x="2329" y="1078"/>
                    <a:pt x="2324" y="1088"/>
                    <a:pt x="2324" y="1092"/>
                  </a:cubicBezTo>
                  <a:lnTo>
                    <a:pt x="2324" y="1097"/>
                  </a:lnTo>
                  <a:cubicBezTo>
                    <a:pt x="2320" y="1102"/>
                    <a:pt x="2315" y="1112"/>
                    <a:pt x="2315" y="1116"/>
                  </a:cubicBezTo>
                  <a:cubicBezTo>
                    <a:pt x="2310" y="1126"/>
                    <a:pt x="2305" y="1131"/>
                    <a:pt x="2300" y="1136"/>
                  </a:cubicBezTo>
                  <a:lnTo>
                    <a:pt x="2296" y="1140"/>
                  </a:lnTo>
                  <a:lnTo>
                    <a:pt x="2281" y="1150"/>
                  </a:lnTo>
                  <a:lnTo>
                    <a:pt x="2281" y="1155"/>
                  </a:lnTo>
                  <a:cubicBezTo>
                    <a:pt x="2276" y="1160"/>
                    <a:pt x="2267" y="1165"/>
                    <a:pt x="2262" y="1169"/>
                  </a:cubicBezTo>
                  <a:lnTo>
                    <a:pt x="2257" y="1169"/>
                  </a:lnTo>
                  <a:lnTo>
                    <a:pt x="2238" y="1179"/>
                  </a:lnTo>
                  <a:lnTo>
                    <a:pt x="2233" y="1179"/>
                  </a:lnTo>
                  <a:cubicBezTo>
                    <a:pt x="2211" y="1189"/>
                    <a:pt x="2188" y="1193"/>
                    <a:pt x="2166" y="1193"/>
                  </a:cubicBezTo>
                  <a:cubicBezTo>
                    <a:pt x="2076" y="1193"/>
                    <a:pt x="1992" y="1121"/>
                    <a:pt x="1992" y="1020"/>
                  </a:cubicBezTo>
                  <a:lnTo>
                    <a:pt x="1992" y="409"/>
                  </a:lnTo>
                  <a:cubicBezTo>
                    <a:pt x="1992" y="361"/>
                    <a:pt x="1978" y="318"/>
                    <a:pt x="1949" y="279"/>
                  </a:cubicBezTo>
                  <a:lnTo>
                    <a:pt x="1959" y="274"/>
                  </a:lnTo>
                  <a:lnTo>
                    <a:pt x="1906" y="246"/>
                  </a:lnTo>
                  <a:cubicBezTo>
                    <a:pt x="1882" y="226"/>
                    <a:pt x="1853" y="217"/>
                    <a:pt x="1824" y="212"/>
                  </a:cubicBezTo>
                  <a:lnTo>
                    <a:pt x="1776" y="212"/>
                  </a:lnTo>
                  <a:cubicBezTo>
                    <a:pt x="1704" y="212"/>
                    <a:pt x="1636" y="255"/>
                    <a:pt x="1598" y="318"/>
                  </a:cubicBezTo>
                  <a:lnTo>
                    <a:pt x="1593" y="327"/>
                  </a:lnTo>
                  <a:lnTo>
                    <a:pt x="1593" y="1030"/>
                  </a:lnTo>
                  <a:cubicBezTo>
                    <a:pt x="1593" y="1035"/>
                    <a:pt x="1593" y="1044"/>
                    <a:pt x="1593" y="1054"/>
                  </a:cubicBezTo>
                  <a:lnTo>
                    <a:pt x="1593" y="1059"/>
                  </a:lnTo>
                  <a:cubicBezTo>
                    <a:pt x="1593" y="1064"/>
                    <a:pt x="1593" y="1073"/>
                    <a:pt x="1588" y="1078"/>
                  </a:cubicBezTo>
                  <a:cubicBezTo>
                    <a:pt x="1588" y="1083"/>
                    <a:pt x="1588" y="1092"/>
                    <a:pt x="1583" y="1097"/>
                  </a:cubicBezTo>
                  <a:lnTo>
                    <a:pt x="1583" y="1102"/>
                  </a:lnTo>
                  <a:cubicBezTo>
                    <a:pt x="1579" y="1107"/>
                    <a:pt x="1579" y="1112"/>
                    <a:pt x="1574" y="1121"/>
                  </a:cubicBezTo>
                  <a:cubicBezTo>
                    <a:pt x="1569" y="1126"/>
                    <a:pt x="1564" y="1136"/>
                    <a:pt x="1559" y="1140"/>
                  </a:cubicBezTo>
                  <a:lnTo>
                    <a:pt x="1555" y="1145"/>
                  </a:lnTo>
                  <a:lnTo>
                    <a:pt x="1545" y="1155"/>
                  </a:lnTo>
                  <a:lnTo>
                    <a:pt x="1540" y="1160"/>
                  </a:lnTo>
                  <a:lnTo>
                    <a:pt x="1521" y="1174"/>
                  </a:lnTo>
                  <a:lnTo>
                    <a:pt x="1516" y="1174"/>
                  </a:lnTo>
                  <a:lnTo>
                    <a:pt x="1502" y="1184"/>
                  </a:lnTo>
                  <a:cubicBezTo>
                    <a:pt x="1479" y="1193"/>
                    <a:pt x="1457" y="1197"/>
                    <a:pt x="1435" y="1197"/>
                  </a:cubicBezTo>
                  <a:cubicBezTo>
                    <a:pt x="1343" y="1197"/>
                    <a:pt x="1261" y="1121"/>
                    <a:pt x="1261" y="1020"/>
                  </a:cubicBezTo>
                  <a:lnTo>
                    <a:pt x="1261" y="193"/>
                  </a:lnTo>
                  <a:cubicBezTo>
                    <a:pt x="1261" y="144"/>
                    <a:pt x="1242" y="101"/>
                    <a:pt x="1213" y="67"/>
                  </a:cubicBezTo>
                  <a:lnTo>
                    <a:pt x="1223" y="58"/>
                  </a:lnTo>
                  <a:lnTo>
                    <a:pt x="1170" y="29"/>
                  </a:lnTo>
                  <a:cubicBezTo>
                    <a:pt x="1146" y="15"/>
                    <a:pt x="1117" y="0"/>
                    <a:pt x="1088" y="0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4" name="Google Shape;13832;p90">
              <a:extLst>
                <a:ext uri="{FF2B5EF4-FFF2-40B4-BE49-F238E27FC236}">
                  <a16:creationId xmlns:a16="http://schemas.microsoft.com/office/drawing/2014/main" id="{DFF498BA-A72D-4C37-96A2-150B87649ADB}"/>
                </a:ext>
              </a:extLst>
            </p:cNvPr>
            <p:cNvSpPr/>
            <p:nvPr/>
          </p:nvSpPr>
          <p:spPr>
            <a:xfrm>
              <a:off x="5370047" y="2183258"/>
              <a:ext cx="29821" cy="73726"/>
            </a:xfrm>
            <a:custGeom>
              <a:avLst/>
              <a:gdLst/>
              <a:ahLst/>
              <a:cxnLst/>
              <a:rect l="l" t="t" r="r" b="b"/>
              <a:pathLst>
                <a:path w="1137" h="2811" extrusionOk="0">
                  <a:moveTo>
                    <a:pt x="256" y="1"/>
                  </a:moveTo>
                  <a:lnTo>
                    <a:pt x="236" y="5"/>
                  </a:lnTo>
                  <a:lnTo>
                    <a:pt x="222" y="10"/>
                  </a:lnTo>
                  <a:lnTo>
                    <a:pt x="203" y="15"/>
                  </a:lnTo>
                  <a:lnTo>
                    <a:pt x="188" y="20"/>
                  </a:lnTo>
                  <a:lnTo>
                    <a:pt x="174" y="25"/>
                  </a:lnTo>
                  <a:cubicBezTo>
                    <a:pt x="169" y="29"/>
                    <a:pt x="159" y="39"/>
                    <a:pt x="150" y="44"/>
                  </a:cubicBezTo>
                  <a:cubicBezTo>
                    <a:pt x="1" y="169"/>
                    <a:pt x="25" y="592"/>
                    <a:pt x="49" y="963"/>
                  </a:cubicBezTo>
                  <a:cubicBezTo>
                    <a:pt x="77" y="1483"/>
                    <a:pt x="631" y="1997"/>
                    <a:pt x="838" y="2151"/>
                  </a:cubicBezTo>
                  <a:cubicBezTo>
                    <a:pt x="881" y="2185"/>
                    <a:pt x="905" y="2233"/>
                    <a:pt x="905" y="2291"/>
                  </a:cubicBezTo>
                  <a:lnTo>
                    <a:pt x="905" y="2811"/>
                  </a:lnTo>
                  <a:lnTo>
                    <a:pt x="1136" y="2811"/>
                  </a:lnTo>
                  <a:lnTo>
                    <a:pt x="1136" y="2291"/>
                  </a:lnTo>
                  <a:cubicBezTo>
                    <a:pt x="1136" y="2238"/>
                    <a:pt x="1107" y="2185"/>
                    <a:pt x="1064" y="2156"/>
                  </a:cubicBezTo>
                  <a:cubicBezTo>
                    <a:pt x="857" y="1997"/>
                    <a:pt x="308" y="1483"/>
                    <a:pt x="275" y="963"/>
                  </a:cubicBezTo>
                  <a:cubicBezTo>
                    <a:pt x="256" y="592"/>
                    <a:pt x="227" y="174"/>
                    <a:pt x="381" y="49"/>
                  </a:cubicBezTo>
                  <a:cubicBezTo>
                    <a:pt x="385" y="39"/>
                    <a:pt x="395" y="34"/>
                    <a:pt x="405" y="29"/>
                  </a:cubicBezTo>
                  <a:lnTo>
                    <a:pt x="414" y="25"/>
                  </a:lnTo>
                  <a:lnTo>
                    <a:pt x="434" y="15"/>
                  </a:lnTo>
                  <a:lnTo>
                    <a:pt x="448" y="10"/>
                  </a:lnTo>
                  <a:lnTo>
                    <a:pt x="462" y="5"/>
                  </a:lnTo>
                  <a:lnTo>
                    <a:pt x="438" y="5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5" name="Google Shape;13833;p90">
              <a:extLst>
                <a:ext uri="{FF2B5EF4-FFF2-40B4-BE49-F238E27FC236}">
                  <a16:creationId xmlns:a16="http://schemas.microsoft.com/office/drawing/2014/main" id="{431569C4-7652-4B42-A0CE-26CBFB59577C}"/>
                </a:ext>
              </a:extLst>
            </p:cNvPr>
            <p:cNvSpPr/>
            <p:nvPr/>
          </p:nvSpPr>
          <p:spPr>
            <a:xfrm>
              <a:off x="5450067" y="2166604"/>
              <a:ext cx="9730" cy="20851"/>
            </a:xfrm>
            <a:custGeom>
              <a:avLst/>
              <a:gdLst/>
              <a:ahLst/>
              <a:cxnLst/>
              <a:rect l="l" t="t" r="r" b="b"/>
              <a:pathLst>
                <a:path w="371" h="795" extrusionOk="0">
                  <a:moveTo>
                    <a:pt x="246" y="0"/>
                  </a:moveTo>
                  <a:cubicBezTo>
                    <a:pt x="135" y="0"/>
                    <a:pt x="48" y="87"/>
                    <a:pt x="48" y="198"/>
                  </a:cubicBezTo>
                  <a:lnTo>
                    <a:pt x="48" y="631"/>
                  </a:lnTo>
                  <a:cubicBezTo>
                    <a:pt x="48" y="636"/>
                    <a:pt x="48" y="645"/>
                    <a:pt x="48" y="655"/>
                  </a:cubicBezTo>
                  <a:lnTo>
                    <a:pt x="48" y="660"/>
                  </a:lnTo>
                  <a:cubicBezTo>
                    <a:pt x="48" y="664"/>
                    <a:pt x="43" y="669"/>
                    <a:pt x="43" y="679"/>
                  </a:cubicBezTo>
                  <a:cubicBezTo>
                    <a:pt x="43" y="684"/>
                    <a:pt x="39" y="693"/>
                    <a:pt x="34" y="698"/>
                  </a:cubicBezTo>
                  <a:lnTo>
                    <a:pt x="34" y="703"/>
                  </a:lnTo>
                  <a:cubicBezTo>
                    <a:pt x="34" y="708"/>
                    <a:pt x="29" y="713"/>
                    <a:pt x="29" y="717"/>
                  </a:cubicBezTo>
                  <a:lnTo>
                    <a:pt x="29" y="722"/>
                  </a:lnTo>
                  <a:cubicBezTo>
                    <a:pt x="24" y="727"/>
                    <a:pt x="19" y="737"/>
                    <a:pt x="15" y="741"/>
                  </a:cubicBezTo>
                  <a:lnTo>
                    <a:pt x="10" y="746"/>
                  </a:lnTo>
                  <a:lnTo>
                    <a:pt x="0" y="756"/>
                  </a:lnTo>
                  <a:cubicBezTo>
                    <a:pt x="29" y="780"/>
                    <a:pt x="72" y="794"/>
                    <a:pt x="111" y="794"/>
                  </a:cubicBezTo>
                  <a:cubicBezTo>
                    <a:pt x="135" y="794"/>
                    <a:pt x="159" y="790"/>
                    <a:pt x="178" y="780"/>
                  </a:cubicBezTo>
                  <a:lnTo>
                    <a:pt x="183" y="780"/>
                  </a:lnTo>
                  <a:lnTo>
                    <a:pt x="202" y="770"/>
                  </a:lnTo>
                  <a:lnTo>
                    <a:pt x="207" y="770"/>
                  </a:lnTo>
                  <a:cubicBezTo>
                    <a:pt x="212" y="766"/>
                    <a:pt x="217" y="761"/>
                    <a:pt x="226" y="761"/>
                  </a:cubicBezTo>
                  <a:lnTo>
                    <a:pt x="226" y="756"/>
                  </a:lnTo>
                  <a:lnTo>
                    <a:pt x="241" y="741"/>
                  </a:lnTo>
                  <a:lnTo>
                    <a:pt x="246" y="737"/>
                  </a:lnTo>
                  <a:cubicBezTo>
                    <a:pt x="250" y="732"/>
                    <a:pt x="255" y="727"/>
                    <a:pt x="255" y="722"/>
                  </a:cubicBezTo>
                  <a:lnTo>
                    <a:pt x="255" y="717"/>
                  </a:lnTo>
                  <a:cubicBezTo>
                    <a:pt x="260" y="713"/>
                    <a:pt x="265" y="708"/>
                    <a:pt x="265" y="703"/>
                  </a:cubicBezTo>
                  <a:lnTo>
                    <a:pt x="265" y="698"/>
                  </a:lnTo>
                  <a:cubicBezTo>
                    <a:pt x="270" y="689"/>
                    <a:pt x="270" y="684"/>
                    <a:pt x="274" y="674"/>
                  </a:cubicBezTo>
                  <a:cubicBezTo>
                    <a:pt x="274" y="669"/>
                    <a:pt x="279" y="664"/>
                    <a:pt x="279" y="655"/>
                  </a:cubicBezTo>
                  <a:lnTo>
                    <a:pt x="279" y="650"/>
                  </a:lnTo>
                  <a:cubicBezTo>
                    <a:pt x="279" y="645"/>
                    <a:pt x="279" y="636"/>
                    <a:pt x="279" y="626"/>
                  </a:cubicBezTo>
                  <a:lnTo>
                    <a:pt x="279" y="193"/>
                  </a:lnTo>
                  <a:cubicBezTo>
                    <a:pt x="279" y="126"/>
                    <a:pt x="313" y="63"/>
                    <a:pt x="371" y="25"/>
                  </a:cubicBezTo>
                  <a:cubicBezTo>
                    <a:pt x="347" y="10"/>
                    <a:pt x="323" y="0"/>
                    <a:pt x="294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6" name="Google Shape;13834;p90">
              <a:extLst>
                <a:ext uri="{FF2B5EF4-FFF2-40B4-BE49-F238E27FC236}">
                  <a16:creationId xmlns:a16="http://schemas.microsoft.com/office/drawing/2014/main" id="{AC1AFA31-9A01-4F59-9066-B35268657707}"/>
                </a:ext>
              </a:extLst>
            </p:cNvPr>
            <p:cNvSpPr/>
            <p:nvPr/>
          </p:nvSpPr>
          <p:spPr>
            <a:xfrm>
              <a:off x="5430239" y="2162696"/>
              <a:ext cx="9494" cy="21979"/>
            </a:xfrm>
            <a:custGeom>
              <a:avLst/>
              <a:gdLst/>
              <a:ahLst/>
              <a:cxnLst/>
              <a:rect l="l" t="t" r="r" b="b"/>
              <a:pathLst>
                <a:path w="362" h="838" extrusionOk="0">
                  <a:moveTo>
                    <a:pt x="236" y="0"/>
                  </a:moveTo>
                  <a:cubicBezTo>
                    <a:pt x="159" y="0"/>
                    <a:pt x="92" y="44"/>
                    <a:pt x="58" y="106"/>
                  </a:cubicBezTo>
                  <a:lnTo>
                    <a:pt x="54" y="116"/>
                  </a:lnTo>
                  <a:lnTo>
                    <a:pt x="54" y="664"/>
                  </a:lnTo>
                  <a:cubicBezTo>
                    <a:pt x="54" y="674"/>
                    <a:pt x="54" y="679"/>
                    <a:pt x="54" y="688"/>
                  </a:cubicBezTo>
                  <a:lnTo>
                    <a:pt x="54" y="693"/>
                  </a:lnTo>
                  <a:cubicBezTo>
                    <a:pt x="54" y="698"/>
                    <a:pt x="49" y="708"/>
                    <a:pt x="49" y="712"/>
                  </a:cubicBezTo>
                  <a:cubicBezTo>
                    <a:pt x="49" y="717"/>
                    <a:pt x="44" y="727"/>
                    <a:pt x="39" y="732"/>
                  </a:cubicBezTo>
                  <a:lnTo>
                    <a:pt x="39" y="737"/>
                  </a:lnTo>
                  <a:cubicBezTo>
                    <a:pt x="39" y="746"/>
                    <a:pt x="34" y="751"/>
                    <a:pt x="34" y="756"/>
                  </a:cubicBezTo>
                  <a:cubicBezTo>
                    <a:pt x="30" y="765"/>
                    <a:pt x="25" y="770"/>
                    <a:pt x="20" y="775"/>
                  </a:cubicBezTo>
                  <a:lnTo>
                    <a:pt x="15" y="780"/>
                  </a:lnTo>
                  <a:lnTo>
                    <a:pt x="1" y="789"/>
                  </a:lnTo>
                  <a:cubicBezTo>
                    <a:pt x="34" y="818"/>
                    <a:pt x="78" y="838"/>
                    <a:pt x="121" y="838"/>
                  </a:cubicBezTo>
                  <a:cubicBezTo>
                    <a:pt x="145" y="838"/>
                    <a:pt x="164" y="833"/>
                    <a:pt x="188" y="823"/>
                  </a:cubicBezTo>
                  <a:lnTo>
                    <a:pt x="208" y="813"/>
                  </a:lnTo>
                  <a:lnTo>
                    <a:pt x="212" y="813"/>
                  </a:lnTo>
                  <a:lnTo>
                    <a:pt x="227" y="804"/>
                  </a:lnTo>
                  <a:lnTo>
                    <a:pt x="232" y="799"/>
                  </a:lnTo>
                  <a:lnTo>
                    <a:pt x="246" y="785"/>
                  </a:lnTo>
                  <a:lnTo>
                    <a:pt x="251" y="785"/>
                  </a:lnTo>
                  <a:cubicBezTo>
                    <a:pt x="251" y="775"/>
                    <a:pt x="256" y="770"/>
                    <a:pt x="261" y="765"/>
                  </a:cubicBezTo>
                  <a:lnTo>
                    <a:pt x="261" y="761"/>
                  </a:lnTo>
                  <a:cubicBezTo>
                    <a:pt x="265" y="756"/>
                    <a:pt x="270" y="751"/>
                    <a:pt x="270" y="746"/>
                  </a:cubicBezTo>
                  <a:lnTo>
                    <a:pt x="270" y="741"/>
                  </a:lnTo>
                  <a:cubicBezTo>
                    <a:pt x="275" y="737"/>
                    <a:pt x="275" y="727"/>
                    <a:pt x="280" y="722"/>
                  </a:cubicBezTo>
                  <a:cubicBezTo>
                    <a:pt x="280" y="712"/>
                    <a:pt x="280" y="708"/>
                    <a:pt x="285" y="703"/>
                  </a:cubicBezTo>
                  <a:lnTo>
                    <a:pt x="285" y="693"/>
                  </a:lnTo>
                  <a:cubicBezTo>
                    <a:pt x="285" y="688"/>
                    <a:pt x="285" y="679"/>
                    <a:pt x="285" y="674"/>
                  </a:cubicBezTo>
                  <a:lnTo>
                    <a:pt x="285" y="116"/>
                  </a:lnTo>
                  <a:lnTo>
                    <a:pt x="289" y="106"/>
                  </a:lnTo>
                  <a:cubicBezTo>
                    <a:pt x="304" y="72"/>
                    <a:pt x="328" y="48"/>
                    <a:pt x="362" y="29"/>
                  </a:cubicBezTo>
                  <a:cubicBezTo>
                    <a:pt x="338" y="15"/>
                    <a:pt x="309" y="5"/>
                    <a:pt x="285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7" name="Google Shape;13835;p90">
              <a:extLst>
                <a:ext uri="{FF2B5EF4-FFF2-40B4-BE49-F238E27FC236}">
                  <a16:creationId xmlns:a16="http://schemas.microsoft.com/office/drawing/2014/main" id="{406EF6FC-DC3D-4E67-84A2-7BB84B99D3E6}"/>
                </a:ext>
              </a:extLst>
            </p:cNvPr>
            <p:cNvSpPr/>
            <p:nvPr/>
          </p:nvSpPr>
          <p:spPr>
            <a:xfrm>
              <a:off x="5410804" y="2158788"/>
              <a:ext cx="9363" cy="25887"/>
            </a:xfrm>
            <a:custGeom>
              <a:avLst/>
              <a:gdLst/>
              <a:ahLst/>
              <a:cxnLst/>
              <a:rect l="l" t="t" r="r" b="b"/>
              <a:pathLst>
                <a:path w="357" h="987" extrusionOk="0">
                  <a:moveTo>
                    <a:pt x="227" y="0"/>
                  </a:moveTo>
                  <a:cubicBezTo>
                    <a:pt x="155" y="0"/>
                    <a:pt x="87" y="39"/>
                    <a:pt x="54" y="106"/>
                  </a:cubicBezTo>
                  <a:lnTo>
                    <a:pt x="49" y="116"/>
                  </a:lnTo>
                  <a:lnTo>
                    <a:pt x="49" y="813"/>
                  </a:lnTo>
                  <a:cubicBezTo>
                    <a:pt x="49" y="823"/>
                    <a:pt x="49" y="828"/>
                    <a:pt x="49" y="837"/>
                  </a:cubicBezTo>
                  <a:lnTo>
                    <a:pt x="49" y="842"/>
                  </a:lnTo>
                  <a:cubicBezTo>
                    <a:pt x="49" y="847"/>
                    <a:pt x="49" y="857"/>
                    <a:pt x="44" y="861"/>
                  </a:cubicBezTo>
                  <a:cubicBezTo>
                    <a:pt x="44" y="866"/>
                    <a:pt x="39" y="876"/>
                    <a:pt x="39" y="881"/>
                  </a:cubicBezTo>
                  <a:lnTo>
                    <a:pt x="39" y="886"/>
                  </a:lnTo>
                  <a:cubicBezTo>
                    <a:pt x="34" y="895"/>
                    <a:pt x="30" y="900"/>
                    <a:pt x="30" y="905"/>
                  </a:cubicBezTo>
                  <a:cubicBezTo>
                    <a:pt x="25" y="914"/>
                    <a:pt x="20" y="919"/>
                    <a:pt x="15" y="924"/>
                  </a:cubicBezTo>
                  <a:lnTo>
                    <a:pt x="10" y="929"/>
                  </a:lnTo>
                  <a:lnTo>
                    <a:pt x="1" y="938"/>
                  </a:lnTo>
                  <a:cubicBezTo>
                    <a:pt x="30" y="967"/>
                    <a:pt x="73" y="987"/>
                    <a:pt x="116" y="987"/>
                  </a:cubicBezTo>
                  <a:cubicBezTo>
                    <a:pt x="140" y="987"/>
                    <a:pt x="164" y="982"/>
                    <a:pt x="184" y="972"/>
                  </a:cubicBezTo>
                  <a:lnTo>
                    <a:pt x="203" y="962"/>
                  </a:lnTo>
                  <a:lnTo>
                    <a:pt x="208" y="962"/>
                  </a:lnTo>
                  <a:lnTo>
                    <a:pt x="222" y="953"/>
                  </a:lnTo>
                  <a:lnTo>
                    <a:pt x="227" y="948"/>
                  </a:lnTo>
                  <a:lnTo>
                    <a:pt x="241" y="934"/>
                  </a:lnTo>
                  <a:lnTo>
                    <a:pt x="246" y="934"/>
                  </a:lnTo>
                  <a:cubicBezTo>
                    <a:pt x="251" y="924"/>
                    <a:pt x="256" y="919"/>
                    <a:pt x="256" y="914"/>
                  </a:cubicBezTo>
                  <a:lnTo>
                    <a:pt x="256" y="910"/>
                  </a:lnTo>
                  <a:cubicBezTo>
                    <a:pt x="261" y="905"/>
                    <a:pt x="265" y="900"/>
                    <a:pt x="265" y="895"/>
                  </a:cubicBezTo>
                  <a:lnTo>
                    <a:pt x="265" y="890"/>
                  </a:lnTo>
                  <a:cubicBezTo>
                    <a:pt x="270" y="886"/>
                    <a:pt x="270" y="876"/>
                    <a:pt x="275" y="871"/>
                  </a:cubicBezTo>
                  <a:cubicBezTo>
                    <a:pt x="275" y="861"/>
                    <a:pt x="280" y="857"/>
                    <a:pt x="280" y="852"/>
                  </a:cubicBezTo>
                  <a:lnTo>
                    <a:pt x="280" y="842"/>
                  </a:lnTo>
                  <a:cubicBezTo>
                    <a:pt x="280" y="837"/>
                    <a:pt x="280" y="828"/>
                    <a:pt x="280" y="823"/>
                  </a:cubicBezTo>
                  <a:lnTo>
                    <a:pt x="280" y="111"/>
                  </a:lnTo>
                  <a:lnTo>
                    <a:pt x="285" y="101"/>
                  </a:lnTo>
                  <a:cubicBezTo>
                    <a:pt x="299" y="72"/>
                    <a:pt x="323" y="48"/>
                    <a:pt x="357" y="29"/>
                  </a:cubicBezTo>
                  <a:cubicBezTo>
                    <a:pt x="333" y="15"/>
                    <a:pt x="304" y="5"/>
                    <a:pt x="280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8" name="Google Shape;13836;p90">
              <a:extLst>
                <a:ext uri="{FF2B5EF4-FFF2-40B4-BE49-F238E27FC236}">
                  <a16:creationId xmlns:a16="http://schemas.microsoft.com/office/drawing/2014/main" id="{E4869AE1-27D1-4432-AE77-382B0DBDD2B9}"/>
                </a:ext>
              </a:extLst>
            </p:cNvPr>
            <p:cNvSpPr/>
            <p:nvPr/>
          </p:nvSpPr>
          <p:spPr>
            <a:xfrm>
              <a:off x="5391002" y="2153097"/>
              <a:ext cx="9730" cy="43590"/>
            </a:xfrm>
            <a:custGeom>
              <a:avLst/>
              <a:gdLst/>
              <a:ahLst/>
              <a:cxnLst/>
              <a:rect l="l" t="t" r="r" b="b"/>
              <a:pathLst>
                <a:path w="371" h="1662" extrusionOk="0">
                  <a:moveTo>
                    <a:pt x="246" y="1"/>
                  </a:moveTo>
                  <a:cubicBezTo>
                    <a:pt x="135" y="1"/>
                    <a:pt x="48" y="87"/>
                    <a:pt x="48" y="198"/>
                  </a:cubicBezTo>
                  <a:lnTo>
                    <a:pt x="48" y="1175"/>
                  </a:lnTo>
                  <a:lnTo>
                    <a:pt x="135" y="1184"/>
                  </a:lnTo>
                  <a:lnTo>
                    <a:pt x="48" y="1204"/>
                  </a:lnTo>
                  <a:lnTo>
                    <a:pt x="48" y="1492"/>
                  </a:lnTo>
                  <a:cubicBezTo>
                    <a:pt x="48" y="1497"/>
                    <a:pt x="48" y="1507"/>
                    <a:pt x="48" y="1516"/>
                  </a:cubicBezTo>
                  <a:lnTo>
                    <a:pt x="48" y="1521"/>
                  </a:lnTo>
                  <a:cubicBezTo>
                    <a:pt x="48" y="1526"/>
                    <a:pt x="48" y="1531"/>
                    <a:pt x="44" y="1540"/>
                  </a:cubicBezTo>
                  <a:cubicBezTo>
                    <a:pt x="44" y="1545"/>
                    <a:pt x="39" y="1555"/>
                    <a:pt x="39" y="1560"/>
                  </a:cubicBezTo>
                  <a:lnTo>
                    <a:pt x="39" y="1564"/>
                  </a:lnTo>
                  <a:cubicBezTo>
                    <a:pt x="34" y="1569"/>
                    <a:pt x="34" y="1574"/>
                    <a:pt x="29" y="1579"/>
                  </a:cubicBezTo>
                  <a:lnTo>
                    <a:pt x="29" y="1584"/>
                  </a:lnTo>
                  <a:cubicBezTo>
                    <a:pt x="24" y="1588"/>
                    <a:pt x="20" y="1598"/>
                    <a:pt x="15" y="1603"/>
                  </a:cubicBezTo>
                  <a:lnTo>
                    <a:pt x="10" y="1608"/>
                  </a:lnTo>
                  <a:lnTo>
                    <a:pt x="0" y="1617"/>
                  </a:lnTo>
                  <a:cubicBezTo>
                    <a:pt x="31" y="1645"/>
                    <a:pt x="72" y="1661"/>
                    <a:pt x="113" y="1661"/>
                  </a:cubicBezTo>
                  <a:cubicBezTo>
                    <a:pt x="136" y="1661"/>
                    <a:pt x="158" y="1656"/>
                    <a:pt x="178" y="1646"/>
                  </a:cubicBezTo>
                  <a:lnTo>
                    <a:pt x="198" y="1637"/>
                  </a:lnTo>
                  <a:lnTo>
                    <a:pt x="202" y="1637"/>
                  </a:lnTo>
                  <a:lnTo>
                    <a:pt x="222" y="1627"/>
                  </a:lnTo>
                  <a:lnTo>
                    <a:pt x="226" y="1622"/>
                  </a:lnTo>
                  <a:lnTo>
                    <a:pt x="236" y="1608"/>
                  </a:lnTo>
                  <a:lnTo>
                    <a:pt x="241" y="1603"/>
                  </a:lnTo>
                  <a:cubicBezTo>
                    <a:pt x="246" y="1598"/>
                    <a:pt x="250" y="1593"/>
                    <a:pt x="255" y="1588"/>
                  </a:cubicBezTo>
                  <a:lnTo>
                    <a:pt x="255" y="1584"/>
                  </a:lnTo>
                  <a:cubicBezTo>
                    <a:pt x="260" y="1579"/>
                    <a:pt x="260" y="1574"/>
                    <a:pt x="265" y="1569"/>
                  </a:cubicBezTo>
                  <a:lnTo>
                    <a:pt x="265" y="1564"/>
                  </a:lnTo>
                  <a:cubicBezTo>
                    <a:pt x="265" y="1555"/>
                    <a:pt x="270" y="1550"/>
                    <a:pt x="270" y="1545"/>
                  </a:cubicBezTo>
                  <a:cubicBezTo>
                    <a:pt x="275" y="1536"/>
                    <a:pt x="275" y="1531"/>
                    <a:pt x="275" y="1521"/>
                  </a:cubicBezTo>
                  <a:lnTo>
                    <a:pt x="275" y="1511"/>
                  </a:lnTo>
                  <a:cubicBezTo>
                    <a:pt x="275" y="1502"/>
                    <a:pt x="275" y="1497"/>
                    <a:pt x="275" y="1487"/>
                  </a:cubicBezTo>
                  <a:lnTo>
                    <a:pt x="275" y="198"/>
                  </a:lnTo>
                  <a:cubicBezTo>
                    <a:pt x="275" y="126"/>
                    <a:pt x="313" y="63"/>
                    <a:pt x="371" y="29"/>
                  </a:cubicBezTo>
                  <a:cubicBezTo>
                    <a:pt x="347" y="15"/>
                    <a:pt x="318" y="5"/>
                    <a:pt x="294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9" name="Google Shape;13837;p90">
              <a:extLst>
                <a:ext uri="{FF2B5EF4-FFF2-40B4-BE49-F238E27FC236}">
                  <a16:creationId xmlns:a16="http://schemas.microsoft.com/office/drawing/2014/main" id="{B6D6F834-CB5C-4017-8D5A-CDC8974B49C7}"/>
                </a:ext>
              </a:extLst>
            </p:cNvPr>
            <p:cNvSpPr/>
            <p:nvPr/>
          </p:nvSpPr>
          <p:spPr>
            <a:xfrm>
              <a:off x="5585846" y="2037066"/>
              <a:ext cx="14530" cy="23133"/>
            </a:xfrm>
            <a:custGeom>
              <a:avLst/>
              <a:gdLst/>
              <a:ahLst/>
              <a:cxnLst/>
              <a:rect l="l" t="t" r="r" b="b"/>
              <a:pathLst>
                <a:path w="554" h="882" extrusionOk="0">
                  <a:moveTo>
                    <a:pt x="427" y="1"/>
                  </a:moveTo>
                  <a:cubicBezTo>
                    <a:pt x="339" y="1"/>
                    <a:pt x="257" y="63"/>
                    <a:pt x="236" y="157"/>
                  </a:cubicBezTo>
                  <a:lnTo>
                    <a:pt x="49" y="758"/>
                  </a:lnTo>
                  <a:cubicBezTo>
                    <a:pt x="44" y="768"/>
                    <a:pt x="44" y="773"/>
                    <a:pt x="39" y="782"/>
                  </a:cubicBezTo>
                  <a:lnTo>
                    <a:pt x="39" y="792"/>
                  </a:lnTo>
                  <a:lnTo>
                    <a:pt x="29" y="801"/>
                  </a:lnTo>
                  <a:cubicBezTo>
                    <a:pt x="20" y="816"/>
                    <a:pt x="10" y="825"/>
                    <a:pt x="1" y="835"/>
                  </a:cubicBezTo>
                  <a:cubicBezTo>
                    <a:pt x="31" y="866"/>
                    <a:pt x="74" y="882"/>
                    <a:pt x="117" y="882"/>
                  </a:cubicBezTo>
                  <a:cubicBezTo>
                    <a:pt x="134" y="882"/>
                    <a:pt x="152" y="879"/>
                    <a:pt x="169" y="874"/>
                  </a:cubicBezTo>
                  <a:lnTo>
                    <a:pt x="183" y="864"/>
                  </a:lnTo>
                  <a:cubicBezTo>
                    <a:pt x="212" y="854"/>
                    <a:pt x="241" y="830"/>
                    <a:pt x="260" y="801"/>
                  </a:cubicBezTo>
                  <a:lnTo>
                    <a:pt x="265" y="792"/>
                  </a:lnTo>
                  <a:lnTo>
                    <a:pt x="270" y="782"/>
                  </a:lnTo>
                  <a:cubicBezTo>
                    <a:pt x="275" y="773"/>
                    <a:pt x="275" y="768"/>
                    <a:pt x="280" y="758"/>
                  </a:cubicBezTo>
                  <a:lnTo>
                    <a:pt x="467" y="157"/>
                  </a:lnTo>
                  <a:cubicBezTo>
                    <a:pt x="482" y="104"/>
                    <a:pt x="511" y="60"/>
                    <a:pt x="554" y="36"/>
                  </a:cubicBezTo>
                  <a:cubicBezTo>
                    <a:pt x="535" y="22"/>
                    <a:pt x="520" y="17"/>
                    <a:pt x="501" y="12"/>
                  </a:cubicBezTo>
                  <a:lnTo>
                    <a:pt x="477" y="7"/>
                  </a:lnTo>
                  <a:cubicBezTo>
                    <a:pt x="460" y="3"/>
                    <a:pt x="444" y="1"/>
                    <a:pt x="427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0" name="Google Shape;13838;p90">
              <a:extLst>
                <a:ext uri="{FF2B5EF4-FFF2-40B4-BE49-F238E27FC236}">
                  <a16:creationId xmlns:a16="http://schemas.microsoft.com/office/drawing/2014/main" id="{00FE4B21-5335-4CB1-BBB4-0729D16A17B0}"/>
                </a:ext>
              </a:extLst>
            </p:cNvPr>
            <p:cNvSpPr/>
            <p:nvPr/>
          </p:nvSpPr>
          <p:spPr>
            <a:xfrm>
              <a:off x="5567540" y="2028647"/>
              <a:ext cx="14294" cy="24287"/>
            </a:xfrm>
            <a:custGeom>
              <a:avLst/>
              <a:gdLst/>
              <a:ahLst/>
              <a:cxnLst/>
              <a:rect l="l" t="t" r="r" b="b"/>
              <a:pathLst>
                <a:path w="545" h="926" extrusionOk="0">
                  <a:moveTo>
                    <a:pt x="424" y="1"/>
                  </a:moveTo>
                  <a:cubicBezTo>
                    <a:pt x="361" y="1"/>
                    <a:pt x="301" y="32"/>
                    <a:pt x="266" y="83"/>
                  </a:cubicBezTo>
                  <a:lnTo>
                    <a:pt x="261" y="88"/>
                  </a:lnTo>
                  <a:lnTo>
                    <a:pt x="49" y="805"/>
                  </a:lnTo>
                  <a:cubicBezTo>
                    <a:pt x="44" y="810"/>
                    <a:pt x="39" y="819"/>
                    <a:pt x="35" y="824"/>
                  </a:cubicBezTo>
                  <a:lnTo>
                    <a:pt x="35" y="834"/>
                  </a:lnTo>
                  <a:cubicBezTo>
                    <a:pt x="35" y="838"/>
                    <a:pt x="30" y="843"/>
                    <a:pt x="25" y="848"/>
                  </a:cubicBezTo>
                  <a:lnTo>
                    <a:pt x="25" y="853"/>
                  </a:lnTo>
                  <a:cubicBezTo>
                    <a:pt x="20" y="858"/>
                    <a:pt x="15" y="863"/>
                    <a:pt x="11" y="872"/>
                  </a:cubicBezTo>
                  <a:lnTo>
                    <a:pt x="6" y="877"/>
                  </a:lnTo>
                  <a:lnTo>
                    <a:pt x="1" y="882"/>
                  </a:lnTo>
                  <a:cubicBezTo>
                    <a:pt x="20" y="896"/>
                    <a:pt x="39" y="911"/>
                    <a:pt x="68" y="920"/>
                  </a:cubicBezTo>
                  <a:cubicBezTo>
                    <a:pt x="83" y="925"/>
                    <a:pt x="97" y="925"/>
                    <a:pt x="116" y="925"/>
                  </a:cubicBezTo>
                  <a:cubicBezTo>
                    <a:pt x="140" y="925"/>
                    <a:pt x="164" y="920"/>
                    <a:pt x="184" y="911"/>
                  </a:cubicBezTo>
                  <a:cubicBezTo>
                    <a:pt x="198" y="906"/>
                    <a:pt x="213" y="896"/>
                    <a:pt x="227" y="887"/>
                  </a:cubicBezTo>
                  <a:lnTo>
                    <a:pt x="237" y="877"/>
                  </a:lnTo>
                  <a:lnTo>
                    <a:pt x="241" y="872"/>
                  </a:lnTo>
                  <a:cubicBezTo>
                    <a:pt x="246" y="867"/>
                    <a:pt x="251" y="863"/>
                    <a:pt x="256" y="853"/>
                  </a:cubicBezTo>
                  <a:cubicBezTo>
                    <a:pt x="261" y="843"/>
                    <a:pt x="266" y="838"/>
                    <a:pt x="266" y="834"/>
                  </a:cubicBezTo>
                  <a:lnTo>
                    <a:pt x="266" y="824"/>
                  </a:lnTo>
                  <a:cubicBezTo>
                    <a:pt x="270" y="819"/>
                    <a:pt x="275" y="810"/>
                    <a:pt x="275" y="805"/>
                  </a:cubicBezTo>
                  <a:lnTo>
                    <a:pt x="487" y="88"/>
                  </a:lnTo>
                  <a:lnTo>
                    <a:pt x="492" y="83"/>
                  </a:lnTo>
                  <a:cubicBezTo>
                    <a:pt x="506" y="64"/>
                    <a:pt x="525" y="45"/>
                    <a:pt x="545" y="35"/>
                  </a:cubicBezTo>
                  <a:lnTo>
                    <a:pt x="535" y="30"/>
                  </a:lnTo>
                  <a:lnTo>
                    <a:pt x="511" y="21"/>
                  </a:lnTo>
                  <a:lnTo>
                    <a:pt x="492" y="11"/>
                  </a:lnTo>
                  <a:lnTo>
                    <a:pt x="468" y="6"/>
                  </a:lnTo>
                  <a:cubicBezTo>
                    <a:pt x="453" y="2"/>
                    <a:pt x="438" y="1"/>
                    <a:pt x="424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1" name="Google Shape;13839;p90">
              <a:extLst>
                <a:ext uri="{FF2B5EF4-FFF2-40B4-BE49-F238E27FC236}">
                  <a16:creationId xmlns:a16="http://schemas.microsoft.com/office/drawing/2014/main" id="{6D6298BA-F861-4BF2-AD89-D3753ABE2D63}"/>
                </a:ext>
              </a:extLst>
            </p:cNvPr>
            <p:cNvSpPr/>
            <p:nvPr/>
          </p:nvSpPr>
          <p:spPr>
            <a:xfrm>
              <a:off x="5548498" y="2020490"/>
              <a:ext cx="15159" cy="27880"/>
            </a:xfrm>
            <a:custGeom>
              <a:avLst/>
              <a:gdLst/>
              <a:ahLst/>
              <a:cxnLst/>
              <a:rect l="l" t="t" r="r" b="b"/>
              <a:pathLst>
                <a:path w="578" h="1063" extrusionOk="0">
                  <a:moveTo>
                    <a:pt x="459" y="0"/>
                  </a:moveTo>
                  <a:cubicBezTo>
                    <a:pt x="400" y="0"/>
                    <a:pt x="342" y="25"/>
                    <a:pt x="303" y="72"/>
                  </a:cubicBezTo>
                  <a:lnTo>
                    <a:pt x="299" y="76"/>
                  </a:lnTo>
                  <a:lnTo>
                    <a:pt x="48" y="938"/>
                  </a:lnTo>
                  <a:cubicBezTo>
                    <a:pt x="44" y="947"/>
                    <a:pt x="44" y="957"/>
                    <a:pt x="39" y="962"/>
                  </a:cubicBezTo>
                  <a:lnTo>
                    <a:pt x="39" y="971"/>
                  </a:lnTo>
                  <a:cubicBezTo>
                    <a:pt x="34" y="976"/>
                    <a:pt x="29" y="981"/>
                    <a:pt x="29" y="986"/>
                  </a:cubicBezTo>
                  <a:lnTo>
                    <a:pt x="24" y="991"/>
                  </a:lnTo>
                  <a:cubicBezTo>
                    <a:pt x="20" y="996"/>
                    <a:pt x="15" y="1005"/>
                    <a:pt x="10" y="1010"/>
                  </a:cubicBezTo>
                  <a:lnTo>
                    <a:pt x="0" y="1015"/>
                  </a:lnTo>
                  <a:lnTo>
                    <a:pt x="0" y="1020"/>
                  </a:lnTo>
                  <a:cubicBezTo>
                    <a:pt x="20" y="1039"/>
                    <a:pt x="39" y="1048"/>
                    <a:pt x="68" y="1058"/>
                  </a:cubicBezTo>
                  <a:cubicBezTo>
                    <a:pt x="82" y="1063"/>
                    <a:pt x="97" y="1063"/>
                    <a:pt x="116" y="1063"/>
                  </a:cubicBezTo>
                  <a:cubicBezTo>
                    <a:pt x="135" y="1063"/>
                    <a:pt x="154" y="1063"/>
                    <a:pt x="174" y="1053"/>
                  </a:cubicBezTo>
                  <a:lnTo>
                    <a:pt x="183" y="1048"/>
                  </a:lnTo>
                  <a:cubicBezTo>
                    <a:pt x="202" y="1044"/>
                    <a:pt x="217" y="1034"/>
                    <a:pt x="231" y="1020"/>
                  </a:cubicBezTo>
                  <a:lnTo>
                    <a:pt x="236" y="1015"/>
                  </a:lnTo>
                  <a:lnTo>
                    <a:pt x="246" y="1005"/>
                  </a:lnTo>
                  <a:lnTo>
                    <a:pt x="255" y="991"/>
                  </a:lnTo>
                  <a:lnTo>
                    <a:pt x="260" y="986"/>
                  </a:lnTo>
                  <a:cubicBezTo>
                    <a:pt x="265" y="981"/>
                    <a:pt x="265" y="976"/>
                    <a:pt x="270" y="967"/>
                  </a:cubicBezTo>
                  <a:lnTo>
                    <a:pt x="270" y="962"/>
                  </a:lnTo>
                  <a:cubicBezTo>
                    <a:pt x="275" y="957"/>
                    <a:pt x="275" y="947"/>
                    <a:pt x="279" y="938"/>
                  </a:cubicBezTo>
                  <a:lnTo>
                    <a:pt x="530" y="76"/>
                  </a:lnTo>
                  <a:lnTo>
                    <a:pt x="534" y="72"/>
                  </a:lnTo>
                  <a:cubicBezTo>
                    <a:pt x="544" y="57"/>
                    <a:pt x="563" y="43"/>
                    <a:pt x="578" y="33"/>
                  </a:cubicBezTo>
                  <a:cubicBezTo>
                    <a:pt x="558" y="24"/>
                    <a:pt x="544" y="14"/>
                    <a:pt x="525" y="9"/>
                  </a:cubicBezTo>
                  <a:lnTo>
                    <a:pt x="501" y="4"/>
                  </a:lnTo>
                  <a:cubicBezTo>
                    <a:pt x="487" y="2"/>
                    <a:pt x="473" y="0"/>
                    <a:pt x="459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2" name="Google Shape;13840;p90">
              <a:extLst>
                <a:ext uri="{FF2B5EF4-FFF2-40B4-BE49-F238E27FC236}">
                  <a16:creationId xmlns:a16="http://schemas.microsoft.com/office/drawing/2014/main" id="{958FFF6F-E61E-46F5-A32B-C885BD76E23F}"/>
                </a:ext>
              </a:extLst>
            </p:cNvPr>
            <p:cNvSpPr/>
            <p:nvPr/>
          </p:nvSpPr>
          <p:spPr>
            <a:xfrm>
              <a:off x="5526021" y="2010498"/>
              <a:ext cx="19723" cy="45085"/>
            </a:xfrm>
            <a:custGeom>
              <a:avLst/>
              <a:gdLst/>
              <a:ahLst/>
              <a:cxnLst/>
              <a:rect l="l" t="t" r="r" b="b"/>
              <a:pathLst>
                <a:path w="752" h="1719" extrusionOk="0">
                  <a:moveTo>
                    <a:pt x="630" y="1"/>
                  </a:moveTo>
                  <a:cubicBezTo>
                    <a:pt x="595" y="1"/>
                    <a:pt x="559" y="9"/>
                    <a:pt x="525" y="29"/>
                  </a:cubicBezTo>
                  <a:cubicBezTo>
                    <a:pt x="482" y="58"/>
                    <a:pt x="448" y="101"/>
                    <a:pt x="439" y="150"/>
                  </a:cubicBezTo>
                  <a:lnTo>
                    <a:pt x="49" y="1588"/>
                  </a:lnTo>
                  <a:cubicBezTo>
                    <a:pt x="49" y="1593"/>
                    <a:pt x="44" y="1603"/>
                    <a:pt x="44" y="1612"/>
                  </a:cubicBezTo>
                  <a:lnTo>
                    <a:pt x="44" y="1617"/>
                  </a:lnTo>
                  <a:cubicBezTo>
                    <a:pt x="39" y="1622"/>
                    <a:pt x="34" y="1632"/>
                    <a:pt x="30" y="1636"/>
                  </a:cubicBezTo>
                  <a:cubicBezTo>
                    <a:pt x="25" y="1646"/>
                    <a:pt x="20" y="1651"/>
                    <a:pt x="15" y="1660"/>
                  </a:cubicBezTo>
                  <a:lnTo>
                    <a:pt x="10" y="1660"/>
                  </a:lnTo>
                  <a:lnTo>
                    <a:pt x="1" y="1670"/>
                  </a:lnTo>
                  <a:cubicBezTo>
                    <a:pt x="20" y="1689"/>
                    <a:pt x="44" y="1704"/>
                    <a:pt x="73" y="1713"/>
                  </a:cubicBezTo>
                  <a:cubicBezTo>
                    <a:pt x="86" y="1717"/>
                    <a:pt x="99" y="1718"/>
                    <a:pt x="113" y="1718"/>
                  </a:cubicBezTo>
                  <a:cubicBezTo>
                    <a:pt x="140" y="1718"/>
                    <a:pt x="168" y="1712"/>
                    <a:pt x="193" y="1699"/>
                  </a:cubicBezTo>
                  <a:lnTo>
                    <a:pt x="203" y="1694"/>
                  </a:lnTo>
                  <a:cubicBezTo>
                    <a:pt x="208" y="1689"/>
                    <a:pt x="213" y="1689"/>
                    <a:pt x="222" y="1684"/>
                  </a:cubicBezTo>
                  <a:lnTo>
                    <a:pt x="227" y="1680"/>
                  </a:lnTo>
                  <a:lnTo>
                    <a:pt x="241" y="1665"/>
                  </a:lnTo>
                  <a:lnTo>
                    <a:pt x="246" y="1660"/>
                  </a:lnTo>
                  <a:cubicBezTo>
                    <a:pt x="251" y="1656"/>
                    <a:pt x="256" y="1646"/>
                    <a:pt x="261" y="1641"/>
                  </a:cubicBezTo>
                  <a:cubicBezTo>
                    <a:pt x="265" y="1636"/>
                    <a:pt x="270" y="1627"/>
                    <a:pt x="270" y="1622"/>
                  </a:cubicBezTo>
                  <a:lnTo>
                    <a:pt x="270" y="1612"/>
                  </a:lnTo>
                  <a:cubicBezTo>
                    <a:pt x="275" y="1607"/>
                    <a:pt x="280" y="1598"/>
                    <a:pt x="280" y="1588"/>
                  </a:cubicBezTo>
                  <a:lnTo>
                    <a:pt x="670" y="154"/>
                  </a:lnTo>
                  <a:cubicBezTo>
                    <a:pt x="679" y="101"/>
                    <a:pt x="708" y="58"/>
                    <a:pt x="751" y="34"/>
                  </a:cubicBezTo>
                  <a:cubicBezTo>
                    <a:pt x="737" y="24"/>
                    <a:pt x="718" y="15"/>
                    <a:pt x="699" y="10"/>
                  </a:cubicBezTo>
                  <a:lnTo>
                    <a:pt x="674" y="5"/>
                  </a:lnTo>
                  <a:cubicBezTo>
                    <a:pt x="660" y="2"/>
                    <a:pt x="645" y="1"/>
                    <a:pt x="630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3" name="Google Shape;13841;p90">
              <a:extLst>
                <a:ext uri="{FF2B5EF4-FFF2-40B4-BE49-F238E27FC236}">
                  <a16:creationId xmlns:a16="http://schemas.microsoft.com/office/drawing/2014/main" id="{DE133144-75FB-4A4E-BC0A-8094C061B255}"/>
                </a:ext>
              </a:extLst>
            </p:cNvPr>
            <p:cNvSpPr/>
            <p:nvPr/>
          </p:nvSpPr>
          <p:spPr>
            <a:xfrm>
              <a:off x="5502810" y="2047216"/>
              <a:ext cx="20457" cy="82302"/>
            </a:xfrm>
            <a:custGeom>
              <a:avLst/>
              <a:gdLst/>
              <a:ahLst/>
              <a:cxnLst/>
              <a:rect l="l" t="t" r="r" b="b"/>
              <a:pathLst>
                <a:path w="780" h="3138" extrusionOk="0">
                  <a:moveTo>
                    <a:pt x="150" y="1"/>
                  </a:moveTo>
                  <a:lnTo>
                    <a:pt x="135" y="44"/>
                  </a:lnTo>
                  <a:cubicBezTo>
                    <a:pt x="87" y="232"/>
                    <a:pt x="44" y="419"/>
                    <a:pt x="15" y="607"/>
                  </a:cubicBezTo>
                  <a:cubicBezTo>
                    <a:pt x="5" y="665"/>
                    <a:pt x="0" y="722"/>
                    <a:pt x="5" y="785"/>
                  </a:cubicBezTo>
                  <a:cubicBezTo>
                    <a:pt x="15" y="1290"/>
                    <a:pt x="409" y="1819"/>
                    <a:pt x="496" y="1925"/>
                  </a:cubicBezTo>
                  <a:lnTo>
                    <a:pt x="511" y="1945"/>
                  </a:lnTo>
                  <a:cubicBezTo>
                    <a:pt x="535" y="1978"/>
                    <a:pt x="549" y="2017"/>
                    <a:pt x="549" y="2055"/>
                  </a:cubicBezTo>
                  <a:lnTo>
                    <a:pt x="549" y="3138"/>
                  </a:lnTo>
                  <a:lnTo>
                    <a:pt x="780" y="3138"/>
                  </a:lnTo>
                  <a:lnTo>
                    <a:pt x="780" y="2055"/>
                  </a:lnTo>
                  <a:cubicBezTo>
                    <a:pt x="780" y="2017"/>
                    <a:pt x="766" y="1978"/>
                    <a:pt x="737" y="1945"/>
                  </a:cubicBezTo>
                  <a:lnTo>
                    <a:pt x="722" y="1925"/>
                  </a:lnTo>
                  <a:cubicBezTo>
                    <a:pt x="636" y="1819"/>
                    <a:pt x="241" y="1290"/>
                    <a:pt x="231" y="785"/>
                  </a:cubicBezTo>
                  <a:cubicBezTo>
                    <a:pt x="231" y="722"/>
                    <a:pt x="236" y="665"/>
                    <a:pt x="246" y="607"/>
                  </a:cubicBezTo>
                  <a:cubicBezTo>
                    <a:pt x="275" y="434"/>
                    <a:pt x="308" y="256"/>
                    <a:pt x="357" y="87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4" name="Google Shape;13842;p90">
              <a:extLst>
                <a:ext uri="{FF2B5EF4-FFF2-40B4-BE49-F238E27FC236}">
                  <a16:creationId xmlns:a16="http://schemas.microsoft.com/office/drawing/2014/main" id="{69FD6ED2-3E1F-48C0-BBB7-3657E63B6CF1}"/>
                </a:ext>
              </a:extLst>
            </p:cNvPr>
            <p:cNvSpPr/>
            <p:nvPr/>
          </p:nvSpPr>
          <p:spPr>
            <a:xfrm>
              <a:off x="5677354" y="2131380"/>
              <a:ext cx="9363" cy="22031"/>
            </a:xfrm>
            <a:custGeom>
              <a:avLst/>
              <a:gdLst/>
              <a:ahLst/>
              <a:cxnLst/>
              <a:rect l="l" t="t" r="r" b="b"/>
              <a:pathLst>
                <a:path w="357" h="840" extrusionOk="0">
                  <a:moveTo>
                    <a:pt x="231" y="1"/>
                  </a:moveTo>
                  <a:cubicBezTo>
                    <a:pt x="154" y="1"/>
                    <a:pt x="87" y="44"/>
                    <a:pt x="53" y="107"/>
                  </a:cubicBezTo>
                  <a:lnTo>
                    <a:pt x="48" y="116"/>
                  </a:lnTo>
                  <a:lnTo>
                    <a:pt x="48" y="675"/>
                  </a:lnTo>
                  <a:cubicBezTo>
                    <a:pt x="48" y="684"/>
                    <a:pt x="48" y="689"/>
                    <a:pt x="48" y="699"/>
                  </a:cubicBezTo>
                  <a:lnTo>
                    <a:pt x="48" y="704"/>
                  </a:lnTo>
                  <a:cubicBezTo>
                    <a:pt x="48" y="708"/>
                    <a:pt x="48" y="718"/>
                    <a:pt x="43" y="723"/>
                  </a:cubicBezTo>
                  <a:cubicBezTo>
                    <a:pt x="43" y="728"/>
                    <a:pt x="39" y="737"/>
                    <a:pt x="39" y="742"/>
                  </a:cubicBezTo>
                  <a:lnTo>
                    <a:pt x="39" y="747"/>
                  </a:lnTo>
                  <a:cubicBezTo>
                    <a:pt x="34" y="752"/>
                    <a:pt x="34" y="761"/>
                    <a:pt x="29" y="766"/>
                  </a:cubicBezTo>
                  <a:cubicBezTo>
                    <a:pt x="24" y="776"/>
                    <a:pt x="19" y="780"/>
                    <a:pt x="15" y="785"/>
                  </a:cubicBezTo>
                  <a:lnTo>
                    <a:pt x="10" y="790"/>
                  </a:lnTo>
                  <a:lnTo>
                    <a:pt x="0" y="800"/>
                  </a:lnTo>
                  <a:cubicBezTo>
                    <a:pt x="29" y="825"/>
                    <a:pt x="63" y="839"/>
                    <a:pt x="99" y="839"/>
                  </a:cubicBezTo>
                  <a:cubicBezTo>
                    <a:pt x="105" y="839"/>
                    <a:pt x="110" y="839"/>
                    <a:pt x="116" y="838"/>
                  </a:cubicBezTo>
                  <a:cubicBezTo>
                    <a:pt x="135" y="838"/>
                    <a:pt x="159" y="833"/>
                    <a:pt x="178" y="829"/>
                  </a:cubicBezTo>
                  <a:lnTo>
                    <a:pt x="183" y="829"/>
                  </a:lnTo>
                  <a:lnTo>
                    <a:pt x="202" y="814"/>
                  </a:lnTo>
                  <a:lnTo>
                    <a:pt x="207" y="814"/>
                  </a:lnTo>
                  <a:cubicBezTo>
                    <a:pt x="212" y="814"/>
                    <a:pt x="217" y="809"/>
                    <a:pt x="226" y="805"/>
                  </a:cubicBezTo>
                  <a:lnTo>
                    <a:pt x="226" y="800"/>
                  </a:lnTo>
                  <a:lnTo>
                    <a:pt x="241" y="790"/>
                  </a:lnTo>
                  <a:lnTo>
                    <a:pt x="245" y="785"/>
                  </a:lnTo>
                  <a:cubicBezTo>
                    <a:pt x="250" y="780"/>
                    <a:pt x="255" y="771"/>
                    <a:pt x="260" y="766"/>
                  </a:cubicBezTo>
                  <a:lnTo>
                    <a:pt x="260" y="761"/>
                  </a:lnTo>
                  <a:cubicBezTo>
                    <a:pt x="260" y="756"/>
                    <a:pt x="265" y="752"/>
                    <a:pt x="265" y="747"/>
                  </a:cubicBezTo>
                  <a:lnTo>
                    <a:pt x="265" y="742"/>
                  </a:lnTo>
                  <a:cubicBezTo>
                    <a:pt x="270" y="737"/>
                    <a:pt x="274" y="728"/>
                    <a:pt x="274" y="723"/>
                  </a:cubicBezTo>
                  <a:cubicBezTo>
                    <a:pt x="274" y="713"/>
                    <a:pt x="279" y="708"/>
                    <a:pt x="279" y="704"/>
                  </a:cubicBezTo>
                  <a:lnTo>
                    <a:pt x="279" y="694"/>
                  </a:lnTo>
                  <a:cubicBezTo>
                    <a:pt x="279" y="689"/>
                    <a:pt x="279" y="679"/>
                    <a:pt x="279" y="675"/>
                  </a:cubicBezTo>
                  <a:lnTo>
                    <a:pt x="279" y="116"/>
                  </a:lnTo>
                  <a:lnTo>
                    <a:pt x="284" y="107"/>
                  </a:lnTo>
                  <a:cubicBezTo>
                    <a:pt x="298" y="73"/>
                    <a:pt x="327" y="49"/>
                    <a:pt x="356" y="30"/>
                  </a:cubicBezTo>
                  <a:cubicBezTo>
                    <a:pt x="332" y="15"/>
                    <a:pt x="308" y="6"/>
                    <a:pt x="279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5" name="Google Shape;13843;p90">
              <a:extLst>
                <a:ext uri="{FF2B5EF4-FFF2-40B4-BE49-F238E27FC236}">
                  <a16:creationId xmlns:a16="http://schemas.microsoft.com/office/drawing/2014/main" id="{569DA83E-1EDC-418D-84BB-A6F7C4FB716E}"/>
                </a:ext>
              </a:extLst>
            </p:cNvPr>
            <p:cNvSpPr/>
            <p:nvPr/>
          </p:nvSpPr>
          <p:spPr>
            <a:xfrm>
              <a:off x="5696894" y="2135314"/>
              <a:ext cx="9888" cy="20851"/>
            </a:xfrm>
            <a:custGeom>
              <a:avLst/>
              <a:gdLst/>
              <a:ahLst/>
              <a:cxnLst/>
              <a:rect l="l" t="t" r="r" b="b"/>
              <a:pathLst>
                <a:path w="377" h="795" extrusionOk="0">
                  <a:moveTo>
                    <a:pt x="251" y="0"/>
                  </a:moveTo>
                  <a:cubicBezTo>
                    <a:pt x="140" y="0"/>
                    <a:pt x="54" y="87"/>
                    <a:pt x="54" y="197"/>
                  </a:cubicBezTo>
                  <a:lnTo>
                    <a:pt x="54" y="626"/>
                  </a:lnTo>
                  <a:cubicBezTo>
                    <a:pt x="54" y="635"/>
                    <a:pt x="54" y="640"/>
                    <a:pt x="54" y="650"/>
                  </a:cubicBezTo>
                  <a:lnTo>
                    <a:pt x="54" y="655"/>
                  </a:lnTo>
                  <a:cubicBezTo>
                    <a:pt x="49" y="659"/>
                    <a:pt x="49" y="669"/>
                    <a:pt x="49" y="674"/>
                  </a:cubicBezTo>
                  <a:cubicBezTo>
                    <a:pt x="44" y="679"/>
                    <a:pt x="44" y="688"/>
                    <a:pt x="39" y="693"/>
                  </a:cubicBezTo>
                  <a:lnTo>
                    <a:pt x="39" y="698"/>
                  </a:lnTo>
                  <a:cubicBezTo>
                    <a:pt x="39" y="703"/>
                    <a:pt x="35" y="712"/>
                    <a:pt x="30" y="717"/>
                  </a:cubicBezTo>
                  <a:cubicBezTo>
                    <a:pt x="25" y="727"/>
                    <a:pt x="25" y="732"/>
                    <a:pt x="20" y="736"/>
                  </a:cubicBezTo>
                  <a:lnTo>
                    <a:pt x="15" y="741"/>
                  </a:lnTo>
                  <a:lnTo>
                    <a:pt x="1" y="751"/>
                  </a:lnTo>
                  <a:cubicBezTo>
                    <a:pt x="35" y="780"/>
                    <a:pt x="73" y="794"/>
                    <a:pt x="116" y="794"/>
                  </a:cubicBezTo>
                  <a:cubicBezTo>
                    <a:pt x="140" y="794"/>
                    <a:pt x="160" y="789"/>
                    <a:pt x="184" y="784"/>
                  </a:cubicBezTo>
                  <a:lnTo>
                    <a:pt x="189" y="784"/>
                  </a:lnTo>
                  <a:lnTo>
                    <a:pt x="208" y="770"/>
                  </a:lnTo>
                  <a:cubicBezTo>
                    <a:pt x="217" y="770"/>
                    <a:pt x="222" y="765"/>
                    <a:pt x="227" y="760"/>
                  </a:cubicBezTo>
                  <a:lnTo>
                    <a:pt x="232" y="756"/>
                  </a:lnTo>
                  <a:lnTo>
                    <a:pt x="241" y="746"/>
                  </a:lnTo>
                  <a:lnTo>
                    <a:pt x="246" y="741"/>
                  </a:lnTo>
                  <a:cubicBezTo>
                    <a:pt x="251" y="736"/>
                    <a:pt x="256" y="727"/>
                    <a:pt x="261" y="722"/>
                  </a:cubicBezTo>
                  <a:lnTo>
                    <a:pt x="261" y="717"/>
                  </a:lnTo>
                  <a:cubicBezTo>
                    <a:pt x="266" y="712"/>
                    <a:pt x="266" y="707"/>
                    <a:pt x="270" y="703"/>
                  </a:cubicBezTo>
                  <a:lnTo>
                    <a:pt x="270" y="698"/>
                  </a:lnTo>
                  <a:cubicBezTo>
                    <a:pt x="270" y="693"/>
                    <a:pt x="275" y="683"/>
                    <a:pt x="275" y="679"/>
                  </a:cubicBezTo>
                  <a:cubicBezTo>
                    <a:pt x="280" y="669"/>
                    <a:pt x="280" y="664"/>
                    <a:pt x="280" y="659"/>
                  </a:cubicBezTo>
                  <a:lnTo>
                    <a:pt x="280" y="655"/>
                  </a:lnTo>
                  <a:cubicBezTo>
                    <a:pt x="280" y="645"/>
                    <a:pt x="280" y="635"/>
                    <a:pt x="280" y="630"/>
                  </a:cubicBezTo>
                  <a:lnTo>
                    <a:pt x="280" y="197"/>
                  </a:lnTo>
                  <a:cubicBezTo>
                    <a:pt x="280" y="125"/>
                    <a:pt x="318" y="63"/>
                    <a:pt x="376" y="29"/>
                  </a:cubicBezTo>
                  <a:cubicBezTo>
                    <a:pt x="352" y="15"/>
                    <a:pt x="328" y="5"/>
                    <a:pt x="299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6" name="Google Shape;13844;p90">
              <a:extLst>
                <a:ext uri="{FF2B5EF4-FFF2-40B4-BE49-F238E27FC236}">
                  <a16:creationId xmlns:a16="http://schemas.microsoft.com/office/drawing/2014/main" id="{1BE8E984-C6D7-441E-8A0F-2F0D8505DF1C}"/>
                </a:ext>
              </a:extLst>
            </p:cNvPr>
            <p:cNvSpPr/>
            <p:nvPr/>
          </p:nvSpPr>
          <p:spPr>
            <a:xfrm>
              <a:off x="5637856" y="2121807"/>
              <a:ext cx="9730" cy="43643"/>
            </a:xfrm>
            <a:custGeom>
              <a:avLst/>
              <a:gdLst/>
              <a:ahLst/>
              <a:cxnLst/>
              <a:rect l="l" t="t" r="r" b="b"/>
              <a:pathLst>
                <a:path w="371" h="1664" extrusionOk="0">
                  <a:moveTo>
                    <a:pt x="245" y="0"/>
                  </a:moveTo>
                  <a:cubicBezTo>
                    <a:pt x="135" y="0"/>
                    <a:pt x="48" y="92"/>
                    <a:pt x="48" y="202"/>
                  </a:cubicBezTo>
                  <a:lnTo>
                    <a:pt x="48" y="1179"/>
                  </a:lnTo>
                  <a:lnTo>
                    <a:pt x="140" y="1189"/>
                  </a:lnTo>
                  <a:lnTo>
                    <a:pt x="53" y="1203"/>
                  </a:lnTo>
                  <a:lnTo>
                    <a:pt x="53" y="1492"/>
                  </a:lnTo>
                  <a:cubicBezTo>
                    <a:pt x="53" y="1502"/>
                    <a:pt x="53" y="1506"/>
                    <a:pt x="53" y="1516"/>
                  </a:cubicBezTo>
                  <a:lnTo>
                    <a:pt x="53" y="1521"/>
                  </a:lnTo>
                  <a:cubicBezTo>
                    <a:pt x="53" y="1530"/>
                    <a:pt x="48" y="1535"/>
                    <a:pt x="48" y="1540"/>
                  </a:cubicBezTo>
                  <a:cubicBezTo>
                    <a:pt x="43" y="1550"/>
                    <a:pt x="43" y="1554"/>
                    <a:pt x="39" y="1559"/>
                  </a:cubicBezTo>
                  <a:lnTo>
                    <a:pt x="39" y="1564"/>
                  </a:lnTo>
                  <a:cubicBezTo>
                    <a:pt x="39" y="1574"/>
                    <a:pt x="34" y="1579"/>
                    <a:pt x="29" y="1583"/>
                  </a:cubicBezTo>
                  <a:lnTo>
                    <a:pt x="29" y="1588"/>
                  </a:lnTo>
                  <a:cubicBezTo>
                    <a:pt x="29" y="1593"/>
                    <a:pt x="24" y="1598"/>
                    <a:pt x="19" y="1603"/>
                  </a:cubicBezTo>
                  <a:lnTo>
                    <a:pt x="14" y="1607"/>
                  </a:lnTo>
                  <a:lnTo>
                    <a:pt x="0" y="1617"/>
                  </a:lnTo>
                  <a:cubicBezTo>
                    <a:pt x="35" y="1648"/>
                    <a:pt x="75" y="1663"/>
                    <a:pt x="117" y="1663"/>
                  </a:cubicBezTo>
                  <a:cubicBezTo>
                    <a:pt x="139" y="1663"/>
                    <a:pt x="161" y="1659"/>
                    <a:pt x="183" y="1651"/>
                  </a:cubicBezTo>
                  <a:lnTo>
                    <a:pt x="202" y="1641"/>
                  </a:lnTo>
                  <a:lnTo>
                    <a:pt x="207" y="1641"/>
                  </a:lnTo>
                  <a:lnTo>
                    <a:pt x="221" y="1627"/>
                  </a:lnTo>
                  <a:lnTo>
                    <a:pt x="226" y="1622"/>
                  </a:lnTo>
                  <a:lnTo>
                    <a:pt x="241" y="1612"/>
                  </a:lnTo>
                  <a:lnTo>
                    <a:pt x="245" y="1607"/>
                  </a:lnTo>
                  <a:cubicBezTo>
                    <a:pt x="250" y="1603"/>
                    <a:pt x="255" y="1598"/>
                    <a:pt x="255" y="1588"/>
                  </a:cubicBezTo>
                  <a:cubicBezTo>
                    <a:pt x="260" y="1583"/>
                    <a:pt x="265" y="1579"/>
                    <a:pt x="265" y="1569"/>
                  </a:cubicBezTo>
                  <a:lnTo>
                    <a:pt x="265" y="1564"/>
                  </a:lnTo>
                  <a:cubicBezTo>
                    <a:pt x="269" y="1559"/>
                    <a:pt x="269" y="1554"/>
                    <a:pt x="274" y="1545"/>
                  </a:cubicBezTo>
                  <a:cubicBezTo>
                    <a:pt x="274" y="1540"/>
                    <a:pt x="279" y="1530"/>
                    <a:pt x="279" y="1526"/>
                  </a:cubicBezTo>
                  <a:lnTo>
                    <a:pt x="279" y="1521"/>
                  </a:lnTo>
                  <a:cubicBezTo>
                    <a:pt x="279" y="1511"/>
                    <a:pt x="279" y="1506"/>
                    <a:pt x="279" y="1497"/>
                  </a:cubicBezTo>
                  <a:lnTo>
                    <a:pt x="279" y="198"/>
                  </a:lnTo>
                  <a:cubicBezTo>
                    <a:pt x="279" y="130"/>
                    <a:pt x="313" y="68"/>
                    <a:pt x="371" y="29"/>
                  </a:cubicBezTo>
                  <a:cubicBezTo>
                    <a:pt x="346" y="15"/>
                    <a:pt x="322" y="5"/>
                    <a:pt x="294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7" name="Google Shape;13845;p90">
              <a:extLst>
                <a:ext uri="{FF2B5EF4-FFF2-40B4-BE49-F238E27FC236}">
                  <a16:creationId xmlns:a16="http://schemas.microsoft.com/office/drawing/2014/main" id="{3F23D5E2-9D6F-44AB-9539-DDF3EB473756}"/>
                </a:ext>
              </a:extLst>
            </p:cNvPr>
            <p:cNvSpPr/>
            <p:nvPr/>
          </p:nvSpPr>
          <p:spPr>
            <a:xfrm>
              <a:off x="5657657" y="2127472"/>
              <a:ext cx="9363" cy="25913"/>
            </a:xfrm>
            <a:custGeom>
              <a:avLst/>
              <a:gdLst/>
              <a:ahLst/>
              <a:cxnLst/>
              <a:rect l="l" t="t" r="r" b="b"/>
              <a:pathLst>
                <a:path w="357" h="988" extrusionOk="0">
                  <a:moveTo>
                    <a:pt x="231" y="1"/>
                  </a:moveTo>
                  <a:cubicBezTo>
                    <a:pt x="159" y="1"/>
                    <a:pt x="92" y="44"/>
                    <a:pt x="58" y="107"/>
                  </a:cubicBezTo>
                  <a:lnTo>
                    <a:pt x="49" y="116"/>
                  </a:lnTo>
                  <a:lnTo>
                    <a:pt x="49" y="819"/>
                  </a:lnTo>
                  <a:cubicBezTo>
                    <a:pt x="49" y="824"/>
                    <a:pt x="49" y="833"/>
                    <a:pt x="49" y="843"/>
                  </a:cubicBezTo>
                  <a:lnTo>
                    <a:pt x="49" y="848"/>
                  </a:lnTo>
                  <a:cubicBezTo>
                    <a:pt x="49" y="853"/>
                    <a:pt x="49" y="862"/>
                    <a:pt x="49" y="867"/>
                  </a:cubicBezTo>
                  <a:cubicBezTo>
                    <a:pt x="44" y="872"/>
                    <a:pt x="44" y="881"/>
                    <a:pt x="39" y="886"/>
                  </a:cubicBezTo>
                  <a:lnTo>
                    <a:pt x="39" y="891"/>
                  </a:lnTo>
                  <a:cubicBezTo>
                    <a:pt x="34" y="896"/>
                    <a:pt x="34" y="901"/>
                    <a:pt x="29" y="905"/>
                  </a:cubicBezTo>
                  <a:lnTo>
                    <a:pt x="29" y="910"/>
                  </a:lnTo>
                  <a:cubicBezTo>
                    <a:pt x="25" y="915"/>
                    <a:pt x="20" y="925"/>
                    <a:pt x="15" y="929"/>
                  </a:cubicBezTo>
                  <a:lnTo>
                    <a:pt x="15" y="934"/>
                  </a:lnTo>
                  <a:lnTo>
                    <a:pt x="0" y="944"/>
                  </a:lnTo>
                  <a:cubicBezTo>
                    <a:pt x="34" y="973"/>
                    <a:pt x="77" y="987"/>
                    <a:pt x="121" y="987"/>
                  </a:cubicBezTo>
                  <a:cubicBezTo>
                    <a:pt x="140" y="987"/>
                    <a:pt x="164" y="982"/>
                    <a:pt x="183" y="978"/>
                  </a:cubicBezTo>
                  <a:lnTo>
                    <a:pt x="203" y="968"/>
                  </a:lnTo>
                  <a:lnTo>
                    <a:pt x="207" y="968"/>
                  </a:lnTo>
                  <a:lnTo>
                    <a:pt x="227" y="954"/>
                  </a:lnTo>
                  <a:lnTo>
                    <a:pt x="231" y="949"/>
                  </a:lnTo>
                  <a:lnTo>
                    <a:pt x="241" y="939"/>
                  </a:lnTo>
                  <a:lnTo>
                    <a:pt x="246" y="934"/>
                  </a:lnTo>
                  <a:cubicBezTo>
                    <a:pt x="251" y="929"/>
                    <a:pt x="255" y="920"/>
                    <a:pt x="260" y="915"/>
                  </a:cubicBezTo>
                  <a:cubicBezTo>
                    <a:pt x="260" y="905"/>
                    <a:pt x="265" y="901"/>
                    <a:pt x="270" y="896"/>
                  </a:cubicBezTo>
                  <a:lnTo>
                    <a:pt x="270" y="891"/>
                  </a:lnTo>
                  <a:cubicBezTo>
                    <a:pt x="270" y="886"/>
                    <a:pt x="275" y="877"/>
                    <a:pt x="275" y="872"/>
                  </a:cubicBezTo>
                  <a:cubicBezTo>
                    <a:pt x="280" y="867"/>
                    <a:pt x="280" y="857"/>
                    <a:pt x="280" y="853"/>
                  </a:cubicBezTo>
                  <a:lnTo>
                    <a:pt x="280" y="848"/>
                  </a:lnTo>
                  <a:cubicBezTo>
                    <a:pt x="280" y="838"/>
                    <a:pt x="280" y="828"/>
                    <a:pt x="280" y="824"/>
                  </a:cubicBezTo>
                  <a:lnTo>
                    <a:pt x="280" y="116"/>
                  </a:lnTo>
                  <a:lnTo>
                    <a:pt x="284" y="107"/>
                  </a:lnTo>
                  <a:cubicBezTo>
                    <a:pt x="304" y="73"/>
                    <a:pt x="328" y="49"/>
                    <a:pt x="357" y="30"/>
                  </a:cubicBezTo>
                  <a:cubicBezTo>
                    <a:pt x="332" y="15"/>
                    <a:pt x="308" y="6"/>
                    <a:pt x="280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8" name="Google Shape;13846;p90">
              <a:extLst>
                <a:ext uri="{FF2B5EF4-FFF2-40B4-BE49-F238E27FC236}">
                  <a16:creationId xmlns:a16="http://schemas.microsoft.com/office/drawing/2014/main" id="{4D1261AA-DAD1-499B-9644-C8B1A6AF9BF7}"/>
                </a:ext>
              </a:extLst>
            </p:cNvPr>
            <p:cNvSpPr/>
            <p:nvPr/>
          </p:nvSpPr>
          <p:spPr>
            <a:xfrm>
              <a:off x="5616900" y="2151969"/>
              <a:ext cx="29794" cy="73726"/>
            </a:xfrm>
            <a:custGeom>
              <a:avLst/>
              <a:gdLst/>
              <a:ahLst/>
              <a:cxnLst/>
              <a:rect l="l" t="t" r="r" b="b"/>
              <a:pathLst>
                <a:path w="1136" h="2811" extrusionOk="0">
                  <a:moveTo>
                    <a:pt x="260" y="0"/>
                  </a:moveTo>
                  <a:lnTo>
                    <a:pt x="236" y="5"/>
                  </a:lnTo>
                  <a:lnTo>
                    <a:pt x="222" y="10"/>
                  </a:lnTo>
                  <a:lnTo>
                    <a:pt x="207" y="15"/>
                  </a:lnTo>
                  <a:lnTo>
                    <a:pt x="188" y="24"/>
                  </a:lnTo>
                  <a:lnTo>
                    <a:pt x="178" y="29"/>
                  </a:lnTo>
                  <a:cubicBezTo>
                    <a:pt x="169" y="34"/>
                    <a:pt x="159" y="39"/>
                    <a:pt x="154" y="44"/>
                  </a:cubicBezTo>
                  <a:cubicBezTo>
                    <a:pt x="0" y="174"/>
                    <a:pt x="29" y="592"/>
                    <a:pt x="48" y="963"/>
                  </a:cubicBezTo>
                  <a:cubicBezTo>
                    <a:pt x="87" y="1588"/>
                    <a:pt x="833" y="2146"/>
                    <a:pt x="838" y="2151"/>
                  </a:cubicBezTo>
                  <a:cubicBezTo>
                    <a:pt x="881" y="2185"/>
                    <a:pt x="910" y="2238"/>
                    <a:pt x="910" y="2291"/>
                  </a:cubicBezTo>
                  <a:lnTo>
                    <a:pt x="910" y="2810"/>
                  </a:lnTo>
                  <a:lnTo>
                    <a:pt x="1136" y="2810"/>
                  </a:lnTo>
                  <a:lnTo>
                    <a:pt x="1136" y="2296"/>
                  </a:lnTo>
                  <a:cubicBezTo>
                    <a:pt x="1136" y="2238"/>
                    <a:pt x="1112" y="2190"/>
                    <a:pt x="1068" y="2156"/>
                  </a:cubicBezTo>
                  <a:cubicBezTo>
                    <a:pt x="1059" y="2151"/>
                    <a:pt x="318" y="1588"/>
                    <a:pt x="279" y="967"/>
                  </a:cubicBezTo>
                  <a:cubicBezTo>
                    <a:pt x="255" y="597"/>
                    <a:pt x="231" y="174"/>
                    <a:pt x="380" y="48"/>
                  </a:cubicBezTo>
                  <a:cubicBezTo>
                    <a:pt x="390" y="44"/>
                    <a:pt x="400" y="39"/>
                    <a:pt x="404" y="34"/>
                  </a:cubicBezTo>
                  <a:lnTo>
                    <a:pt x="419" y="24"/>
                  </a:lnTo>
                  <a:lnTo>
                    <a:pt x="433" y="20"/>
                  </a:lnTo>
                  <a:lnTo>
                    <a:pt x="453" y="15"/>
                  </a:lnTo>
                  <a:lnTo>
                    <a:pt x="467" y="10"/>
                  </a:lnTo>
                  <a:lnTo>
                    <a:pt x="472" y="10"/>
                  </a:lnTo>
                  <a:lnTo>
                    <a:pt x="443" y="5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9" name="Google Shape;13847;p90">
              <a:extLst>
                <a:ext uri="{FF2B5EF4-FFF2-40B4-BE49-F238E27FC236}">
                  <a16:creationId xmlns:a16="http://schemas.microsoft.com/office/drawing/2014/main" id="{7C372C07-C3DD-4650-B5DF-B273BAE89765}"/>
                </a:ext>
              </a:extLst>
            </p:cNvPr>
            <p:cNvSpPr/>
            <p:nvPr/>
          </p:nvSpPr>
          <p:spPr>
            <a:xfrm>
              <a:off x="5458512" y="2007088"/>
              <a:ext cx="19094" cy="13140"/>
            </a:xfrm>
            <a:custGeom>
              <a:avLst/>
              <a:gdLst/>
              <a:ahLst/>
              <a:cxnLst/>
              <a:rect l="l" t="t" r="r" b="b"/>
              <a:pathLst>
                <a:path w="728" h="501" extrusionOk="0">
                  <a:moveTo>
                    <a:pt x="1" y="0"/>
                  </a:moveTo>
                  <a:lnTo>
                    <a:pt x="515" y="501"/>
                  </a:lnTo>
                  <a:lnTo>
                    <a:pt x="727" y="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0" name="Google Shape;13848;p90">
              <a:extLst>
                <a:ext uri="{FF2B5EF4-FFF2-40B4-BE49-F238E27FC236}">
                  <a16:creationId xmlns:a16="http://schemas.microsoft.com/office/drawing/2014/main" id="{859AD940-92C5-497E-B81B-54A108B131F8}"/>
                </a:ext>
              </a:extLst>
            </p:cNvPr>
            <p:cNvSpPr/>
            <p:nvPr/>
          </p:nvSpPr>
          <p:spPr>
            <a:xfrm>
              <a:off x="5604153" y="2062350"/>
              <a:ext cx="18071" cy="20615"/>
            </a:xfrm>
            <a:custGeom>
              <a:avLst/>
              <a:gdLst/>
              <a:ahLst/>
              <a:cxnLst/>
              <a:rect l="l" t="t" r="r" b="b"/>
              <a:pathLst>
                <a:path w="689" h="786" extrusionOk="0">
                  <a:moveTo>
                    <a:pt x="164" y="1"/>
                  </a:moveTo>
                  <a:lnTo>
                    <a:pt x="10" y="569"/>
                  </a:lnTo>
                  <a:cubicBezTo>
                    <a:pt x="5" y="583"/>
                    <a:pt x="5" y="593"/>
                    <a:pt x="0" y="607"/>
                  </a:cubicBezTo>
                  <a:lnTo>
                    <a:pt x="429" y="785"/>
                  </a:lnTo>
                  <a:lnTo>
                    <a:pt x="688" y="218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1" name="Google Shape;13849;p90">
              <a:extLst>
                <a:ext uri="{FF2B5EF4-FFF2-40B4-BE49-F238E27FC236}">
                  <a16:creationId xmlns:a16="http://schemas.microsoft.com/office/drawing/2014/main" id="{B876713A-3DAA-4677-B767-B28228D55C08}"/>
                </a:ext>
              </a:extLst>
            </p:cNvPr>
            <p:cNvSpPr/>
            <p:nvPr/>
          </p:nvSpPr>
          <p:spPr>
            <a:xfrm>
              <a:off x="5480858" y="2011494"/>
              <a:ext cx="44062" cy="30948"/>
            </a:xfrm>
            <a:custGeom>
              <a:avLst/>
              <a:gdLst/>
              <a:ahLst/>
              <a:cxnLst/>
              <a:rect l="l" t="t" r="r" b="b"/>
              <a:pathLst>
                <a:path w="1680" h="1180" extrusionOk="0">
                  <a:moveTo>
                    <a:pt x="255" y="1"/>
                  </a:moveTo>
                  <a:lnTo>
                    <a:pt x="0" y="535"/>
                  </a:lnTo>
                  <a:lnTo>
                    <a:pt x="1526" y="1180"/>
                  </a:lnTo>
                  <a:lnTo>
                    <a:pt x="1680" y="602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2" name="Google Shape;13850;p90">
              <a:extLst>
                <a:ext uri="{FF2B5EF4-FFF2-40B4-BE49-F238E27FC236}">
                  <a16:creationId xmlns:a16="http://schemas.microsoft.com/office/drawing/2014/main" id="{33E22E56-45E9-4992-8A57-DE865A35B5DF}"/>
                </a:ext>
              </a:extLst>
            </p:cNvPr>
            <p:cNvSpPr/>
            <p:nvPr/>
          </p:nvSpPr>
          <p:spPr>
            <a:xfrm>
              <a:off x="5624978" y="2072080"/>
              <a:ext cx="16182" cy="17966"/>
            </a:xfrm>
            <a:custGeom>
              <a:avLst/>
              <a:gdLst/>
              <a:ahLst/>
              <a:cxnLst/>
              <a:rect l="l" t="t" r="r" b="b"/>
              <a:pathLst>
                <a:path w="617" h="685" extrusionOk="0">
                  <a:moveTo>
                    <a:pt x="260" y="0"/>
                  </a:moveTo>
                  <a:lnTo>
                    <a:pt x="0" y="563"/>
                  </a:lnTo>
                  <a:lnTo>
                    <a:pt x="270" y="674"/>
                  </a:lnTo>
                  <a:cubicBezTo>
                    <a:pt x="287" y="681"/>
                    <a:pt x="305" y="684"/>
                    <a:pt x="324" y="684"/>
                  </a:cubicBezTo>
                  <a:cubicBezTo>
                    <a:pt x="380" y="684"/>
                    <a:pt x="435" y="652"/>
                    <a:pt x="457" y="597"/>
                  </a:cubicBezTo>
                  <a:lnTo>
                    <a:pt x="587" y="299"/>
                  </a:lnTo>
                  <a:cubicBezTo>
                    <a:pt x="616" y="222"/>
                    <a:pt x="582" y="135"/>
                    <a:pt x="510" y="106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3" name="Google Shape;13851;p90">
              <a:extLst>
                <a:ext uri="{FF2B5EF4-FFF2-40B4-BE49-F238E27FC236}">
                  <a16:creationId xmlns:a16="http://schemas.microsoft.com/office/drawing/2014/main" id="{5FA9F570-CAFB-4FBA-9EE0-52F6E29CC517}"/>
                </a:ext>
              </a:extLst>
            </p:cNvPr>
            <p:cNvSpPr/>
            <p:nvPr/>
          </p:nvSpPr>
          <p:spPr>
            <a:xfrm>
              <a:off x="5386334" y="2267186"/>
              <a:ext cx="72204" cy="17808"/>
            </a:xfrm>
            <a:custGeom>
              <a:avLst/>
              <a:gdLst/>
              <a:ahLst/>
              <a:cxnLst/>
              <a:rect l="l" t="t" r="r" b="b"/>
              <a:pathLst>
                <a:path w="2753" h="679" extrusionOk="0">
                  <a:moveTo>
                    <a:pt x="0" y="0"/>
                  </a:moveTo>
                  <a:lnTo>
                    <a:pt x="0" y="679"/>
                  </a:lnTo>
                  <a:lnTo>
                    <a:pt x="2753" y="679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4" name="Google Shape;13852;p90">
              <a:extLst>
                <a:ext uri="{FF2B5EF4-FFF2-40B4-BE49-F238E27FC236}">
                  <a16:creationId xmlns:a16="http://schemas.microsoft.com/office/drawing/2014/main" id="{1A27D97B-51BC-4BAC-9820-4AFD2B7D5F10}"/>
                </a:ext>
              </a:extLst>
            </p:cNvPr>
            <p:cNvSpPr/>
            <p:nvPr/>
          </p:nvSpPr>
          <p:spPr>
            <a:xfrm>
              <a:off x="5386203" y="2296325"/>
              <a:ext cx="72204" cy="44849"/>
            </a:xfrm>
            <a:custGeom>
              <a:avLst/>
              <a:gdLst/>
              <a:ahLst/>
              <a:cxnLst/>
              <a:rect l="l" t="t" r="r" b="b"/>
              <a:pathLst>
                <a:path w="2753" h="1710" extrusionOk="0">
                  <a:moveTo>
                    <a:pt x="0" y="1"/>
                  </a:moveTo>
                  <a:lnTo>
                    <a:pt x="0" y="1709"/>
                  </a:lnTo>
                  <a:lnTo>
                    <a:pt x="2753" y="1709"/>
                  </a:lnTo>
                  <a:lnTo>
                    <a:pt x="2753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5" name="Google Shape;13853;p90">
              <a:extLst>
                <a:ext uri="{FF2B5EF4-FFF2-40B4-BE49-F238E27FC236}">
                  <a16:creationId xmlns:a16="http://schemas.microsoft.com/office/drawing/2014/main" id="{77ED45C4-0560-480F-BC8B-3984402AF5A3}"/>
                </a:ext>
              </a:extLst>
            </p:cNvPr>
            <p:cNvSpPr/>
            <p:nvPr/>
          </p:nvSpPr>
          <p:spPr>
            <a:xfrm>
              <a:off x="5398451" y="2267186"/>
              <a:ext cx="60087" cy="17808"/>
            </a:xfrm>
            <a:custGeom>
              <a:avLst/>
              <a:gdLst/>
              <a:ahLst/>
              <a:cxnLst/>
              <a:rect l="l" t="t" r="r" b="b"/>
              <a:pathLst>
                <a:path w="2291" h="679" extrusionOk="0">
                  <a:moveTo>
                    <a:pt x="0" y="0"/>
                  </a:moveTo>
                  <a:lnTo>
                    <a:pt x="0" y="679"/>
                  </a:lnTo>
                  <a:lnTo>
                    <a:pt x="2291" y="679"/>
                  </a:lnTo>
                  <a:lnTo>
                    <a:pt x="2291" y="0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6" name="Google Shape;13854;p90">
              <a:extLst>
                <a:ext uri="{FF2B5EF4-FFF2-40B4-BE49-F238E27FC236}">
                  <a16:creationId xmlns:a16="http://schemas.microsoft.com/office/drawing/2014/main" id="{73A5DC8D-3942-4495-A2AE-E9476A6A50CD}"/>
                </a:ext>
              </a:extLst>
            </p:cNvPr>
            <p:cNvSpPr/>
            <p:nvPr/>
          </p:nvSpPr>
          <p:spPr>
            <a:xfrm>
              <a:off x="5398451" y="2296325"/>
              <a:ext cx="60087" cy="44849"/>
            </a:xfrm>
            <a:custGeom>
              <a:avLst/>
              <a:gdLst/>
              <a:ahLst/>
              <a:cxnLst/>
              <a:rect l="l" t="t" r="r" b="b"/>
              <a:pathLst>
                <a:path w="2291" h="1710" extrusionOk="0">
                  <a:moveTo>
                    <a:pt x="0" y="1"/>
                  </a:moveTo>
                  <a:lnTo>
                    <a:pt x="0" y="1709"/>
                  </a:lnTo>
                  <a:lnTo>
                    <a:pt x="2291" y="1709"/>
                  </a:lnTo>
                  <a:lnTo>
                    <a:pt x="2291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7" name="Google Shape;13855;p90">
              <a:extLst>
                <a:ext uri="{FF2B5EF4-FFF2-40B4-BE49-F238E27FC236}">
                  <a16:creationId xmlns:a16="http://schemas.microsoft.com/office/drawing/2014/main" id="{C26F6189-E23C-4A69-871F-E2769B474044}"/>
                </a:ext>
              </a:extLst>
            </p:cNvPr>
            <p:cNvSpPr/>
            <p:nvPr/>
          </p:nvSpPr>
          <p:spPr>
            <a:xfrm>
              <a:off x="5633161" y="2265036"/>
              <a:ext cx="72231" cy="76138"/>
            </a:xfrm>
            <a:custGeom>
              <a:avLst/>
              <a:gdLst/>
              <a:ahLst/>
              <a:cxnLst/>
              <a:rect l="l" t="t" r="r" b="b"/>
              <a:pathLst>
                <a:path w="2754" h="2903" extrusionOk="0">
                  <a:moveTo>
                    <a:pt x="1" y="1"/>
                  </a:moveTo>
                  <a:lnTo>
                    <a:pt x="1" y="2902"/>
                  </a:lnTo>
                  <a:lnTo>
                    <a:pt x="2753" y="2902"/>
                  </a:lnTo>
                  <a:lnTo>
                    <a:pt x="2753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8" name="Google Shape;13856;p90">
              <a:extLst>
                <a:ext uri="{FF2B5EF4-FFF2-40B4-BE49-F238E27FC236}">
                  <a16:creationId xmlns:a16="http://schemas.microsoft.com/office/drawing/2014/main" id="{BCFDC62C-9D34-4611-ACB2-495B05D37747}"/>
                </a:ext>
              </a:extLst>
            </p:cNvPr>
            <p:cNvSpPr/>
            <p:nvPr/>
          </p:nvSpPr>
          <p:spPr>
            <a:xfrm>
              <a:off x="5633161" y="2235897"/>
              <a:ext cx="72231" cy="17940"/>
            </a:xfrm>
            <a:custGeom>
              <a:avLst/>
              <a:gdLst/>
              <a:ahLst/>
              <a:cxnLst/>
              <a:rect l="l" t="t" r="r" b="b"/>
              <a:pathLst>
                <a:path w="2754" h="684" extrusionOk="0">
                  <a:moveTo>
                    <a:pt x="1" y="0"/>
                  </a:moveTo>
                  <a:lnTo>
                    <a:pt x="1" y="683"/>
                  </a:lnTo>
                  <a:lnTo>
                    <a:pt x="2753" y="683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9" name="Google Shape;13857;p90">
              <a:extLst>
                <a:ext uri="{FF2B5EF4-FFF2-40B4-BE49-F238E27FC236}">
                  <a16:creationId xmlns:a16="http://schemas.microsoft.com/office/drawing/2014/main" id="{580D1DFD-C026-43A0-8115-CB8A105C4958}"/>
                </a:ext>
              </a:extLst>
            </p:cNvPr>
            <p:cNvSpPr/>
            <p:nvPr/>
          </p:nvSpPr>
          <p:spPr>
            <a:xfrm>
              <a:off x="5648819" y="2265036"/>
              <a:ext cx="56573" cy="76138"/>
            </a:xfrm>
            <a:custGeom>
              <a:avLst/>
              <a:gdLst/>
              <a:ahLst/>
              <a:cxnLst/>
              <a:rect l="l" t="t" r="r" b="b"/>
              <a:pathLst>
                <a:path w="2157" h="2903" extrusionOk="0">
                  <a:moveTo>
                    <a:pt x="1" y="1"/>
                  </a:moveTo>
                  <a:lnTo>
                    <a:pt x="1" y="2902"/>
                  </a:lnTo>
                  <a:lnTo>
                    <a:pt x="2156" y="2902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0" name="Google Shape;13858;p90">
              <a:extLst>
                <a:ext uri="{FF2B5EF4-FFF2-40B4-BE49-F238E27FC236}">
                  <a16:creationId xmlns:a16="http://schemas.microsoft.com/office/drawing/2014/main" id="{70C249B6-9474-4044-8F2E-1DD7F15D7291}"/>
                </a:ext>
              </a:extLst>
            </p:cNvPr>
            <p:cNvSpPr/>
            <p:nvPr/>
          </p:nvSpPr>
          <p:spPr>
            <a:xfrm>
              <a:off x="5648819" y="2235897"/>
              <a:ext cx="56573" cy="17940"/>
            </a:xfrm>
            <a:custGeom>
              <a:avLst/>
              <a:gdLst/>
              <a:ahLst/>
              <a:cxnLst/>
              <a:rect l="l" t="t" r="r" b="b"/>
              <a:pathLst>
                <a:path w="2157" h="684" extrusionOk="0">
                  <a:moveTo>
                    <a:pt x="1" y="0"/>
                  </a:moveTo>
                  <a:lnTo>
                    <a:pt x="1" y="683"/>
                  </a:lnTo>
                  <a:lnTo>
                    <a:pt x="2156" y="683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1" name="Google Shape;13859;p90">
              <a:extLst>
                <a:ext uri="{FF2B5EF4-FFF2-40B4-BE49-F238E27FC236}">
                  <a16:creationId xmlns:a16="http://schemas.microsoft.com/office/drawing/2014/main" id="{6F597F9B-ED0A-4518-8BB9-7AAC2FCAB443}"/>
                </a:ext>
              </a:extLst>
            </p:cNvPr>
            <p:cNvSpPr/>
            <p:nvPr/>
          </p:nvSpPr>
          <p:spPr>
            <a:xfrm>
              <a:off x="5507977" y="2140219"/>
              <a:ext cx="72231" cy="17835"/>
            </a:xfrm>
            <a:custGeom>
              <a:avLst/>
              <a:gdLst/>
              <a:ahLst/>
              <a:cxnLst/>
              <a:rect l="l" t="t" r="r" b="b"/>
              <a:pathLst>
                <a:path w="2754" h="680" extrusionOk="0">
                  <a:moveTo>
                    <a:pt x="1" y="1"/>
                  </a:moveTo>
                  <a:lnTo>
                    <a:pt x="1" y="679"/>
                  </a:lnTo>
                  <a:lnTo>
                    <a:pt x="2753" y="679"/>
                  </a:lnTo>
                  <a:lnTo>
                    <a:pt x="2753" y="1"/>
                  </a:ln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2" name="Google Shape;13860;p90">
              <a:extLst>
                <a:ext uri="{FF2B5EF4-FFF2-40B4-BE49-F238E27FC236}">
                  <a16:creationId xmlns:a16="http://schemas.microsoft.com/office/drawing/2014/main" id="{CDC0F899-A83D-4122-AD6C-BBE1001BBCDC}"/>
                </a:ext>
              </a:extLst>
            </p:cNvPr>
            <p:cNvSpPr/>
            <p:nvPr/>
          </p:nvSpPr>
          <p:spPr>
            <a:xfrm>
              <a:off x="5507977" y="2169384"/>
              <a:ext cx="72231" cy="171790"/>
            </a:xfrm>
            <a:custGeom>
              <a:avLst/>
              <a:gdLst/>
              <a:ahLst/>
              <a:cxnLst/>
              <a:rect l="l" t="t" r="r" b="b"/>
              <a:pathLst>
                <a:path w="2754" h="6550" extrusionOk="0">
                  <a:moveTo>
                    <a:pt x="1" y="0"/>
                  </a:moveTo>
                  <a:lnTo>
                    <a:pt x="1" y="6549"/>
                  </a:lnTo>
                  <a:lnTo>
                    <a:pt x="2753" y="6549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3" name="Google Shape;13861;p90">
              <a:extLst>
                <a:ext uri="{FF2B5EF4-FFF2-40B4-BE49-F238E27FC236}">
                  <a16:creationId xmlns:a16="http://schemas.microsoft.com/office/drawing/2014/main" id="{EDA7CFA5-B9C3-4811-9B91-386852825F6C}"/>
                </a:ext>
              </a:extLst>
            </p:cNvPr>
            <p:cNvSpPr/>
            <p:nvPr/>
          </p:nvSpPr>
          <p:spPr>
            <a:xfrm>
              <a:off x="5519333" y="2140219"/>
              <a:ext cx="60874" cy="17835"/>
            </a:xfrm>
            <a:custGeom>
              <a:avLst/>
              <a:gdLst/>
              <a:ahLst/>
              <a:cxnLst/>
              <a:rect l="l" t="t" r="r" b="b"/>
              <a:pathLst>
                <a:path w="2321" h="680" extrusionOk="0">
                  <a:moveTo>
                    <a:pt x="1" y="1"/>
                  </a:moveTo>
                  <a:lnTo>
                    <a:pt x="1" y="679"/>
                  </a:lnTo>
                  <a:lnTo>
                    <a:pt x="2320" y="679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4" name="Google Shape;13862;p90">
              <a:extLst>
                <a:ext uri="{FF2B5EF4-FFF2-40B4-BE49-F238E27FC236}">
                  <a16:creationId xmlns:a16="http://schemas.microsoft.com/office/drawing/2014/main" id="{B190CA06-F32D-46FB-9E6E-CACF53D057EA}"/>
                </a:ext>
              </a:extLst>
            </p:cNvPr>
            <p:cNvSpPr/>
            <p:nvPr/>
          </p:nvSpPr>
          <p:spPr>
            <a:xfrm>
              <a:off x="5519333" y="2169384"/>
              <a:ext cx="66041" cy="171790"/>
            </a:xfrm>
            <a:custGeom>
              <a:avLst/>
              <a:gdLst/>
              <a:ahLst/>
              <a:cxnLst/>
              <a:rect l="l" t="t" r="r" b="b"/>
              <a:pathLst>
                <a:path w="2518" h="6550" extrusionOk="0">
                  <a:moveTo>
                    <a:pt x="1" y="0"/>
                  </a:moveTo>
                  <a:lnTo>
                    <a:pt x="1" y="6549"/>
                  </a:lnTo>
                  <a:lnTo>
                    <a:pt x="2517" y="6549"/>
                  </a:lnTo>
                  <a:lnTo>
                    <a:pt x="2517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5" name="Google Shape;13863;p90">
              <a:extLst>
                <a:ext uri="{FF2B5EF4-FFF2-40B4-BE49-F238E27FC236}">
                  <a16:creationId xmlns:a16="http://schemas.microsoft.com/office/drawing/2014/main" id="{2750EE34-01AA-4999-B8BB-585600E8D522}"/>
                </a:ext>
              </a:extLst>
            </p:cNvPr>
            <p:cNvSpPr/>
            <p:nvPr/>
          </p:nvSpPr>
          <p:spPr>
            <a:xfrm>
              <a:off x="5479966" y="2018314"/>
              <a:ext cx="44193" cy="25152"/>
            </a:xfrm>
            <a:custGeom>
              <a:avLst/>
              <a:gdLst/>
              <a:ahLst/>
              <a:cxnLst/>
              <a:rect l="l" t="t" r="r" b="b"/>
              <a:pathLst>
                <a:path w="1685" h="959" extrusionOk="0">
                  <a:moveTo>
                    <a:pt x="130" y="1"/>
                  </a:moveTo>
                  <a:lnTo>
                    <a:pt x="1" y="280"/>
                  </a:lnTo>
                  <a:lnTo>
                    <a:pt x="1603" y="958"/>
                  </a:lnTo>
                  <a:lnTo>
                    <a:pt x="1685" y="660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6" name="Google Shape;13864;p90">
              <a:extLst>
                <a:ext uri="{FF2B5EF4-FFF2-40B4-BE49-F238E27FC236}">
                  <a16:creationId xmlns:a16="http://schemas.microsoft.com/office/drawing/2014/main" id="{B9E55B0A-76DA-4AF1-9A25-A2CB3E12ABDE}"/>
                </a:ext>
              </a:extLst>
            </p:cNvPr>
            <p:cNvSpPr/>
            <p:nvPr/>
          </p:nvSpPr>
          <p:spPr>
            <a:xfrm>
              <a:off x="5603261" y="2070192"/>
              <a:ext cx="15159" cy="13009"/>
            </a:xfrm>
            <a:custGeom>
              <a:avLst/>
              <a:gdLst/>
              <a:ahLst/>
              <a:cxnLst/>
              <a:rect l="l" t="t" r="r" b="b"/>
              <a:pathLst>
                <a:path w="578" h="496" extrusionOk="0">
                  <a:moveTo>
                    <a:pt x="82" y="0"/>
                  </a:moveTo>
                  <a:lnTo>
                    <a:pt x="5" y="265"/>
                  </a:lnTo>
                  <a:cubicBezTo>
                    <a:pt x="5" y="275"/>
                    <a:pt x="5" y="289"/>
                    <a:pt x="1" y="303"/>
                  </a:cubicBezTo>
                  <a:lnTo>
                    <a:pt x="453" y="496"/>
                  </a:lnTo>
                  <a:lnTo>
                    <a:pt x="578" y="222"/>
                  </a:lnTo>
                  <a:lnTo>
                    <a:pt x="578" y="21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7" name="Google Shape;13865;p90">
              <a:extLst>
                <a:ext uri="{FF2B5EF4-FFF2-40B4-BE49-F238E27FC236}">
                  <a16:creationId xmlns:a16="http://schemas.microsoft.com/office/drawing/2014/main" id="{9CCF2BDD-9CAF-4422-AC64-0968CE1F008A}"/>
                </a:ext>
              </a:extLst>
            </p:cNvPr>
            <p:cNvSpPr/>
            <p:nvPr/>
          </p:nvSpPr>
          <p:spPr>
            <a:xfrm>
              <a:off x="5649212" y="2124325"/>
              <a:ext cx="11383" cy="30555"/>
            </a:xfrm>
            <a:custGeom>
              <a:avLst/>
              <a:gdLst/>
              <a:ahLst/>
              <a:cxnLst/>
              <a:rect l="l" t="t" r="r" b="b"/>
              <a:pathLst>
                <a:path w="434" h="1165" extrusionOk="0">
                  <a:moveTo>
                    <a:pt x="217" y="1"/>
                  </a:moveTo>
                  <a:cubicBezTo>
                    <a:pt x="108" y="1"/>
                    <a:pt x="0" y="73"/>
                    <a:pt x="0" y="217"/>
                  </a:cubicBezTo>
                  <a:lnTo>
                    <a:pt x="0" y="948"/>
                  </a:lnTo>
                  <a:cubicBezTo>
                    <a:pt x="0" y="1069"/>
                    <a:pt x="96" y="1165"/>
                    <a:pt x="217" y="1165"/>
                  </a:cubicBezTo>
                  <a:cubicBezTo>
                    <a:pt x="337" y="1165"/>
                    <a:pt x="433" y="1069"/>
                    <a:pt x="433" y="948"/>
                  </a:cubicBezTo>
                  <a:lnTo>
                    <a:pt x="433" y="217"/>
                  </a:lnTo>
                  <a:cubicBezTo>
                    <a:pt x="433" y="73"/>
                    <a:pt x="325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8" name="Google Shape;13866;p90">
              <a:extLst>
                <a:ext uri="{FF2B5EF4-FFF2-40B4-BE49-F238E27FC236}">
                  <a16:creationId xmlns:a16="http://schemas.microsoft.com/office/drawing/2014/main" id="{E510D714-89B2-4DA7-A6CD-0836A8C210C6}"/>
                </a:ext>
              </a:extLst>
            </p:cNvPr>
            <p:cNvSpPr/>
            <p:nvPr/>
          </p:nvSpPr>
          <p:spPr>
            <a:xfrm>
              <a:off x="5668752" y="2127368"/>
              <a:ext cx="11383" cy="27513"/>
            </a:xfrm>
            <a:custGeom>
              <a:avLst/>
              <a:gdLst/>
              <a:ahLst/>
              <a:cxnLst/>
              <a:rect l="l" t="t" r="r" b="b"/>
              <a:pathLst>
                <a:path w="434" h="1049" extrusionOk="0">
                  <a:moveTo>
                    <a:pt x="217" y="0"/>
                  </a:moveTo>
                  <a:cubicBezTo>
                    <a:pt x="109" y="0"/>
                    <a:pt x="1" y="72"/>
                    <a:pt x="1" y="217"/>
                  </a:cubicBezTo>
                  <a:lnTo>
                    <a:pt x="1" y="832"/>
                  </a:lnTo>
                  <a:cubicBezTo>
                    <a:pt x="1" y="953"/>
                    <a:pt x="97" y="1049"/>
                    <a:pt x="217" y="1049"/>
                  </a:cubicBezTo>
                  <a:cubicBezTo>
                    <a:pt x="338" y="1049"/>
                    <a:pt x="434" y="953"/>
                    <a:pt x="434" y="832"/>
                  </a:cubicBezTo>
                  <a:lnTo>
                    <a:pt x="434" y="217"/>
                  </a:lnTo>
                  <a:cubicBezTo>
                    <a:pt x="434" y="72"/>
                    <a:pt x="326" y="0"/>
                    <a:pt x="2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9" name="Google Shape;13867;p90">
              <a:extLst>
                <a:ext uri="{FF2B5EF4-FFF2-40B4-BE49-F238E27FC236}">
                  <a16:creationId xmlns:a16="http://schemas.microsoft.com/office/drawing/2014/main" id="{4F28409C-FED6-4260-9E13-234B693E9667}"/>
                </a:ext>
              </a:extLst>
            </p:cNvPr>
            <p:cNvSpPr/>
            <p:nvPr/>
          </p:nvSpPr>
          <p:spPr>
            <a:xfrm>
              <a:off x="5688317" y="2135052"/>
              <a:ext cx="11383" cy="22608"/>
            </a:xfrm>
            <a:custGeom>
              <a:avLst/>
              <a:gdLst/>
              <a:ahLst/>
              <a:cxnLst/>
              <a:rect l="l" t="t" r="r" b="b"/>
              <a:pathLst>
                <a:path w="434" h="862" extrusionOk="0">
                  <a:moveTo>
                    <a:pt x="217" y="1"/>
                  </a:moveTo>
                  <a:cubicBezTo>
                    <a:pt x="109" y="1"/>
                    <a:pt x="1" y="73"/>
                    <a:pt x="1" y="217"/>
                  </a:cubicBezTo>
                  <a:lnTo>
                    <a:pt x="1" y="645"/>
                  </a:lnTo>
                  <a:cubicBezTo>
                    <a:pt x="1" y="766"/>
                    <a:pt x="97" y="862"/>
                    <a:pt x="217" y="862"/>
                  </a:cubicBezTo>
                  <a:cubicBezTo>
                    <a:pt x="338" y="862"/>
                    <a:pt x="434" y="766"/>
                    <a:pt x="434" y="650"/>
                  </a:cubicBezTo>
                  <a:lnTo>
                    <a:pt x="434" y="217"/>
                  </a:lnTo>
                  <a:cubicBezTo>
                    <a:pt x="434" y="73"/>
                    <a:pt x="326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0" name="Google Shape;13868;p90">
              <a:extLst>
                <a:ext uri="{FF2B5EF4-FFF2-40B4-BE49-F238E27FC236}">
                  <a16:creationId xmlns:a16="http://schemas.microsoft.com/office/drawing/2014/main" id="{21A256DF-6A10-4574-BB19-828CEDE9DD6A}"/>
                </a:ext>
              </a:extLst>
            </p:cNvPr>
            <p:cNvSpPr/>
            <p:nvPr/>
          </p:nvSpPr>
          <p:spPr>
            <a:xfrm>
              <a:off x="5606540" y="2111946"/>
              <a:ext cx="115112" cy="240952"/>
            </a:xfrm>
            <a:custGeom>
              <a:avLst/>
              <a:gdLst/>
              <a:ahLst/>
              <a:cxnLst/>
              <a:rect l="l" t="t" r="r" b="b"/>
              <a:pathLst>
                <a:path w="4389" h="9187" extrusionOk="0">
                  <a:moveTo>
                    <a:pt x="1468" y="434"/>
                  </a:moveTo>
                  <a:cubicBezTo>
                    <a:pt x="1555" y="434"/>
                    <a:pt x="1627" y="501"/>
                    <a:pt x="1627" y="588"/>
                  </a:cubicBezTo>
                  <a:lnTo>
                    <a:pt x="1627" y="689"/>
                  </a:lnTo>
                  <a:cubicBezTo>
                    <a:pt x="1627" y="827"/>
                    <a:pt x="1735" y="904"/>
                    <a:pt x="1843" y="904"/>
                  </a:cubicBezTo>
                  <a:cubicBezTo>
                    <a:pt x="1928" y="904"/>
                    <a:pt x="2012" y="858"/>
                    <a:pt x="2046" y="756"/>
                  </a:cubicBezTo>
                  <a:cubicBezTo>
                    <a:pt x="2065" y="694"/>
                    <a:pt x="2127" y="651"/>
                    <a:pt x="2195" y="651"/>
                  </a:cubicBezTo>
                  <a:lnTo>
                    <a:pt x="2214" y="651"/>
                  </a:lnTo>
                  <a:cubicBezTo>
                    <a:pt x="2301" y="651"/>
                    <a:pt x="2368" y="718"/>
                    <a:pt x="2368" y="805"/>
                  </a:cubicBezTo>
                  <a:lnTo>
                    <a:pt x="2368" y="833"/>
                  </a:lnTo>
                  <a:cubicBezTo>
                    <a:pt x="2371" y="971"/>
                    <a:pt x="2480" y="1049"/>
                    <a:pt x="2589" y="1049"/>
                  </a:cubicBezTo>
                  <a:cubicBezTo>
                    <a:pt x="2673" y="1049"/>
                    <a:pt x="2758" y="1002"/>
                    <a:pt x="2792" y="901"/>
                  </a:cubicBezTo>
                  <a:cubicBezTo>
                    <a:pt x="2811" y="833"/>
                    <a:pt x="2873" y="790"/>
                    <a:pt x="2941" y="790"/>
                  </a:cubicBezTo>
                  <a:lnTo>
                    <a:pt x="2960" y="790"/>
                  </a:lnTo>
                  <a:cubicBezTo>
                    <a:pt x="3047" y="790"/>
                    <a:pt x="3114" y="857"/>
                    <a:pt x="3114" y="944"/>
                  </a:cubicBezTo>
                  <a:lnTo>
                    <a:pt x="3114" y="1098"/>
                  </a:lnTo>
                  <a:cubicBezTo>
                    <a:pt x="3114" y="1240"/>
                    <a:pt x="3222" y="1311"/>
                    <a:pt x="3330" y="1311"/>
                  </a:cubicBezTo>
                  <a:cubicBezTo>
                    <a:pt x="3439" y="1311"/>
                    <a:pt x="3547" y="1240"/>
                    <a:pt x="3547" y="1098"/>
                  </a:cubicBezTo>
                  <a:cubicBezTo>
                    <a:pt x="3547" y="1011"/>
                    <a:pt x="3619" y="939"/>
                    <a:pt x="3701" y="939"/>
                  </a:cubicBezTo>
                  <a:lnTo>
                    <a:pt x="3725" y="939"/>
                  </a:lnTo>
                  <a:cubicBezTo>
                    <a:pt x="3812" y="939"/>
                    <a:pt x="3879" y="1011"/>
                    <a:pt x="3879" y="1098"/>
                  </a:cubicBezTo>
                  <a:lnTo>
                    <a:pt x="3879" y="2109"/>
                  </a:lnTo>
                  <a:lnTo>
                    <a:pt x="3879" y="2133"/>
                  </a:lnTo>
                  <a:cubicBezTo>
                    <a:pt x="3903" y="2388"/>
                    <a:pt x="3884" y="3133"/>
                    <a:pt x="3494" y="3461"/>
                  </a:cubicBezTo>
                  <a:cubicBezTo>
                    <a:pt x="3446" y="3504"/>
                    <a:pt x="3417" y="3562"/>
                    <a:pt x="3417" y="3624"/>
                  </a:cubicBezTo>
                  <a:lnTo>
                    <a:pt x="3417" y="4312"/>
                  </a:lnTo>
                  <a:lnTo>
                    <a:pt x="1353" y="4312"/>
                  </a:lnTo>
                  <a:lnTo>
                    <a:pt x="1353" y="3836"/>
                  </a:lnTo>
                  <a:cubicBezTo>
                    <a:pt x="1353" y="3769"/>
                    <a:pt x="1319" y="3701"/>
                    <a:pt x="1266" y="3663"/>
                  </a:cubicBezTo>
                  <a:lnTo>
                    <a:pt x="1261" y="3658"/>
                  </a:lnTo>
                  <a:cubicBezTo>
                    <a:pt x="1257" y="3653"/>
                    <a:pt x="530" y="3105"/>
                    <a:pt x="492" y="2498"/>
                  </a:cubicBezTo>
                  <a:cubicBezTo>
                    <a:pt x="472" y="2157"/>
                    <a:pt x="443" y="1733"/>
                    <a:pt x="578" y="1618"/>
                  </a:cubicBezTo>
                  <a:cubicBezTo>
                    <a:pt x="614" y="1588"/>
                    <a:pt x="669" y="1575"/>
                    <a:pt x="743" y="1575"/>
                  </a:cubicBezTo>
                  <a:cubicBezTo>
                    <a:pt x="779" y="1575"/>
                    <a:pt x="818" y="1578"/>
                    <a:pt x="862" y="1584"/>
                  </a:cubicBezTo>
                  <a:lnTo>
                    <a:pt x="862" y="1878"/>
                  </a:lnTo>
                  <a:cubicBezTo>
                    <a:pt x="862" y="2022"/>
                    <a:pt x="970" y="2094"/>
                    <a:pt x="1079" y="2094"/>
                  </a:cubicBezTo>
                  <a:cubicBezTo>
                    <a:pt x="1187" y="2094"/>
                    <a:pt x="1295" y="2022"/>
                    <a:pt x="1295" y="1878"/>
                  </a:cubicBezTo>
                  <a:lnTo>
                    <a:pt x="1295" y="588"/>
                  </a:lnTo>
                  <a:cubicBezTo>
                    <a:pt x="1295" y="501"/>
                    <a:pt x="1362" y="434"/>
                    <a:pt x="1449" y="434"/>
                  </a:cubicBezTo>
                  <a:close/>
                  <a:moveTo>
                    <a:pt x="3773" y="4741"/>
                  </a:moveTo>
                  <a:lnTo>
                    <a:pt x="3773" y="5419"/>
                  </a:lnTo>
                  <a:lnTo>
                    <a:pt x="1021" y="5419"/>
                  </a:lnTo>
                  <a:lnTo>
                    <a:pt x="1021" y="4741"/>
                  </a:lnTo>
                  <a:close/>
                  <a:moveTo>
                    <a:pt x="3773" y="5852"/>
                  </a:moveTo>
                  <a:lnTo>
                    <a:pt x="3773" y="8749"/>
                  </a:lnTo>
                  <a:lnTo>
                    <a:pt x="1021" y="8749"/>
                  </a:lnTo>
                  <a:lnTo>
                    <a:pt x="1021" y="5852"/>
                  </a:lnTo>
                  <a:close/>
                  <a:moveTo>
                    <a:pt x="1449" y="1"/>
                  </a:moveTo>
                  <a:cubicBezTo>
                    <a:pt x="1127" y="1"/>
                    <a:pt x="862" y="266"/>
                    <a:pt x="862" y="588"/>
                  </a:cubicBezTo>
                  <a:lnTo>
                    <a:pt x="862" y="1156"/>
                  </a:lnTo>
                  <a:cubicBezTo>
                    <a:pt x="820" y="1152"/>
                    <a:pt x="780" y="1149"/>
                    <a:pt x="741" y="1149"/>
                  </a:cubicBezTo>
                  <a:cubicBezTo>
                    <a:pt x="561" y="1149"/>
                    <a:pt x="415" y="1196"/>
                    <a:pt x="304" y="1291"/>
                  </a:cubicBezTo>
                  <a:cubicBezTo>
                    <a:pt x="1" y="1546"/>
                    <a:pt x="30" y="2046"/>
                    <a:pt x="63" y="2532"/>
                  </a:cubicBezTo>
                  <a:cubicBezTo>
                    <a:pt x="102" y="3196"/>
                    <a:pt x="694" y="3749"/>
                    <a:pt x="920" y="3942"/>
                  </a:cubicBezTo>
                  <a:lnTo>
                    <a:pt x="920" y="4312"/>
                  </a:lnTo>
                  <a:lnTo>
                    <a:pt x="804" y="4312"/>
                  </a:lnTo>
                  <a:cubicBezTo>
                    <a:pt x="689" y="4312"/>
                    <a:pt x="593" y="4409"/>
                    <a:pt x="593" y="4529"/>
                  </a:cubicBezTo>
                  <a:lnTo>
                    <a:pt x="593" y="8970"/>
                  </a:lnTo>
                  <a:cubicBezTo>
                    <a:pt x="593" y="9090"/>
                    <a:pt x="689" y="9187"/>
                    <a:pt x="804" y="9187"/>
                  </a:cubicBezTo>
                  <a:lnTo>
                    <a:pt x="3990" y="9187"/>
                  </a:lnTo>
                  <a:cubicBezTo>
                    <a:pt x="4110" y="9187"/>
                    <a:pt x="4206" y="9090"/>
                    <a:pt x="4206" y="8970"/>
                  </a:cubicBezTo>
                  <a:lnTo>
                    <a:pt x="4206" y="4524"/>
                  </a:lnTo>
                  <a:cubicBezTo>
                    <a:pt x="4206" y="4404"/>
                    <a:pt x="4110" y="4307"/>
                    <a:pt x="3990" y="4307"/>
                  </a:cubicBezTo>
                  <a:lnTo>
                    <a:pt x="3855" y="4307"/>
                  </a:lnTo>
                  <a:lnTo>
                    <a:pt x="3855" y="3720"/>
                  </a:lnTo>
                  <a:cubicBezTo>
                    <a:pt x="4389" y="3182"/>
                    <a:pt x="4326" y="2219"/>
                    <a:pt x="4317" y="2099"/>
                  </a:cubicBezTo>
                  <a:lnTo>
                    <a:pt x="4317" y="1098"/>
                  </a:lnTo>
                  <a:cubicBezTo>
                    <a:pt x="4317" y="771"/>
                    <a:pt x="4052" y="511"/>
                    <a:pt x="3730" y="511"/>
                  </a:cubicBezTo>
                  <a:lnTo>
                    <a:pt x="3711" y="511"/>
                  </a:lnTo>
                  <a:cubicBezTo>
                    <a:pt x="3620" y="559"/>
                    <a:pt x="3523" y="582"/>
                    <a:pt x="3427" y="582"/>
                  </a:cubicBezTo>
                  <a:cubicBezTo>
                    <a:pt x="3251" y="582"/>
                    <a:pt x="3080" y="505"/>
                    <a:pt x="2965" y="362"/>
                  </a:cubicBezTo>
                  <a:lnTo>
                    <a:pt x="2945" y="362"/>
                  </a:lnTo>
                  <a:cubicBezTo>
                    <a:pt x="2859" y="406"/>
                    <a:pt x="2766" y="427"/>
                    <a:pt x="2673" y="427"/>
                  </a:cubicBezTo>
                  <a:cubicBezTo>
                    <a:pt x="2502" y="427"/>
                    <a:pt x="2334" y="355"/>
                    <a:pt x="2219" y="218"/>
                  </a:cubicBezTo>
                  <a:lnTo>
                    <a:pt x="2195" y="218"/>
                  </a:lnTo>
                  <a:cubicBezTo>
                    <a:pt x="2118" y="251"/>
                    <a:pt x="2038" y="267"/>
                    <a:pt x="1959" y="267"/>
                  </a:cubicBezTo>
                  <a:cubicBezTo>
                    <a:pt x="1766" y="267"/>
                    <a:pt x="1582" y="172"/>
                    <a:pt x="14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1" name="Google Shape;13869;p90">
              <a:extLst>
                <a:ext uri="{FF2B5EF4-FFF2-40B4-BE49-F238E27FC236}">
                  <a16:creationId xmlns:a16="http://schemas.microsoft.com/office/drawing/2014/main" id="{0ACC572A-1FC4-4FED-8A1D-BB6CBCA5F295}"/>
                </a:ext>
              </a:extLst>
            </p:cNvPr>
            <p:cNvSpPr/>
            <p:nvPr/>
          </p:nvSpPr>
          <p:spPr>
            <a:xfrm>
              <a:off x="5402359" y="2155510"/>
              <a:ext cx="11252" cy="30686"/>
            </a:xfrm>
            <a:custGeom>
              <a:avLst/>
              <a:gdLst/>
              <a:ahLst/>
              <a:cxnLst/>
              <a:rect l="l" t="t" r="r" b="b"/>
              <a:pathLst>
                <a:path w="429" h="1170" extrusionOk="0">
                  <a:moveTo>
                    <a:pt x="214" y="0"/>
                  </a:moveTo>
                  <a:cubicBezTo>
                    <a:pt x="107" y="0"/>
                    <a:pt x="0" y="72"/>
                    <a:pt x="0" y="217"/>
                  </a:cubicBezTo>
                  <a:lnTo>
                    <a:pt x="0" y="953"/>
                  </a:lnTo>
                  <a:cubicBezTo>
                    <a:pt x="0" y="1073"/>
                    <a:pt x="97" y="1169"/>
                    <a:pt x="212" y="1169"/>
                  </a:cubicBezTo>
                  <a:cubicBezTo>
                    <a:pt x="332" y="1169"/>
                    <a:pt x="429" y="1068"/>
                    <a:pt x="429" y="953"/>
                  </a:cubicBezTo>
                  <a:lnTo>
                    <a:pt x="429" y="217"/>
                  </a:lnTo>
                  <a:cubicBezTo>
                    <a:pt x="429" y="72"/>
                    <a:pt x="321" y="0"/>
                    <a:pt x="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2" name="Google Shape;13870;p90">
              <a:extLst>
                <a:ext uri="{FF2B5EF4-FFF2-40B4-BE49-F238E27FC236}">
                  <a16:creationId xmlns:a16="http://schemas.microsoft.com/office/drawing/2014/main" id="{CCD92BD4-BABE-4401-99EF-2409F2064700}"/>
                </a:ext>
              </a:extLst>
            </p:cNvPr>
            <p:cNvSpPr/>
            <p:nvPr/>
          </p:nvSpPr>
          <p:spPr>
            <a:xfrm>
              <a:off x="5421925" y="2158657"/>
              <a:ext cx="11252" cy="27539"/>
            </a:xfrm>
            <a:custGeom>
              <a:avLst/>
              <a:gdLst/>
              <a:ahLst/>
              <a:cxnLst/>
              <a:rect l="l" t="t" r="r" b="b"/>
              <a:pathLst>
                <a:path w="429" h="1050" extrusionOk="0">
                  <a:moveTo>
                    <a:pt x="214" y="0"/>
                  </a:moveTo>
                  <a:cubicBezTo>
                    <a:pt x="107" y="0"/>
                    <a:pt x="0" y="73"/>
                    <a:pt x="0" y="217"/>
                  </a:cubicBezTo>
                  <a:lnTo>
                    <a:pt x="0" y="833"/>
                  </a:lnTo>
                  <a:cubicBezTo>
                    <a:pt x="0" y="953"/>
                    <a:pt x="96" y="1049"/>
                    <a:pt x="212" y="1049"/>
                  </a:cubicBezTo>
                  <a:cubicBezTo>
                    <a:pt x="332" y="1049"/>
                    <a:pt x="428" y="953"/>
                    <a:pt x="428" y="833"/>
                  </a:cubicBezTo>
                  <a:lnTo>
                    <a:pt x="428" y="217"/>
                  </a:lnTo>
                  <a:cubicBezTo>
                    <a:pt x="428" y="73"/>
                    <a:pt x="321" y="0"/>
                    <a:pt x="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3" name="Google Shape;13871;p90">
              <a:extLst>
                <a:ext uri="{FF2B5EF4-FFF2-40B4-BE49-F238E27FC236}">
                  <a16:creationId xmlns:a16="http://schemas.microsoft.com/office/drawing/2014/main" id="{1C0F7280-3284-47CC-A14C-4C73DC5E1C54}"/>
                </a:ext>
              </a:extLst>
            </p:cNvPr>
            <p:cNvSpPr/>
            <p:nvPr/>
          </p:nvSpPr>
          <p:spPr>
            <a:xfrm>
              <a:off x="5441464" y="2166237"/>
              <a:ext cx="11383" cy="22739"/>
            </a:xfrm>
            <a:custGeom>
              <a:avLst/>
              <a:gdLst/>
              <a:ahLst/>
              <a:cxnLst/>
              <a:rect l="l" t="t" r="r" b="b"/>
              <a:pathLst>
                <a:path w="434" h="867" extrusionOk="0">
                  <a:moveTo>
                    <a:pt x="217" y="0"/>
                  </a:moveTo>
                  <a:cubicBezTo>
                    <a:pt x="109" y="0"/>
                    <a:pt x="1" y="72"/>
                    <a:pt x="1" y="217"/>
                  </a:cubicBezTo>
                  <a:lnTo>
                    <a:pt x="1" y="650"/>
                  </a:lnTo>
                  <a:cubicBezTo>
                    <a:pt x="1" y="770"/>
                    <a:pt x="97" y="866"/>
                    <a:pt x="217" y="866"/>
                  </a:cubicBezTo>
                  <a:cubicBezTo>
                    <a:pt x="333" y="866"/>
                    <a:pt x="434" y="770"/>
                    <a:pt x="434" y="650"/>
                  </a:cubicBezTo>
                  <a:lnTo>
                    <a:pt x="434" y="217"/>
                  </a:lnTo>
                  <a:cubicBezTo>
                    <a:pt x="434" y="72"/>
                    <a:pt x="326" y="0"/>
                    <a:pt x="2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4" name="Google Shape;13872;p90">
              <a:extLst>
                <a:ext uri="{FF2B5EF4-FFF2-40B4-BE49-F238E27FC236}">
                  <a16:creationId xmlns:a16="http://schemas.microsoft.com/office/drawing/2014/main" id="{75C7FD87-7AAF-4E8B-A91B-9067B2C0E831}"/>
                </a:ext>
              </a:extLst>
            </p:cNvPr>
            <p:cNvSpPr/>
            <p:nvPr/>
          </p:nvSpPr>
          <p:spPr>
            <a:xfrm>
              <a:off x="5359818" y="2143130"/>
              <a:ext cx="114876" cy="209636"/>
            </a:xfrm>
            <a:custGeom>
              <a:avLst/>
              <a:gdLst/>
              <a:ahLst/>
              <a:cxnLst/>
              <a:rect l="l" t="t" r="r" b="b"/>
              <a:pathLst>
                <a:path w="4380" h="7993" extrusionOk="0">
                  <a:moveTo>
                    <a:pt x="1464" y="434"/>
                  </a:moveTo>
                  <a:cubicBezTo>
                    <a:pt x="1550" y="434"/>
                    <a:pt x="1617" y="506"/>
                    <a:pt x="1617" y="592"/>
                  </a:cubicBezTo>
                  <a:lnTo>
                    <a:pt x="1617" y="689"/>
                  </a:lnTo>
                  <a:cubicBezTo>
                    <a:pt x="1617" y="827"/>
                    <a:pt x="1727" y="904"/>
                    <a:pt x="1837" y="904"/>
                  </a:cubicBezTo>
                  <a:cubicBezTo>
                    <a:pt x="1922" y="904"/>
                    <a:pt x="2007" y="857"/>
                    <a:pt x="2041" y="756"/>
                  </a:cubicBezTo>
                  <a:cubicBezTo>
                    <a:pt x="2060" y="693"/>
                    <a:pt x="2118" y="650"/>
                    <a:pt x="2185" y="650"/>
                  </a:cubicBezTo>
                  <a:lnTo>
                    <a:pt x="2209" y="650"/>
                  </a:lnTo>
                  <a:cubicBezTo>
                    <a:pt x="2296" y="650"/>
                    <a:pt x="2363" y="717"/>
                    <a:pt x="2363" y="804"/>
                  </a:cubicBezTo>
                  <a:lnTo>
                    <a:pt x="2363" y="838"/>
                  </a:lnTo>
                  <a:cubicBezTo>
                    <a:pt x="2366" y="973"/>
                    <a:pt x="2475" y="1048"/>
                    <a:pt x="2582" y="1048"/>
                  </a:cubicBezTo>
                  <a:cubicBezTo>
                    <a:pt x="2666" y="1048"/>
                    <a:pt x="2750" y="1002"/>
                    <a:pt x="2782" y="900"/>
                  </a:cubicBezTo>
                  <a:cubicBezTo>
                    <a:pt x="2806" y="833"/>
                    <a:pt x="2864" y="790"/>
                    <a:pt x="2931" y="790"/>
                  </a:cubicBezTo>
                  <a:lnTo>
                    <a:pt x="2955" y="790"/>
                  </a:lnTo>
                  <a:cubicBezTo>
                    <a:pt x="3042" y="790"/>
                    <a:pt x="3109" y="862"/>
                    <a:pt x="3109" y="944"/>
                  </a:cubicBezTo>
                  <a:lnTo>
                    <a:pt x="3109" y="1093"/>
                  </a:lnTo>
                  <a:cubicBezTo>
                    <a:pt x="3109" y="1237"/>
                    <a:pt x="3217" y="1309"/>
                    <a:pt x="3326" y="1309"/>
                  </a:cubicBezTo>
                  <a:cubicBezTo>
                    <a:pt x="3434" y="1309"/>
                    <a:pt x="3542" y="1237"/>
                    <a:pt x="3542" y="1093"/>
                  </a:cubicBezTo>
                  <a:cubicBezTo>
                    <a:pt x="3542" y="1011"/>
                    <a:pt x="3610" y="939"/>
                    <a:pt x="3696" y="939"/>
                  </a:cubicBezTo>
                  <a:lnTo>
                    <a:pt x="3720" y="939"/>
                  </a:lnTo>
                  <a:cubicBezTo>
                    <a:pt x="3807" y="939"/>
                    <a:pt x="3874" y="1011"/>
                    <a:pt x="3874" y="1093"/>
                  </a:cubicBezTo>
                  <a:lnTo>
                    <a:pt x="3874" y="2108"/>
                  </a:lnTo>
                  <a:lnTo>
                    <a:pt x="3874" y="2132"/>
                  </a:lnTo>
                  <a:cubicBezTo>
                    <a:pt x="3898" y="2387"/>
                    <a:pt x="3879" y="3133"/>
                    <a:pt x="3489" y="3460"/>
                  </a:cubicBezTo>
                  <a:cubicBezTo>
                    <a:pt x="3441" y="3503"/>
                    <a:pt x="3412" y="3561"/>
                    <a:pt x="3412" y="3624"/>
                  </a:cubicBezTo>
                  <a:lnTo>
                    <a:pt x="3412" y="4307"/>
                  </a:lnTo>
                  <a:lnTo>
                    <a:pt x="1343" y="4307"/>
                  </a:lnTo>
                  <a:lnTo>
                    <a:pt x="1343" y="3835"/>
                  </a:lnTo>
                  <a:cubicBezTo>
                    <a:pt x="1343" y="3763"/>
                    <a:pt x="1310" y="3701"/>
                    <a:pt x="1257" y="3662"/>
                  </a:cubicBezTo>
                  <a:cubicBezTo>
                    <a:pt x="1050" y="3508"/>
                    <a:pt x="516" y="3008"/>
                    <a:pt x="482" y="2503"/>
                  </a:cubicBezTo>
                  <a:cubicBezTo>
                    <a:pt x="463" y="2161"/>
                    <a:pt x="434" y="1733"/>
                    <a:pt x="573" y="1622"/>
                  </a:cubicBezTo>
                  <a:cubicBezTo>
                    <a:pt x="606" y="1593"/>
                    <a:pt x="660" y="1579"/>
                    <a:pt x="734" y="1579"/>
                  </a:cubicBezTo>
                  <a:cubicBezTo>
                    <a:pt x="769" y="1579"/>
                    <a:pt x="809" y="1582"/>
                    <a:pt x="852" y="1588"/>
                  </a:cubicBezTo>
                  <a:lnTo>
                    <a:pt x="852" y="1882"/>
                  </a:lnTo>
                  <a:cubicBezTo>
                    <a:pt x="852" y="2026"/>
                    <a:pt x="961" y="2098"/>
                    <a:pt x="1069" y="2098"/>
                  </a:cubicBezTo>
                  <a:cubicBezTo>
                    <a:pt x="1177" y="2098"/>
                    <a:pt x="1285" y="2026"/>
                    <a:pt x="1285" y="1882"/>
                  </a:cubicBezTo>
                  <a:lnTo>
                    <a:pt x="1285" y="592"/>
                  </a:lnTo>
                  <a:cubicBezTo>
                    <a:pt x="1285" y="506"/>
                    <a:pt x="1353" y="434"/>
                    <a:pt x="1439" y="434"/>
                  </a:cubicBezTo>
                  <a:close/>
                  <a:moveTo>
                    <a:pt x="3768" y="4745"/>
                  </a:moveTo>
                  <a:lnTo>
                    <a:pt x="3768" y="5423"/>
                  </a:lnTo>
                  <a:lnTo>
                    <a:pt x="1016" y="5423"/>
                  </a:lnTo>
                  <a:lnTo>
                    <a:pt x="1016" y="4745"/>
                  </a:lnTo>
                  <a:close/>
                  <a:moveTo>
                    <a:pt x="3768" y="5856"/>
                  </a:moveTo>
                  <a:lnTo>
                    <a:pt x="3764" y="7560"/>
                  </a:lnTo>
                  <a:lnTo>
                    <a:pt x="1016" y="7560"/>
                  </a:lnTo>
                  <a:lnTo>
                    <a:pt x="1016" y="5856"/>
                  </a:lnTo>
                  <a:close/>
                  <a:moveTo>
                    <a:pt x="1449" y="0"/>
                  </a:moveTo>
                  <a:cubicBezTo>
                    <a:pt x="1122" y="0"/>
                    <a:pt x="862" y="265"/>
                    <a:pt x="862" y="588"/>
                  </a:cubicBezTo>
                  <a:lnTo>
                    <a:pt x="862" y="1155"/>
                  </a:lnTo>
                  <a:cubicBezTo>
                    <a:pt x="817" y="1150"/>
                    <a:pt x="774" y="1147"/>
                    <a:pt x="733" y="1147"/>
                  </a:cubicBezTo>
                  <a:cubicBezTo>
                    <a:pt x="557" y="1147"/>
                    <a:pt x="412" y="1196"/>
                    <a:pt x="299" y="1290"/>
                  </a:cubicBezTo>
                  <a:cubicBezTo>
                    <a:pt x="1" y="1545"/>
                    <a:pt x="30" y="2045"/>
                    <a:pt x="58" y="2531"/>
                  </a:cubicBezTo>
                  <a:cubicBezTo>
                    <a:pt x="102" y="3191"/>
                    <a:pt x="689" y="3749"/>
                    <a:pt x="920" y="3941"/>
                  </a:cubicBezTo>
                  <a:lnTo>
                    <a:pt x="920" y="4312"/>
                  </a:lnTo>
                  <a:lnTo>
                    <a:pt x="804" y="4312"/>
                  </a:lnTo>
                  <a:cubicBezTo>
                    <a:pt x="684" y="4312"/>
                    <a:pt x="588" y="4408"/>
                    <a:pt x="588" y="4528"/>
                  </a:cubicBezTo>
                  <a:lnTo>
                    <a:pt x="588" y="7776"/>
                  </a:lnTo>
                  <a:cubicBezTo>
                    <a:pt x="588" y="7897"/>
                    <a:pt x="684" y="7993"/>
                    <a:pt x="804" y="7993"/>
                  </a:cubicBezTo>
                  <a:lnTo>
                    <a:pt x="3990" y="7993"/>
                  </a:lnTo>
                  <a:cubicBezTo>
                    <a:pt x="4110" y="7993"/>
                    <a:pt x="4206" y="7897"/>
                    <a:pt x="4206" y="7776"/>
                  </a:cubicBezTo>
                  <a:lnTo>
                    <a:pt x="4206" y="4528"/>
                  </a:lnTo>
                  <a:cubicBezTo>
                    <a:pt x="4206" y="4411"/>
                    <a:pt x="4110" y="4312"/>
                    <a:pt x="3993" y="4312"/>
                  </a:cubicBezTo>
                  <a:cubicBezTo>
                    <a:pt x="3990" y="4312"/>
                    <a:pt x="3988" y="4312"/>
                    <a:pt x="3985" y="4312"/>
                  </a:cubicBezTo>
                  <a:lnTo>
                    <a:pt x="3850" y="4312"/>
                  </a:lnTo>
                  <a:lnTo>
                    <a:pt x="3850" y="3720"/>
                  </a:lnTo>
                  <a:cubicBezTo>
                    <a:pt x="4379" y="3181"/>
                    <a:pt x="4322" y="2224"/>
                    <a:pt x="4312" y="2103"/>
                  </a:cubicBezTo>
                  <a:lnTo>
                    <a:pt x="4312" y="1098"/>
                  </a:lnTo>
                  <a:cubicBezTo>
                    <a:pt x="4312" y="773"/>
                    <a:pt x="4052" y="510"/>
                    <a:pt x="3729" y="510"/>
                  </a:cubicBezTo>
                  <a:cubicBezTo>
                    <a:pt x="3726" y="510"/>
                    <a:pt x="3723" y="510"/>
                    <a:pt x="3720" y="511"/>
                  </a:cubicBezTo>
                  <a:lnTo>
                    <a:pt x="3696" y="511"/>
                  </a:lnTo>
                  <a:cubicBezTo>
                    <a:pt x="3608" y="558"/>
                    <a:pt x="3511" y="581"/>
                    <a:pt x="3416" y="581"/>
                  </a:cubicBezTo>
                  <a:cubicBezTo>
                    <a:pt x="3242" y="581"/>
                    <a:pt x="3070" y="504"/>
                    <a:pt x="2955" y="361"/>
                  </a:cubicBezTo>
                  <a:lnTo>
                    <a:pt x="2941" y="361"/>
                  </a:lnTo>
                  <a:cubicBezTo>
                    <a:pt x="2854" y="405"/>
                    <a:pt x="2761" y="427"/>
                    <a:pt x="2668" y="427"/>
                  </a:cubicBezTo>
                  <a:cubicBezTo>
                    <a:pt x="2497" y="427"/>
                    <a:pt x="2330" y="354"/>
                    <a:pt x="2214" y="217"/>
                  </a:cubicBezTo>
                  <a:lnTo>
                    <a:pt x="2190" y="217"/>
                  </a:lnTo>
                  <a:cubicBezTo>
                    <a:pt x="2115" y="251"/>
                    <a:pt x="2035" y="267"/>
                    <a:pt x="1957" y="267"/>
                  </a:cubicBezTo>
                  <a:cubicBezTo>
                    <a:pt x="1766" y="267"/>
                    <a:pt x="1581" y="171"/>
                    <a:pt x="14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5" name="Google Shape;13873;p90">
              <a:extLst>
                <a:ext uri="{FF2B5EF4-FFF2-40B4-BE49-F238E27FC236}">
                  <a16:creationId xmlns:a16="http://schemas.microsoft.com/office/drawing/2014/main" id="{39F52298-8F48-4BE9-866D-03BC73251380}"/>
                </a:ext>
              </a:extLst>
            </p:cNvPr>
            <p:cNvSpPr/>
            <p:nvPr/>
          </p:nvSpPr>
          <p:spPr>
            <a:xfrm>
              <a:off x="5467088" y="1998853"/>
              <a:ext cx="184668" cy="354045"/>
            </a:xfrm>
            <a:custGeom>
              <a:avLst/>
              <a:gdLst/>
              <a:ahLst/>
              <a:cxnLst/>
              <a:rect l="l" t="t" r="r" b="b"/>
              <a:pathLst>
                <a:path w="7041" h="13499" extrusionOk="0">
                  <a:moveTo>
                    <a:pt x="780" y="497"/>
                  </a:moveTo>
                  <a:lnTo>
                    <a:pt x="2161" y="1084"/>
                  </a:lnTo>
                  <a:lnTo>
                    <a:pt x="2012" y="1642"/>
                  </a:lnTo>
                  <a:lnTo>
                    <a:pt x="535" y="1017"/>
                  </a:lnTo>
                  <a:lnTo>
                    <a:pt x="780" y="497"/>
                  </a:lnTo>
                  <a:close/>
                  <a:moveTo>
                    <a:pt x="5385" y="2436"/>
                  </a:moveTo>
                  <a:lnTo>
                    <a:pt x="5871" y="2643"/>
                  </a:lnTo>
                  <a:lnTo>
                    <a:pt x="5630" y="3168"/>
                  </a:lnTo>
                  <a:lnTo>
                    <a:pt x="5231" y="3004"/>
                  </a:lnTo>
                  <a:cubicBezTo>
                    <a:pt x="5231" y="2990"/>
                    <a:pt x="5236" y="2975"/>
                    <a:pt x="5241" y="2966"/>
                  </a:cubicBezTo>
                  <a:lnTo>
                    <a:pt x="5385" y="2436"/>
                  </a:lnTo>
                  <a:close/>
                  <a:moveTo>
                    <a:pt x="6266" y="2807"/>
                  </a:moveTo>
                  <a:lnTo>
                    <a:pt x="6506" y="2908"/>
                  </a:lnTo>
                  <a:cubicBezTo>
                    <a:pt x="6574" y="2937"/>
                    <a:pt x="6607" y="3019"/>
                    <a:pt x="6578" y="3091"/>
                  </a:cubicBezTo>
                  <a:lnTo>
                    <a:pt x="6578" y="3086"/>
                  </a:lnTo>
                  <a:lnTo>
                    <a:pt x="6458" y="3370"/>
                  </a:lnTo>
                  <a:cubicBezTo>
                    <a:pt x="6437" y="3423"/>
                    <a:pt x="6387" y="3455"/>
                    <a:pt x="6335" y="3455"/>
                  </a:cubicBezTo>
                  <a:cubicBezTo>
                    <a:pt x="6317" y="3455"/>
                    <a:pt x="6298" y="3451"/>
                    <a:pt x="6280" y="3442"/>
                  </a:cubicBezTo>
                  <a:lnTo>
                    <a:pt x="6025" y="3336"/>
                  </a:lnTo>
                  <a:lnTo>
                    <a:pt x="6266" y="2807"/>
                  </a:lnTo>
                  <a:close/>
                  <a:moveTo>
                    <a:pt x="2887" y="498"/>
                  </a:moveTo>
                  <a:cubicBezTo>
                    <a:pt x="2899" y="498"/>
                    <a:pt x="2910" y="499"/>
                    <a:pt x="2921" y="502"/>
                  </a:cubicBezTo>
                  <a:lnTo>
                    <a:pt x="2946" y="507"/>
                  </a:lnTo>
                  <a:cubicBezTo>
                    <a:pt x="3027" y="526"/>
                    <a:pt x="3080" y="613"/>
                    <a:pt x="3061" y="695"/>
                  </a:cubicBezTo>
                  <a:lnTo>
                    <a:pt x="3037" y="786"/>
                  </a:lnTo>
                  <a:lnTo>
                    <a:pt x="2782" y="1671"/>
                  </a:lnTo>
                  <a:cubicBezTo>
                    <a:pt x="2735" y="1837"/>
                    <a:pt x="2868" y="1947"/>
                    <a:pt x="2999" y="1947"/>
                  </a:cubicBezTo>
                  <a:cubicBezTo>
                    <a:pt x="3084" y="1947"/>
                    <a:pt x="3168" y="1900"/>
                    <a:pt x="3201" y="1792"/>
                  </a:cubicBezTo>
                  <a:lnTo>
                    <a:pt x="3446" y="935"/>
                  </a:lnTo>
                  <a:cubicBezTo>
                    <a:pt x="3472" y="901"/>
                    <a:pt x="3516" y="882"/>
                    <a:pt x="3561" y="882"/>
                  </a:cubicBezTo>
                  <a:cubicBezTo>
                    <a:pt x="3574" y="882"/>
                    <a:pt x="3587" y="884"/>
                    <a:pt x="3600" y="887"/>
                  </a:cubicBezTo>
                  <a:lnTo>
                    <a:pt x="3619" y="892"/>
                  </a:lnTo>
                  <a:cubicBezTo>
                    <a:pt x="3701" y="911"/>
                    <a:pt x="3754" y="993"/>
                    <a:pt x="3735" y="1075"/>
                  </a:cubicBezTo>
                  <a:lnTo>
                    <a:pt x="3508" y="1840"/>
                  </a:lnTo>
                  <a:cubicBezTo>
                    <a:pt x="3453" y="2011"/>
                    <a:pt x="3589" y="2126"/>
                    <a:pt x="3721" y="2126"/>
                  </a:cubicBezTo>
                  <a:cubicBezTo>
                    <a:pt x="3808" y="2126"/>
                    <a:pt x="3894" y="2076"/>
                    <a:pt x="3922" y="1960"/>
                  </a:cubicBezTo>
                  <a:lnTo>
                    <a:pt x="4134" y="1253"/>
                  </a:lnTo>
                  <a:cubicBezTo>
                    <a:pt x="4162" y="1209"/>
                    <a:pt x="4214" y="1188"/>
                    <a:pt x="4264" y="1188"/>
                  </a:cubicBezTo>
                  <a:cubicBezTo>
                    <a:pt x="4274" y="1188"/>
                    <a:pt x="4283" y="1189"/>
                    <a:pt x="4293" y="1190"/>
                  </a:cubicBezTo>
                  <a:lnTo>
                    <a:pt x="4317" y="1200"/>
                  </a:lnTo>
                  <a:cubicBezTo>
                    <a:pt x="4399" y="1219"/>
                    <a:pt x="4452" y="1301"/>
                    <a:pt x="4432" y="1383"/>
                  </a:cubicBezTo>
                  <a:lnTo>
                    <a:pt x="4399" y="1522"/>
                  </a:lnTo>
                  <a:lnTo>
                    <a:pt x="4211" y="2109"/>
                  </a:lnTo>
                  <a:cubicBezTo>
                    <a:pt x="4158" y="2280"/>
                    <a:pt x="4294" y="2394"/>
                    <a:pt x="4426" y="2394"/>
                  </a:cubicBezTo>
                  <a:cubicBezTo>
                    <a:pt x="4510" y="2394"/>
                    <a:pt x="4593" y="2348"/>
                    <a:pt x="4625" y="2239"/>
                  </a:cubicBezTo>
                  <a:lnTo>
                    <a:pt x="4812" y="1642"/>
                  </a:lnTo>
                  <a:lnTo>
                    <a:pt x="4812" y="1638"/>
                  </a:lnTo>
                  <a:lnTo>
                    <a:pt x="4812" y="1628"/>
                  </a:lnTo>
                  <a:cubicBezTo>
                    <a:pt x="4829" y="1558"/>
                    <a:pt x="4892" y="1509"/>
                    <a:pt x="4961" y="1509"/>
                  </a:cubicBezTo>
                  <a:cubicBezTo>
                    <a:pt x="4973" y="1509"/>
                    <a:pt x="4984" y="1510"/>
                    <a:pt x="4995" y="1513"/>
                  </a:cubicBezTo>
                  <a:lnTo>
                    <a:pt x="5019" y="1517"/>
                  </a:lnTo>
                  <a:cubicBezTo>
                    <a:pt x="5106" y="1537"/>
                    <a:pt x="5159" y="1623"/>
                    <a:pt x="5140" y="1705"/>
                  </a:cubicBezTo>
                  <a:lnTo>
                    <a:pt x="5140" y="1710"/>
                  </a:lnTo>
                  <a:lnTo>
                    <a:pt x="4817" y="2865"/>
                  </a:lnTo>
                  <a:cubicBezTo>
                    <a:pt x="4817" y="2874"/>
                    <a:pt x="4812" y="2884"/>
                    <a:pt x="4812" y="2894"/>
                  </a:cubicBezTo>
                  <a:cubicBezTo>
                    <a:pt x="4812" y="2903"/>
                    <a:pt x="4678" y="3822"/>
                    <a:pt x="4129" y="4096"/>
                  </a:cubicBezTo>
                  <a:cubicBezTo>
                    <a:pt x="4057" y="4130"/>
                    <a:pt x="4009" y="4207"/>
                    <a:pt x="4009" y="4289"/>
                  </a:cubicBezTo>
                  <a:lnTo>
                    <a:pt x="4009" y="4948"/>
                  </a:lnTo>
                  <a:lnTo>
                    <a:pt x="1959" y="4948"/>
                  </a:lnTo>
                  <a:lnTo>
                    <a:pt x="1959" y="3914"/>
                  </a:lnTo>
                  <a:cubicBezTo>
                    <a:pt x="1959" y="3861"/>
                    <a:pt x="1940" y="3813"/>
                    <a:pt x="1911" y="3774"/>
                  </a:cubicBezTo>
                  <a:cubicBezTo>
                    <a:pt x="1901" y="3769"/>
                    <a:pt x="1324" y="3062"/>
                    <a:pt x="1430" y="2470"/>
                  </a:cubicBezTo>
                  <a:cubicBezTo>
                    <a:pt x="1459" y="2282"/>
                    <a:pt x="1497" y="2095"/>
                    <a:pt x="1550" y="1912"/>
                  </a:cubicBezTo>
                  <a:lnTo>
                    <a:pt x="1940" y="2076"/>
                  </a:lnTo>
                  <a:cubicBezTo>
                    <a:pt x="1974" y="2170"/>
                    <a:pt x="2058" y="2216"/>
                    <a:pt x="2141" y="2216"/>
                  </a:cubicBezTo>
                  <a:cubicBezTo>
                    <a:pt x="2231" y="2216"/>
                    <a:pt x="2321" y="2162"/>
                    <a:pt x="2349" y="2056"/>
                  </a:cubicBezTo>
                  <a:lnTo>
                    <a:pt x="2734" y="622"/>
                  </a:lnTo>
                  <a:lnTo>
                    <a:pt x="2734" y="618"/>
                  </a:lnTo>
                  <a:cubicBezTo>
                    <a:pt x="2750" y="547"/>
                    <a:pt x="2817" y="498"/>
                    <a:pt x="2887" y="498"/>
                  </a:cubicBezTo>
                  <a:close/>
                  <a:moveTo>
                    <a:pt x="4317" y="5405"/>
                  </a:moveTo>
                  <a:lnTo>
                    <a:pt x="4317" y="6084"/>
                  </a:lnTo>
                  <a:lnTo>
                    <a:pt x="1565" y="6084"/>
                  </a:lnTo>
                  <a:lnTo>
                    <a:pt x="1565" y="5405"/>
                  </a:lnTo>
                  <a:close/>
                  <a:moveTo>
                    <a:pt x="675" y="0"/>
                  </a:moveTo>
                  <a:cubicBezTo>
                    <a:pt x="593" y="0"/>
                    <a:pt x="513" y="46"/>
                    <a:pt x="477" y="122"/>
                  </a:cubicBezTo>
                  <a:lnTo>
                    <a:pt x="49" y="1027"/>
                  </a:lnTo>
                  <a:cubicBezTo>
                    <a:pt x="1" y="1123"/>
                    <a:pt x="34" y="1238"/>
                    <a:pt x="121" y="1296"/>
                  </a:cubicBezTo>
                  <a:cubicBezTo>
                    <a:pt x="155" y="1320"/>
                    <a:pt x="188" y="1335"/>
                    <a:pt x="222" y="1349"/>
                  </a:cubicBezTo>
                  <a:lnTo>
                    <a:pt x="1146" y="1744"/>
                  </a:lnTo>
                  <a:cubicBezTo>
                    <a:pt x="1083" y="1955"/>
                    <a:pt x="1030" y="2172"/>
                    <a:pt x="1002" y="2393"/>
                  </a:cubicBezTo>
                  <a:cubicBezTo>
                    <a:pt x="881" y="3072"/>
                    <a:pt x="1362" y="3774"/>
                    <a:pt x="1526" y="3986"/>
                  </a:cubicBezTo>
                  <a:lnTo>
                    <a:pt x="1526" y="4967"/>
                  </a:lnTo>
                  <a:lnTo>
                    <a:pt x="1348" y="4967"/>
                  </a:lnTo>
                  <a:cubicBezTo>
                    <a:pt x="1228" y="4967"/>
                    <a:pt x="1131" y="5064"/>
                    <a:pt x="1131" y="5184"/>
                  </a:cubicBezTo>
                  <a:lnTo>
                    <a:pt x="1131" y="13282"/>
                  </a:lnTo>
                  <a:cubicBezTo>
                    <a:pt x="1131" y="13398"/>
                    <a:pt x="1228" y="13499"/>
                    <a:pt x="1348" y="13499"/>
                  </a:cubicBezTo>
                  <a:lnTo>
                    <a:pt x="4529" y="13499"/>
                  </a:lnTo>
                  <a:cubicBezTo>
                    <a:pt x="4649" y="13499"/>
                    <a:pt x="4745" y="13398"/>
                    <a:pt x="4745" y="13282"/>
                  </a:cubicBezTo>
                  <a:lnTo>
                    <a:pt x="4745" y="7874"/>
                  </a:lnTo>
                  <a:cubicBezTo>
                    <a:pt x="4745" y="7729"/>
                    <a:pt x="4638" y="7657"/>
                    <a:pt x="4531" y="7657"/>
                  </a:cubicBezTo>
                  <a:cubicBezTo>
                    <a:pt x="4424" y="7657"/>
                    <a:pt x="4317" y="7729"/>
                    <a:pt x="4317" y="7874"/>
                  </a:cubicBezTo>
                  <a:lnTo>
                    <a:pt x="4317" y="13066"/>
                  </a:lnTo>
                  <a:lnTo>
                    <a:pt x="1565" y="13066"/>
                  </a:lnTo>
                  <a:lnTo>
                    <a:pt x="1565" y="6517"/>
                  </a:lnTo>
                  <a:lnTo>
                    <a:pt x="4317" y="6517"/>
                  </a:lnTo>
                  <a:lnTo>
                    <a:pt x="4317" y="7118"/>
                  </a:lnTo>
                  <a:cubicBezTo>
                    <a:pt x="4314" y="7260"/>
                    <a:pt x="4422" y="7331"/>
                    <a:pt x="4529" y="7331"/>
                  </a:cubicBezTo>
                  <a:cubicBezTo>
                    <a:pt x="4637" y="7331"/>
                    <a:pt x="4745" y="7260"/>
                    <a:pt x="4745" y="7118"/>
                  </a:cubicBezTo>
                  <a:lnTo>
                    <a:pt x="4745" y="5194"/>
                  </a:lnTo>
                  <a:cubicBezTo>
                    <a:pt x="4745" y="5073"/>
                    <a:pt x="4649" y="4977"/>
                    <a:pt x="4529" y="4977"/>
                  </a:cubicBezTo>
                  <a:lnTo>
                    <a:pt x="4442" y="4977"/>
                  </a:lnTo>
                  <a:lnTo>
                    <a:pt x="4442" y="4419"/>
                  </a:lnTo>
                  <a:cubicBezTo>
                    <a:pt x="4808" y="4178"/>
                    <a:pt x="5010" y="3755"/>
                    <a:pt x="5120" y="3428"/>
                  </a:cubicBezTo>
                  <a:lnTo>
                    <a:pt x="6112" y="3846"/>
                  </a:lnTo>
                  <a:cubicBezTo>
                    <a:pt x="6183" y="3876"/>
                    <a:pt x="6258" y="3890"/>
                    <a:pt x="6331" y="3890"/>
                  </a:cubicBezTo>
                  <a:cubicBezTo>
                    <a:pt x="6552" y="3890"/>
                    <a:pt x="6763" y="3760"/>
                    <a:pt x="6857" y="3543"/>
                  </a:cubicBezTo>
                  <a:lnTo>
                    <a:pt x="6978" y="3259"/>
                  </a:lnTo>
                  <a:cubicBezTo>
                    <a:pt x="7040" y="3120"/>
                    <a:pt x="7040" y="2961"/>
                    <a:pt x="6983" y="2817"/>
                  </a:cubicBezTo>
                  <a:cubicBezTo>
                    <a:pt x="6925" y="2677"/>
                    <a:pt x="6814" y="2566"/>
                    <a:pt x="6675" y="2509"/>
                  </a:cubicBezTo>
                  <a:lnTo>
                    <a:pt x="5501" y="2013"/>
                  </a:lnTo>
                  <a:lnTo>
                    <a:pt x="5558" y="1816"/>
                  </a:lnTo>
                  <a:lnTo>
                    <a:pt x="5558" y="1811"/>
                  </a:lnTo>
                  <a:cubicBezTo>
                    <a:pt x="5630" y="1493"/>
                    <a:pt x="5438" y="1176"/>
                    <a:pt x="5120" y="1104"/>
                  </a:cubicBezTo>
                  <a:lnTo>
                    <a:pt x="5101" y="1099"/>
                  </a:lnTo>
                  <a:cubicBezTo>
                    <a:pt x="5055" y="1087"/>
                    <a:pt x="5008" y="1081"/>
                    <a:pt x="4961" y="1081"/>
                  </a:cubicBezTo>
                  <a:cubicBezTo>
                    <a:pt x="4910" y="1081"/>
                    <a:pt x="4858" y="1088"/>
                    <a:pt x="4808" y="1104"/>
                  </a:cubicBezTo>
                  <a:cubicBezTo>
                    <a:pt x="4731" y="940"/>
                    <a:pt x="4586" y="820"/>
                    <a:pt x="4413" y="781"/>
                  </a:cubicBezTo>
                  <a:lnTo>
                    <a:pt x="4389" y="776"/>
                  </a:lnTo>
                  <a:cubicBezTo>
                    <a:pt x="4343" y="764"/>
                    <a:pt x="4295" y="758"/>
                    <a:pt x="4247" y="758"/>
                  </a:cubicBezTo>
                  <a:cubicBezTo>
                    <a:pt x="4199" y="758"/>
                    <a:pt x="4151" y="764"/>
                    <a:pt x="4105" y="776"/>
                  </a:cubicBezTo>
                  <a:cubicBezTo>
                    <a:pt x="4100" y="762"/>
                    <a:pt x="4091" y="748"/>
                    <a:pt x="4081" y="733"/>
                  </a:cubicBezTo>
                  <a:cubicBezTo>
                    <a:pt x="3999" y="598"/>
                    <a:pt x="3869" y="502"/>
                    <a:pt x="3715" y="468"/>
                  </a:cubicBezTo>
                  <a:lnTo>
                    <a:pt x="3696" y="464"/>
                  </a:lnTo>
                  <a:cubicBezTo>
                    <a:pt x="3651" y="452"/>
                    <a:pt x="3604" y="448"/>
                    <a:pt x="3558" y="448"/>
                  </a:cubicBezTo>
                  <a:cubicBezTo>
                    <a:pt x="3525" y="448"/>
                    <a:pt x="3492" y="450"/>
                    <a:pt x="3460" y="454"/>
                  </a:cubicBezTo>
                  <a:cubicBezTo>
                    <a:pt x="3446" y="420"/>
                    <a:pt x="3427" y="382"/>
                    <a:pt x="3407" y="348"/>
                  </a:cubicBezTo>
                  <a:cubicBezTo>
                    <a:pt x="3326" y="213"/>
                    <a:pt x="3191" y="122"/>
                    <a:pt x="3042" y="83"/>
                  </a:cubicBezTo>
                  <a:lnTo>
                    <a:pt x="3018" y="79"/>
                  </a:lnTo>
                  <a:cubicBezTo>
                    <a:pt x="2973" y="68"/>
                    <a:pt x="2929" y="64"/>
                    <a:pt x="2885" y="64"/>
                  </a:cubicBezTo>
                  <a:cubicBezTo>
                    <a:pt x="2621" y="64"/>
                    <a:pt x="2381" y="243"/>
                    <a:pt x="2315" y="512"/>
                  </a:cubicBezTo>
                  <a:lnTo>
                    <a:pt x="2277" y="656"/>
                  </a:lnTo>
                  <a:lnTo>
                    <a:pt x="756" y="16"/>
                  </a:lnTo>
                  <a:cubicBezTo>
                    <a:pt x="730" y="5"/>
                    <a:pt x="702" y="0"/>
                    <a:pt x="6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6" name="Google Shape;13874;p90">
              <a:extLst>
                <a:ext uri="{FF2B5EF4-FFF2-40B4-BE49-F238E27FC236}">
                  <a16:creationId xmlns:a16="http://schemas.microsoft.com/office/drawing/2014/main" id="{86A8654B-A0FA-4D30-9A3B-8D7C6661127A}"/>
                </a:ext>
              </a:extLst>
            </p:cNvPr>
            <p:cNvSpPr/>
            <p:nvPr/>
          </p:nvSpPr>
          <p:spPr>
            <a:xfrm>
              <a:off x="5439182" y="1996466"/>
              <a:ext cx="53268" cy="37532"/>
            </a:xfrm>
            <a:custGeom>
              <a:avLst/>
              <a:gdLst/>
              <a:ahLst/>
              <a:cxnLst/>
              <a:rect l="l" t="t" r="r" b="b"/>
              <a:pathLst>
                <a:path w="2031" h="1431" extrusionOk="0">
                  <a:moveTo>
                    <a:pt x="288" y="1"/>
                  </a:moveTo>
                  <a:cubicBezTo>
                    <a:pt x="97" y="1"/>
                    <a:pt x="1" y="236"/>
                    <a:pt x="141" y="372"/>
                  </a:cubicBezTo>
                  <a:lnTo>
                    <a:pt x="1156" y="1368"/>
                  </a:lnTo>
                  <a:cubicBezTo>
                    <a:pt x="1199" y="1406"/>
                    <a:pt x="1252" y="1426"/>
                    <a:pt x="1310" y="1426"/>
                  </a:cubicBezTo>
                  <a:lnTo>
                    <a:pt x="1310" y="1430"/>
                  </a:lnTo>
                  <a:cubicBezTo>
                    <a:pt x="1503" y="1430"/>
                    <a:pt x="1599" y="1195"/>
                    <a:pt x="1459" y="1060"/>
                  </a:cubicBezTo>
                  <a:lnTo>
                    <a:pt x="858" y="473"/>
                  </a:lnTo>
                  <a:lnTo>
                    <a:pt x="1724" y="526"/>
                  </a:lnTo>
                  <a:cubicBezTo>
                    <a:pt x="1730" y="526"/>
                    <a:pt x="1736" y="526"/>
                    <a:pt x="1742" y="526"/>
                  </a:cubicBezTo>
                  <a:cubicBezTo>
                    <a:pt x="2009" y="526"/>
                    <a:pt x="2031" y="112"/>
                    <a:pt x="1753" y="97"/>
                  </a:cubicBezTo>
                  <a:lnTo>
                    <a:pt x="304" y="1"/>
                  </a:lnTo>
                  <a:cubicBezTo>
                    <a:pt x="299" y="1"/>
                    <a:pt x="293" y="1"/>
                    <a:pt x="2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77" name="Google Shape;13875;p90">
            <a:extLst>
              <a:ext uri="{FF2B5EF4-FFF2-40B4-BE49-F238E27FC236}">
                <a16:creationId xmlns:a16="http://schemas.microsoft.com/office/drawing/2014/main" id="{6B8A3854-912F-4BAA-9A3A-1CC8B1FC7405}"/>
              </a:ext>
            </a:extLst>
          </p:cNvPr>
          <p:cNvGrpSpPr/>
          <p:nvPr/>
        </p:nvGrpSpPr>
        <p:grpSpPr>
          <a:xfrm>
            <a:off x="7700525" y="2387284"/>
            <a:ext cx="505527" cy="505667"/>
            <a:chOff x="5775393" y="1975038"/>
            <a:chExt cx="379145" cy="379250"/>
          </a:xfrm>
        </p:grpSpPr>
        <p:sp>
          <p:nvSpPr>
            <p:cNvPr id="1578" name="Google Shape;13876;p90">
              <a:extLst>
                <a:ext uri="{FF2B5EF4-FFF2-40B4-BE49-F238E27FC236}">
                  <a16:creationId xmlns:a16="http://schemas.microsoft.com/office/drawing/2014/main" id="{967F4308-05A5-403F-BF3D-8FB3DE7C47CD}"/>
                </a:ext>
              </a:extLst>
            </p:cNvPr>
            <p:cNvSpPr/>
            <p:nvPr/>
          </p:nvSpPr>
          <p:spPr>
            <a:xfrm>
              <a:off x="5780953" y="1980572"/>
              <a:ext cx="279061" cy="184038"/>
            </a:xfrm>
            <a:custGeom>
              <a:avLst/>
              <a:gdLst/>
              <a:ahLst/>
              <a:cxnLst/>
              <a:rect l="l" t="t" r="r" b="b"/>
              <a:pathLst>
                <a:path w="10640" h="7017" extrusionOk="0">
                  <a:moveTo>
                    <a:pt x="905" y="1"/>
                  </a:moveTo>
                  <a:cubicBezTo>
                    <a:pt x="405" y="1"/>
                    <a:pt x="1" y="410"/>
                    <a:pt x="1" y="910"/>
                  </a:cubicBezTo>
                  <a:lnTo>
                    <a:pt x="1" y="6790"/>
                  </a:lnTo>
                  <a:cubicBezTo>
                    <a:pt x="1" y="6915"/>
                    <a:pt x="102" y="7016"/>
                    <a:pt x="227" y="7016"/>
                  </a:cubicBezTo>
                  <a:lnTo>
                    <a:pt x="2488" y="7016"/>
                  </a:lnTo>
                  <a:cubicBezTo>
                    <a:pt x="2738" y="7016"/>
                    <a:pt x="2941" y="6814"/>
                    <a:pt x="2941" y="6564"/>
                  </a:cubicBezTo>
                  <a:lnTo>
                    <a:pt x="2941" y="6112"/>
                  </a:lnTo>
                  <a:cubicBezTo>
                    <a:pt x="2945" y="5919"/>
                    <a:pt x="2864" y="5732"/>
                    <a:pt x="2714" y="5602"/>
                  </a:cubicBezTo>
                  <a:cubicBezTo>
                    <a:pt x="1815" y="4861"/>
                    <a:pt x="2334" y="3403"/>
                    <a:pt x="3499" y="3393"/>
                  </a:cubicBezTo>
                  <a:cubicBezTo>
                    <a:pt x="4023" y="3393"/>
                    <a:pt x="4495" y="3716"/>
                    <a:pt x="4673" y="4211"/>
                  </a:cubicBezTo>
                  <a:cubicBezTo>
                    <a:pt x="4856" y="4702"/>
                    <a:pt x="4711" y="5255"/>
                    <a:pt x="4307" y="5592"/>
                  </a:cubicBezTo>
                  <a:cubicBezTo>
                    <a:pt x="4158" y="5722"/>
                    <a:pt x="4071" y="5910"/>
                    <a:pt x="4071" y="6107"/>
                  </a:cubicBezTo>
                  <a:lnTo>
                    <a:pt x="4071" y="6564"/>
                  </a:lnTo>
                  <a:cubicBezTo>
                    <a:pt x="4071" y="6812"/>
                    <a:pt x="4269" y="7017"/>
                    <a:pt x="4515" y="7017"/>
                  </a:cubicBezTo>
                  <a:cubicBezTo>
                    <a:pt x="4518" y="7017"/>
                    <a:pt x="4521" y="7017"/>
                    <a:pt x="4524" y="7016"/>
                  </a:cubicBezTo>
                  <a:lnTo>
                    <a:pt x="7016" y="7016"/>
                  </a:lnTo>
                  <a:lnTo>
                    <a:pt x="7016" y="4529"/>
                  </a:lnTo>
                  <a:cubicBezTo>
                    <a:pt x="7016" y="4279"/>
                    <a:pt x="7218" y="4077"/>
                    <a:pt x="7468" y="4077"/>
                  </a:cubicBezTo>
                  <a:lnTo>
                    <a:pt x="7925" y="4077"/>
                  </a:lnTo>
                  <a:cubicBezTo>
                    <a:pt x="8123" y="4077"/>
                    <a:pt x="8310" y="4163"/>
                    <a:pt x="8440" y="4312"/>
                  </a:cubicBezTo>
                  <a:cubicBezTo>
                    <a:pt x="8681" y="4598"/>
                    <a:pt x="9032" y="4755"/>
                    <a:pt x="9392" y="4755"/>
                  </a:cubicBezTo>
                  <a:cubicBezTo>
                    <a:pt x="9536" y="4755"/>
                    <a:pt x="9681" y="4730"/>
                    <a:pt x="9821" y="4678"/>
                  </a:cubicBezTo>
                  <a:cubicBezTo>
                    <a:pt x="10312" y="4500"/>
                    <a:pt x="10639" y="4028"/>
                    <a:pt x="10639" y="3504"/>
                  </a:cubicBezTo>
                  <a:cubicBezTo>
                    <a:pt x="10633" y="2748"/>
                    <a:pt x="10016" y="2263"/>
                    <a:pt x="9381" y="2263"/>
                  </a:cubicBezTo>
                  <a:cubicBezTo>
                    <a:pt x="9038" y="2263"/>
                    <a:pt x="8690" y="2404"/>
                    <a:pt x="8431" y="2720"/>
                  </a:cubicBezTo>
                  <a:cubicBezTo>
                    <a:pt x="8304" y="2865"/>
                    <a:pt x="8124" y="2946"/>
                    <a:pt x="7937" y="2946"/>
                  </a:cubicBezTo>
                  <a:cubicBezTo>
                    <a:pt x="7931" y="2946"/>
                    <a:pt x="7926" y="2946"/>
                    <a:pt x="7921" y="2946"/>
                  </a:cubicBezTo>
                  <a:lnTo>
                    <a:pt x="7468" y="2946"/>
                  </a:lnTo>
                  <a:cubicBezTo>
                    <a:pt x="7218" y="2946"/>
                    <a:pt x="7016" y="2744"/>
                    <a:pt x="7016" y="2493"/>
                  </a:cubicBezTo>
                  <a:lnTo>
                    <a:pt x="7016" y="227"/>
                  </a:lnTo>
                  <a:cubicBezTo>
                    <a:pt x="7016" y="107"/>
                    <a:pt x="6915" y="6"/>
                    <a:pt x="6790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9" name="Google Shape;13877;p90">
              <a:extLst>
                <a:ext uri="{FF2B5EF4-FFF2-40B4-BE49-F238E27FC236}">
                  <a16:creationId xmlns:a16="http://schemas.microsoft.com/office/drawing/2014/main" id="{DAB023CB-586E-45F8-A67B-AC466FAD8D6E}"/>
                </a:ext>
              </a:extLst>
            </p:cNvPr>
            <p:cNvSpPr/>
            <p:nvPr/>
          </p:nvSpPr>
          <p:spPr>
            <a:xfrm>
              <a:off x="5964834" y="1980572"/>
              <a:ext cx="184143" cy="279192"/>
            </a:xfrm>
            <a:custGeom>
              <a:avLst/>
              <a:gdLst/>
              <a:ahLst/>
              <a:cxnLst/>
              <a:rect l="l" t="t" r="r" b="b"/>
              <a:pathLst>
                <a:path w="7021" h="10645" extrusionOk="0">
                  <a:moveTo>
                    <a:pt x="226" y="1"/>
                  </a:moveTo>
                  <a:cubicBezTo>
                    <a:pt x="106" y="1"/>
                    <a:pt x="0" y="102"/>
                    <a:pt x="0" y="227"/>
                  </a:cubicBezTo>
                  <a:lnTo>
                    <a:pt x="0" y="2493"/>
                  </a:lnTo>
                  <a:cubicBezTo>
                    <a:pt x="0" y="2744"/>
                    <a:pt x="207" y="2946"/>
                    <a:pt x="457" y="2946"/>
                  </a:cubicBezTo>
                  <a:lnTo>
                    <a:pt x="910" y="2946"/>
                  </a:lnTo>
                  <a:cubicBezTo>
                    <a:pt x="915" y="2946"/>
                    <a:pt x="920" y="2946"/>
                    <a:pt x="926" y="2946"/>
                  </a:cubicBezTo>
                  <a:cubicBezTo>
                    <a:pt x="1113" y="2946"/>
                    <a:pt x="1293" y="2865"/>
                    <a:pt x="1420" y="2720"/>
                  </a:cubicBezTo>
                  <a:cubicBezTo>
                    <a:pt x="1679" y="2404"/>
                    <a:pt x="2027" y="2263"/>
                    <a:pt x="2370" y="2263"/>
                  </a:cubicBezTo>
                  <a:cubicBezTo>
                    <a:pt x="3005" y="2263"/>
                    <a:pt x="3622" y="2748"/>
                    <a:pt x="3628" y="3504"/>
                  </a:cubicBezTo>
                  <a:cubicBezTo>
                    <a:pt x="3628" y="4028"/>
                    <a:pt x="3301" y="4500"/>
                    <a:pt x="2810" y="4678"/>
                  </a:cubicBezTo>
                  <a:cubicBezTo>
                    <a:pt x="2670" y="4730"/>
                    <a:pt x="2525" y="4755"/>
                    <a:pt x="2381" y="4755"/>
                  </a:cubicBezTo>
                  <a:cubicBezTo>
                    <a:pt x="2021" y="4755"/>
                    <a:pt x="1670" y="4598"/>
                    <a:pt x="1429" y="4312"/>
                  </a:cubicBezTo>
                  <a:cubicBezTo>
                    <a:pt x="1299" y="4163"/>
                    <a:pt x="1112" y="4077"/>
                    <a:pt x="914" y="4077"/>
                  </a:cubicBezTo>
                  <a:lnTo>
                    <a:pt x="457" y="4077"/>
                  </a:lnTo>
                  <a:cubicBezTo>
                    <a:pt x="207" y="4077"/>
                    <a:pt x="5" y="4279"/>
                    <a:pt x="5" y="4529"/>
                  </a:cubicBezTo>
                  <a:lnTo>
                    <a:pt x="5" y="7021"/>
                  </a:lnTo>
                  <a:lnTo>
                    <a:pt x="2493" y="7021"/>
                  </a:lnTo>
                  <a:cubicBezTo>
                    <a:pt x="2743" y="7021"/>
                    <a:pt x="2945" y="7223"/>
                    <a:pt x="2945" y="7474"/>
                  </a:cubicBezTo>
                  <a:lnTo>
                    <a:pt x="2945" y="7931"/>
                  </a:lnTo>
                  <a:cubicBezTo>
                    <a:pt x="2945" y="8128"/>
                    <a:pt x="2858" y="8316"/>
                    <a:pt x="2709" y="8446"/>
                  </a:cubicBezTo>
                  <a:cubicBezTo>
                    <a:pt x="1821" y="9195"/>
                    <a:pt x="2351" y="10645"/>
                    <a:pt x="3512" y="10645"/>
                  </a:cubicBezTo>
                  <a:cubicBezTo>
                    <a:pt x="3514" y="10645"/>
                    <a:pt x="3516" y="10645"/>
                    <a:pt x="3518" y="10645"/>
                  </a:cubicBezTo>
                  <a:cubicBezTo>
                    <a:pt x="4042" y="10640"/>
                    <a:pt x="4509" y="10308"/>
                    <a:pt x="4687" y="9812"/>
                  </a:cubicBezTo>
                  <a:cubicBezTo>
                    <a:pt x="4860" y="9321"/>
                    <a:pt x="4706" y="8768"/>
                    <a:pt x="4302" y="8436"/>
                  </a:cubicBezTo>
                  <a:cubicBezTo>
                    <a:pt x="4158" y="8306"/>
                    <a:pt x="4071" y="8118"/>
                    <a:pt x="4076" y="7921"/>
                  </a:cubicBezTo>
                  <a:lnTo>
                    <a:pt x="4076" y="7474"/>
                  </a:lnTo>
                  <a:cubicBezTo>
                    <a:pt x="4076" y="7226"/>
                    <a:pt x="4278" y="7021"/>
                    <a:pt x="4524" y="7021"/>
                  </a:cubicBezTo>
                  <a:cubicBezTo>
                    <a:pt x="4527" y="7021"/>
                    <a:pt x="4530" y="7021"/>
                    <a:pt x="4533" y="7021"/>
                  </a:cubicBezTo>
                  <a:lnTo>
                    <a:pt x="6794" y="7021"/>
                  </a:lnTo>
                  <a:cubicBezTo>
                    <a:pt x="6920" y="7016"/>
                    <a:pt x="7021" y="6915"/>
                    <a:pt x="7021" y="6795"/>
                  </a:cubicBezTo>
                  <a:lnTo>
                    <a:pt x="7021" y="910"/>
                  </a:lnTo>
                  <a:cubicBezTo>
                    <a:pt x="7021" y="410"/>
                    <a:pt x="6612" y="1"/>
                    <a:pt x="6116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0" name="Google Shape;13878;p90">
              <a:extLst>
                <a:ext uri="{FF2B5EF4-FFF2-40B4-BE49-F238E27FC236}">
                  <a16:creationId xmlns:a16="http://schemas.microsoft.com/office/drawing/2014/main" id="{21C6A4B3-5CB5-4331-BC23-87EE38A86ABA}"/>
                </a:ext>
              </a:extLst>
            </p:cNvPr>
            <p:cNvSpPr/>
            <p:nvPr/>
          </p:nvSpPr>
          <p:spPr>
            <a:xfrm>
              <a:off x="5869707" y="2164584"/>
              <a:ext cx="279139" cy="184143"/>
            </a:xfrm>
            <a:custGeom>
              <a:avLst/>
              <a:gdLst/>
              <a:ahLst/>
              <a:cxnLst/>
              <a:rect l="l" t="t" r="r" b="b"/>
              <a:pathLst>
                <a:path w="10643" h="7021" extrusionOk="0">
                  <a:moveTo>
                    <a:pt x="8155" y="0"/>
                  </a:moveTo>
                  <a:cubicBezTo>
                    <a:pt x="7905" y="0"/>
                    <a:pt x="7703" y="203"/>
                    <a:pt x="7703" y="453"/>
                  </a:cubicBezTo>
                  <a:lnTo>
                    <a:pt x="7703" y="905"/>
                  </a:lnTo>
                  <a:cubicBezTo>
                    <a:pt x="7698" y="1102"/>
                    <a:pt x="7780" y="1290"/>
                    <a:pt x="7929" y="1420"/>
                  </a:cubicBezTo>
                  <a:cubicBezTo>
                    <a:pt x="8333" y="1752"/>
                    <a:pt x="8487" y="2305"/>
                    <a:pt x="8309" y="2796"/>
                  </a:cubicBezTo>
                  <a:cubicBezTo>
                    <a:pt x="8136" y="3292"/>
                    <a:pt x="7669" y="3624"/>
                    <a:pt x="7145" y="3624"/>
                  </a:cubicBezTo>
                  <a:cubicBezTo>
                    <a:pt x="7141" y="3624"/>
                    <a:pt x="7137" y="3624"/>
                    <a:pt x="7133" y="3624"/>
                  </a:cubicBezTo>
                  <a:cubicBezTo>
                    <a:pt x="5977" y="3624"/>
                    <a:pt x="5449" y="2178"/>
                    <a:pt x="6336" y="1430"/>
                  </a:cubicBezTo>
                  <a:cubicBezTo>
                    <a:pt x="6485" y="1300"/>
                    <a:pt x="6572" y="1112"/>
                    <a:pt x="6572" y="915"/>
                  </a:cubicBezTo>
                  <a:lnTo>
                    <a:pt x="6572" y="458"/>
                  </a:lnTo>
                  <a:cubicBezTo>
                    <a:pt x="6572" y="210"/>
                    <a:pt x="6375" y="5"/>
                    <a:pt x="6128" y="5"/>
                  </a:cubicBezTo>
                  <a:cubicBezTo>
                    <a:pt x="6125" y="5"/>
                    <a:pt x="6123" y="5"/>
                    <a:pt x="6120" y="5"/>
                  </a:cubicBezTo>
                  <a:lnTo>
                    <a:pt x="3627" y="5"/>
                  </a:lnTo>
                  <a:lnTo>
                    <a:pt x="3627" y="2493"/>
                  </a:lnTo>
                  <a:cubicBezTo>
                    <a:pt x="3627" y="2743"/>
                    <a:pt x="3425" y="2945"/>
                    <a:pt x="3175" y="2945"/>
                  </a:cubicBezTo>
                  <a:lnTo>
                    <a:pt x="2718" y="2945"/>
                  </a:lnTo>
                  <a:cubicBezTo>
                    <a:pt x="2521" y="2945"/>
                    <a:pt x="2333" y="2859"/>
                    <a:pt x="2203" y="2709"/>
                  </a:cubicBezTo>
                  <a:cubicBezTo>
                    <a:pt x="1943" y="2402"/>
                    <a:pt x="1600" y="2264"/>
                    <a:pt x="1261" y="2264"/>
                  </a:cubicBezTo>
                  <a:cubicBezTo>
                    <a:pt x="622" y="2264"/>
                    <a:pt x="1" y="2756"/>
                    <a:pt x="4" y="3518"/>
                  </a:cubicBezTo>
                  <a:cubicBezTo>
                    <a:pt x="9" y="4042"/>
                    <a:pt x="341" y="4509"/>
                    <a:pt x="836" y="4682"/>
                  </a:cubicBezTo>
                  <a:cubicBezTo>
                    <a:pt x="973" y="4732"/>
                    <a:pt x="1114" y="4756"/>
                    <a:pt x="1254" y="4756"/>
                  </a:cubicBezTo>
                  <a:cubicBezTo>
                    <a:pt x="1617" y="4756"/>
                    <a:pt x="1973" y="4594"/>
                    <a:pt x="2213" y="4302"/>
                  </a:cubicBezTo>
                  <a:cubicBezTo>
                    <a:pt x="2339" y="4157"/>
                    <a:pt x="2520" y="4076"/>
                    <a:pt x="2707" y="4076"/>
                  </a:cubicBezTo>
                  <a:cubicBezTo>
                    <a:pt x="2712" y="4076"/>
                    <a:pt x="2717" y="4076"/>
                    <a:pt x="2723" y="4076"/>
                  </a:cubicBezTo>
                  <a:lnTo>
                    <a:pt x="3175" y="4076"/>
                  </a:lnTo>
                  <a:cubicBezTo>
                    <a:pt x="3425" y="4076"/>
                    <a:pt x="3632" y="4278"/>
                    <a:pt x="3632" y="4528"/>
                  </a:cubicBezTo>
                  <a:lnTo>
                    <a:pt x="3632" y="6795"/>
                  </a:lnTo>
                  <a:cubicBezTo>
                    <a:pt x="3627" y="6915"/>
                    <a:pt x="3728" y="7016"/>
                    <a:pt x="3853" y="7021"/>
                  </a:cubicBezTo>
                  <a:lnTo>
                    <a:pt x="9738" y="7021"/>
                  </a:lnTo>
                  <a:cubicBezTo>
                    <a:pt x="10239" y="7021"/>
                    <a:pt x="10643" y="6612"/>
                    <a:pt x="10643" y="6111"/>
                  </a:cubicBezTo>
                  <a:lnTo>
                    <a:pt x="10643" y="227"/>
                  </a:lnTo>
                  <a:cubicBezTo>
                    <a:pt x="10643" y="102"/>
                    <a:pt x="10542" y="0"/>
                    <a:pt x="10417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1" name="Google Shape;13879;p90">
              <a:extLst>
                <a:ext uri="{FF2B5EF4-FFF2-40B4-BE49-F238E27FC236}">
                  <a16:creationId xmlns:a16="http://schemas.microsoft.com/office/drawing/2014/main" id="{61977B41-719B-43FF-BC40-C5A2A5D52E5F}"/>
                </a:ext>
              </a:extLst>
            </p:cNvPr>
            <p:cNvSpPr/>
            <p:nvPr/>
          </p:nvSpPr>
          <p:spPr>
            <a:xfrm>
              <a:off x="5780822" y="2069562"/>
              <a:ext cx="184170" cy="279034"/>
            </a:xfrm>
            <a:custGeom>
              <a:avLst/>
              <a:gdLst/>
              <a:ahLst/>
              <a:cxnLst/>
              <a:rect l="l" t="t" r="r" b="b"/>
              <a:pathLst>
                <a:path w="7022" h="10639" extrusionOk="0">
                  <a:moveTo>
                    <a:pt x="3504" y="0"/>
                  </a:moveTo>
                  <a:cubicBezTo>
                    <a:pt x="2339" y="10"/>
                    <a:pt x="1820" y="1468"/>
                    <a:pt x="2719" y="2209"/>
                  </a:cubicBezTo>
                  <a:cubicBezTo>
                    <a:pt x="2869" y="2339"/>
                    <a:pt x="2950" y="2526"/>
                    <a:pt x="2946" y="2724"/>
                  </a:cubicBezTo>
                  <a:lnTo>
                    <a:pt x="2946" y="3171"/>
                  </a:lnTo>
                  <a:cubicBezTo>
                    <a:pt x="2946" y="3421"/>
                    <a:pt x="2743" y="3628"/>
                    <a:pt x="2493" y="3628"/>
                  </a:cubicBezTo>
                  <a:lnTo>
                    <a:pt x="227" y="3628"/>
                  </a:lnTo>
                  <a:cubicBezTo>
                    <a:pt x="102" y="3628"/>
                    <a:pt x="1" y="3729"/>
                    <a:pt x="6" y="3854"/>
                  </a:cubicBezTo>
                  <a:lnTo>
                    <a:pt x="6" y="9734"/>
                  </a:lnTo>
                  <a:cubicBezTo>
                    <a:pt x="6" y="10235"/>
                    <a:pt x="410" y="10639"/>
                    <a:pt x="910" y="10639"/>
                  </a:cubicBezTo>
                  <a:lnTo>
                    <a:pt x="6795" y="10639"/>
                  </a:lnTo>
                  <a:cubicBezTo>
                    <a:pt x="6920" y="10639"/>
                    <a:pt x="7021" y="10538"/>
                    <a:pt x="7021" y="10413"/>
                  </a:cubicBezTo>
                  <a:lnTo>
                    <a:pt x="7021" y="8151"/>
                  </a:lnTo>
                  <a:cubicBezTo>
                    <a:pt x="7021" y="7901"/>
                    <a:pt x="6819" y="7699"/>
                    <a:pt x="6569" y="7699"/>
                  </a:cubicBezTo>
                  <a:lnTo>
                    <a:pt x="6116" y="7699"/>
                  </a:lnTo>
                  <a:cubicBezTo>
                    <a:pt x="6111" y="7699"/>
                    <a:pt x="6105" y="7699"/>
                    <a:pt x="6100" y="7699"/>
                  </a:cubicBezTo>
                  <a:cubicBezTo>
                    <a:pt x="5909" y="7699"/>
                    <a:pt x="5728" y="7780"/>
                    <a:pt x="5602" y="7925"/>
                  </a:cubicBezTo>
                  <a:cubicBezTo>
                    <a:pt x="5362" y="8217"/>
                    <a:pt x="5006" y="8379"/>
                    <a:pt x="4643" y="8379"/>
                  </a:cubicBezTo>
                  <a:cubicBezTo>
                    <a:pt x="4503" y="8379"/>
                    <a:pt x="4362" y="8355"/>
                    <a:pt x="4225" y="8305"/>
                  </a:cubicBezTo>
                  <a:cubicBezTo>
                    <a:pt x="3730" y="8132"/>
                    <a:pt x="3398" y="7665"/>
                    <a:pt x="3398" y="7141"/>
                  </a:cubicBezTo>
                  <a:cubicBezTo>
                    <a:pt x="3392" y="6379"/>
                    <a:pt x="4011" y="5887"/>
                    <a:pt x="4651" y="5887"/>
                  </a:cubicBezTo>
                  <a:cubicBezTo>
                    <a:pt x="4989" y="5887"/>
                    <a:pt x="5332" y="6025"/>
                    <a:pt x="5592" y="6332"/>
                  </a:cubicBezTo>
                  <a:cubicBezTo>
                    <a:pt x="5722" y="6482"/>
                    <a:pt x="5910" y="6568"/>
                    <a:pt x="6107" y="6568"/>
                  </a:cubicBezTo>
                  <a:lnTo>
                    <a:pt x="6569" y="6568"/>
                  </a:lnTo>
                  <a:cubicBezTo>
                    <a:pt x="6814" y="6568"/>
                    <a:pt x="7021" y="6366"/>
                    <a:pt x="7021" y="6116"/>
                  </a:cubicBezTo>
                  <a:lnTo>
                    <a:pt x="7021" y="3623"/>
                  </a:lnTo>
                  <a:lnTo>
                    <a:pt x="4529" y="3623"/>
                  </a:lnTo>
                  <a:cubicBezTo>
                    <a:pt x="4278" y="3623"/>
                    <a:pt x="4076" y="3421"/>
                    <a:pt x="4076" y="3171"/>
                  </a:cubicBezTo>
                  <a:lnTo>
                    <a:pt x="4076" y="2714"/>
                  </a:lnTo>
                  <a:cubicBezTo>
                    <a:pt x="4076" y="2517"/>
                    <a:pt x="4163" y="2329"/>
                    <a:pt x="4312" y="2199"/>
                  </a:cubicBezTo>
                  <a:cubicBezTo>
                    <a:pt x="4711" y="1862"/>
                    <a:pt x="4861" y="1309"/>
                    <a:pt x="4678" y="818"/>
                  </a:cubicBezTo>
                  <a:cubicBezTo>
                    <a:pt x="4500" y="327"/>
                    <a:pt x="4028" y="0"/>
                    <a:pt x="3504" y="0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2" name="Google Shape;13880;p90">
              <a:extLst>
                <a:ext uri="{FF2B5EF4-FFF2-40B4-BE49-F238E27FC236}">
                  <a16:creationId xmlns:a16="http://schemas.microsoft.com/office/drawing/2014/main" id="{3113CF60-6E65-4EFD-AB5E-DA934883C9F5}"/>
                </a:ext>
              </a:extLst>
            </p:cNvPr>
            <p:cNvSpPr/>
            <p:nvPr/>
          </p:nvSpPr>
          <p:spPr>
            <a:xfrm>
              <a:off x="5780822" y="2164715"/>
              <a:ext cx="41675" cy="184012"/>
            </a:xfrm>
            <a:custGeom>
              <a:avLst/>
              <a:gdLst/>
              <a:ahLst/>
              <a:cxnLst/>
              <a:rect l="l" t="t" r="r" b="b"/>
              <a:pathLst>
                <a:path w="1589" h="7016" extrusionOk="0">
                  <a:moveTo>
                    <a:pt x="227" y="0"/>
                  </a:moveTo>
                  <a:cubicBezTo>
                    <a:pt x="102" y="0"/>
                    <a:pt x="1" y="101"/>
                    <a:pt x="1" y="226"/>
                  </a:cubicBezTo>
                  <a:lnTo>
                    <a:pt x="1" y="6106"/>
                  </a:lnTo>
                  <a:cubicBezTo>
                    <a:pt x="1" y="6607"/>
                    <a:pt x="410" y="7016"/>
                    <a:pt x="910" y="7016"/>
                  </a:cubicBezTo>
                  <a:lnTo>
                    <a:pt x="1589" y="7016"/>
                  </a:lnTo>
                  <a:cubicBezTo>
                    <a:pt x="1088" y="7016"/>
                    <a:pt x="684" y="6607"/>
                    <a:pt x="684" y="6106"/>
                  </a:cubicBezTo>
                  <a:lnTo>
                    <a:pt x="684" y="226"/>
                  </a:lnTo>
                  <a:cubicBezTo>
                    <a:pt x="684" y="101"/>
                    <a:pt x="785" y="0"/>
                    <a:pt x="910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3" name="Google Shape;13881;p90">
              <a:extLst>
                <a:ext uri="{FF2B5EF4-FFF2-40B4-BE49-F238E27FC236}">
                  <a16:creationId xmlns:a16="http://schemas.microsoft.com/office/drawing/2014/main" id="{8E3D3B02-32E2-435F-A224-DB3C2AA5F685}"/>
                </a:ext>
              </a:extLst>
            </p:cNvPr>
            <p:cNvSpPr/>
            <p:nvPr/>
          </p:nvSpPr>
          <p:spPr>
            <a:xfrm>
              <a:off x="5836975" y="2069615"/>
              <a:ext cx="41938" cy="95127"/>
            </a:xfrm>
            <a:custGeom>
              <a:avLst/>
              <a:gdLst/>
              <a:ahLst/>
              <a:cxnLst/>
              <a:rect l="l" t="t" r="r" b="b"/>
              <a:pathLst>
                <a:path w="1599" h="3627" extrusionOk="0">
                  <a:moveTo>
                    <a:pt x="1368" y="1"/>
                  </a:moveTo>
                  <a:cubicBezTo>
                    <a:pt x="892" y="1"/>
                    <a:pt x="449" y="276"/>
                    <a:pt x="242" y="720"/>
                  </a:cubicBezTo>
                  <a:cubicBezTo>
                    <a:pt x="1" y="1235"/>
                    <a:pt x="136" y="1846"/>
                    <a:pt x="578" y="2207"/>
                  </a:cubicBezTo>
                  <a:cubicBezTo>
                    <a:pt x="728" y="2337"/>
                    <a:pt x="809" y="2524"/>
                    <a:pt x="805" y="2722"/>
                  </a:cubicBezTo>
                  <a:lnTo>
                    <a:pt x="805" y="3169"/>
                  </a:lnTo>
                  <a:cubicBezTo>
                    <a:pt x="805" y="3419"/>
                    <a:pt x="602" y="3626"/>
                    <a:pt x="352" y="3626"/>
                  </a:cubicBezTo>
                  <a:lnTo>
                    <a:pt x="805" y="3626"/>
                  </a:lnTo>
                  <a:cubicBezTo>
                    <a:pt x="1055" y="3626"/>
                    <a:pt x="1257" y="3419"/>
                    <a:pt x="1257" y="3169"/>
                  </a:cubicBezTo>
                  <a:lnTo>
                    <a:pt x="1257" y="2722"/>
                  </a:lnTo>
                  <a:cubicBezTo>
                    <a:pt x="1262" y="2524"/>
                    <a:pt x="1180" y="2337"/>
                    <a:pt x="1031" y="2207"/>
                  </a:cubicBezTo>
                  <a:cubicBezTo>
                    <a:pt x="213" y="1533"/>
                    <a:pt x="559" y="215"/>
                    <a:pt x="1598" y="22"/>
                  </a:cubicBezTo>
                  <a:cubicBezTo>
                    <a:pt x="1521" y="8"/>
                    <a:pt x="1444" y="1"/>
                    <a:pt x="1368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4" name="Google Shape;13882;p90">
              <a:extLst>
                <a:ext uri="{FF2B5EF4-FFF2-40B4-BE49-F238E27FC236}">
                  <a16:creationId xmlns:a16="http://schemas.microsoft.com/office/drawing/2014/main" id="{C1FD2852-FAE0-4FE7-A357-B19434A816D1}"/>
                </a:ext>
              </a:extLst>
            </p:cNvPr>
            <p:cNvSpPr/>
            <p:nvPr/>
          </p:nvSpPr>
          <p:spPr>
            <a:xfrm>
              <a:off x="5780822" y="1980572"/>
              <a:ext cx="41675" cy="184170"/>
            </a:xfrm>
            <a:custGeom>
              <a:avLst/>
              <a:gdLst/>
              <a:ahLst/>
              <a:cxnLst/>
              <a:rect l="l" t="t" r="r" b="b"/>
              <a:pathLst>
                <a:path w="1589" h="7022" extrusionOk="0">
                  <a:moveTo>
                    <a:pt x="910" y="1"/>
                  </a:moveTo>
                  <a:cubicBezTo>
                    <a:pt x="410" y="1"/>
                    <a:pt x="1" y="410"/>
                    <a:pt x="1" y="910"/>
                  </a:cubicBezTo>
                  <a:lnTo>
                    <a:pt x="1" y="6795"/>
                  </a:lnTo>
                  <a:cubicBezTo>
                    <a:pt x="1" y="6915"/>
                    <a:pt x="102" y="7021"/>
                    <a:pt x="227" y="7021"/>
                  </a:cubicBezTo>
                  <a:lnTo>
                    <a:pt x="910" y="7021"/>
                  </a:lnTo>
                  <a:cubicBezTo>
                    <a:pt x="785" y="7021"/>
                    <a:pt x="684" y="6915"/>
                    <a:pt x="684" y="6795"/>
                  </a:cubicBezTo>
                  <a:lnTo>
                    <a:pt x="684" y="910"/>
                  </a:lnTo>
                  <a:cubicBezTo>
                    <a:pt x="684" y="410"/>
                    <a:pt x="1088" y="1"/>
                    <a:pt x="1589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5" name="Google Shape;13883;p90">
              <a:extLst>
                <a:ext uri="{FF2B5EF4-FFF2-40B4-BE49-F238E27FC236}">
                  <a16:creationId xmlns:a16="http://schemas.microsoft.com/office/drawing/2014/main" id="{6B4AF96C-25D2-40BD-A9C9-8E4426927588}"/>
                </a:ext>
              </a:extLst>
            </p:cNvPr>
            <p:cNvSpPr/>
            <p:nvPr/>
          </p:nvSpPr>
          <p:spPr>
            <a:xfrm>
              <a:off x="6033235" y="2039978"/>
              <a:ext cx="41544" cy="65280"/>
            </a:xfrm>
            <a:custGeom>
              <a:avLst/>
              <a:gdLst/>
              <a:ahLst/>
              <a:cxnLst/>
              <a:rect l="l" t="t" r="r" b="b"/>
              <a:pathLst>
                <a:path w="1584" h="2489" extrusionOk="0">
                  <a:moveTo>
                    <a:pt x="229" y="0"/>
                  </a:moveTo>
                  <a:cubicBezTo>
                    <a:pt x="154" y="0"/>
                    <a:pt x="77" y="7"/>
                    <a:pt x="0" y="22"/>
                  </a:cubicBezTo>
                  <a:cubicBezTo>
                    <a:pt x="587" y="132"/>
                    <a:pt x="1015" y="642"/>
                    <a:pt x="1020" y="1239"/>
                  </a:cubicBezTo>
                  <a:cubicBezTo>
                    <a:pt x="1020" y="1840"/>
                    <a:pt x="597" y="2355"/>
                    <a:pt x="10" y="2471"/>
                  </a:cubicBezTo>
                  <a:lnTo>
                    <a:pt x="5" y="2471"/>
                  </a:lnTo>
                  <a:cubicBezTo>
                    <a:pt x="82" y="2483"/>
                    <a:pt x="159" y="2489"/>
                    <a:pt x="235" y="2489"/>
                  </a:cubicBezTo>
                  <a:cubicBezTo>
                    <a:pt x="312" y="2489"/>
                    <a:pt x="388" y="2483"/>
                    <a:pt x="462" y="2471"/>
                  </a:cubicBezTo>
                  <a:cubicBezTo>
                    <a:pt x="1141" y="2341"/>
                    <a:pt x="1583" y="1686"/>
                    <a:pt x="1453" y="1013"/>
                  </a:cubicBezTo>
                  <a:cubicBezTo>
                    <a:pt x="1338" y="416"/>
                    <a:pt x="815" y="0"/>
                    <a:pt x="229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6" name="Google Shape;13884;p90">
              <a:extLst>
                <a:ext uri="{FF2B5EF4-FFF2-40B4-BE49-F238E27FC236}">
                  <a16:creationId xmlns:a16="http://schemas.microsoft.com/office/drawing/2014/main" id="{CC685E72-56E5-45E7-864A-B7BF77F2E409}"/>
                </a:ext>
              </a:extLst>
            </p:cNvPr>
            <p:cNvSpPr/>
            <p:nvPr/>
          </p:nvSpPr>
          <p:spPr>
            <a:xfrm>
              <a:off x="5964965" y="1980572"/>
              <a:ext cx="23736" cy="77266"/>
            </a:xfrm>
            <a:custGeom>
              <a:avLst/>
              <a:gdLst/>
              <a:ahLst/>
              <a:cxnLst/>
              <a:rect l="l" t="t" r="r" b="b"/>
              <a:pathLst>
                <a:path w="905" h="2946" extrusionOk="0">
                  <a:moveTo>
                    <a:pt x="226" y="1"/>
                  </a:moveTo>
                  <a:cubicBezTo>
                    <a:pt x="101" y="1"/>
                    <a:pt x="0" y="102"/>
                    <a:pt x="0" y="227"/>
                  </a:cubicBezTo>
                  <a:lnTo>
                    <a:pt x="0" y="2493"/>
                  </a:lnTo>
                  <a:cubicBezTo>
                    <a:pt x="0" y="2744"/>
                    <a:pt x="202" y="2946"/>
                    <a:pt x="452" y="2946"/>
                  </a:cubicBezTo>
                  <a:lnTo>
                    <a:pt x="905" y="2946"/>
                  </a:lnTo>
                  <a:cubicBezTo>
                    <a:pt x="654" y="2946"/>
                    <a:pt x="452" y="2744"/>
                    <a:pt x="452" y="2493"/>
                  </a:cubicBezTo>
                  <a:lnTo>
                    <a:pt x="452" y="227"/>
                  </a:lnTo>
                  <a:cubicBezTo>
                    <a:pt x="452" y="102"/>
                    <a:pt x="553" y="1"/>
                    <a:pt x="679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7" name="Google Shape;13885;p90">
              <a:extLst>
                <a:ext uri="{FF2B5EF4-FFF2-40B4-BE49-F238E27FC236}">
                  <a16:creationId xmlns:a16="http://schemas.microsoft.com/office/drawing/2014/main" id="{D31FDB84-E3AC-41C6-B618-39E8560CB430}"/>
                </a:ext>
              </a:extLst>
            </p:cNvPr>
            <p:cNvSpPr/>
            <p:nvPr/>
          </p:nvSpPr>
          <p:spPr>
            <a:xfrm>
              <a:off x="5964965" y="2087476"/>
              <a:ext cx="23736" cy="77135"/>
            </a:xfrm>
            <a:custGeom>
              <a:avLst/>
              <a:gdLst/>
              <a:ahLst/>
              <a:cxnLst/>
              <a:rect l="l" t="t" r="r" b="b"/>
              <a:pathLst>
                <a:path w="905" h="2941" extrusionOk="0">
                  <a:moveTo>
                    <a:pt x="452" y="1"/>
                  </a:moveTo>
                  <a:cubicBezTo>
                    <a:pt x="202" y="1"/>
                    <a:pt x="0" y="203"/>
                    <a:pt x="0" y="453"/>
                  </a:cubicBezTo>
                  <a:lnTo>
                    <a:pt x="0" y="2940"/>
                  </a:lnTo>
                  <a:lnTo>
                    <a:pt x="452" y="2940"/>
                  </a:lnTo>
                  <a:lnTo>
                    <a:pt x="452" y="453"/>
                  </a:lnTo>
                  <a:cubicBezTo>
                    <a:pt x="452" y="203"/>
                    <a:pt x="654" y="1"/>
                    <a:pt x="905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8" name="Google Shape;13886;p90">
              <a:extLst>
                <a:ext uri="{FF2B5EF4-FFF2-40B4-BE49-F238E27FC236}">
                  <a16:creationId xmlns:a16="http://schemas.microsoft.com/office/drawing/2014/main" id="{DF7EA066-63FF-4D49-9734-57D1A93F72E9}"/>
                </a:ext>
              </a:extLst>
            </p:cNvPr>
            <p:cNvSpPr/>
            <p:nvPr/>
          </p:nvSpPr>
          <p:spPr>
            <a:xfrm>
              <a:off x="6015295" y="2164715"/>
              <a:ext cx="47498" cy="94917"/>
            </a:xfrm>
            <a:custGeom>
              <a:avLst/>
              <a:gdLst/>
              <a:ahLst/>
              <a:cxnLst/>
              <a:rect l="l" t="t" r="r" b="b"/>
              <a:pathLst>
                <a:path w="1811" h="3619" extrusionOk="0">
                  <a:moveTo>
                    <a:pt x="569" y="0"/>
                  </a:moveTo>
                  <a:cubicBezTo>
                    <a:pt x="819" y="0"/>
                    <a:pt x="1021" y="202"/>
                    <a:pt x="1021" y="453"/>
                  </a:cubicBezTo>
                  <a:lnTo>
                    <a:pt x="1021" y="915"/>
                  </a:lnTo>
                  <a:cubicBezTo>
                    <a:pt x="1021" y="1112"/>
                    <a:pt x="934" y="1299"/>
                    <a:pt x="785" y="1425"/>
                  </a:cubicBezTo>
                  <a:cubicBezTo>
                    <a:pt x="1" y="2089"/>
                    <a:pt x="314" y="3369"/>
                    <a:pt x="1319" y="3590"/>
                  </a:cubicBezTo>
                  <a:cubicBezTo>
                    <a:pt x="1408" y="3609"/>
                    <a:pt x="1499" y="3618"/>
                    <a:pt x="1591" y="3618"/>
                  </a:cubicBezTo>
                  <a:cubicBezTo>
                    <a:pt x="1664" y="3618"/>
                    <a:pt x="1738" y="3612"/>
                    <a:pt x="1810" y="3599"/>
                  </a:cubicBezTo>
                  <a:cubicBezTo>
                    <a:pt x="1796" y="3595"/>
                    <a:pt x="1786" y="3595"/>
                    <a:pt x="1772" y="3590"/>
                  </a:cubicBezTo>
                  <a:cubicBezTo>
                    <a:pt x="766" y="3369"/>
                    <a:pt x="453" y="2089"/>
                    <a:pt x="1238" y="1425"/>
                  </a:cubicBezTo>
                  <a:cubicBezTo>
                    <a:pt x="1387" y="1299"/>
                    <a:pt x="1473" y="1112"/>
                    <a:pt x="1473" y="915"/>
                  </a:cubicBezTo>
                  <a:lnTo>
                    <a:pt x="1473" y="453"/>
                  </a:lnTo>
                  <a:cubicBezTo>
                    <a:pt x="1473" y="202"/>
                    <a:pt x="1271" y="0"/>
                    <a:pt x="1021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9" name="Google Shape;13887;p90">
              <a:extLst>
                <a:ext uri="{FF2B5EF4-FFF2-40B4-BE49-F238E27FC236}">
                  <a16:creationId xmlns:a16="http://schemas.microsoft.com/office/drawing/2014/main" id="{CBA138B9-ECF5-4A55-8025-828B3AECE596}"/>
                </a:ext>
              </a:extLst>
            </p:cNvPr>
            <p:cNvSpPr/>
            <p:nvPr/>
          </p:nvSpPr>
          <p:spPr>
            <a:xfrm>
              <a:off x="5953084" y="2164715"/>
              <a:ext cx="23762" cy="77135"/>
            </a:xfrm>
            <a:custGeom>
              <a:avLst/>
              <a:gdLst/>
              <a:ahLst/>
              <a:cxnLst/>
              <a:rect l="l" t="t" r="r" b="b"/>
              <a:pathLst>
                <a:path w="906" h="2941" extrusionOk="0">
                  <a:moveTo>
                    <a:pt x="453" y="0"/>
                  </a:moveTo>
                  <a:lnTo>
                    <a:pt x="453" y="2488"/>
                  </a:lnTo>
                  <a:cubicBezTo>
                    <a:pt x="453" y="2738"/>
                    <a:pt x="246" y="2940"/>
                    <a:pt x="1" y="2940"/>
                  </a:cubicBezTo>
                  <a:lnTo>
                    <a:pt x="453" y="2940"/>
                  </a:lnTo>
                  <a:cubicBezTo>
                    <a:pt x="703" y="2940"/>
                    <a:pt x="905" y="2738"/>
                    <a:pt x="905" y="2488"/>
                  </a:cubicBezTo>
                  <a:lnTo>
                    <a:pt x="905" y="0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0" name="Google Shape;13888;p90">
              <a:extLst>
                <a:ext uri="{FF2B5EF4-FFF2-40B4-BE49-F238E27FC236}">
                  <a16:creationId xmlns:a16="http://schemas.microsoft.com/office/drawing/2014/main" id="{F0580F83-B5D8-4EC7-9F5A-B82C8007E543}"/>
                </a:ext>
              </a:extLst>
            </p:cNvPr>
            <p:cNvSpPr/>
            <p:nvPr/>
          </p:nvSpPr>
          <p:spPr>
            <a:xfrm>
              <a:off x="5867031" y="2224095"/>
              <a:ext cx="41544" cy="65254"/>
            </a:xfrm>
            <a:custGeom>
              <a:avLst/>
              <a:gdLst/>
              <a:ahLst/>
              <a:cxnLst/>
              <a:rect l="l" t="t" r="r" b="b"/>
              <a:pathLst>
                <a:path w="1584" h="2488" extrusionOk="0">
                  <a:moveTo>
                    <a:pt x="1345" y="0"/>
                  </a:moveTo>
                  <a:cubicBezTo>
                    <a:pt x="1268" y="0"/>
                    <a:pt x="1191" y="7"/>
                    <a:pt x="1116" y="22"/>
                  </a:cubicBezTo>
                  <a:cubicBezTo>
                    <a:pt x="443" y="147"/>
                    <a:pt x="0" y="801"/>
                    <a:pt x="125" y="1475"/>
                  </a:cubicBezTo>
                  <a:cubicBezTo>
                    <a:pt x="240" y="2072"/>
                    <a:pt x="763" y="2487"/>
                    <a:pt x="1353" y="2487"/>
                  </a:cubicBezTo>
                  <a:cubicBezTo>
                    <a:pt x="1429" y="2487"/>
                    <a:pt x="1506" y="2480"/>
                    <a:pt x="1583" y="2466"/>
                  </a:cubicBezTo>
                  <a:cubicBezTo>
                    <a:pt x="890" y="2336"/>
                    <a:pt x="443" y="1663"/>
                    <a:pt x="592" y="975"/>
                  </a:cubicBezTo>
                  <a:cubicBezTo>
                    <a:pt x="698" y="489"/>
                    <a:pt x="1083" y="113"/>
                    <a:pt x="1569" y="22"/>
                  </a:cubicBezTo>
                  <a:lnTo>
                    <a:pt x="1574" y="22"/>
                  </a:lnTo>
                  <a:cubicBezTo>
                    <a:pt x="1499" y="7"/>
                    <a:pt x="1422" y="0"/>
                    <a:pt x="1345" y="0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1" name="Google Shape;13889;p90">
              <a:extLst>
                <a:ext uri="{FF2B5EF4-FFF2-40B4-BE49-F238E27FC236}">
                  <a16:creationId xmlns:a16="http://schemas.microsoft.com/office/drawing/2014/main" id="{A746A343-CFA2-46A6-B679-6713DFF15B8A}"/>
                </a:ext>
              </a:extLst>
            </p:cNvPr>
            <p:cNvSpPr/>
            <p:nvPr/>
          </p:nvSpPr>
          <p:spPr>
            <a:xfrm>
              <a:off x="5953084" y="2271488"/>
              <a:ext cx="29690" cy="77240"/>
            </a:xfrm>
            <a:custGeom>
              <a:avLst/>
              <a:gdLst/>
              <a:ahLst/>
              <a:cxnLst/>
              <a:rect l="l" t="t" r="r" b="b"/>
              <a:pathLst>
                <a:path w="1132" h="2945" extrusionOk="0">
                  <a:moveTo>
                    <a:pt x="1" y="0"/>
                  </a:moveTo>
                  <a:cubicBezTo>
                    <a:pt x="246" y="0"/>
                    <a:pt x="448" y="202"/>
                    <a:pt x="453" y="452"/>
                  </a:cubicBezTo>
                  <a:lnTo>
                    <a:pt x="453" y="2719"/>
                  </a:lnTo>
                  <a:cubicBezTo>
                    <a:pt x="453" y="2839"/>
                    <a:pt x="554" y="2945"/>
                    <a:pt x="679" y="2945"/>
                  </a:cubicBezTo>
                  <a:lnTo>
                    <a:pt x="1132" y="2945"/>
                  </a:lnTo>
                  <a:cubicBezTo>
                    <a:pt x="1006" y="2940"/>
                    <a:pt x="905" y="2839"/>
                    <a:pt x="905" y="2719"/>
                  </a:cubicBezTo>
                  <a:lnTo>
                    <a:pt x="905" y="452"/>
                  </a:lnTo>
                  <a:cubicBezTo>
                    <a:pt x="905" y="202"/>
                    <a:pt x="698" y="0"/>
                    <a:pt x="453" y="0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2" name="Google Shape;13890;p90">
              <a:extLst>
                <a:ext uri="{FF2B5EF4-FFF2-40B4-BE49-F238E27FC236}">
                  <a16:creationId xmlns:a16="http://schemas.microsoft.com/office/drawing/2014/main" id="{67EA8CDB-CB7F-4B93-8970-F9152DDF1E15}"/>
                </a:ext>
              </a:extLst>
            </p:cNvPr>
            <p:cNvSpPr/>
            <p:nvPr/>
          </p:nvSpPr>
          <p:spPr>
            <a:xfrm>
              <a:off x="5775393" y="1975038"/>
              <a:ext cx="379145" cy="379250"/>
            </a:xfrm>
            <a:custGeom>
              <a:avLst/>
              <a:gdLst/>
              <a:ahLst/>
              <a:cxnLst/>
              <a:rect l="l" t="t" r="r" b="b"/>
              <a:pathLst>
                <a:path w="14456" h="14460" extrusionOk="0">
                  <a:moveTo>
                    <a:pt x="3720" y="3821"/>
                  </a:moveTo>
                  <a:cubicBezTo>
                    <a:pt x="3794" y="3821"/>
                    <a:pt x="3868" y="3829"/>
                    <a:pt x="3942" y="3845"/>
                  </a:cubicBezTo>
                  <a:cubicBezTo>
                    <a:pt x="4774" y="4032"/>
                    <a:pt x="5039" y="5091"/>
                    <a:pt x="4384" y="5644"/>
                  </a:cubicBezTo>
                  <a:cubicBezTo>
                    <a:pt x="4182" y="5813"/>
                    <a:pt x="4072" y="6058"/>
                    <a:pt x="4072" y="6318"/>
                  </a:cubicBezTo>
                  <a:lnTo>
                    <a:pt x="4072" y="6780"/>
                  </a:lnTo>
                  <a:cubicBezTo>
                    <a:pt x="4072" y="7146"/>
                    <a:pt x="4370" y="7439"/>
                    <a:pt x="4731" y="7439"/>
                  </a:cubicBezTo>
                  <a:lnTo>
                    <a:pt x="7012" y="7439"/>
                  </a:lnTo>
                  <a:lnTo>
                    <a:pt x="7012" y="9720"/>
                  </a:lnTo>
                  <a:cubicBezTo>
                    <a:pt x="7012" y="9850"/>
                    <a:pt x="6901" y="9961"/>
                    <a:pt x="6771" y="9961"/>
                  </a:cubicBezTo>
                  <a:lnTo>
                    <a:pt x="6309" y="9961"/>
                  </a:lnTo>
                  <a:cubicBezTo>
                    <a:pt x="6174" y="9961"/>
                    <a:pt x="6044" y="9903"/>
                    <a:pt x="5958" y="9797"/>
                  </a:cubicBezTo>
                  <a:cubicBezTo>
                    <a:pt x="5660" y="9442"/>
                    <a:pt x="5254" y="9278"/>
                    <a:pt x="4853" y="9278"/>
                  </a:cubicBezTo>
                  <a:cubicBezTo>
                    <a:pt x="4212" y="9278"/>
                    <a:pt x="3582" y="9697"/>
                    <a:pt x="3422" y="10422"/>
                  </a:cubicBezTo>
                  <a:cubicBezTo>
                    <a:pt x="3278" y="11082"/>
                    <a:pt x="3605" y="11751"/>
                    <a:pt x="4211" y="12044"/>
                  </a:cubicBezTo>
                  <a:cubicBezTo>
                    <a:pt x="4413" y="12143"/>
                    <a:pt x="4630" y="12190"/>
                    <a:pt x="4845" y="12190"/>
                  </a:cubicBezTo>
                  <a:cubicBezTo>
                    <a:pt x="5268" y="12190"/>
                    <a:pt x="5683" y="12005"/>
                    <a:pt x="5967" y="11664"/>
                  </a:cubicBezTo>
                  <a:cubicBezTo>
                    <a:pt x="6055" y="11567"/>
                    <a:pt x="6173" y="11514"/>
                    <a:pt x="6302" y="11514"/>
                  </a:cubicBezTo>
                  <a:cubicBezTo>
                    <a:pt x="6307" y="11514"/>
                    <a:pt x="6313" y="11515"/>
                    <a:pt x="6319" y="11515"/>
                  </a:cubicBezTo>
                  <a:lnTo>
                    <a:pt x="6771" y="11515"/>
                  </a:lnTo>
                  <a:cubicBezTo>
                    <a:pt x="6901" y="11515"/>
                    <a:pt x="7012" y="11621"/>
                    <a:pt x="7012" y="11755"/>
                  </a:cubicBezTo>
                  <a:lnTo>
                    <a:pt x="7012" y="14031"/>
                  </a:lnTo>
                  <a:lnTo>
                    <a:pt x="1112" y="14031"/>
                  </a:lnTo>
                  <a:cubicBezTo>
                    <a:pt x="732" y="14031"/>
                    <a:pt x="424" y="13723"/>
                    <a:pt x="419" y="13338"/>
                  </a:cubicBezTo>
                  <a:lnTo>
                    <a:pt x="419" y="7444"/>
                  </a:lnTo>
                  <a:lnTo>
                    <a:pt x="2700" y="7444"/>
                  </a:lnTo>
                  <a:cubicBezTo>
                    <a:pt x="3066" y="7439"/>
                    <a:pt x="3359" y="7146"/>
                    <a:pt x="3359" y="6780"/>
                  </a:cubicBezTo>
                  <a:lnTo>
                    <a:pt x="3359" y="6328"/>
                  </a:lnTo>
                  <a:cubicBezTo>
                    <a:pt x="3364" y="6068"/>
                    <a:pt x="3258" y="5822"/>
                    <a:pt x="3061" y="5654"/>
                  </a:cubicBezTo>
                  <a:cubicBezTo>
                    <a:pt x="2556" y="5235"/>
                    <a:pt x="2556" y="4466"/>
                    <a:pt x="3066" y="4052"/>
                  </a:cubicBezTo>
                  <a:cubicBezTo>
                    <a:pt x="3253" y="3901"/>
                    <a:pt x="3485" y="3821"/>
                    <a:pt x="3720" y="3821"/>
                  </a:cubicBezTo>
                  <a:close/>
                  <a:moveTo>
                    <a:pt x="13334" y="424"/>
                  </a:moveTo>
                  <a:cubicBezTo>
                    <a:pt x="13719" y="424"/>
                    <a:pt x="14027" y="736"/>
                    <a:pt x="14027" y="1121"/>
                  </a:cubicBezTo>
                  <a:lnTo>
                    <a:pt x="14027" y="7021"/>
                  </a:lnTo>
                  <a:lnTo>
                    <a:pt x="13786" y="7021"/>
                  </a:lnTo>
                  <a:cubicBezTo>
                    <a:pt x="13536" y="7045"/>
                    <a:pt x="13536" y="7410"/>
                    <a:pt x="13786" y="7439"/>
                  </a:cubicBezTo>
                  <a:lnTo>
                    <a:pt x="14027" y="7439"/>
                  </a:lnTo>
                  <a:lnTo>
                    <a:pt x="14027" y="13338"/>
                  </a:lnTo>
                  <a:cubicBezTo>
                    <a:pt x="14027" y="13723"/>
                    <a:pt x="13719" y="14031"/>
                    <a:pt x="13339" y="14036"/>
                  </a:cubicBezTo>
                  <a:lnTo>
                    <a:pt x="7440" y="14036"/>
                  </a:lnTo>
                  <a:lnTo>
                    <a:pt x="7440" y="11755"/>
                  </a:lnTo>
                  <a:cubicBezTo>
                    <a:pt x="7435" y="11390"/>
                    <a:pt x="7141" y="11096"/>
                    <a:pt x="6776" y="11096"/>
                  </a:cubicBezTo>
                  <a:lnTo>
                    <a:pt x="6323" y="11096"/>
                  </a:lnTo>
                  <a:cubicBezTo>
                    <a:pt x="6318" y="11096"/>
                    <a:pt x="6312" y="11096"/>
                    <a:pt x="6306" y="11096"/>
                  </a:cubicBezTo>
                  <a:cubicBezTo>
                    <a:pt x="6053" y="11096"/>
                    <a:pt x="5815" y="11201"/>
                    <a:pt x="5650" y="11394"/>
                  </a:cubicBezTo>
                  <a:cubicBezTo>
                    <a:pt x="5441" y="11646"/>
                    <a:pt x="5146" y="11771"/>
                    <a:pt x="4851" y="11771"/>
                  </a:cubicBezTo>
                  <a:cubicBezTo>
                    <a:pt x="4553" y="11771"/>
                    <a:pt x="4255" y="11643"/>
                    <a:pt x="4047" y="11390"/>
                  </a:cubicBezTo>
                  <a:cubicBezTo>
                    <a:pt x="3850" y="11144"/>
                    <a:pt x="3773" y="10822"/>
                    <a:pt x="3841" y="10514"/>
                  </a:cubicBezTo>
                  <a:cubicBezTo>
                    <a:pt x="3956" y="10002"/>
                    <a:pt x="4400" y="9705"/>
                    <a:pt x="4854" y="9705"/>
                  </a:cubicBezTo>
                  <a:cubicBezTo>
                    <a:pt x="5139" y="9705"/>
                    <a:pt x="5427" y="9822"/>
                    <a:pt x="5640" y="10076"/>
                  </a:cubicBezTo>
                  <a:cubicBezTo>
                    <a:pt x="5809" y="10273"/>
                    <a:pt x="6054" y="10384"/>
                    <a:pt x="6314" y="10384"/>
                  </a:cubicBezTo>
                  <a:lnTo>
                    <a:pt x="6776" y="10384"/>
                  </a:lnTo>
                  <a:cubicBezTo>
                    <a:pt x="7141" y="10384"/>
                    <a:pt x="7435" y="10086"/>
                    <a:pt x="7435" y="9725"/>
                  </a:cubicBezTo>
                  <a:lnTo>
                    <a:pt x="7435" y="7444"/>
                  </a:lnTo>
                  <a:lnTo>
                    <a:pt x="9716" y="7444"/>
                  </a:lnTo>
                  <a:cubicBezTo>
                    <a:pt x="9846" y="7444"/>
                    <a:pt x="9956" y="7550"/>
                    <a:pt x="9956" y="7685"/>
                  </a:cubicBezTo>
                  <a:lnTo>
                    <a:pt x="9956" y="8142"/>
                  </a:lnTo>
                  <a:cubicBezTo>
                    <a:pt x="9956" y="8276"/>
                    <a:pt x="9899" y="8406"/>
                    <a:pt x="9793" y="8493"/>
                  </a:cubicBezTo>
                  <a:cubicBezTo>
                    <a:pt x="8869" y="9272"/>
                    <a:pt x="9239" y="10774"/>
                    <a:pt x="10423" y="11029"/>
                  </a:cubicBezTo>
                  <a:cubicBezTo>
                    <a:pt x="10524" y="11053"/>
                    <a:pt x="10625" y="11062"/>
                    <a:pt x="10731" y="11062"/>
                  </a:cubicBezTo>
                  <a:cubicBezTo>
                    <a:pt x="11347" y="11062"/>
                    <a:pt x="11895" y="10677"/>
                    <a:pt x="12107" y="10100"/>
                  </a:cubicBezTo>
                  <a:cubicBezTo>
                    <a:pt x="12314" y="9518"/>
                    <a:pt x="12136" y="8873"/>
                    <a:pt x="11660" y="8483"/>
                  </a:cubicBezTo>
                  <a:cubicBezTo>
                    <a:pt x="11563" y="8392"/>
                    <a:pt x="11506" y="8267"/>
                    <a:pt x="11510" y="8132"/>
                  </a:cubicBezTo>
                  <a:lnTo>
                    <a:pt x="11510" y="7680"/>
                  </a:lnTo>
                  <a:cubicBezTo>
                    <a:pt x="11510" y="7550"/>
                    <a:pt x="11621" y="7439"/>
                    <a:pt x="11751" y="7439"/>
                  </a:cubicBezTo>
                  <a:lnTo>
                    <a:pt x="12887" y="7439"/>
                  </a:lnTo>
                  <a:cubicBezTo>
                    <a:pt x="13137" y="7415"/>
                    <a:pt x="13137" y="7045"/>
                    <a:pt x="12887" y="7021"/>
                  </a:cubicBezTo>
                  <a:lnTo>
                    <a:pt x="11756" y="7021"/>
                  </a:lnTo>
                  <a:cubicBezTo>
                    <a:pt x="11390" y="7021"/>
                    <a:pt x="11092" y="7314"/>
                    <a:pt x="11092" y="7680"/>
                  </a:cubicBezTo>
                  <a:lnTo>
                    <a:pt x="11092" y="8132"/>
                  </a:lnTo>
                  <a:cubicBezTo>
                    <a:pt x="11087" y="8392"/>
                    <a:pt x="11198" y="8637"/>
                    <a:pt x="11395" y="8811"/>
                  </a:cubicBezTo>
                  <a:cubicBezTo>
                    <a:pt x="11895" y="9224"/>
                    <a:pt x="11895" y="9994"/>
                    <a:pt x="11385" y="10408"/>
                  </a:cubicBezTo>
                  <a:cubicBezTo>
                    <a:pt x="11198" y="10558"/>
                    <a:pt x="10967" y="10639"/>
                    <a:pt x="10731" y="10639"/>
                  </a:cubicBezTo>
                  <a:cubicBezTo>
                    <a:pt x="10657" y="10639"/>
                    <a:pt x="10583" y="10631"/>
                    <a:pt x="10510" y="10615"/>
                  </a:cubicBezTo>
                  <a:cubicBezTo>
                    <a:pt x="9677" y="10427"/>
                    <a:pt x="9417" y="9369"/>
                    <a:pt x="10072" y="8815"/>
                  </a:cubicBezTo>
                  <a:cubicBezTo>
                    <a:pt x="10269" y="8647"/>
                    <a:pt x="10385" y="8402"/>
                    <a:pt x="10380" y="8142"/>
                  </a:cubicBezTo>
                  <a:lnTo>
                    <a:pt x="10380" y="7680"/>
                  </a:lnTo>
                  <a:cubicBezTo>
                    <a:pt x="10380" y="7314"/>
                    <a:pt x="10086" y="7021"/>
                    <a:pt x="9721" y="7021"/>
                  </a:cubicBezTo>
                  <a:lnTo>
                    <a:pt x="7445" y="7021"/>
                  </a:lnTo>
                  <a:lnTo>
                    <a:pt x="7445" y="4740"/>
                  </a:lnTo>
                  <a:cubicBezTo>
                    <a:pt x="7445" y="4605"/>
                    <a:pt x="7550" y="4499"/>
                    <a:pt x="7685" y="4499"/>
                  </a:cubicBezTo>
                  <a:lnTo>
                    <a:pt x="8142" y="4499"/>
                  </a:lnTo>
                  <a:cubicBezTo>
                    <a:pt x="8277" y="4499"/>
                    <a:pt x="8407" y="4557"/>
                    <a:pt x="8494" y="4658"/>
                  </a:cubicBezTo>
                  <a:cubicBezTo>
                    <a:pt x="8794" y="5016"/>
                    <a:pt x="9201" y="5181"/>
                    <a:pt x="9603" y="5181"/>
                  </a:cubicBezTo>
                  <a:cubicBezTo>
                    <a:pt x="10245" y="5181"/>
                    <a:pt x="10873" y="4760"/>
                    <a:pt x="11029" y="4032"/>
                  </a:cubicBezTo>
                  <a:cubicBezTo>
                    <a:pt x="11174" y="3378"/>
                    <a:pt x="10846" y="2704"/>
                    <a:pt x="10245" y="2411"/>
                  </a:cubicBezTo>
                  <a:cubicBezTo>
                    <a:pt x="10041" y="2312"/>
                    <a:pt x="9824" y="2265"/>
                    <a:pt x="9609" y="2265"/>
                  </a:cubicBezTo>
                  <a:cubicBezTo>
                    <a:pt x="9184" y="2265"/>
                    <a:pt x="8768" y="2451"/>
                    <a:pt x="8484" y="2796"/>
                  </a:cubicBezTo>
                  <a:cubicBezTo>
                    <a:pt x="8401" y="2893"/>
                    <a:pt x="8278" y="2945"/>
                    <a:pt x="8154" y="2945"/>
                  </a:cubicBezTo>
                  <a:cubicBezTo>
                    <a:pt x="8148" y="2945"/>
                    <a:pt x="8143" y="2945"/>
                    <a:pt x="8137" y="2945"/>
                  </a:cubicBezTo>
                  <a:lnTo>
                    <a:pt x="7680" y="2945"/>
                  </a:lnTo>
                  <a:cubicBezTo>
                    <a:pt x="7550" y="2945"/>
                    <a:pt x="7440" y="2834"/>
                    <a:pt x="7440" y="2704"/>
                  </a:cubicBezTo>
                  <a:lnTo>
                    <a:pt x="7440" y="1574"/>
                  </a:lnTo>
                  <a:cubicBezTo>
                    <a:pt x="7457" y="1417"/>
                    <a:pt x="7344" y="1339"/>
                    <a:pt x="7230" y="1339"/>
                  </a:cubicBezTo>
                  <a:cubicBezTo>
                    <a:pt x="7117" y="1339"/>
                    <a:pt x="7004" y="1417"/>
                    <a:pt x="7021" y="1574"/>
                  </a:cubicBezTo>
                  <a:lnTo>
                    <a:pt x="7021" y="2704"/>
                  </a:lnTo>
                  <a:cubicBezTo>
                    <a:pt x="7021" y="3070"/>
                    <a:pt x="7319" y="3364"/>
                    <a:pt x="7680" y="3364"/>
                  </a:cubicBezTo>
                  <a:lnTo>
                    <a:pt x="8137" y="3364"/>
                  </a:lnTo>
                  <a:cubicBezTo>
                    <a:pt x="8143" y="3364"/>
                    <a:pt x="8149" y="3364"/>
                    <a:pt x="8154" y="3364"/>
                  </a:cubicBezTo>
                  <a:cubicBezTo>
                    <a:pt x="8403" y="3364"/>
                    <a:pt x="8646" y="3258"/>
                    <a:pt x="8811" y="3065"/>
                  </a:cubicBezTo>
                  <a:cubicBezTo>
                    <a:pt x="9018" y="2813"/>
                    <a:pt x="9314" y="2687"/>
                    <a:pt x="9610" y="2687"/>
                  </a:cubicBezTo>
                  <a:cubicBezTo>
                    <a:pt x="9907" y="2687"/>
                    <a:pt x="10204" y="2815"/>
                    <a:pt x="10409" y="3070"/>
                  </a:cubicBezTo>
                  <a:cubicBezTo>
                    <a:pt x="10606" y="3316"/>
                    <a:pt x="10683" y="3638"/>
                    <a:pt x="10616" y="3946"/>
                  </a:cubicBezTo>
                  <a:cubicBezTo>
                    <a:pt x="10503" y="4458"/>
                    <a:pt x="10058" y="4755"/>
                    <a:pt x="9603" y="4755"/>
                  </a:cubicBezTo>
                  <a:cubicBezTo>
                    <a:pt x="9318" y="4755"/>
                    <a:pt x="9029" y="4638"/>
                    <a:pt x="8816" y="4384"/>
                  </a:cubicBezTo>
                  <a:cubicBezTo>
                    <a:pt x="8652" y="4186"/>
                    <a:pt x="8402" y="4076"/>
                    <a:pt x="8142" y="4076"/>
                  </a:cubicBezTo>
                  <a:lnTo>
                    <a:pt x="7685" y="4076"/>
                  </a:lnTo>
                  <a:cubicBezTo>
                    <a:pt x="7319" y="4076"/>
                    <a:pt x="7021" y="4374"/>
                    <a:pt x="7021" y="4735"/>
                  </a:cubicBezTo>
                  <a:lnTo>
                    <a:pt x="7021" y="7016"/>
                  </a:lnTo>
                  <a:lnTo>
                    <a:pt x="4745" y="7016"/>
                  </a:lnTo>
                  <a:cubicBezTo>
                    <a:pt x="4610" y="7016"/>
                    <a:pt x="4505" y="6905"/>
                    <a:pt x="4505" y="6775"/>
                  </a:cubicBezTo>
                  <a:lnTo>
                    <a:pt x="4505" y="6318"/>
                  </a:lnTo>
                  <a:cubicBezTo>
                    <a:pt x="4500" y="6179"/>
                    <a:pt x="4562" y="6053"/>
                    <a:pt x="4663" y="5967"/>
                  </a:cubicBezTo>
                  <a:cubicBezTo>
                    <a:pt x="5587" y="5182"/>
                    <a:pt x="5212" y="3681"/>
                    <a:pt x="4028" y="3431"/>
                  </a:cubicBezTo>
                  <a:cubicBezTo>
                    <a:pt x="3921" y="3407"/>
                    <a:pt x="3814" y="3396"/>
                    <a:pt x="3710" y="3396"/>
                  </a:cubicBezTo>
                  <a:cubicBezTo>
                    <a:pt x="2929" y="3396"/>
                    <a:pt x="2262" y="4032"/>
                    <a:pt x="2262" y="4855"/>
                  </a:cubicBezTo>
                  <a:cubicBezTo>
                    <a:pt x="2262" y="5288"/>
                    <a:pt x="2455" y="5702"/>
                    <a:pt x="2792" y="5976"/>
                  </a:cubicBezTo>
                  <a:cubicBezTo>
                    <a:pt x="2893" y="6063"/>
                    <a:pt x="2946" y="6193"/>
                    <a:pt x="2941" y="6323"/>
                  </a:cubicBezTo>
                  <a:lnTo>
                    <a:pt x="2941" y="6780"/>
                  </a:lnTo>
                  <a:cubicBezTo>
                    <a:pt x="2941" y="6910"/>
                    <a:pt x="2830" y="7021"/>
                    <a:pt x="2700" y="7021"/>
                  </a:cubicBezTo>
                  <a:lnTo>
                    <a:pt x="424" y="7021"/>
                  </a:lnTo>
                  <a:lnTo>
                    <a:pt x="424" y="1121"/>
                  </a:lnTo>
                  <a:cubicBezTo>
                    <a:pt x="424" y="736"/>
                    <a:pt x="732" y="424"/>
                    <a:pt x="1117" y="424"/>
                  </a:cubicBezTo>
                  <a:lnTo>
                    <a:pt x="7016" y="424"/>
                  </a:lnTo>
                  <a:lnTo>
                    <a:pt x="7016" y="664"/>
                  </a:lnTo>
                  <a:cubicBezTo>
                    <a:pt x="7028" y="792"/>
                    <a:pt x="7127" y="856"/>
                    <a:pt x="7226" y="856"/>
                  </a:cubicBezTo>
                  <a:cubicBezTo>
                    <a:pt x="7324" y="856"/>
                    <a:pt x="7423" y="792"/>
                    <a:pt x="7435" y="664"/>
                  </a:cubicBezTo>
                  <a:lnTo>
                    <a:pt x="7435" y="424"/>
                  </a:lnTo>
                  <a:close/>
                  <a:moveTo>
                    <a:pt x="1117" y="0"/>
                  </a:moveTo>
                  <a:cubicBezTo>
                    <a:pt x="496" y="0"/>
                    <a:pt x="1" y="501"/>
                    <a:pt x="1" y="1117"/>
                  </a:cubicBezTo>
                  <a:lnTo>
                    <a:pt x="1" y="13338"/>
                  </a:lnTo>
                  <a:cubicBezTo>
                    <a:pt x="1" y="13959"/>
                    <a:pt x="496" y="14455"/>
                    <a:pt x="1117" y="14460"/>
                  </a:cubicBezTo>
                  <a:lnTo>
                    <a:pt x="13339" y="14460"/>
                  </a:lnTo>
                  <a:cubicBezTo>
                    <a:pt x="13955" y="14455"/>
                    <a:pt x="14455" y="13959"/>
                    <a:pt x="14455" y="13338"/>
                  </a:cubicBezTo>
                  <a:lnTo>
                    <a:pt x="14455" y="1121"/>
                  </a:lnTo>
                  <a:cubicBezTo>
                    <a:pt x="14455" y="501"/>
                    <a:pt x="13955" y="0"/>
                    <a:pt x="133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93" name="Google Shape;13891;p90">
            <a:extLst>
              <a:ext uri="{FF2B5EF4-FFF2-40B4-BE49-F238E27FC236}">
                <a16:creationId xmlns:a16="http://schemas.microsoft.com/office/drawing/2014/main" id="{F0F54F19-D1F4-4439-976C-71A10D5D8400}"/>
              </a:ext>
            </a:extLst>
          </p:cNvPr>
          <p:cNvGrpSpPr/>
          <p:nvPr/>
        </p:nvGrpSpPr>
        <p:grpSpPr>
          <a:xfrm>
            <a:off x="8267947" y="2387600"/>
            <a:ext cx="556967" cy="505281"/>
            <a:chOff x="6200960" y="1975274"/>
            <a:chExt cx="417725" cy="378961"/>
          </a:xfrm>
        </p:grpSpPr>
        <p:sp>
          <p:nvSpPr>
            <p:cNvPr id="1594" name="Google Shape;13892;p90">
              <a:extLst>
                <a:ext uri="{FF2B5EF4-FFF2-40B4-BE49-F238E27FC236}">
                  <a16:creationId xmlns:a16="http://schemas.microsoft.com/office/drawing/2014/main" id="{6D3E8CFF-ED25-4558-A5C3-89E6EBA189D3}"/>
                </a:ext>
              </a:extLst>
            </p:cNvPr>
            <p:cNvSpPr/>
            <p:nvPr/>
          </p:nvSpPr>
          <p:spPr>
            <a:xfrm>
              <a:off x="6276416" y="2028411"/>
              <a:ext cx="272477" cy="272504"/>
            </a:xfrm>
            <a:custGeom>
              <a:avLst/>
              <a:gdLst/>
              <a:ahLst/>
              <a:cxnLst/>
              <a:rect l="l" t="t" r="r" b="b"/>
              <a:pathLst>
                <a:path w="10389" h="10390" extrusionOk="0">
                  <a:moveTo>
                    <a:pt x="5197" y="1"/>
                  </a:moveTo>
                  <a:cubicBezTo>
                    <a:pt x="2324" y="1"/>
                    <a:pt x="0" y="2325"/>
                    <a:pt x="0" y="5197"/>
                  </a:cubicBezTo>
                  <a:cubicBezTo>
                    <a:pt x="0" y="8065"/>
                    <a:pt x="2324" y="10389"/>
                    <a:pt x="5197" y="10389"/>
                  </a:cubicBezTo>
                  <a:cubicBezTo>
                    <a:pt x="8065" y="10389"/>
                    <a:pt x="10389" y="8065"/>
                    <a:pt x="10389" y="5197"/>
                  </a:cubicBezTo>
                  <a:cubicBezTo>
                    <a:pt x="10389" y="2325"/>
                    <a:pt x="8065" y="1"/>
                    <a:pt x="5197" y="1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5" name="Google Shape;13893;p90">
              <a:extLst>
                <a:ext uri="{FF2B5EF4-FFF2-40B4-BE49-F238E27FC236}">
                  <a16:creationId xmlns:a16="http://schemas.microsoft.com/office/drawing/2014/main" id="{0C3D638F-B262-488B-8939-24D1D098940B}"/>
                </a:ext>
              </a:extLst>
            </p:cNvPr>
            <p:cNvSpPr/>
            <p:nvPr/>
          </p:nvSpPr>
          <p:spPr>
            <a:xfrm>
              <a:off x="6332832" y="2029801"/>
              <a:ext cx="215564" cy="269199"/>
            </a:xfrm>
            <a:custGeom>
              <a:avLst/>
              <a:gdLst/>
              <a:ahLst/>
              <a:cxnLst/>
              <a:rect l="l" t="t" r="r" b="b"/>
              <a:pathLst>
                <a:path w="8219" h="10264" extrusionOk="0">
                  <a:moveTo>
                    <a:pt x="3792" y="1"/>
                  </a:moveTo>
                  <a:lnTo>
                    <a:pt x="3802" y="10"/>
                  </a:lnTo>
                  <a:lnTo>
                    <a:pt x="4148" y="434"/>
                  </a:lnTo>
                  <a:cubicBezTo>
                    <a:pt x="4186" y="487"/>
                    <a:pt x="4196" y="554"/>
                    <a:pt x="4172" y="616"/>
                  </a:cubicBezTo>
                  <a:lnTo>
                    <a:pt x="3874" y="1309"/>
                  </a:lnTo>
                  <a:lnTo>
                    <a:pt x="3494" y="621"/>
                  </a:lnTo>
                  <a:lnTo>
                    <a:pt x="2815" y="621"/>
                  </a:lnTo>
                  <a:lnTo>
                    <a:pt x="2339" y="1531"/>
                  </a:lnTo>
                  <a:cubicBezTo>
                    <a:pt x="2271" y="1661"/>
                    <a:pt x="2358" y="1819"/>
                    <a:pt x="2502" y="1829"/>
                  </a:cubicBezTo>
                  <a:lnTo>
                    <a:pt x="2883" y="1863"/>
                  </a:lnTo>
                  <a:lnTo>
                    <a:pt x="3190" y="1425"/>
                  </a:lnTo>
                  <a:lnTo>
                    <a:pt x="3498" y="1815"/>
                  </a:lnTo>
                  <a:lnTo>
                    <a:pt x="3417" y="2426"/>
                  </a:lnTo>
                  <a:lnTo>
                    <a:pt x="2608" y="2546"/>
                  </a:lnTo>
                  <a:lnTo>
                    <a:pt x="1776" y="3157"/>
                  </a:lnTo>
                  <a:lnTo>
                    <a:pt x="1675" y="3566"/>
                  </a:lnTo>
                  <a:cubicBezTo>
                    <a:pt x="1657" y="3651"/>
                    <a:pt x="1581" y="3707"/>
                    <a:pt x="1501" y="3707"/>
                  </a:cubicBezTo>
                  <a:cubicBezTo>
                    <a:pt x="1495" y="3707"/>
                    <a:pt x="1489" y="3706"/>
                    <a:pt x="1482" y="3706"/>
                  </a:cubicBezTo>
                  <a:lnTo>
                    <a:pt x="1170" y="3667"/>
                  </a:lnTo>
                  <a:cubicBezTo>
                    <a:pt x="1163" y="3666"/>
                    <a:pt x="1156" y="3666"/>
                    <a:pt x="1149" y="3666"/>
                  </a:cubicBezTo>
                  <a:cubicBezTo>
                    <a:pt x="1074" y="3666"/>
                    <a:pt x="1003" y="3712"/>
                    <a:pt x="977" y="3783"/>
                  </a:cubicBezTo>
                  <a:lnTo>
                    <a:pt x="804" y="4249"/>
                  </a:lnTo>
                  <a:cubicBezTo>
                    <a:pt x="770" y="4350"/>
                    <a:pt x="823" y="4456"/>
                    <a:pt x="924" y="4485"/>
                  </a:cubicBezTo>
                  <a:lnTo>
                    <a:pt x="1492" y="4649"/>
                  </a:lnTo>
                  <a:lnTo>
                    <a:pt x="1824" y="3922"/>
                  </a:lnTo>
                  <a:cubicBezTo>
                    <a:pt x="1862" y="3826"/>
                    <a:pt x="1944" y="3759"/>
                    <a:pt x="2040" y="3725"/>
                  </a:cubicBezTo>
                  <a:lnTo>
                    <a:pt x="2959" y="3431"/>
                  </a:lnTo>
                  <a:lnTo>
                    <a:pt x="3725" y="4014"/>
                  </a:lnTo>
                  <a:lnTo>
                    <a:pt x="4129" y="3840"/>
                  </a:lnTo>
                  <a:lnTo>
                    <a:pt x="4393" y="4143"/>
                  </a:lnTo>
                  <a:lnTo>
                    <a:pt x="4942" y="4095"/>
                  </a:lnTo>
                  <a:cubicBezTo>
                    <a:pt x="4945" y="4095"/>
                    <a:pt x="4949" y="4095"/>
                    <a:pt x="4952" y="4095"/>
                  </a:cubicBezTo>
                  <a:cubicBezTo>
                    <a:pt x="5039" y="4095"/>
                    <a:pt x="5116" y="4156"/>
                    <a:pt x="5134" y="4240"/>
                  </a:cubicBezTo>
                  <a:lnTo>
                    <a:pt x="5158" y="4360"/>
                  </a:lnTo>
                  <a:cubicBezTo>
                    <a:pt x="5197" y="4572"/>
                    <a:pt x="5048" y="4769"/>
                    <a:pt x="4836" y="4788"/>
                  </a:cubicBezTo>
                  <a:lnTo>
                    <a:pt x="3931" y="4860"/>
                  </a:lnTo>
                  <a:cubicBezTo>
                    <a:pt x="3830" y="4865"/>
                    <a:pt x="3758" y="4966"/>
                    <a:pt x="3792" y="5067"/>
                  </a:cubicBezTo>
                  <a:cubicBezTo>
                    <a:pt x="3825" y="5176"/>
                    <a:pt x="3739" y="5277"/>
                    <a:pt x="3634" y="5277"/>
                  </a:cubicBezTo>
                  <a:cubicBezTo>
                    <a:pt x="3618" y="5277"/>
                    <a:pt x="3602" y="5275"/>
                    <a:pt x="3585" y="5269"/>
                  </a:cubicBezTo>
                  <a:lnTo>
                    <a:pt x="2907" y="5043"/>
                  </a:lnTo>
                  <a:cubicBezTo>
                    <a:pt x="2820" y="5014"/>
                    <a:pt x="2753" y="4937"/>
                    <a:pt x="2738" y="4841"/>
                  </a:cubicBezTo>
                  <a:cubicBezTo>
                    <a:pt x="2719" y="4719"/>
                    <a:pt x="2614" y="4629"/>
                    <a:pt x="2488" y="4629"/>
                  </a:cubicBezTo>
                  <a:cubicBezTo>
                    <a:pt x="2485" y="4629"/>
                    <a:pt x="2482" y="4629"/>
                    <a:pt x="2478" y="4629"/>
                  </a:cubicBezTo>
                  <a:lnTo>
                    <a:pt x="1492" y="4653"/>
                  </a:lnTo>
                  <a:lnTo>
                    <a:pt x="953" y="4894"/>
                  </a:lnTo>
                  <a:cubicBezTo>
                    <a:pt x="828" y="4947"/>
                    <a:pt x="746" y="5072"/>
                    <a:pt x="741" y="5207"/>
                  </a:cubicBezTo>
                  <a:lnTo>
                    <a:pt x="732" y="5390"/>
                  </a:lnTo>
                  <a:lnTo>
                    <a:pt x="92" y="6121"/>
                  </a:lnTo>
                  <a:cubicBezTo>
                    <a:pt x="34" y="6188"/>
                    <a:pt x="0" y="6270"/>
                    <a:pt x="0" y="6357"/>
                  </a:cubicBezTo>
                  <a:lnTo>
                    <a:pt x="0" y="7146"/>
                  </a:lnTo>
                  <a:cubicBezTo>
                    <a:pt x="0" y="7290"/>
                    <a:pt x="63" y="7430"/>
                    <a:pt x="164" y="7531"/>
                  </a:cubicBezTo>
                  <a:lnTo>
                    <a:pt x="732" y="8079"/>
                  </a:lnTo>
                  <a:cubicBezTo>
                    <a:pt x="818" y="8161"/>
                    <a:pt x="934" y="8214"/>
                    <a:pt x="1059" y="8224"/>
                  </a:cubicBezTo>
                  <a:lnTo>
                    <a:pt x="2940" y="8387"/>
                  </a:lnTo>
                  <a:lnTo>
                    <a:pt x="2907" y="8657"/>
                  </a:lnTo>
                  <a:cubicBezTo>
                    <a:pt x="2892" y="8787"/>
                    <a:pt x="2945" y="8912"/>
                    <a:pt x="3051" y="8989"/>
                  </a:cubicBezTo>
                  <a:lnTo>
                    <a:pt x="3465" y="9297"/>
                  </a:lnTo>
                  <a:lnTo>
                    <a:pt x="3402" y="9504"/>
                  </a:lnTo>
                  <a:cubicBezTo>
                    <a:pt x="3359" y="9643"/>
                    <a:pt x="3402" y="9792"/>
                    <a:pt x="3513" y="9884"/>
                  </a:cubicBezTo>
                  <a:lnTo>
                    <a:pt x="3951" y="10264"/>
                  </a:lnTo>
                  <a:lnTo>
                    <a:pt x="5202" y="9865"/>
                  </a:lnTo>
                  <a:lnTo>
                    <a:pt x="5880" y="9056"/>
                  </a:lnTo>
                  <a:cubicBezTo>
                    <a:pt x="5991" y="8926"/>
                    <a:pt x="6077" y="8777"/>
                    <a:pt x="6150" y="8618"/>
                  </a:cubicBezTo>
                  <a:lnTo>
                    <a:pt x="7122" y="6371"/>
                  </a:lnTo>
                  <a:lnTo>
                    <a:pt x="6501" y="6419"/>
                  </a:lnTo>
                  <a:cubicBezTo>
                    <a:pt x="6501" y="6419"/>
                    <a:pt x="6500" y="6419"/>
                    <a:pt x="6500" y="6419"/>
                  </a:cubicBezTo>
                  <a:cubicBezTo>
                    <a:pt x="6392" y="6419"/>
                    <a:pt x="7415" y="5014"/>
                    <a:pt x="7343" y="4928"/>
                  </a:cubicBezTo>
                  <a:lnTo>
                    <a:pt x="7117" y="4475"/>
                  </a:lnTo>
                  <a:lnTo>
                    <a:pt x="7569" y="4249"/>
                  </a:lnTo>
                  <a:lnTo>
                    <a:pt x="8219" y="4711"/>
                  </a:lnTo>
                  <a:cubicBezTo>
                    <a:pt x="8017" y="2301"/>
                    <a:pt x="6183" y="352"/>
                    <a:pt x="3792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6" name="Google Shape;13894;p90">
              <a:extLst>
                <a:ext uri="{FF2B5EF4-FFF2-40B4-BE49-F238E27FC236}">
                  <a16:creationId xmlns:a16="http://schemas.microsoft.com/office/drawing/2014/main" id="{EDE8E19D-C4E4-4E64-AB6C-AC2B4E28CB5F}"/>
                </a:ext>
              </a:extLst>
            </p:cNvPr>
            <p:cNvSpPr/>
            <p:nvPr/>
          </p:nvSpPr>
          <p:spPr>
            <a:xfrm>
              <a:off x="6249533" y="2031191"/>
              <a:ext cx="259128" cy="269724"/>
            </a:xfrm>
            <a:custGeom>
              <a:avLst/>
              <a:gdLst/>
              <a:ahLst/>
              <a:cxnLst/>
              <a:rect l="l" t="t" r="r" b="b"/>
              <a:pathLst>
                <a:path w="9880" h="10284" extrusionOk="0">
                  <a:moveTo>
                    <a:pt x="5159" y="0"/>
                  </a:moveTo>
                  <a:cubicBezTo>
                    <a:pt x="1757" y="713"/>
                    <a:pt x="1" y="4490"/>
                    <a:pt x="1641" y="7550"/>
                  </a:cubicBezTo>
                  <a:cubicBezTo>
                    <a:pt x="2601" y="9331"/>
                    <a:pt x="4404" y="10284"/>
                    <a:pt x="6229" y="10284"/>
                  </a:cubicBezTo>
                  <a:cubicBezTo>
                    <a:pt x="7535" y="10284"/>
                    <a:pt x="8852" y="9796"/>
                    <a:pt x="9879" y="8777"/>
                  </a:cubicBezTo>
                  <a:lnTo>
                    <a:pt x="9879" y="8777"/>
                  </a:lnTo>
                  <a:cubicBezTo>
                    <a:pt x="9528" y="8849"/>
                    <a:pt x="9172" y="8888"/>
                    <a:pt x="8816" y="8888"/>
                  </a:cubicBezTo>
                  <a:cubicBezTo>
                    <a:pt x="6713" y="8888"/>
                    <a:pt x="4817" y="7617"/>
                    <a:pt x="4014" y="5669"/>
                  </a:cubicBezTo>
                  <a:cubicBezTo>
                    <a:pt x="3210" y="3725"/>
                    <a:pt x="3662" y="1483"/>
                    <a:pt x="5159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7" name="Google Shape;13895;p90">
              <a:extLst>
                <a:ext uri="{FF2B5EF4-FFF2-40B4-BE49-F238E27FC236}">
                  <a16:creationId xmlns:a16="http://schemas.microsoft.com/office/drawing/2014/main" id="{70A8F4FB-80C6-4D25-931E-BF0353F03494}"/>
                </a:ext>
              </a:extLst>
            </p:cNvPr>
            <p:cNvSpPr/>
            <p:nvPr/>
          </p:nvSpPr>
          <p:spPr>
            <a:xfrm>
              <a:off x="6332832" y="2171272"/>
              <a:ext cx="156499" cy="127492"/>
            </a:xfrm>
            <a:custGeom>
              <a:avLst/>
              <a:gdLst/>
              <a:ahLst/>
              <a:cxnLst/>
              <a:rect l="l" t="t" r="r" b="b"/>
              <a:pathLst>
                <a:path w="5967" h="4861" extrusionOk="0">
                  <a:moveTo>
                    <a:pt x="717" y="1"/>
                  </a:moveTo>
                  <a:lnTo>
                    <a:pt x="87" y="717"/>
                  </a:lnTo>
                  <a:cubicBezTo>
                    <a:pt x="29" y="785"/>
                    <a:pt x="0" y="867"/>
                    <a:pt x="0" y="953"/>
                  </a:cubicBezTo>
                  <a:lnTo>
                    <a:pt x="0" y="1742"/>
                  </a:lnTo>
                  <a:cubicBezTo>
                    <a:pt x="0" y="1887"/>
                    <a:pt x="58" y="2026"/>
                    <a:pt x="164" y="2127"/>
                  </a:cubicBezTo>
                  <a:lnTo>
                    <a:pt x="727" y="2676"/>
                  </a:lnTo>
                  <a:cubicBezTo>
                    <a:pt x="818" y="2758"/>
                    <a:pt x="934" y="2811"/>
                    <a:pt x="1054" y="2820"/>
                  </a:cubicBezTo>
                  <a:lnTo>
                    <a:pt x="2748" y="2969"/>
                  </a:lnTo>
                  <a:cubicBezTo>
                    <a:pt x="2854" y="2979"/>
                    <a:pt x="2931" y="3070"/>
                    <a:pt x="2916" y="3176"/>
                  </a:cubicBezTo>
                  <a:lnTo>
                    <a:pt x="2907" y="3258"/>
                  </a:lnTo>
                  <a:cubicBezTo>
                    <a:pt x="2892" y="3383"/>
                    <a:pt x="2945" y="3508"/>
                    <a:pt x="3051" y="3590"/>
                  </a:cubicBezTo>
                  <a:lnTo>
                    <a:pt x="3465" y="3898"/>
                  </a:lnTo>
                  <a:lnTo>
                    <a:pt x="3402" y="4105"/>
                  </a:lnTo>
                  <a:cubicBezTo>
                    <a:pt x="3359" y="4240"/>
                    <a:pt x="3402" y="4389"/>
                    <a:pt x="3513" y="4480"/>
                  </a:cubicBezTo>
                  <a:lnTo>
                    <a:pt x="3951" y="4860"/>
                  </a:lnTo>
                  <a:lnTo>
                    <a:pt x="3960" y="4860"/>
                  </a:lnTo>
                  <a:cubicBezTo>
                    <a:pt x="4273" y="4807"/>
                    <a:pt x="4576" y="4721"/>
                    <a:pt x="4875" y="4610"/>
                  </a:cubicBezTo>
                  <a:lnTo>
                    <a:pt x="4947" y="4581"/>
                  </a:lnTo>
                  <a:cubicBezTo>
                    <a:pt x="5009" y="4557"/>
                    <a:pt x="5072" y="4528"/>
                    <a:pt x="5134" y="4499"/>
                  </a:cubicBezTo>
                  <a:lnTo>
                    <a:pt x="5197" y="4475"/>
                  </a:lnTo>
                  <a:lnTo>
                    <a:pt x="5880" y="3653"/>
                  </a:lnTo>
                  <a:cubicBezTo>
                    <a:pt x="5909" y="3614"/>
                    <a:pt x="5938" y="3571"/>
                    <a:pt x="5967" y="3532"/>
                  </a:cubicBezTo>
                  <a:lnTo>
                    <a:pt x="5967" y="3532"/>
                  </a:lnTo>
                  <a:cubicBezTo>
                    <a:pt x="5861" y="3542"/>
                    <a:pt x="5750" y="3547"/>
                    <a:pt x="5640" y="3547"/>
                  </a:cubicBezTo>
                  <a:cubicBezTo>
                    <a:pt x="3407" y="3542"/>
                    <a:pt x="1425" y="2118"/>
                    <a:pt x="717" y="1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8" name="Google Shape;13896;p90">
              <a:extLst>
                <a:ext uri="{FF2B5EF4-FFF2-40B4-BE49-F238E27FC236}">
                  <a16:creationId xmlns:a16="http://schemas.microsoft.com/office/drawing/2014/main" id="{33886A62-436A-4D62-86D2-9FD7AE66BF14}"/>
                </a:ext>
              </a:extLst>
            </p:cNvPr>
            <p:cNvSpPr/>
            <p:nvPr/>
          </p:nvSpPr>
          <p:spPr>
            <a:xfrm>
              <a:off x="6255434" y="2080394"/>
              <a:ext cx="363251" cy="273841"/>
            </a:xfrm>
            <a:custGeom>
              <a:avLst/>
              <a:gdLst/>
              <a:ahLst/>
              <a:cxnLst/>
              <a:rect l="l" t="t" r="r" b="b"/>
              <a:pathLst>
                <a:path w="13850" h="10441" extrusionOk="0">
                  <a:moveTo>
                    <a:pt x="12345" y="0"/>
                  </a:moveTo>
                  <a:cubicBezTo>
                    <a:pt x="12210" y="0"/>
                    <a:pt x="12077" y="130"/>
                    <a:pt x="12147" y="295"/>
                  </a:cubicBezTo>
                  <a:cubicBezTo>
                    <a:pt x="13388" y="2922"/>
                    <a:pt x="12830" y="6049"/>
                    <a:pt x="10746" y="8080"/>
                  </a:cubicBezTo>
                  <a:cubicBezTo>
                    <a:pt x="9446" y="9350"/>
                    <a:pt x="7729" y="10016"/>
                    <a:pt x="5991" y="10016"/>
                  </a:cubicBezTo>
                  <a:cubicBezTo>
                    <a:pt x="4951" y="10016"/>
                    <a:pt x="3903" y="9778"/>
                    <a:pt x="2932" y="9288"/>
                  </a:cubicBezTo>
                  <a:cubicBezTo>
                    <a:pt x="2128" y="8884"/>
                    <a:pt x="1416" y="8325"/>
                    <a:pt x="834" y="7647"/>
                  </a:cubicBezTo>
                  <a:lnTo>
                    <a:pt x="834" y="7647"/>
                  </a:lnTo>
                  <a:lnTo>
                    <a:pt x="1667" y="7921"/>
                  </a:lnTo>
                  <a:cubicBezTo>
                    <a:pt x="1694" y="7930"/>
                    <a:pt x="1719" y="7935"/>
                    <a:pt x="1743" y="7935"/>
                  </a:cubicBezTo>
                  <a:cubicBezTo>
                    <a:pt x="1959" y="7935"/>
                    <a:pt x="2044" y="7600"/>
                    <a:pt x="1801" y="7522"/>
                  </a:cubicBezTo>
                  <a:lnTo>
                    <a:pt x="300" y="7021"/>
                  </a:lnTo>
                  <a:cubicBezTo>
                    <a:pt x="276" y="7013"/>
                    <a:pt x="252" y="7009"/>
                    <a:pt x="229" y="7009"/>
                  </a:cubicBezTo>
                  <a:cubicBezTo>
                    <a:pt x="106" y="7009"/>
                    <a:pt x="1" y="7119"/>
                    <a:pt x="21" y="7252"/>
                  </a:cubicBezTo>
                  <a:lnTo>
                    <a:pt x="271" y="9004"/>
                  </a:lnTo>
                  <a:cubicBezTo>
                    <a:pt x="286" y="9110"/>
                    <a:pt x="377" y="9187"/>
                    <a:pt x="483" y="9187"/>
                  </a:cubicBezTo>
                  <a:lnTo>
                    <a:pt x="512" y="9187"/>
                  </a:lnTo>
                  <a:cubicBezTo>
                    <a:pt x="627" y="9167"/>
                    <a:pt x="709" y="9062"/>
                    <a:pt x="695" y="8946"/>
                  </a:cubicBezTo>
                  <a:lnTo>
                    <a:pt x="555" y="7964"/>
                  </a:lnTo>
                  <a:lnTo>
                    <a:pt x="555" y="7964"/>
                  </a:lnTo>
                  <a:cubicBezTo>
                    <a:pt x="1166" y="8667"/>
                    <a:pt x="1907" y="9244"/>
                    <a:pt x="2740" y="9668"/>
                  </a:cubicBezTo>
                  <a:cubicBezTo>
                    <a:pt x="3771" y="10188"/>
                    <a:pt x="4883" y="10441"/>
                    <a:pt x="5988" y="10441"/>
                  </a:cubicBezTo>
                  <a:cubicBezTo>
                    <a:pt x="7836" y="10441"/>
                    <a:pt x="9662" y="9732"/>
                    <a:pt x="11045" y="8383"/>
                  </a:cubicBezTo>
                  <a:cubicBezTo>
                    <a:pt x="13253" y="6227"/>
                    <a:pt x="13850" y="2903"/>
                    <a:pt x="12527" y="112"/>
                  </a:cubicBezTo>
                  <a:lnTo>
                    <a:pt x="12527" y="112"/>
                  </a:lnTo>
                  <a:lnTo>
                    <a:pt x="12527" y="117"/>
                  </a:lnTo>
                  <a:cubicBezTo>
                    <a:pt x="12484" y="35"/>
                    <a:pt x="12414" y="0"/>
                    <a:pt x="123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9" name="Google Shape;13897;p90">
              <a:extLst>
                <a:ext uri="{FF2B5EF4-FFF2-40B4-BE49-F238E27FC236}">
                  <a16:creationId xmlns:a16="http://schemas.microsoft.com/office/drawing/2014/main" id="{3FAC7B64-D70E-467E-A365-69419F2074E9}"/>
                </a:ext>
              </a:extLst>
            </p:cNvPr>
            <p:cNvSpPr/>
            <p:nvPr/>
          </p:nvSpPr>
          <p:spPr>
            <a:xfrm>
              <a:off x="6200960" y="1975274"/>
              <a:ext cx="368916" cy="274104"/>
            </a:xfrm>
            <a:custGeom>
              <a:avLst/>
              <a:gdLst/>
              <a:ahLst/>
              <a:cxnLst/>
              <a:rect l="l" t="t" r="r" b="b"/>
              <a:pathLst>
                <a:path w="14066" h="10451" extrusionOk="0">
                  <a:moveTo>
                    <a:pt x="8073" y="1"/>
                  </a:moveTo>
                  <a:cubicBezTo>
                    <a:pt x="6706" y="1"/>
                    <a:pt x="5329" y="387"/>
                    <a:pt x="4114" y="1185"/>
                  </a:cubicBezTo>
                  <a:cubicBezTo>
                    <a:pt x="1097" y="3162"/>
                    <a:pt x="0" y="7060"/>
                    <a:pt x="1545" y="10317"/>
                  </a:cubicBezTo>
                  <a:cubicBezTo>
                    <a:pt x="1583" y="10412"/>
                    <a:pt x="1656" y="10451"/>
                    <a:pt x="1731" y="10451"/>
                  </a:cubicBezTo>
                  <a:cubicBezTo>
                    <a:pt x="1872" y="10451"/>
                    <a:pt x="2016" y="10309"/>
                    <a:pt x="1925" y="10139"/>
                  </a:cubicBezTo>
                  <a:cubicBezTo>
                    <a:pt x="1492" y="9225"/>
                    <a:pt x="1265" y="8229"/>
                    <a:pt x="1265" y="7223"/>
                  </a:cubicBezTo>
                  <a:cubicBezTo>
                    <a:pt x="1265" y="4375"/>
                    <a:pt x="3036" y="1825"/>
                    <a:pt x="5707" y="838"/>
                  </a:cubicBezTo>
                  <a:cubicBezTo>
                    <a:pt x="6479" y="552"/>
                    <a:pt x="7279" y="413"/>
                    <a:pt x="8071" y="413"/>
                  </a:cubicBezTo>
                  <a:cubicBezTo>
                    <a:pt x="10020" y="413"/>
                    <a:pt x="11920" y="1251"/>
                    <a:pt x="13237" y="2787"/>
                  </a:cubicBezTo>
                  <a:lnTo>
                    <a:pt x="12400" y="2508"/>
                  </a:lnTo>
                  <a:cubicBezTo>
                    <a:pt x="12374" y="2499"/>
                    <a:pt x="12350" y="2496"/>
                    <a:pt x="12327" y="2496"/>
                  </a:cubicBezTo>
                  <a:cubicBezTo>
                    <a:pt x="12113" y="2496"/>
                    <a:pt x="12027" y="2829"/>
                    <a:pt x="12270" y="2912"/>
                  </a:cubicBezTo>
                  <a:lnTo>
                    <a:pt x="13771" y="3412"/>
                  </a:lnTo>
                  <a:cubicBezTo>
                    <a:pt x="13793" y="3420"/>
                    <a:pt x="13815" y="3423"/>
                    <a:pt x="13837" y="3423"/>
                  </a:cubicBezTo>
                  <a:cubicBezTo>
                    <a:pt x="13961" y="3423"/>
                    <a:pt x="14066" y="3313"/>
                    <a:pt x="14045" y="3181"/>
                  </a:cubicBezTo>
                  <a:lnTo>
                    <a:pt x="13795" y="1430"/>
                  </a:lnTo>
                  <a:cubicBezTo>
                    <a:pt x="13778" y="1303"/>
                    <a:pt x="13685" y="1245"/>
                    <a:pt x="13590" y="1245"/>
                  </a:cubicBezTo>
                  <a:cubicBezTo>
                    <a:pt x="13474" y="1245"/>
                    <a:pt x="13355" y="1333"/>
                    <a:pt x="13377" y="1488"/>
                  </a:cubicBezTo>
                  <a:lnTo>
                    <a:pt x="13516" y="2464"/>
                  </a:lnTo>
                  <a:cubicBezTo>
                    <a:pt x="12098" y="848"/>
                    <a:pt x="10096" y="1"/>
                    <a:pt x="80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0" name="Google Shape;13898;p90">
              <a:extLst>
                <a:ext uri="{FF2B5EF4-FFF2-40B4-BE49-F238E27FC236}">
                  <a16:creationId xmlns:a16="http://schemas.microsoft.com/office/drawing/2014/main" id="{205496A0-DE1D-45E4-88F6-EC8B8FEA100E}"/>
                </a:ext>
              </a:extLst>
            </p:cNvPr>
            <p:cNvSpPr/>
            <p:nvPr/>
          </p:nvSpPr>
          <p:spPr>
            <a:xfrm>
              <a:off x="6365013" y="2075621"/>
              <a:ext cx="17677" cy="29322"/>
            </a:xfrm>
            <a:custGeom>
              <a:avLst/>
              <a:gdLst/>
              <a:ahLst/>
              <a:cxnLst/>
              <a:rect l="l" t="t" r="r" b="b"/>
              <a:pathLst>
                <a:path w="674" h="1118" extrusionOk="0">
                  <a:moveTo>
                    <a:pt x="453" y="0"/>
                  </a:moveTo>
                  <a:cubicBezTo>
                    <a:pt x="332" y="0"/>
                    <a:pt x="241" y="96"/>
                    <a:pt x="241" y="212"/>
                  </a:cubicBezTo>
                  <a:lnTo>
                    <a:pt x="246" y="602"/>
                  </a:lnTo>
                  <a:lnTo>
                    <a:pt x="92" y="751"/>
                  </a:lnTo>
                  <a:cubicBezTo>
                    <a:pt x="5" y="833"/>
                    <a:pt x="0" y="967"/>
                    <a:pt x="82" y="1049"/>
                  </a:cubicBezTo>
                  <a:cubicBezTo>
                    <a:pt x="125" y="1094"/>
                    <a:pt x="182" y="1117"/>
                    <a:pt x="238" y="1117"/>
                  </a:cubicBezTo>
                  <a:cubicBezTo>
                    <a:pt x="290" y="1117"/>
                    <a:pt x="341" y="1098"/>
                    <a:pt x="380" y="1059"/>
                  </a:cubicBezTo>
                  <a:lnTo>
                    <a:pt x="607" y="847"/>
                  </a:lnTo>
                  <a:cubicBezTo>
                    <a:pt x="650" y="804"/>
                    <a:pt x="674" y="746"/>
                    <a:pt x="674" y="688"/>
                  </a:cubicBezTo>
                  <a:lnTo>
                    <a:pt x="664" y="207"/>
                  </a:lnTo>
                  <a:cubicBezTo>
                    <a:pt x="664" y="92"/>
                    <a:pt x="568" y="0"/>
                    <a:pt x="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1" name="Google Shape;13899;p90">
              <a:extLst>
                <a:ext uri="{FF2B5EF4-FFF2-40B4-BE49-F238E27FC236}">
                  <a16:creationId xmlns:a16="http://schemas.microsoft.com/office/drawing/2014/main" id="{EB2B4AC9-7382-4EDA-A38C-846F5703A980}"/>
                </a:ext>
              </a:extLst>
            </p:cNvPr>
            <p:cNvSpPr/>
            <p:nvPr/>
          </p:nvSpPr>
          <p:spPr>
            <a:xfrm>
              <a:off x="6256588" y="2022589"/>
              <a:ext cx="307963" cy="284123"/>
            </a:xfrm>
            <a:custGeom>
              <a:avLst/>
              <a:gdLst/>
              <a:ahLst/>
              <a:cxnLst/>
              <a:rect l="l" t="t" r="r" b="b"/>
              <a:pathLst>
                <a:path w="11742" h="10833" extrusionOk="0">
                  <a:moveTo>
                    <a:pt x="4072" y="4149"/>
                  </a:moveTo>
                  <a:lnTo>
                    <a:pt x="4360" y="4187"/>
                  </a:lnTo>
                  <a:cubicBezTo>
                    <a:pt x="4372" y="4189"/>
                    <a:pt x="4384" y="4189"/>
                    <a:pt x="4396" y="4189"/>
                  </a:cubicBezTo>
                  <a:cubicBezTo>
                    <a:pt x="4430" y="4189"/>
                    <a:pt x="4465" y="4185"/>
                    <a:pt x="4500" y="4178"/>
                  </a:cubicBezTo>
                  <a:lnTo>
                    <a:pt x="4500" y="4178"/>
                  </a:lnTo>
                  <a:lnTo>
                    <a:pt x="4279" y="4669"/>
                  </a:lnTo>
                  <a:lnTo>
                    <a:pt x="3918" y="4563"/>
                  </a:lnTo>
                  <a:lnTo>
                    <a:pt x="4072" y="4149"/>
                  </a:lnTo>
                  <a:close/>
                  <a:moveTo>
                    <a:pt x="5482" y="4048"/>
                  </a:moveTo>
                  <a:lnTo>
                    <a:pt x="5905" y="4563"/>
                  </a:lnTo>
                  <a:lnTo>
                    <a:pt x="5857" y="4702"/>
                  </a:lnTo>
                  <a:cubicBezTo>
                    <a:pt x="5800" y="4870"/>
                    <a:pt x="5933" y="4985"/>
                    <a:pt x="6063" y="4985"/>
                  </a:cubicBezTo>
                  <a:cubicBezTo>
                    <a:pt x="6143" y="4985"/>
                    <a:pt x="6222" y="4942"/>
                    <a:pt x="6256" y="4842"/>
                  </a:cubicBezTo>
                  <a:lnTo>
                    <a:pt x="6309" y="4678"/>
                  </a:lnTo>
                  <a:cubicBezTo>
                    <a:pt x="6352" y="4553"/>
                    <a:pt x="6328" y="4414"/>
                    <a:pt x="6242" y="4308"/>
                  </a:cubicBezTo>
                  <a:lnTo>
                    <a:pt x="6131" y="4168"/>
                  </a:lnTo>
                  <a:lnTo>
                    <a:pt x="6506" y="4452"/>
                  </a:lnTo>
                  <a:cubicBezTo>
                    <a:pt x="6543" y="4482"/>
                    <a:pt x="6588" y="4497"/>
                    <a:pt x="6634" y="4497"/>
                  </a:cubicBezTo>
                  <a:cubicBezTo>
                    <a:pt x="6661" y="4497"/>
                    <a:pt x="6688" y="4492"/>
                    <a:pt x="6713" y="4481"/>
                  </a:cubicBezTo>
                  <a:lnTo>
                    <a:pt x="6983" y="4370"/>
                  </a:lnTo>
                  <a:lnTo>
                    <a:pt x="7146" y="4553"/>
                  </a:lnTo>
                  <a:cubicBezTo>
                    <a:pt x="7186" y="4602"/>
                    <a:pt x="7246" y="4626"/>
                    <a:pt x="7308" y="4626"/>
                  </a:cubicBezTo>
                  <a:cubicBezTo>
                    <a:pt x="7313" y="4626"/>
                    <a:pt x="7319" y="4626"/>
                    <a:pt x="7324" y="4625"/>
                  </a:cubicBezTo>
                  <a:lnTo>
                    <a:pt x="7844" y="4582"/>
                  </a:lnTo>
                  <a:lnTo>
                    <a:pt x="7863" y="4673"/>
                  </a:lnTo>
                  <a:cubicBezTo>
                    <a:pt x="7878" y="4760"/>
                    <a:pt x="7820" y="4842"/>
                    <a:pt x="7729" y="4847"/>
                  </a:cubicBezTo>
                  <a:lnTo>
                    <a:pt x="6819" y="4919"/>
                  </a:lnTo>
                  <a:cubicBezTo>
                    <a:pt x="6617" y="4933"/>
                    <a:pt x="6463" y="5111"/>
                    <a:pt x="6478" y="5313"/>
                  </a:cubicBezTo>
                  <a:lnTo>
                    <a:pt x="5876" y="5111"/>
                  </a:lnTo>
                  <a:cubicBezTo>
                    <a:pt x="5857" y="5107"/>
                    <a:pt x="5847" y="5092"/>
                    <a:pt x="5847" y="5078"/>
                  </a:cubicBezTo>
                  <a:cubicBezTo>
                    <a:pt x="5809" y="4852"/>
                    <a:pt x="5611" y="4683"/>
                    <a:pt x="5385" y="4683"/>
                  </a:cubicBezTo>
                  <a:lnTo>
                    <a:pt x="5376" y="4683"/>
                  </a:lnTo>
                  <a:lnTo>
                    <a:pt x="4726" y="4702"/>
                  </a:lnTo>
                  <a:lnTo>
                    <a:pt x="4919" y="4279"/>
                  </a:lnTo>
                  <a:cubicBezTo>
                    <a:pt x="4933" y="4240"/>
                    <a:pt x="4967" y="4212"/>
                    <a:pt x="5005" y="4202"/>
                  </a:cubicBezTo>
                  <a:lnTo>
                    <a:pt x="5482" y="4048"/>
                  </a:lnTo>
                  <a:close/>
                  <a:moveTo>
                    <a:pt x="10411" y="4775"/>
                  </a:moveTo>
                  <a:cubicBezTo>
                    <a:pt x="10448" y="4775"/>
                    <a:pt x="10485" y="4789"/>
                    <a:pt x="10515" y="4818"/>
                  </a:cubicBezTo>
                  <a:lnTo>
                    <a:pt x="10943" y="5236"/>
                  </a:lnTo>
                  <a:cubicBezTo>
                    <a:pt x="10948" y="5366"/>
                    <a:pt x="10948" y="5496"/>
                    <a:pt x="10943" y="5621"/>
                  </a:cubicBezTo>
                  <a:cubicBezTo>
                    <a:pt x="10890" y="6877"/>
                    <a:pt x="10370" y="8066"/>
                    <a:pt x="9485" y="8951"/>
                  </a:cubicBezTo>
                  <a:cubicBezTo>
                    <a:pt x="9345" y="9086"/>
                    <a:pt x="9206" y="9216"/>
                    <a:pt x="9057" y="9331"/>
                  </a:cubicBezTo>
                  <a:cubicBezTo>
                    <a:pt x="9134" y="9221"/>
                    <a:pt x="9201" y="9100"/>
                    <a:pt x="9254" y="8975"/>
                  </a:cubicBezTo>
                  <a:lnTo>
                    <a:pt x="10226" y="6728"/>
                  </a:lnTo>
                  <a:cubicBezTo>
                    <a:pt x="10287" y="6583"/>
                    <a:pt x="10180" y="6429"/>
                    <a:pt x="10028" y="6429"/>
                  </a:cubicBezTo>
                  <a:cubicBezTo>
                    <a:pt x="10023" y="6429"/>
                    <a:pt x="10019" y="6429"/>
                    <a:pt x="10014" y="6430"/>
                  </a:cubicBezTo>
                  <a:lnTo>
                    <a:pt x="9923" y="6439"/>
                  </a:lnTo>
                  <a:lnTo>
                    <a:pt x="10447" y="5390"/>
                  </a:lnTo>
                  <a:cubicBezTo>
                    <a:pt x="10534" y="5212"/>
                    <a:pt x="10481" y="5001"/>
                    <a:pt x="10322" y="4890"/>
                  </a:cubicBezTo>
                  <a:lnTo>
                    <a:pt x="10279" y="4861"/>
                  </a:lnTo>
                  <a:lnTo>
                    <a:pt x="10288" y="4842"/>
                  </a:lnTo>
                  <a:cubicBezTo>
                    <a:pt x="10316" y="4798"/>
                    <a:pt x="10363" y="4775"/>
                    <a:pt x="10411" y="4775"/>
                  </a:cubicBezTo>
                  <a:close/>
                  <a:moveTo>
                    <a:pt x="5959" y="1"/>
                  </a:moveTo>
                  <a:cubicBezTo>
                    <a:pt x="4567" y="1"/>
                    <a:pt x="3179" y="535"/>
                    <a:pt x="2128" y="1589"/>
                  </a:cubicBezTo>
                  <a:cubicBezTo>
                    <a:pt x="141" y="3576"/>
                    <a:pt x="1" y="6747"/>
                    <a:pt x="1805" y="8898"/>
                  </a:cubicBezTo>
                  <a:cubicBezTo>
                    <a:pt x="1853" y="8955"/>
                    <a:pt x="1910" y="8978"/>
                    <a:pt x="1965" y="8978"/>
                  </a:cubicBezTo>
                  <a:cubicBezTo>
                    <a:pt x="2122" y="8978"/>
                    <a:pt x="2263" y="8789"/>
                    <a:pt x="2128" y="8629"/>
                  </a:cubicBezTo>
                  <a:cubicBezTo>
                    <a:pt x="906" y="7171"/>
                    <a:pt x="612" y="5140"/>
                    <a:pt x="1382" y="3398"/>
                  </a:cubicBezTo>
                  <a:cubicBezTo>
                    <a:pt x="2152" y="1657"/>
                    <a:pt x="3846" y="502"/>
                    <a:pt x="5751" y="430"/>
                  </a:cubicBezTo>
                  <a:cubicBezTo>
                    <a:pt x="5825" y="426"/>
                    <a:pt x="5899" y="424"/>
                    <a:pt x="5974" y="424"/>
                  </a:cubicBezTo>
                  <a:cubicBezTo>
                    <a:pt x="6183" y="424"/>
                    <a:pt x="6392" y="438"/>
                    <a:pt x="6598" y="463"/>
                  </a:cubicBezTo>
                  <a:lnTo>
                    <a:pt x="6887" y="819"/>
                  </a:lnTo>
                  <a:lnTo>
                    <a:pt x="6766" y="1098"/>
                  </a:lnTo>
                  <a:lnTo>
                    <a:pt x="6593" y="786"/>
                  </a:lnTo>
                  <a:cubicBezTo>
                    <a:pt x="6555" y="718"/>
                    <a:pt x="6482" y="680"/>
                    <a:pt x="6405" y="680"/>
                  </a:cubicBezTo>
                  <a:lnTo>
                    <a:pt x="5727" y="680"/>
                  </a:lnTo>
                  <a:cubicBezTo>
                    <a:pt x="5645" y="680"/>
                    <a:pt x="5573" y="723"/>
                    <a:pt x="5539" y="790"/>
                  </a:cubicBezTo>
                  <a:lnTo>
                    <a:pt x="5058" y="1700"/>
                  </a:lnTo>
                  <a:cubicBezTo>
                    <a:pt x="4923" y="1964"/>
                    <a:pt x="5097" y="2287"/>
                    <a:pt x="5395" y="2311"/>
                  </a:cubicBezTo>
                  <a:lnTo>
                    <a:pt x="5775" y="2340"/>
                  </a:lnTo>
                  <a:cubicBezTo>
                    <a:pt x="5780" y="2340"/>
                    <a:pt x="5784" y="2340"/>
                    <a:pt x="5789" y="2340"/>
                  </a:cubicBezTo>
                  <a:cubicBezTo>
                    <a:pt x="5857" y="2340"/>
                    <a:pt x="5927" y="2307"/>
                    <a:pt x="5968" y="2253"/>
                  </a:cubicBezTo>
                  <a:lnTo>
                    <a:pt x="6107" y="2046"/>
                  </a:lnTo>
                  <a:lnTo>
                    <a:pt x="6184" y="2143"/>
                  </a:lnTo>
                  <a:lnTo>
                    <a:pt x="6136" y="2503"/>
                  </a:lnTo>
                  <a:lnTo>
                    <a:pt x="5486" y="2600"/>
                  </a:lnTo>
                  <a:cubicBezTo>
                    <a:pt x="5448" y="2604"/>
                    <a:pt x="5419" y="2619"/>
                    <a:pt x="5390" y="2638"/>
                  </a:cubicBezTo>
                  <a:lnTo>
                    <a:pt x="4553" y="3254"/>
                  </a:lnTo>
                  <a:cubicBezTo>
                    <a:pt x="4514" y="3283"/>
                    <a:pt x="4486" y="3326"/>
                    <a:pt x="4471" y="3374"/>
                  </a:cubicBezTo>
                  <a:lnTo>
                    <a:pt x="4380" y="3759"/>
                  </a:lnTo>
                  <a:lnTo>
                    <a:pt x="4096" y="3721"/>
                  </a:lnTo>
                  <a:cubicBezTo>
                    <a:pt x="4081" y="3719"/>
                    <a:pt x="4067" y="3718"/>
                    <a:pt x="4052" y="3718"/>
                  </a:cubicBezTo>
                  <a:cubicBezTo>
                    <a:pt x="3890" y="3718"/>
                    <a:pt x="3739" y="3817"/>
                    <a:pt x="3682" y="3976"/>
                  </a:cubicBezTo>
                  <a:lnTo>
                    <a:pt x="3509" y="4447"/>
                  </a:lnTo>
                  <a:cubicBezTo>
                    <a:pt x="3427" y="4659"/>
                    <a:pt x="3547" y="4895"/>
                    <a:pt x="3769" y="4957"/>
                  </a:cubicBezTo>
                  <a:cubicBezTo>
                    <a:pt x="3566" y="5044"/>
                    <a:pt x="3437" y="5241"/>
                    <a:pt x="3427" y="5458"/>
                  </a:cubicBezTo>
                  <a:lnTo>
                    <a:pt x="3422" y="5564"/>
                  </a:lnTo>
                  <a:lnTo>
                    <a:pt x="2830" y="6242"/>
                  </a:lnTo>
                  <a:cubicBezTo>
                    <a:pt x="2739" y="6348"/>
                    <a:pt x="2686" y="6478"/>
                    <a:pt x="2686" y="6617"/>
                  </a:cubicBezTo>
                  <a:lnTo>
                    <a:pt x="2686" y="7407"/>
                  </a:lnTo>
                  <a:cubicBezTo>
                    <a:pt x="2686" y="7609"/>
                    <a:pt x="2768" y="7806"/>
                    <a:pt x="2917" y="7945"/>
                  </a:cubicBezTo>
                  <a:lnTo>
                    <a:pt x="3480" y="8494"/>
                  </a:lnTo>
                  <a:cubicBezTo>
                    <a:pt x="3605" y="8614"/>
                    <a:pt x="3764" y="8686"/>
                    <a:pt x="3937" y="8701"/>
                  </a:cubicBezTo>
                  <a:lnTo>
                    <a:pt x="5607" y="8845"/>
                  </a:lnTo>
                  <a:lnTo>
                    <a:pt x="5602" y="8898"/>
                  </a:lnTo>
                  <a:cubicBezTo>
                    <a:pt x="5573" y="9100"/>
                    <a:pt x="5660" y="9302"/>
                    <a:pt x="5828" y="9427"/>
                  </a:cubicBezTo>
                  <a:lnTo>
                    <a:pt x="6122" y="9644"/>
                  </a:lnTo>
                  <a:lnTo>
                    <a:pt x="6102" y="9711"/>
                  </a:lnTo>
                  <a:cubicBezTo>
                    <a:pt x="6035" y="9928"/>
                    <a:pt x="6102" y="10164"/>
                    <a:pt x="6275" y="10313"/>
                  </a:cubicBezTo>
                  <a:lnTo>
                    <a:pt x="6362" y="10385"/>
                  </a:lnTo>
                  <a:cubicBezTo>
                    <a:pt x="6290" y="10390"/>
                    <a:pt x="6223" y="10395"/>
                    <a:pt x="6155" y="10399"/>
                  </a:cubicBezTo>
                  <a:cubicBezTo>
                    <a:pt x="6084" y="10402"/>
                    <a:pt x="6013" y="10404"/>
                    <a:pt x="5942" y="10404"/>
                  </a:cubicBezTo>
                  <a:cubicBezTo>
                    <a:pt x="4771" y="10404"/>
                    <a:pt x="3637" y="9993"/>
                    <a:pt x="2739" y="9245"/>
                  </a:cubicBezTo>
                  <a:cubicBezTo>
                    <a:pt x="2694" y="9206"/>
                    <a:pt x="2646" y="9190"/>
                    <a:pt x="2601" y="9190"/>
                  </a:cubicBezTo>
                  <a:cubicBezTo>
                    <a:pt x="2431" y="9190"/>
                    <a:pt x="2298" y="9422"/>
                    <a:pt x="2469" y="9567"/>
                  </a:cubicBezTo>
                  <a:cubicBezTo>
                    <a:pt x="3436" y="10381"/>
                    <a:pt x="4665" y="10833"/>
                    <a:pt x="5928" y="10833"/>
                  </a:cubicBezTo>
                  <a:cubicBezTo>
                    <a:pt x="5935" y="10833"/>
                    <a:pt x="5942" y="10833"/>
                    <a:pt x="5948" y="10832"/>
                  </a:cubicBezTo>
                  <a:cubicBezTo>
                    <a:pt x="6025" y="10832"/>
                    <a:pt x="6097" y="10832"/>
                    <a:pt x="6170" y="10828"/>
                  </a:cubicBezTo>
                  <a:cubicBezTo>
                    <a:pt x="8234" y="10746"/>
                    <a:pt x="10072" y="9495"/>
                    <a:pt x="10904" y="7604"/>
                  </a:cubicBezTo>
                  <a:cubicBezTo>
                    <a:pt x="11742" y="5718"/>
                    <a:pt x="11429" y="3514"/>
                    <a:pt x="10101" y="1936"/>
                  </a:cubicBezTo>
                  <a:cubicBezTo>
                    <a:pt x="10053" y="1879"/>
                    <a:pt x="9996" y="1856"/>
                    <a:pt x="9941" y="1856"/>
                  </a:cubicBezTo>
                  <a:cubicBezTo>
                    <a:pt x="9784" y="1856"/>
                    <a:pt x="9643" y="2045"/>
                    <a:pt x="9778" y="2205"/>
                  </a:cubicBezTo>
                  <a:cubicBezTo>
                    <a:pt x="10346" y="2884"/>
                    <a:pt x="10726" y="3702"/>
                    <a:pt x="10876" y="4577"/>
                  </a:cubicBezTo>
                  <a:lnTo>
                    <a:pt x="10813" y="4515"/>
                  </a:lnTo>
                  <a:cubicBezTo>
                    <a:pt x="10701" y="4405"/>
                    <a:pt x="10557" y="4352"/>
                    <a:pt x="10415" y="4352"/>
                  </a:cubicBezTo>
                  <a:cubicBezTo>
                    <a:pt x="10227" y="4352"/>
                    <a:pt x="10040" y="4443"/>
                    <a:pt x="9928" y="4616"/>
                  </a:cubicBezTo>
                  <a:lnTo>
                    <a:pt x="9894" y="4678"/>
                  </a:lnTo>
                  <a:cubicBezTo>
                    <a:pt x="9793" y="4678"/>
                    <a:pt x="9692" y="4717"/>
                    <a:pt x="9620" y="4784"/>
                  </a:cubicBezTo>
                  <a:lnTo>
                    <a:pt x="9341" y="4452"/>
                  </a:lnTo>
                  <a:cubicBezTo>
                    <a:pt x="9293" y="4396"/>
                    <a:pt x="9237" y="4373"/>
                    <a:pt x="9182" y="4373"/>
                  </a:cubicBezTo>
                  <a:cubicBezTo>
                    <a:pt x="9023" y="4373"/>
                    <a:pt x="8879" y="4566"/>
                    <a:pt x="9018" y="4726"/>
                  </a:cubicBezTo>
                  <a:lnTo>
                    <a:pt x="9446" y="5232"/>
                  </a:lnTo>
                  <a:cubicBezTo>
                    <a:pt x="9488" y="5280"/>
                    <a:pt x="9548" y="5306"/>
                    <a:pt x="9608" y="5306"/>
                  </a:cubicBezTo>
                  <a:cubicBezTo>
                    <a:pt x="9661" y="5306"/>
                    <a:pt x="9714" y="5286"/>
                    <a:pt x="9754" y="5246"/>
                  </a:cubicBezTo>
                  <a:lnTo>
                    <a:pt x="9889" y="5111"/>
                  </a:lnTo>
                  <a:lnTo>
                    <a:pt x="10058" y="5227"/>
                  </a:lnTo>
                  <a:lnTo>
                    <a:pt x="9427" y="6478"/>
                  </a:lnTo>
                  <a:lnTo>
                    <a:pt x="9393" y="6478"/>
                  </a:lnTo>
                  <a:cubicBezTo>
                    <a:pt x="9389" y="6478"/>
                    <a:pt x="9384" y="6479"/>
                    <a:pt x="9379" y="6479"/>
                  </a:cubicBezTo>
                  <a:cubicBezTo>
                    <a:pt x="9337" y="6479"/>
                    <a:pt x="9299" y="6460"/>
                    <a:pt x="9268" y="6425"/>
                  </a:cubicBezTo>
                  <a:lnTo>
                    <a:pt x="8431" y="5400"/>
                  </a:lnTo>
                  <a:cubicBezTo>
                    <a:pt x="8385" y="5344"/>
                    <a:pt x="8328" y="5320"/>
                    <a:pt x="8273" y="5320"/>
                  </a:cubicBezTo>
                  <a:cubicBezTo>
                    <a:pt x="8117" y="5320"/>
                    <a:pt x="7972" y="5509"/>
                    <a:pt x="8104" y="5670"/>
                  </a:cubicBezTo>
                  <a:lnTo>
                    <a:pt x="8941" y="6694"/>
                  </a:lnTo>
                  <a:cubicBezTo>
                    <a:pt x="9052" y="6827"/>
                    <a:pt x="9211" y="6903"/>
                    <a:pt x="9379" y="6903"/>
                  </a:cubicBezTo>
                  <a:cubicBezTo>
                    <a:pt x="9393" y="6903"/>
                    <a:pt x="9408" y="6902"/>
                    <a:pt x="9422" y="6901"/>
                  </a:cubicBezTo>
                  <a:lnTo>
                    <a:pt x="9697" y="6882"/>
                  </a:lnTo>
                  <a:lnTo>
                    <a:pt x="9697" y="6882"/>
                  </a:lnTo>
                  <a:lnTo>
                    <a:pt x="8864" y="8807"/>
                  </a:lnTo>
                  <a:cubicBezTo>
                    <a:pt x="8802" y="8946"/>
                    <a:pt x="8720" y="9076"/>
                    <a:pt x="8624" y="9196"/>
                  </a:cubicBezTo>
                  <a:lnTo>
                    <a:pt x="7960" y="9990"/>
                  </a:lnTo>
                  <a:cubicBezTo>
                    <a:pt x="7623" y="10135"/>
                    <a:pt x="7276" y="10245"/>
                    <a:pt x="6920" y="10318"/>
                  </a:cubicBezTo>
                  <a:lnTo>
                    <a:pt x="6550" y="9995"/>
                  </a:lnTo>
                  <a:cubicBezTo>
                    <a:pt x="6506" y="9957"/>
                    <a:pt x="6487" y="9899"/>
                    <a:pt x="6506" y="9841"/>
                  </a:cubicBezTo>
                  <a:lnTo>
                    <a:pt x="6569" y="9634"/>
                  </a:lnTo>
                  <a:cubicBezTo>
                    <a:pt x="6598" y="9548"/>
                    <a:pt x="6564" y="9456"/>
                    <a:pt x="6492" y="9403"/>
                  </a:cubicBezTo>
                  <a:lnTo>
                    <a:pt x="6078" y="9095"/>
                  </a:lnTo>
                  <a:cubicBezTo>
                    <a:pt x="6035" y="9062"/>
                    <a:pt x="6011" y="9009"/>
                    <a:pt x="6016" y="8956"/>
                  </a:cubicBezTo>
                  <a:lnTo>
                    <a:pt x="6049" y="8686"/>
                  </a:lnTo>
                  <a:cubicBezTo>
                    <a:pt x="6069" y="8566"/>
                    <a:pt x="5977" y="8460"/>
                    <a:pt x="5862" y="8451"/>
                  </a:cubicBezTo>
                  <a:lnTo>
                    <a:pt x="3971" y="8287"/>
                  </a:lnTo>
                  <a:cubicBezTo>
                    <a:pt x="3898" y="8277"/>
                    <a:pt x="3826" y="8249"/>
                    <a:pt x="3773" y="8196"/>
                  </a:cubicBezTo>
                  <a:lnTo>
                    <a:pt x="3206" y="7652"/>
                  </a:lnTo>
                  <a:cubicBezTo>
                    <a:pt x="3143" y="7589"/>
                    <a:pt x="3109" y="7503"/>
                    <a:pt x="3109" y="7416"/>
                  </a:cubicBezTo>
                  <a:lnTo>
                    <a:pt x="3109" y="6627"/>
                  </a:lnTo>
                  <a:cubicBezTo>
                    <a:pt x="3109" y="6589"/>
                    <a:pt x="3119" y="6555"/>
                    <a:pt x="3143" y="6531"/>
                  </a:cubicBezTo>
                  <a:lnTo>
                    <a:pt x="3788" y="5795"/>
                  </a:lnTo>
                  <a:cubicBezTo>
                    <a:pt x="3822" y="5756"/>
                    <a:pt x="3841" y="5713"/>
                    <a:pt x="3841" y="5665"/>
                  </a:cubicBezTo>
                  <a:lnTo>
                    <a:pt x="3846" y="5482"/>
                  </a:lnTo>
                  <a:cubicBezTo>
                    <a:pt x="3850" y="5424"/>
                    <a:pt x="3884" y="5376"/>
                    <a:pt x="3937" y="5352"/>
                  </a:cubicBezTo>
                  <a:lnTo>
                    <a:pt x="4437" y="5131"/>
                  </a:lnTo>
                  <a:lnTo>
                    <a:pt x="5385" y="5107"/>
                  </a:lnTo>
                  <a:cubicBezTo>
                    <a:pt x="5409" y="5107"/>
                    <a:pt x="5429" y="5126"/>
                    <a:pt x="5429" y="5145"/>
                  </a:cubicBezTo>
                  <a:cubicBezTo>
                    <a:pt x="5457" y="5318"/>
                    <a:pt x="5578" y="5458"/>
                    <a:pt x="5741" y="5516"/>
                  </a:cubicBezTo>
                  <a:lnTo>
                    <a:pt x="6420" y="5742"/>
                  </a:lnTo>
                  <a:cubicBezTo>
                    <a:pt x="6460" y="5755"/>
                    <a:pt x="6499" y="5761"/>
                    <a:pt x="6538" y="5761"/>
                  </a:cubicBezTo>
                  <a:cubicBezTo>
                    <a:pt x="6756" y="5761"/>
                    <a:pt x="6939" y="5566"/>
                    <a:pt x="6911" y="5337"/>
                  </a:cubicBezTo>
                  <a:lnTo>
                    <a:pt x="7758" y="5270"/>
                  </a:lnTo>
                  <a:cubicBezTo>
                    <a:pt x="8099" y="5241"/>
                    <a:pt x="8340" y="4924"/>
                    <a:pt x="8272" y="4587"/>
                  </a:cubicBezTo>
                  <a:lnTo>
                    <a:pt x="8248" y="4467"/>
                  </a:lnTo>
                  <a:cubicBezTo>
                    <a:pt x="8212" y="4282"/>
                    <a:pt x="8054" y="4152"/>
                    <a:pt x="7872" y="4152"/>
                  </a:cubicBezTo>
                  <a:cubicBezTo>
                    <a:pt x="7860" y="4152"/>
                    <a:pt x="7847" y="4153"/>
                    <a:pt x="7834" y="4154"/>
                  </a:cubicBezTo>
                  <a:lnTo>
                    <a:pt x="7387" y="4192"/>
                  </a:lnTo>
                  <a:lnTo>
                    <a:pt x="7320" y="4115"/>
                  </a:lnTo>
                  <a:lnTo>
                    <a:pt x="7911" y="3528"/>
                  </a:lnTo>
                  <a:cubicBezTo>
                    <a:pt x="8063" y="3373"/>
                    <a:pt x="7922" y="3160"/>
                    <a:pt x="7756" y="3160"/>
                  </a:cubicBezTo>
                  <a:cubicBezTo>
                    <a:pt x="7707" y="3160"/>
                    <a:pt x="7655" y="3180"/>
                    <a:pt x="7608" y="3225"/>
                  </a:cubicBezTo>
                  <a:lnTo>
                    <a:pt x="6896" y="3937"/>
                  </a:lnTo>
                  <a:lnTo>
                    <a:pt x="6656" y="4038"/>
                  </a:lnTo>
                  <a:lnTo>
                    <a:pt x="5992" y="3528"/>
                  </a:lnTo>
                  <a:cubicBezTo>
                    <a:pt x="5953" y="3503"/>
                    <a:pt x="5908" y="3488"/>
                    <a:pt x="5864" y="3488"/>
                  </a:cubicBezTo>
                  <a:cubicBezTo>
                    <a:pt x="5842" y="3488"/>
                    <a:pt x="5820" y="3491"/>
                    <a:pt x="5799" y="3499"/>
                  </a:cubicBezTo>
                  <a:lnTo>
                    <a:pt x="4875" y="3793"/>
                  </a:lnTo>
                  <a:cubicBezTo>
                    <a:pt x="4846" y="3803"/>
                    <a:pt x="4822" y="3812"/>
                    <a:pt x="4798" y="3822"/>
                  </a:cubicBezTo>
                  <a:lnTo>
                    <a:pt x="4861" y="3548"/>
                  </a:lnTo>
                  <a:lnTo>
                    <a:pt x="5592" y="3009"/>
                  </a:lnTo>
                  <a:lnTo>
                    <a:pt x="6348" y="2898"/>
                  </a:lnTo>
                  <a:cubicBezTo>
                    <a:pt x="6444" y="2884"/>
                    <a:pt x="6516" y="2811"/>
                    <a:pt x="6531" y="2720"/>
                  </a:cubicBezTo>
                  <a:lnTo>
                    <a:pt x="6617" y="2109"/>
                  </a:lnTo>
                  <a:cubicBezTo>
                    <a:pt x="6622" y="2051"/>
                    <a:pt x="6607" y="1993"/>
                    <a:pt x="6574" y="1950"/>
                  </a:cubicBezTo>
                  <a:lnTo>
                    <a:pt x="6261" y="1555"/>
                  </a:lnTo>
                  <a:cubicBezTo>
                    <a:pt x="6219" y="1502"/>
                    <a:pt x="6158" y="1475"/>
                    <a:pt x="6097" y="1475"/>
                  </a:cubicBezTo>
                  <a:cubicBezTo>
                    <a:pt x="6032" y="1475"/>
                    <a:pt x="5966" y="1506"/>
                    <a:pt x="5924" y="1565"/>
                  </a:cubicBezTo>
                  <a:lnTo>
                    <a:pt x="5684" y="1902"/>
                  </a:lnTo>
                  <a:lnTo>
                    <a:pt x="5438" y="1883"/>
                  </a:lnTo>
                  <a:lnTo>
                    <a:pt x="5852" y="1098"/>
                  </a:lnTo>
                  <a:lnTo>
                    <a:pt x="6280" y="1098"/>
                  </a:lnTo>
                  <a:lnTo>
                    <a:pt x="6603" y="1676"/>
                  </a:lnTo>
                  <a:cubicBezTo>
                    <a:pt x="6642" y="1749"/>
                    <a:pt x="6714" y="1785"/>
                    <a:pt x="6786" y="1785"/>
                  </a:cubicBezTo>
                  <a:cubicBezTo>
                    <a:pt x="6865" y="1785"/>
                    <a:pt x="6945" y="1742"/>
                    <a:pt x="6983" y="1657"/>
                  </a:cubicBezTo>
                  <a:lnTo>
                    <a:pt x="7276" y="959"/>
                  </a:lnTo>
                  <a:cubicBezTo>
                    <a:pt x="7329" y="839"/>
                    <a:pt x="7315" y="699"/>
                    <a:pt x="7243" y="593"/>
                  </a:cubicBezTo>
                  <a:lnTo>
                    <a:pt x="7243" y="593"/>
                  </a:lnTo>
                  <a:cubicBezTo>
                    <a:pt x="7945" y="781"/>
                    <a:pt x="8604" y="1122"/>
                    <a:pt x="9167" y="1594"/>
                  </a:cubicBezTo>
                  <a:cubicBezTo>
                    <a:pt x="9211" y="1630"/>
                    <a:pt x="9257" y="1646"/>
                    <a:pt x="9300" y="1646"/>
                  </a:cubicBezTo>
                  <a:cubicBezTo>
                    <a:pt x="9471" y="1646"/>
                    <a:pt x="9609" y="1412"/>
                    <a:pt x="9437" y="1267"/>
                  </a:cubicBezTo>
                  <a:cubicBezTo>
                    <a:pt x="8427" y="419"/>
                    <a:pt x="7191" y="1"/>
                    <a:pt x="59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02" name="Google Shape;13900;p90">
            <a:extLst>
              <a:ext uri="{FF2B5EF4-FFF2-40B4-BE49-F238E27FC236}">
                <a16:creationId xmlns:a16="http://schemas.microsoft.com/office/drawing/2014/main" id="{5EE8037C-BDE5-4491-AD9E-900A5B1E547B}"/>
              </a:ext>
            </a:extLst>
          </p:cNvPr>
          <p:cNvGrpSpPr/>
          <p:nvPr/>
        </p:nvGrpSpPr>
        <p:grpSpPr>
          <a:xfrm>
            <a:off x="8888070" y="2409596"/>
            <a:ext cx="521788" cy="437929"/>
            <a:chOff x="6666052" y="1991771"/>
            <a:chExt cx="391341" cy="328447"/>
          </a:xfrm>
        </p:grpSpPr>
        <p:sp>
          <p:nvSpPr>
            <p:cNvPr id="1603" name="Google Shape;13901;p90">
              <a:extLst>
                <a:ext uri="{FF2B5EF4-FFF2-40B4-BE49-F238E27FC236}">
                  <a16:creationId xmlns:a16="http://schemas.microsoft.com/office/drawing/2014/main" id="{1F9F6F50-A5F6-4281-B5E6-0BA70ED57A3E}"/>
                </a:ext>
              </a:extLst>
            </p:cNvPr>
            <p:cNvSpPr/>
            <p:nvPr/>
          </p:nvSpPr>
          <p:spPr>
            <a:xfrm>
              <a:off x="6848858" y="2069300"/>
              <a:ext cx="199303" cy="181494"/>
            </a:xfrm>
            <a:custGeom>
              <a:avLst/>
              <a:gdLst/>
              <a:ahLst/>
              <a:cxnLst/>
              <a:rect l="l" t="t" r="r" b="b"/>
              <a:pathLst>
                <a:path w="7599" h="6920" extrusionOk="0">
                  <a:moveTo>
                    <a:pt x="4783" y="1"/>
                  </a:moveTo>
                  <a:lnTo>
                    <a:pt x="3325" y="1122"/>
                  </a:lnTo>
                  <a:lnTo>
                    <a:pt x="2108" y="718"/>
                  </a:lnTo>
                  <a:lnTo>
                    <a:pt x="0" y="2431"/>
                  </a:lnTo>
                  <a:lnTo>
                    <a:pt x="3248" y="6920"/>
                  </a:lnTo>
                  <a:lnTo>
                    <a:pt x="7598" y="3831"/>
                  </a:lnTo>
                  <a:lnTo>
                    <a:pt x="4783" y="1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4" name="Google Shape;13902;p90">
              <a:extLst>
                <a:ext uri="{FF2B5EF4-FFF2-40B4-BE49-F238E27FC236}">
                  <a16:creationId xmlns:a16="http://schemas.microsoft.com/office/drawing/2014/main" id="{AA6A7FBC-38F8-4B44-98F5-0571A3F83523}"/>
                </a:ext>
              </a:extLst>
            </p:cNvPr>
            <p:cNvSpPr/>
            <p:nvPr/>
          </p:nvSpPr>
          <p:spPr>
            <a:xfrm>
              <a:off x="6936432" y="1997358"/>
              <a:ext cx="112857" cy="200063"/>
            </a:xfrm>
            <a:custGeom>
              <a:avLst/>
              <a:gdLst/>
              <a:ahLst/>
              <a:cxnLst/>
              <a:rect l="l" t="t" r="r" b="b"/>
              <a:pathLst>
                <a:path w="4303" h="7628" extrusionOk="0">
                  <a:moveTo>
                    <a:pt x="4303" y="1"/>
                  </a:moveTo>
                  <a:lnTo>
                    <a:pt x="1" y="2763"/>
                  </a:lnTo>
                  <a:lnTo>
                    <a:pt x="3706" y="7628"/>
                  </a:lnTo>
                  <a:lnTo>
                    <a:pt x="4303" y="7151"/>
                  </a:lnTo>
                  <a:lnTo>
                    <a:pt x="4303" y="1"/>
                  </a:lnTo>
                  <a:close/>
                </a:path>
              </a:pathLst>
            </a:custGeom>
            <a:solidFill>
              <a:srgbClr val="C1CB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5" name="Google Shape;13903;p90">
              <a:extLst>
                <a:ext uri="{FF2B5EF4-FFF2-40B4-BE49-F238E27FC236}">
                  <a16:creationId xmlns:a16="http://schemas.microsoft.com/office/drawing/2014/main" id="{61AE09FB-FE59-42C1-80A3-AE562A7FEE90}"/>
                </a:ext>
              </a:extLst>
            </p:cNvPr>
            <p:cNvSpPr/>
            <p:nvPr/>
          </p:nvSpPr>
          <p:spPr>
            <a:xfrm>
              <a:off x="7012413" y="2145150"/>
              <a:ext cx="36876" cy="52271"/>
            </a:xfrm>
            <a:custGeom>
              <a:avLst/>
              <a:gdLst/>
              <a:ahLst/>
              <a:cxnLst/>
              <a:rect l="l" t="t" r="r" b="b"/>
              <a:pathLst>
                <a:path w="1406" h="1993" extrusionOk="0">
                  <a:moveTo>
                    <a:pt x="1406" y="0"/>
                  </a:moveTo>
                  <a:lnTo>
                    <a:pt x="0" y="929"/>
                  </a:lnTo>
                  <a:lnTo>
                    <a:pt x="809" y="1993"/>
                  </a:lnTo>
                  <a:lnTo>
                    <a:pt x="1406" y="1516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B2BF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6" name="Google Shape;13904;p90">
              <a:extLst>
                <a:ext uri="{FF2B5EF4-FFF2-40B4-BE49-F238E27FC236}">
                  <a16:creationId xmlns:a16="http://schemas.microsoft.com/office/drawing/2014/main" id="{2F9545CC-DF6B-4693-9785-F5B2EBD25667}"/>
                </a:ext>
              </a:extLst>
            </p:cNvPr>
            <p:cNvSpPr/>
            <p:nvPr/>
          </p:nvSpPr>
          <p:spPr>
            <a:xfrm>
              <a:off x="6861867" y="2129256"/>
              <a:ext cx="151569" cy="100792"/>
            </a:xfrm>
            <a:custGeom>
              <a:avLst/>
              <a:gdLst/>
              <a:ahLst/>
              <a:cxnLst/>
              <a:rect l="l" t="t" r="r" b="b"/>
              <a:pathLst>
                <a:path w="5779" h="3843" extrusionOk="0">
                  <a:moveTo>
                    <a:pt x="664" y="0"/>
                  </a:moveTo>
                  <a:lnTo>
                    <a:pt x="0" y="1218"/>
                  </a:lnTo>
                  <a:lnTo>
                    <a:pt x="4658" y="3758"/>
                  </a:lnTo>
                  <a:cubicBezTo>
                    <a:pt x="4763" y="3815"/>
                    <a:pt x="4877" y="3842"/>
                    <a:pt x="4989" y="3842"/>
                  </a:cubicBezTo>
                  <a:cubicBezTo>
                    <a:pt x="5236" y="3842"/>
                    <a:pt x="5475" y="3711"/>
                    <a:pt x="5601" y="3479"/>
                  </a:cubicBezTo>
                  <a:cubicBezTo>
                    <a:pt x="5779" y="3142"/>
                    <a:pt x="5659" y="2724"/>
                    <a:pt x="5322" y="2541"/>
                  </a:cubicBezTo>
                  <a:lnTo>
                    <a:pt x="664" y="0"/>
                  </a:ln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7" name="Google Shape;13905;p90">
              <a:extLst>
                <a:ext uri="{FF2B5EF4-FFF2-40B4-BE49-F238E27FC236}">
                  <a16:creationId xmlns:a16="http://schemas.microsoft.com/office/drawing/2014/main" id="{070856B3-DFA8-4D73-AC51-4AC2E2B963F9}"/>
                </a:ext>
              </a:extLst>
            </p:cNvPr>
            <p:cNvSpPr/>
            <p:nvPr/>
          </p:nvSpPr>
          <p:spPr>
            <a:xfrm>
              <a:off x="6921036" y="2180111"/>
              <a:ext cx="88885" cy="50068"/>
            </a:xfrm>
            <a:custGeom>
              <a:avLst/>
              <a:gdLst/>
              <a:ahLst/>
              <a:cxnLst/>
              <a:rect l="l" t="t" r="r" b="b"/>
              <a:pathLst>
                <a:path w="3389" h="1909" extrusionOk="0">
                  <a:moveTo>
                    <a:pt x="304" y="0"/>
                  </a:moveTo>
                  <a:lnTo>
                    <a:pt x="1" y="515"/>
                  </a:lnTo>
                  <a:lnTo>
                    <a:pt x="2402" y="1824"/>
                  </a:lnTo>
                  <a:cubicBezTo>
                    <a:pt x="2508" y="1882"/>
                    <a:pt x="2621" y="1909"/>
                    <a:pt x="2732" y="1909"/>
                  </a:cubicBezTo>
                  <a:cubicBezTo>
                    <a:pt x="3019" y="1909"/>
                    <a:pt x="3291" y="1729"/>
                    <a:pt x="3388" y="1434"/>
                  </a:cubicBezTo>
                  <a:lnTo>
                    <a:pt x="3388" y="1434"/>
                  </a:lnTo>
                  <a:cubicBezTo>
                    <a:pt x="3318" y="1457"/>
                    <a:pt x="3244" y="1469"/>
                    <a:pt x="3170" y="1469"/>
                  </a:cubicBezTo>
                  <a:cubicBezTo>
                    <a:pt x="3057" y="1469"/>
                    <a:pt x="2944" y="1441"/>
                    <a:pt x="2845" y="1386"/>
                  </a:cubicBezTo>
                  <a:lnTo>
                    <a:pt x="304" y="0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8" name="Google Shape;13906;p90">
              <a:extLst>
                <a:ext uri="{FF2B5EF4-FFF2-40B4-BE49-F238E27FC236}">
                  <a16:creationId xmlns:a16="http://schemas.microsoft.com/office/drawing/2014/main" id="{CF31F004-ABB1-4F4F-BF53-4C4369ED2C6D}"/>
                </a:ext>
              </a:extLst>
            </p:cNvPr>
            <p:cNvSpPr/>
            <p:nvPr/>
          </p:nvSpPr>
          <p:spPr>
            <a:xfrm>
              <a:off x="6833830" y="2155379"/>
              <a:ext cx="151595" cy="100792"/>
            </a:xfrm>
            <a:custGeom>
              <a:avLst/>
              <a:gdLst/>
              <a:ahLst/>
              <a:cxnLst/>
              <a:rect l="l" t="t" r="r" b="b"/>
              <a:pathLst>
                <a:path w="5780" h="3843" extrusionOk="0">
                  <a:moveTo>
                    <a:pt x="660" y="0"/>
                  </a:moveTo>
                  <a:lnTo>
                    <a:pt x="1" y="1218"/>
                  </a:lnTo>
                  <a:lnTo>
                    <a:pt x="4659" y="3758"/>
                  </a:lnTo>
                  <a:cubicBezTo>
                    <a:pt x="4764" y="3815"/>
                    <a:pt x="4877" y="3842"/>
                    <a:pt x="4988" y="3842"/>
                  </a:cubicBezTo>
                  <a:cubicBezTo>
                    <a:pt x="5234" y="3842"/>
                    <a:pt x="5471" y="3711"/>
                    <a:pt x="5597" y="3479"/>
                  </a:cubicBezTo>
                  <a:cubicBezTo>
                    <a:pt x="5780" y="3142"/>
                    <a:pt x="5655" y="2724"/>
                    <a:pt x="5323" y="2541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9" name="Google Shape;13907;p90">
              <a:extLst>
                <a:ext uri="{FF2B5EF4-FFF2-40B4-BE49-F238E27FC236}">
                  <a16:creationId xmlns:a16="http://schemas.microsoft.com/office/drawing/2014/main" id="{F567A909-DEBE-4D24-BBC9-2989E8877BCD}"/>
                </a:ext>
              </a:extLst>
            </p:cNvPr>
            <p:cNvSpPr/>
            <p:nvPr/>
          </p:nvSpPr>
          <p:spPr>
            <a:xfrm>
              <a:off x="6902860" y="2212791"/>
              <a:ext cx="79050" cy="43407"/>
            </a:xfrm>
            <a:custGeom>
              <a:avLst/>
              <a:gdLst/>
              <a:ahLst/>
              <a:cxnLst/>
              <a:rect l="l" t="t" r="r" b="b"/>
              <a:pathLst>
                <a:path w="3014" h="1655" extrusionOk="0">
                  <a:moveTo>
                    <a:pt x="270" y="1"/>
                  </a:moveTo>
                  <a:lnTo>
                    <a:pt x="1" y="462"/>
                  </a:lnTo>
                  <a:lnTo>
                    <a:pt x="2027" y="1569"/>
                  </a:lnTo>
                  <a:cubicBezTo>
                    <a:pt x="2132" y="1627"/>
                    <a:pt x="2244" y="1654"/>
                    <a:pt x="2355" y="1654"/>
                  </a:cubicBezTo>
                  <a:cubicBezTo>
                    <a:pt x="2640" y="1654"/>
                    <a:pt x="2913" y="1475"/>
                    <a:pt x="3013" y="1184"/>
                  </a:cubicBezTo>
                  <a:lnTo>
                    <a:pt x="3013" y="1184"/>
                  </a:lnTo>
                  <a:cubicBezTo>
                    <a:pt x="2923" y="1224"/>
                    <a:pt x="2827" y="1243"/>
                    <a:pt x="2732" y="1243"/>
                  </a:cubicBezTo>
                  <a:cubicBezTo>
                    <a:pt x="2617" y="1243"/>
                    <a:pt x="2502" y="1215"/>
                    <a:pt x="2397" y="1160"/>
                  </a:cubicBezTo>
                  <a:lnTo>
                    <a:pt x="270" y="1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0" name="Google Shape;13908;p90">
              <a:extLst>
                <a:ext uri="{FF2B5EF4-FFF2-40B4-BE49-F238E27FC236}">
                  <a16:creationId xmlns:a16="http://schemas.microsoft.com/office/drawing/2014/main" id="{3CBA3C08-8C11-4F1A-BAFA-89C95ED46832}"/>
                </a:ext>
              </a:extLst>
            </p:cNvPr>
            <p:cNvSpPr/>
            <p:nvPr/>
          </p:nvSpPr>
          <p:spPr>
            <a:xfrm>
              <a:off x="6805819" y="2181501"/>
              <a:ext cx="151726" cy="100687"/>
            </a:xfrm>
            <a:custGeom>
              <a:avLst/>
              <a:gdLst/>
              <a:ahLst/>
              <a:cxnLst/>
              <a:rect l="l" t="t" r="r" b="b"/>
              <a:pathLst>
                <a:path w="5785" h="3839" extrusionOk="0">
                  <a:moveTo>
                    <a:pt x="665" y="0"/>
                  </a:moveTo>
                  <a:lnTo>
                    <a:pt x="1" y="1218"/>
                  </a:lnTo>
                  <a:lnTo>
                    <a:pt x="4663" y="3753"/>
                  </a:lnTo>
                  <a:cubicBezTo>
                    <a:pt x="4768" y="3811"/>
                    <a:pt x="4882" y="3839"/>
                    <a:pt x="4995" y="3839"/>
                  </a:cubicBezTo>
                  <a:cubicBezTo>
                    <a:pt x="5239" y="3839"/>
                    <a:pt x="5476" y="3710"/>
                    <a:pt x="5602" y="3479"/>
                  </a:cubicBezTo>
                  <a:cubicBezTo>
                    <a:pt x="5784" y="3142"/>
                    <a:pt x="5659" y="2724"/>
                    <a:pt x="5322" y="2541"/>
                  </a:cubicBezTo>
                  <a:lnTo>
                    <a:pt x="665" y="0"/>
                  </a:ln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1" name="Google Shape;13909;p90">
              <a:extLst>
                <a:ext uri="{FF2B5EF4-FFF2-40B4-BE49-F238E27FC236}">
                  <a16:creationId xmlns:a16="http://schemas.microsoft.com/office/drawing/2014/main" id="{85FAEC1E-43F4-427F-ADE2-DD3D36293AC9}"/>
                </a:ext>
              </a:extLst>
            </p:cNvPr>
            <p:cNvSpPr/>
            <p:nvPr/>
          </p:nvSpPr>
          <p:spPr>
            <a:xfrm>
              <a:off x="6884580" y="2244604"/>
              <a:ext cx="69057" cy="37689"/>
            </a:xfrm>
            <a:custGeom>
              <a:avLst/>
              <a:gdLst/>
              <a:ahLst/>
              <a:cxnLst/>
              <a:rect l="l" t="t" r="r" b="b"/>
              <a:pathLst>
                <a:path w="2633" h="1437" extrusionOk="0">
                  <a:moveTo>
                    <a:pt x="265" y="0"/>
                  </a:moveTo>
                  <a:lnTo>
                    <a:pt x="0" y="448"/>
                  </a:lnTo>
                  <a:lnTo>
                    <a:pt x="1660" y="1352"/>
                  </a:lnTo>
                  <a:cubicBezTo>
                    <a:pt x="1765" y="1409"/>
                    <a:pt x="1877" y="1436"/>
                    <a:pt x="1988" y="1436"/>
                  </a:cubicBezTo>
                  <a:cubicBezTo>
                    <a:pt x="2259" y="1436"/>
                    <a:pt x="2520" y="1276"/>
                    <a:pt x="2632" y="1006"/>
                  </a:cubicBezTo>
                  <a:lnTo>
                    <a:pt x="2632" y="1006"/>
                  </a:lnTo>
                  <a:cubicBezTo>
                    <a:pt x="2549" y="1039"/>
                    <a:pt x="2462" y="1055"/>
                    <a:pt x="2375" y="1055"/>
                  </a:cubicBezTo>
                  <a:cubicBezTo>
                    <a:pt x="2259" y="1055"/>
                    <a:pt x="2144" y="1027"/>
                    <a:pt x="2040" y="972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2" name="Google Shape;13910;p90">
              <a:extLst>
                <a:ext uri="{FF2B5EF4-FFF2-40B4-BE49-F238E27FC236}">
                  <a16:creationId xmlns:a16="http://schemas.microsoft.com/office/drawing/2014/main" id="{3B2C8AAB-D375-4CB4-99A1-9C0EE2666627}"/>
                </a:ext>
              </a:extLst>
            </p:cNvPr>
            <p:cNvSpPr/>
            <p:nvPr/>
          </p:nvSpPr>
          <p:spPr>
            <a:xfrm>
              <a:off x="6777939" y="2207624"/>
              <a:ext cx="151595" cy="100661"/>
            </a:xfrm>
            <a:custGeom>
              <a:avLst/>
              <a:gdLst/>
              <a:ahLst/>
              <a:cxnLst/>
              <a:rect l="l" t="t" r="r" b="b"/>
              <a:pathLst>
                <a:path w="5780" h="3838" extrusionOk="0">
                  <a:moveTo>
                    <a:pt x="659" y="0"/>
                  </a:moveTo>
                  <a:lnTo>
                    <a:pt x="0" y="1213"/>
                  </a:lnTo>
                  <a:lnTo>
                    <a:pt x="4658" y="3753"/>
                  </a:lnTo>
                  <a:cubicBezTo>
                    <a:pt x="4762" y="3811"/>
                    <a:pt x="4875" y="3838"/>
                    <a:pt x="4986" y="3838"/>
                  </a:cubicBezTo>
                  <a:cubicBezTo>
                    <a:pt x="5232" y="3838"/>
                    <a:pt x="5471" y="3707"/>
                    <a:pt x="5596" y="3479"/>
                  </a:cubicBezTo>
                  <a:cubicBezTo>
                    <a:pt x="5779" y="3142"/>
                    <a:pt x="5654" y="2724"/>
                    <a:pt x="5317" y="2541"/>
                  </a:cubicBezTo>
                  <a:lnTo>
                    <a:pt x="659" y="0"/>
                  </a:ln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3" name="Google Shape;13911;p90">
              <a:extLst>
                <a:ext uri="{FF2B5EF4-FFF2-40B4-BE49-F238E27FC236}">
                  <a16:creationId xmlns:a16="http://schemas.microsoft.com/office/drawing/2014/main" id="{146BFCF2-ECDD-4DCD-A70C-FDF95562B132}"/>
                </a:ext>
              </a:extLst>
            </p:cNvPr>
            <p:cNvSpPr/>
            <p:nvPr/>
          </p:nvSpPr>
          <p:spPr>
            <a:xfrm>
              <a:off x="6866404" y="2274871"/>
              <a:ext cx="59458" cy="33414"/>
            </a:xfrm>
            <a:custGeom>
              <a:avLst/>
              <a:gdLst/>
              <a:ahLst/>
              <a:cxnLst/>
              <a:rect l="l" t="t" r="r" b="b"/>
              <a:pathLst>
                <a:path w="2267" h="1274" extrusionOk="0">
                  <a:moveTo>
                    <a:pt x="284" y="1"/>
                  </a:moveTo>
                  <a:lnTo>
                    <a:pt x="0" y="492"/>
                  </a:lnTo>
                  <a:lnTo>
                    <a:pt x="1285" y="1189"/>
                  </a:lnTo>
                  <a:cubicBezTo>
                    <a:pt x="1390" y="1247"/>
                    <a:pt x="1504" y="1274"/>
                    <a:pt x="1616" y="1274"/>
                  </a:cubicBezTo>
                  <a:cubicBezTo>
                    <a:pt x="1861" y="1274"/>
                    <a:pt x="2098" y="1143"/>
                    <a:pt x="2223" y="915"/>
                  </a:cubicBezTo>
                  <a:cubicBezTo>
                    <a:pt x="2238" y="881"/>
                    <a:pt x="2252" y="848"/>
                    <a:pt x="2267" y="814"/>
                  </a:cubicBezTo>
                  <a:lnTo>
                    <a:pt x="2267" y="814"/>
                  </a:lnTo>
                  <a:cubicBezTo>
                    <a:pt x="2189" y="842"/>
                    <a:pt x="2109" y="856"/>
                    <a:pt x="2029" y="856"/>
                  </a:cubicBezTo>
                  <a:cubicBezTo>
                    <a:pt x="1914" y="856"/>
                    <a:pt x="1801" y="827"/>
                    <a:pt x="1699" y="771"/>
                  </a:cubicBezTo>
                  <a:lnTo>
                    <a:pt x="284" y="1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4" name="Google Shape;13912;p90">
              <a:extLst>
                <a:ext uri="{FF2B5EF4-FFF2-40B4-BE49-F238E27FC236}">
                  <a16:creationId xmlns:a16="http://schemas.microsoft.com/office/drawing/2014/main" id="{4D293D46-76CB-4936-A5C2-4A931472C760}"/>
                </a:ext>
              </a:extLst>
            </p:cNvPr>
            <p:cNvSpPr/>
            <p:nvPr/>
          </p:nvSpPr>
          <p:spPr>
            <a:xfrm>
              <a:off x="6686300" y="2082046"/>
              <a:ext cx="193008" cy="174806"/>
            </a:xfrm>
            <a:custGeom>
              <a:avLst/>
              <a:gdLst/>
              <a:ahLst/>
              <a:cxnLst/>
              <a:rect l="l" t="t" r="r" b="b"/>
              <a:pathLst>
                <a:path w="7359" h="6665" extrusionOk="0">
                  <a:moveTo>
                    <a:pt x="2306" y="1"/>
                  </a:moveTo>
                  <a:lnTo>
                    <a:pt x="1" y="4153"/>
                  </a:lnTo>
                  <a:lnTo>
                    <a:pt x="4707" y="6665"/>
                  </a:lnTo>
                  <a:lnTo>
                    <a:pt x="7358" y="1805"/>
                  </a:lnTo>
                  <a:lnTo>
                    <a:pt x="4971" y="799"/>
                  </a:lnTo>
                  <a:lnTo>
                    <a:pt x="3894" y="924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5" name="Google Shape;13913;p90">
              <a:extLst>
                <a:ext uri="{FF2B5EF4-FFF2-40B4-BE49-F238E27FC236}">
                  <a16:creationId xmlns:a16="http://schemas.microsoft.com/office/drawing/2014/main" id="{AF0FA7A3-1CD0-4F70-B3D8-136D7D50102F}"/>
                </a:ext>
              </a:extLst>
            </p:cNvPr>
            <p:cNvSpPr/>
            <p:nvPr/>
          </p:nvSpPr>
          <p:spPr>
            <a:xfrm>
              <a:off x="6677855" y="2062481"/>
              <a:ext cx="106405" cy="154008"/>
            </a:xfrm>
            <a:custGeom>
              <a:avLst/>
              <a:gdLst/>
              <a:ahLst/>
              <a:cxnLst/>
              <a:rect l="l" t="t" r="r" b="b"/>
              <a:pathLst>
                <a:path w="4057" h="5872" extrusionOk="0">
                  <a:moveTo>
                    <a:pt x="3056" y="1"/>
                  </a:moveTo>
                  <a:lnTo>
                    <a:pt x="1" y="5294"/>
                  </a:lnTo>
                  <a:lnTo>
                    <a:pt x="1001" y="5871"/>
                  </a:lnTo>
                  <a:lnTo>
                    <a:pt x="4057" y="578"/>
                  </a:lnTo>
                  <a:lnTo>
                    <a:pt x="3056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6" name="Google Shape;13914;p90">
              <a:extLst>
                <a:ext uri="{FF2B5EF4-FFF2-40B4-BE49-F238E27FC236}">
                  <a16:creationId xmlns:a16="http://schemas.microsoft.com/office/drawing/2014/main" id="{580DC646-3B3D-40D6-97BC-FA0EAC71BE8E}"/>
                </a:ext>
              </a:extLst>
            </p:cNvPr>
            <p:cNvSpPr/>
            <p:nvPr/>
          </p:nvSpPr>
          <p:spPr>
            <a:xfrm>
              <a:off x="6674209" y="2014039"/>
              <a:ext cx="91245" cy="191592"/>
            </a:xfrm>
            <a:custGeom>
              <a:avLst/>
              <a:gdLst/>
              <a:ahLst/>
              <a:cxnLst/>
              <a:rect l="l" t="t" r="r" b="b"/>
              <a:pathLst>
                <a:path w="3479" h="7305" extrusionOk="0">
                  <a:moveTo>
                    <a:pt x="0" y="0"/>
                  </a:moveTo>
                  <a:lnTo>
                    <a:pt x="0" y="7064"/>
                  </a:lnTo>
                  <a:lnTo>
                    <a:pt x="419" y="7304"/>
                  </a:lnTo>
                  <a:lnTo>
                    <a:pt x="3479" y="2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7" name="Google Shape;13915;p90">
              <a:extLst>
                <a:ext uri="{FF2B5EF4-FFF2-40B4-BE49-F238E27FC236}">
                  <a16:creationId xmlns:a16="http://schemas.microsoft.com/office/drawing/2014/main" id="{F037E98A-CF7E-43E8-9677-387A75D887AF}"/>
                </a:ext>
              </a:extLst>
            </p:cNvPr>
            <p:cNvSpPr/>
            <p:nvPr/>
          </p:nvSpPr>
          <p:spPr>
            <a:xfrm>
              <a:off x="6677986" y="2167863"/>
              <a:ext cx="45715" cy="48731"/>
            </a:xfrm>
            <a:custGeom>
              <a:avLst/>
              <a:gdLst/>
              <a:ahLst/>
              <a:cxnLst/>
              <a:rect l="l" t="t" r="r" b="b"/>
              <a:pathLst>
                <a:path w="1743" h="1858" extrusionOk="0">
                  <a:moveTo>
                    <a:pt x="737" y="1"/>
                  </a:moveTo>
                  <a:lnTo>
                    <a:pt x="0" y="1281"/>
                  </a:lnTo>
                  <a:lnTo>
                    <a:pt x="996" y="1858"/>
                  </a:lnTo>
                  <a:lnTo>
                    <a:pt x="1742" y="568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8" name="Google Shape;13916;p90">
              <a:extLst>
                <a:ext uri="{FF2B5EF4-FFF2-40B4-BE49-F238E27FC236}">
                  <a16:creationId xmlns:a16="http://schemas.microsoft.com/office/drawing/2014/main" id="{3150E40B-8AC8-450D-9C17-081E2E34CF38}"/>
                </a:ext>
              </a:extLst>
            </p:cNvPr>
            <p:cNvSpPr/>
            <p:nvPr/>
          </p:nvSpPr>
          <p:spPr>
            <a:xfrm>
              <a:off x="6674209" y="2154854"/>
              <a:ext cx="30424" cy="50776"/>
            </a:xfrm>
            <a:custGeom>
              <a:avLst/>
              <a:gdLst/>
              <a:ahLst/>
              <a:cxnLst/>
              <a:rect l="l" t="t" r="r" b="b"/>
              <a:pathLst>
                <a:path w="1160" h="1936" extrusionOk="0">
                  <a:moveTo>
                    <a:pt x="0" y="1"/>
                  </a:moveTo>
                  <a:lnTo>
                    <a:pt x="0" y="1695"/>
                  </a:lnTo>
                  <a:lnTo>
                    <a:pt x="419" y="1935"/>
                  </a:lnTo>
                  <a:lnTo>
                    <a:pt x="1160" y="6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9" name="Google Shape;13917;p90">
              <a:extLst>
                <a:ext uri="{FF2B5EF4-FFF2-40B4-BE49-F238E27FC236}">
                  <a16:creationId xmlns:a16="http://schemas.microsoft.com/office/drawing/2014/main" id="{9756E30B-FA6B-400A-B603-85D397975E52}"/>
                </a:ext>
              </a:extLst>
            </p:cNvPr>
            <p:cNvSpPr/>
            <p:nvPr/>
          </p:nvSpPr>
          <p:spPr>
            <a:xfrm>
              <a:off x="6726061" y="2182183"/>
              <a:ext cx="81436" cy="65411"/>
            </a:xfrm>
            <a:custGeom>
              <a:avLst/>
              <a:gdLst/>
              <a:ahLst/>
              <a:cxnLst/>
              <a:rect l="l" t="t" r="r" b="b"/>
              <a:pathLst>
                <a:path w="3105" h="2494" extrusionOk="0">
                  <a:moveTo>
                    <a:pt x="2321" y="1"/>
                  </a:moveTo>
                  <a:cubicBezTo>
                    <a:pt x="2180" y="1"/>
                    <a:pt x="2038" y="44"/>
                    <a:pt x="1916" y="133"/>
                  </a:cubicBezTo>
                  <a:lnTo>
                    <a:pt x="386" y="1240"/>
                  </a:lnTo>
                  <a:cubicBezTo>
                    <a:pt x="73" y="1461"/>
                    <a:pt x="1" y="1894"/>
                    <a:pt x="227" y="2207"/>
                  </a:cubicBezTo>
                  <a:cubicBezTo>
                    <a:pt x="364" y="2393"/>
                    <a:pt x="574" y="2493"/>
                    <a:pt x="788" y="2493"/>
                  </a:cubicBezTo>
                  <a:cubicBezTo>
                    <a:pt x="929" y="2493"/>
                    <a:pt x="1070" y="2450"/>
                    <a:pt x="1194" y="2361"/>
                  </a:cubicBezTo>
                  <a:lnTo>
                    <a:pt x="2724" y="1254"/>
                  </a:lnTo>
                  <a:cubicBezTo>
                    <a:pt x="3042" y="1028"/>
                    <a:pt x="3104" y="581"/>
                    <a:pt x="2868" y="273"/>
                  </a:cubicBezTo>
                  <a:cubicBezTo>
                    <a:pt x="2734" y="95"/>
                    <a:pt x="2529" y="1"/>
                    <a:pt x="2321" y="1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0" name="Google Shape;13918;p90">
              <a:extLst>
                <a:ext uri="{FF2B5EF4-FFF2-40B4-BE49-F238E27FC236}">
                  <a16:creationId xmlns:a16="http://schemas.microsoft.com/office/drawing/2014/main" id="{F0959AAB-C504-4E3B-AE4E-2411EF2062BE}"/>
                </a:ext>
              </a:extLst>
            </p:cNvPr>
            <p:cNvSpPr/>
            <p:nvPr/>
          </p:nvSpPr>
          <p:spPr>
            <a:xfrm>
              <a:off x="6729969" y="2183521"/>
              <a:ext cx="77528" cy="64048"/>
            </a:xfrm>
            <a:custGeom>
              <a:avLst/>
              <a:gdLst/>
              <a:ahLst/>
              <a:cxnLst/>
              <a:rect l="l" t="t" r="r" b="b"/>
              <a:pathLst>
                <a:path w="2956" h="2442" extrusionOk="0">
                  <a:moveTo>
                    <a:pt x="2426" y="0"/>
                  </a:moveTo>
                  <a:cubicBezTo>
                    <a:pt x="2546" y="294"/>
                    <a:pt x="2450" y="631"/>
                    <a:pt x="2190" y="818"/>
                  </a:cubicBezTo>
                  <a:lnTo>
                    <a:pt x="660" y="1925"/>
                  </a:lnTo>
                  <a:cubicBezTo>
                    <a:pt x="539" y="2010"/>
                    <a:pt x="395" y="2054"/>
                    <a:pt x="251" y="2054"/>
                  </a:cubicBezTo>
                  <a:cubicBezTo>
                    <a:pt x="166" y="2054"/>
                    <a:pt x="81" y="2039"/>
                    <a:pt x="1" y="2007"/>
                  </a:cubicBezTo>
                  <a:lnTo>
                    <a:pt x="1" y="2007"/>
                  </a:lnTo>
                  <a:cubicBezTo>
                    <a:pt x="109" y="2283"/>
                    <a:pt x="372" y="2442"/>
                    <a:pt x="644" y="2442"/>
                  </a:cubicBezTo>
                  <a:cubicBezTo>
                    <a:pt x="783" y="2442"/>
                    <a:pt x="925" y="2400"/>
                    <a:pt x="1050" y="2310"/>
                  </a:cubicBezTo>
                  <a:lnTo>
                    <a:pt x="2580" y="1203"/>
                  </a:lnTo>
                  <a:cubicBezTo>
                    <a:pt x="2893" y="972"/>
                    <a:pt x="2955" y="530"/>
                    <a:pt x="2719" y="222"/>
                  </a:cubicBezTo>
                  <a:cubicBezTo>
                    <a:pt x="2642" y="121"/>
                    <a:pt x="2541" y="44"/>
                    <a:pt x="242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1" name="Google Shape;13919;p90">
              <a:extLst>
                <a:ext uri="{FF2B5EF4-FFF2-40B4-BE49-F238E27FC236}">
                  <a16:creationId xmlns:a16="http://schemas.microsoft.com/office/drawing/2014/main" id="{F480391D-628F-44D1-AC2C-6124F0B98FD7}"/>
                </a:ext>
              </a:extLst>
            </p:cNvPr>
            <p:cNvSpPr/>
            <p:nvPr/>
          </p:nvSpPr>
          <p:spPr>
            <a:xfrm>
              <a:off x="6757350" y="2210955"/>
              <a:ext cx="72362" cy="58933"/>
            </a:xfrm>
            <a:custGeom>
              <a:avLst/>
              <a:gdLst/>
              <a:ahLst/>
              <a:cxnLst/>
              <a:rect l="l" t="t" r="r" b="b"/>
              <a:pathLst>
                <a:path w="2759" h="2247" extrusionOk="0">
                  <a:moveTo>
                    <a:pt x="1970" y="1"/>
                  </a:moveTo>
                  <a:cubicBezTo>
                    <a:pt x="1829" y="1"/>
                    <a:pt x="1687" y="44"/>
                    <a:pt x="1565" y="133"/>
                  </a:cubicBezTo>
                  <a:lnTo>
                    <a:pt x="391" y="985"/>
                  </a:lnTo>
                  <a:cubicBezTo>
                    <a:pt x="73" y="1211"/>
                    <a:pt x="1" y="1654"/>
                    <a:pt x="227" y="1971"/>
                  </a:cubicBezTo>
                  <a:cubicBezTo>
                    <a:pt x="366" y="2150"/>
                    <a:pt x="574" y="2246"/>
                    <a:pt x="785" y="2246"/>
                  </a:cubicBezTo>
                  <a:cubicBezTo>
                    <a:pt x="925" y="2246"/>
                    <a:pt x="1067" y="2204"/>
                    <a:pt x="1189" y="2116"/>
                  </a:cubicBezTo>
                  <a:lnTo>
                    <a:pt x="2378" y="1254"/>
                  </a:lnTo>
                  <a:cubicBezTo>
                    <a:pt x="2691" y="1023"/>
                    <a:pt x="2758" y="581"/>
                    <a:pt x="2522" y="273"/>
                  </a:cubicBezTo>
                  <a:cubicBezTo>
                    <a:pt x="2385" y="95"/>
                    <a:pt x="2178" y="1"/>
                    <a:pt x="1970" y="1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2" name="Google Shape;13920;p90">
              <a:extLst>
                <a:ext uri="{FF2B5EF4-FFF2-40B4-BE49-F238E27FC236}">
                  <a16:creationId xmlns:a16="http://schemas.microsoft.com/office/drawing/2014/main" id="{54CB0706-D970-42C6-88A6-274A8CB40268}"/>
                </a:ext>
              </a:extLst>
            </p:cNvPr>
            <p:cNvSpPr/>
            <p:nvPr/>
          </p:nvSpPr>
          <p:spPr>
            <a:xfrm>
              <a:off x="6761022" y="2212292"/>
              <a:ext cx="68690" cy="57491"/>
            </a:xfrm>
            <a:custGeom>
              <a:avLst/>
              <a:gdLst/>
              <a:ahLst/>
              <a:cxnLst/>
              <a:rect l="l" t="t" r="r" b="b"/>
              <a:pathLst>
                <a:path w="2619" h="2192" extrusionOk="0">
                  <a:moveTo>
                    <a:pt x="2089" y="0"/>
                  </a:moveTo>
                  <a:lnTo>
                    <a:pt x="2089" y="0"/>
                  </a:lnTo>
                  <a:cubicBezTo>
                    <a:pt x="2209" y="294"/>
                    <a:pt x="2108" y="631"/>
                    <a:pt x="1853" y="818"/>
                  </a:cubicBezTo>
                  <a:lnTo>
                    <a:pt x="665" y="1680"/>
                  </a:lnTo>
                  <a:cubicBezTo>
                    <a:pt x="543" y="1764"/>
                    <a:pt x="400" y="1809"/>
                    <a:pt x="254" y="1809"/>
                  </a:cubicBezTo>
                  <a:cubicBezTo>
                    <a:pt x="169" y="1809"/>
                    <a:pt x="83" y="1794"/>
                    <a:pt x="1" y="1761"/>
                  </a:cubicBezTo>
                  <a:lnTo>
                    <a:pt x="1" y="1761"/>
                  </a:lnTo>
                  <a:cubicBezTo>
                    <a:pt x="25" y="1814"/>
                    <a:pt x="53" y="1867"/>
                    <a:pt x="92" y="1915"/>
                  </a:cubicBezTo>
                  <a:cubicBezTo>
                    <a:pt x="227" y="2097"/>
                    <a:pt x="433" y="2192"/>
                    <a:pt x="642" y="2192"/>
                  </a:cubicBezTo>
                  <a:cubicBezTo>
                    <a:pt x="783" y="2192"/>
                    <a:pt x="926" y="2149"/>
                    <a:pt x="1049" y="2060"/>
                  </a:cubicBezTo>
                  <a:lnTo>
                    <a:pt x="2238" y="1203"/>
                  </a:lnTo>
                  <a:cubicBezTo>
                    <a:pt x="2551" y="972"/>
                    <a:pt x="2618" y="530"/>
                    <a:pt x="2378" y="222"/>
                  </a:cubicBezTo>
                  <a:cubicBezTo>
                    <a:pt x="2305" y="121"/>
                    <a:pt x="2204" y="48"/>
                    <a:pt x="208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3" name="Google Shape;13921;p90">
              <a:extLst>
                <a:ext uri="{FF2B5EF4-FFF2-40B4-BE49-F238E27FC236}">
                  <a16:creationId xmlns:a16="http://schemas.microsoft.com/office/drawing/2014/main" id="{96A3C346-ADF4-4A73-BE41-363CC7666DD5}"/>
                </a:ext>
              </a:extLst>
            </p:cNvPr>
            <p:cNvSpPr/>
            <p:nvPr/>
          </p:nvSpPr>
          <p:spPr>
            <a:xfrm>
              <a:off x="6788272" y="2239831"/>
              <a:ext cx="63523" cy="52376"/>
            </a:xfrm>
            <a:custGeom>
              <a:avLst/>
              <a:gdLst/>
              <a:ahLst/>
              <a:cxnLst/>
              <a:rect l="l" t="t" r="r" b="b"/>
              <a:pathLst>
                <a:path w="2422" h="1997" extrusionOk="0">
                  <a:moveTo>
                    <a:pt x="1631" y="0"/>
                  </a:moveTo>
                  <a:cubicBezTo>
                    <a:pt x="1491" y="0"/>
                    <a:pt x="1350" y="42"/>
                    <a:pt x="1228" y="129"/>
                  </a:cubicBezTo>
                  <a:lnTo>
                    <a:pt x="381" y="740"/>
                  </a:lnTo>
                  <a:cubicBezTo>
                    <a:pt x="73" y="966"/>
                    <a:pt x="1" y="1399"/>
                    <a:pt x="227" y="1707"/>
                  </a:cubicBezTo>
                  <a:cubicBezTo>
                    <a:pt x="361" y="1897"/>
                    <a:pt x="572" y="1996"/>
                    <a:pt x="788" y="1996"/>
                  </a:cubicBezTo>
                  <a:cubicBezTo>
                    <a:pt x="928" y="1996"/>
                    <a:pt x="1071" y="1954"/>
                    <a:pt x="1194" y="1866"/>
                  </a:cubicBezTo>
                  <a:lnTo>
                    <a:pt x="2041" y="1250"/>
                  </a:lnTo>
                  <a:cubicBezTo>
                    <a:pt x="2354" y="1024"/>
                    <a:pt x="2421" y="577"/>
                    <a:pt x="2181" y="269"/>
                  </a:cubicBezTo>
                  <a:cubicBezTo>
                    <a:pt x="2045" y="93"/>
                    <a:pt x="1839" y="0"/>
                    <a:pt x="1631" y="0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4" name="Google Shape;13922;p90">
              <a:extLst>
                <a:ext uri="{FF2B5EF4-FFF2-40B4-BE49-F238E27FC236}">
                  <a16:creationId xmlns:a16="http://schemas.microsoft.com/office/drawing/2014/main" id="{2DFF1B36-8348-4771-9FA7-FC79CA117DA6}"/>
                </a:ext>
              </a:extLst>
            </p:cNvPr>
            <p:cNvSpPr/>
            <p:nvPr/>
          </p:nvSpPr>
          <p:spPr>
            <a:xfrm>
              <a:off x="6791813" y="2240801"/>
              <a:ext cx="59982" cy="51406"/>
            </a:xfrm>
            <a:custGeom>
              <a:avLst/>
              <a:gdLst/>
              <a:ahLst/>
              <a:cxnLst/>
              <a:rect l="l" t="t" r="r" b="b"/>
              <a:pathLst>
                <a:path w="2287" h="1960" extrusionOk="0">
                  <a:moveTo>
                    <a:pt x="1733" y="1"/>
                  </a:moveTo>
                  <a:lnTo>
                    <a:pt x="1733" y="1"/>
                  </a:lnTo>
                  <a:cubicBezTo>
                    <a:pt x="1834" y="289"/>
                    <a:pt x="1733" y="612"/>
                    <a:pt x="1483" y="790"/>
                  </a:cubicBezTo>
                  <a:lnTo>
                    <a:pt x="636" y="1406"/>
                  </a:lnTo>
                  <a:cubicBezTo>
                    <a:pt x="516" y="1491"/>
                    <a:pt x="374" y="1535"/>
                    <a:pt x="229" y="1535"/>
                  </a:cubicBezTo>
                  <a:cubicBezTo>
                    <a:pt x="153" y="1535"/>
                    <a:pt x="76" y="1522"/>
                    <a:pt x="1" y="1497"/>
                  </a:cubicBezTo>
                  <a:lnTo>
                    <a:pt x="1" y="1497"/>
                  </a:lnTo>
                  <a:cubicBezTo>
                    <a:pt x="25" y="1560"/>
                    <a:pt x="53" y="1618"/>
                    <a:pt x="92" y="1670"/>
                  </a:cubicBezTo>
                  <a:cubicBezTo>
                    <a:pt x="229" y="1860"/>
                    <a:pt x="441" y="1959"/>
                    <a:pt x="656" y="1959"/>
                  </a:cubicBezTo>
                  <a:cubicBezTo>
                    <a:pt x="796" y="1959"/>
                    <a:pt x="938" y="1917"/>
                    <a:pt x="1059" y="1829"/>
                  </a:cubicBezTo>
                  <a:lnTo>
                    <a:pt x="1906" y="1213"/>
                  </a:lnTo>
                  <a:cubicBezTo>
                    <a:pt x="2224" y="987"/>
                    <a:pt x="2286" y="540"/>
                    <a:pt x="2050" y="232"/>
                  </a:cubicBezTo>
                  <a:cubicBezTo>
                    <a:pt x="1969" y="126"/>
                    <a:pt x="1858" y="44"/>
                    <a:pt x="173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5" name="Google Shape;13923;p90">
              <a:extLst>
                <a:ext uri="{FF2B5EF4-FFF2-40B4-BE49-F238E27FC236}">
                  <a16:creationId xmlns:a16="http://schemas.microsoft.com/office/drawing/2014/main" id="{66923688-EB0E-4C8F-843F-46055B8E72A4}"/>
                </a:ext>
              </a:extLst>
            </p:cNvPr>
            <p:cNvSpPr/>
            <p:nvPr/>
          </p:nvSpPr>
          <p:spPr>
            <a:xfrm>
              <a:off x="6819457" y="2268629"/>
              <a:ext cx="54422" cy="45846"/>
            </a:xfrm>
            <a:custGeom>
              <a:avLst/>
              <a:gdLst/>
              <a:ahLst/>
              <a:cxnLst/>
              <a:rect l="l" t="t" r="r" b="b"/>
              <a:pathLst>
                <a:path w="2075" h="1748" extrusionOk="0">
                  <a:moveTo>
                    <a:pt x="1291" y="0"/>
                  </a:moveTo>
                  <a:cubicBezTo>
                    <a:pt x="1150" y="0"/>
                    <a:pt x="1009" y="43"/>
                    <a:pt x="886" y="133"/>
                  </a:cubicBezTo>
                  <a:lnTo>
                    <a:pt x="380" y="494"/>
                  </a:lnTo>
                  <a:cubicBezTo>
                    <a:pt x="68" y="720"/>
                    <a:pt x="0" y="1153"/>
                    <a:pt x="222" y="1461"/>
                  </a:cubicBezTo>
                  <a:cubicBezTo>
                    <a:pt x="358" y="1647"/>
                    <a:pt x="571" y="1747"/>
                    <a:pt x="785" y="1747"/>
                  </a:cubicBezTo>
                  <a:cubicBezTo>
                    <a:pt x="926" y="1747"/>
                    <a:pt x="1067" y="1705"/>
                    <a:pt x="1189" y="1615"/>
                  </a:cubicBezTo>
                  <a:lnTo>
                    <a:pt x="1694" y="1254"/>
                  </a:lnTo>
                  <a:cubicBezTo>
                    <a:pt x="2012" y="1023"/>
                    <a:pt x="2074" y="581"/>
                    <a:pt x="1838" y="268"/>
                  </a:cubicBezTo>
                  <a:cubicBezTo>
                    <a:pt x="1701" y="93"/>
                    <a:pt x="1497" y="0"/>
                    <a:pt x="1291" y="0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6" name="Google Shape;13924;p90">
              <a:extLst>
                <a:ext uri="{FF2B5EF4-FFF2-40B4-BE49-F238E27FC236}">
                  <a16:creationId xmlns:a16="http://schemas.microsoft.com/office/drawing/2014/main" id="{7441178A-72CF-4FAB-BBB3-61BB35C42158}"/>
                </a:ext>
              </a:extLst>
            </p:cNvPr>
            <p:cNvSpPr/>
            <p:nvPr/>
          </p:nvSpPr>
          <p:spPr>
            <a:xfrm>
              <a:off x="6822998" y="2269835"/>
              <a:ext cx="50881" cy="44692"/>
            </a:xfrm>
            <a:custGeom>
              <a:avLst/>
              <a:gdLst/>
              <a:ahLst/>
              <a:cxnLst/>
              <a:rect l="l" t="t" r="r" b="b"/>
              <a:pathLst>
                <a:path w="1940" h="1704" extrusionOk="0">
                  <a:moveTo>
                    <a:pt x="1405" y="0"/>
                  </a:moveTo>
                  <a:lnTo>
                    <a:pt x="1405" y="0"/>
                  </a:lnTo>
                  <a:cubicBezTo>
                    <a:pt x="1516" y="294"/>
                    <a:pt x="1420" y="626"/>
                    <a:pt x="1165" y="809"/>
                  </a:cubicBezTo>
                  <a:lnTo>
                    <a:pt x="659" y="1175"/>
                  </a:lnTo>
                  <a:cubicBezTo>
                    <a:pt x="538" y="1262"/>
                    <a:pt x="396" y="1306"/>
                    <a:pt x="251" y="1306"/>
                  </a:cubicBezTo>
                  <a:cubicBezTo>
                    <a:pt x="167" y="1306"/>
                    <a:pt x="82" y="1291"/>
                    <a:pt x="0" y="1261"/>
                  </a:cubicBezTo>
                  <a:lnTo>
                    <a:pt x="0" y="1261"/>
                  </a:lnTo>
                  <a:cubicBezTo>
                    <a:pt x="108" y="1541"/>
                    <a:pt x="372" y="1703"/>
                    <a:pt x="645" y="1703"/>
                  </a:cubicBezTo>
                  <a:cubicBezTo>
                    <a:pt x="785" y="1703"/>
                    <a:pt x="928" y="1660"/>
                    <a:pt x="1054" y="1569"/>
                  </a:cubicBezTo>
                  <a:lnTo>
                    <a:pt x="1559" y="1203"/>
                  </a:lnTo>
                  <a:cubicBezTo>
                    <a:pt x="1872" y="977"/>
                    <a:pt x="1939" y="535"/>
                    <a:pt x="1703" y="222"/>
                  </a:cubicBezTo>
                  <a:cubicBezTo>
                    <a:pt x="1626" y="121"/>
                    <a:pt x="1521" y="44"/>
                    <a:pt x="140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7" name="Google Shape;13925;p90">
              <a:extLst>
                <a:ext uri="{FF2B5EF4-FFF2-40B4-BE49-F238E27FC236}">
                  <a16:creationId xmlns:a16="http://schemas.microsoft.com/office/drawing/2014/main" id="{3E7133D4-2E8E-42A0-8E4D-2C939DEA10CE}"/>
                </a:ext>
              </a:extLst>
            </p:cNvPr>
            <p:cNvSpPr/>
            <p:nvPr/>
          </p:nvSpPr>
          <p:spPr>
            <a:xfrm>
              <a:off x="6825384" y="2088105"/>
              <a:ext cx="78787" cy="121066"/>
            </a:xfrm>
            <a:custGeom>
              <a:avLst/>
              <a:gdLst/>
              <a:ahLst/>
              <a:cxnLst/>
              <a:rect l="l" t="t" r="r" b="b"/>
              <a:pathLst>
                <a:path w="3004" h="4616" extrusionOk="0">
                  <a:moveTo>
                    <a:pt x="462" y="1"/>
                  </a:moveTo>
                  <a:lnTo>
                    <a:pt x="0" y="1848"/>
                  </a:lnTo>
                  <a:lnTo>
                    <a:pt x="0" y="3691"/>
                  </a:lnTo>
                  <a:cubicBezTo>
                    <a:pt x="0" y="4201"/>
                    <a:pt x="414" y="4615"/>
                    <a:pt x="924" y="4615"/>
                  </a:cubicBezTo>
                  <a:cubicBezTo>
                    <a:pt x="1434" y="4615"/>
                    <a:pt x="1848" y="4201"/>
                    <a:pt x="1848" y="3691"/>
                  </a:cubicBezTo>
                  <a:lnTo>
                    <a:pt x="1848" y="1848"/>
                  </a:lnTo>
                  <a:lnTo>
                    <a:pt x="3003" y="1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8" name="Google Shape;13926;p90">
              <a:extLst>
                <a:ext uri="{FF2B5EF4-FFF2-40B4-BE49-F238E27FC236}">
                  <a16:creationId xmlns:a16="http://schemas.microsoft.com/office/drawing/2014/main" id="{46B34CA3-BD25-493A-8CEA-66E9D968F105}"/>
                </a:ext>
              </a:extLst>
            </p:cNvPr>
            <p:cNvSpPr/>
            <p:nvPr/>
          </p:nvSpPr>
          <p:spPr>
            <a:xfrm>
              <a:off x="6825384" y="2088105"/>
              <a:ext cx="33335" cy="121066"/>
            </a:xfrm>
            <a:custGeom>
              <a:avLst/>
              <a:gdLst/>
              <a:ahLst/>
              <a:cxnLst/>
              <a:rect l="l" t="t" r="r" b="b"/>
              <a:pathLst>
                <a:path w="1271" h="4616" extrusionOk="0">
                  <a:moveTo>
                    <a:pt x="462" y="1"/>
                  </a:moveTo>
                  <a:lnTo>
                    <a:pt x="0" y="1848"/>
                  </a:lnTo>
                  <a:lnTo>
                    <a:pt x="0" y="3691"/>
                  </a:lnTo>
                  <a:cubicBezTo>
                    <a:pt x="0" y="4201"/>
                    <a:pt x="414" y="4615"/>
                    <a:pt x="924" y="4615"/>
                  </a:cubicBezTo>
                  <a:cubicBezTo>
                    <a:pt x="1045" y="4615"/>
                    <a:pt x="1160" y="4591"/>
                    <a:pt x="1271" y="4548"/>
                  </a:cubicBezTo>
                  <a:cubicBezTo>
                    <a:pt x="920" y="4408"/>
                    <a:pt x="693" y="4066"/>
                    <a:pt x="693" y="3691"/>
                  </a:cubicBezTo>
                  <a:lnTo>
                    <a:pt x="693" y="1848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9" name="Google Shape;13927;p90">
              <a:extLst>
                <a:ext uri="{FF2B5EF4-FFF2-40B4-BE49-F238E27FC236}">
                  <a16:creationId xmlns:a16="http://schemas.microsoft.com/office/drawing/2014/main" id="{941DEDCB-778D-4E87-898D-BA4766AC8899}"/>
                </a:ext>
              </a:extLst>
            </p:cNvPr>
            <p:cNvSpPr/>
            <p:nvPr/>
          </p:nvSpPr>
          <p:spPr>
            <a:xfrm>
              <a:off x="6666052" y="2008452"/>
              <a:ext cx="391341" cy="311766"/>
            </a:xfrm>
            <a:custGeom>
              <a:avLst/>
              <a:gdLst/>
              <a:ahLst/>
              <a:cxnLst/>
              <a:rect l="l" t="t" r="r" b="b"/>
              <a:pathLst>
                <a:path w="14921" h="11887" extrusionOk="0">
                  <a:moveTo>
                    <a:pt x="9044" y="3254"/>
                  </a:moveTo>
                  <a:lnTo>
                    <a:pt x="10228" y="3644"/>
                  </a:lnTo>
                  <a:cubicBezTo>
                    <a:pt x="10250" y="3652"/>
                    <a:pt x="10272" y="3655"/>
                    <a:pt x="10295" y="3655"/>
                  </a:cubicBezTo>
                  <a:cubicBezTo>
                    <a:pt x="10341" y="3655"/>
                    <a:pt x="10386" y="3639"/>
                    <a:pt x="10425" y="3610"/>
                  </a:cubicBezTo>
                  <a:lnTo>
                    <a:pt x="10796" y="3331"/>
                  </a:lnTo>
                  <a:lnTo>
                    <a:pt x="13385" y="6728"/>
                  </a:lnTo>
                  <a:lnTo>
                    <a:pt x="12980" y="7012"/>
                  </a:lnTo>
                  <a:cubicBezTo>
                    <a:pt x="12951" y="6993"/>
                    <a:pt x="12927" y="6974"/>
                    <a:pt x="12894" y="6959"/>
                  </a:cubicBezTo>
                  <a:lnTo>
                    <a:pt x="8409" y="4515"/>
                  </a:lnTo>
                  <a:lnTo>
                    <a:pt x="8578" y="4250"/>
                  </a:lnTo>
                  <a:cubicBezTo>
                    <a:pt x="8672" y="4081"/>
                    <a:pt x="8529" y="3924"/>
                    <a:pt x="8381" y="3924"/>
                  </a:cubicBezTo>
                  <a:cubicBezTo>
                    <a:pt x="8318" y="3924"/>
                    <a:pt x="8254" y="3952"/>
                    <a:pt x="8207" y="4019"/>
                  </a:cubicBezTo>
                  <a:lnTo>
                    <a:pt x="7740" y="4770"/>
                  </a:lnTo>
                  <a:cubicBezTo>
                    <a:pt x="7721" y="4803"/>
                    <a:pt x="7707" y="4842"/>
                    <a:pt x="7707" y="4885"/>
                  </a:cubicBezTo>
                  <a:lnTo>
                    <a:pt x="7707" y="6728"/>
                  </a:lnTo>
                  <a:cubicBezTo>
                    <a:pt x="7697" y="7113"/>
                    <a:pt x="7384" y="7416"/>
                    <a:pt x="6999" y="7416"/>
                  </a:cubicBezTo>
                  <a:cubicBezTo>
                    <a:pt x="6619" y="7416"/>
                    <a:pt x="6306" y="7113"/>
                    <a:pt x="6297" y="6728"/>
                  </a:cubicBezTo>
                  <a:lnTo>
                    <a:pt x="6297" y="4909"/>
                  </a:lnTo>
                  <a:lnTo>
                    <a:pt x="6711" y="3254"/>
                  </a:lnTo>
                  <a:close/>
                  <a:moveTo>
                    <a:pt x="3867" y="2518"/>
                  </a:moveTo>
                  <a:lnTo>
                    <a:pt x="4213" y="2715"/>
                  </a:lnTo>
                  <a:lnTo>
                    <a:pt x="1374" y="7642"/>
                  </a:lnTo>
                  <a:lnTo>
                    <a:pt x="1028" y="7440"/>
                  </a:lnTo>
                  <a:lnTo>
                    <a:pt x="3867" y="2518"/>
                  </a:lnTo>
                  <a:close/>
                  <a:moveTo>
                    <a:pt x="4613" y="6841"/>
                  </a:moveTo>
                  <a:cubicBezTo>
                    <a:pt x="4760" y="6841"/>
                    <a:pt x="4905" y="6911"/>
                    <a:pt x="4998" y="7041"/>
                  </a:cubicBezTo>
                  <a:cubicBezTo>
                    <a:pt x="5152" y="7253"/>
                    <a:pt x="5104" y="7551"/>
                    <a:pt x="4892" y="7705"/>
                  </a:cubicBezTo>
                  <a:lnTo>
                    <a:pt x="3357" y="8807"/>
                  </a:lnTo>
                  <a:cubicBezTo>
                    <a:pt x="3273" y="8868"/>
                    <a:pt x="3176" y="8897"/>
                    <a:pt x="3079" y="8897"/>
                  </a:cubicBezTo>
                  <a:cubicBezTo>
                    <a:pt x="2932" y="8897"/>
                    <a:pt x="2788" y="8829"/>
                    <a:pt x="2698" y="8701"/>
                  </a:cubicBezTo>
                  <a:cubicBezTo>
                    <a:pt x="2544" y="8489"/>
                    <a:pt x="2592" y="8196"/>
                    <a:pt x="2804" y="8042"/>
                  </a:cubicBezTo>
                  <a:lnTo>
                    <a:pt x="4334" y="6935"/>
                  </a:lnTo>
                  <a:cubicBezTo>
                    <a:pt x="4418" y="6872"/>
                    <a:pt x="4516" y="6841"/>
                    <a:pt x="4613" y="6841"/>
                  </a:cubicBezTo>
                  <a:close/>
                  <a:moveTo>
                    <a:pt x="5456" y="7936"/>
                  </a:moveTo>
                  <a:cubicBezTo>
                    <a:pt x="5600" y="7936"/>
                    <a:pt x="5739" y="8003"/>
                    <a:pt x="5830" y="8124"/>
                  </a:cubicBezTo>
                  <a:cubicBezTo>
                    <a:pt x="5994" y="8335"/>
                    <a:pt x="5946" y="8638"/>
                    <a:pt x="5734" y="8797"/>
                  </a:cubicBezTo>
                  <a:lnTo>
                    <a:pt x="4545" y="9659"/>
                  </a:lnTo>
                  <a:cubicBezTo>
                    <a:pt x="4460" y="9718"/>
                    <a:pt x="4362" y="9747"/>
                    <a:pt x="4265" y="9747"/>
                  </a:cubicBezTo>
                  <a:cubicBezTo>
                    <a:pt x="4120" y="9747"/>
                    <a:pt x="3976" y="9683"/>
                    <a:pt x="3881" y="9562"/>
                  </a:cubicBezTo>
                  <a:lnTo>
                    <a:pt x="3886" y="9562"/>
                  </a:lnTo>
                  <a:cubicBezTo>
                    <a:pt x="3732" y="9341"/>
                    <a:pt x="3780" y="9038"/>
                    <a:pt x="4002" y="8879"/>
                  </a:cubicBezTo>
                  <a:lnTo>
                    <a:pt x="5142" y="8051"/>
                  </a:lnTo>
                  <a:cubicBezTo>
                    <a:pt x="5181" y="8023"/>
                    <a:pt x="5224" y="7994"/>
                    <a:pt x="5272" y="7974"/>
                  </a:cubicBezTo>
                  <a:cubicBezTo>
                    <a:pt x="5332" y="7948"/>
                    <a:pt x="5394" y="7936"/>
                    <a:pt x="5456" y="7936"/>
                  </a:cubicBezTo>
                  <a:close/>
                  <a:moveTo>
                    <a:pt x="6297" y="9036"/>
                  </a:moveTo>
                  <a:cubicBezTo>
                    <a:pt x="6440" y="9036"/>
                    <a:pt x="6582" y="9100"/>
                    <a:pt x="6677" y="9221"/>
                  </a:cubicBezTo>
                  <a:cubicBezTo>
                    <a:pt x="6836" y="9437"/>
                    <a:pt x="6792" y="9740"/>
                    <a:pt x="6576" y="9899"/>
                  </a:cubicBezTo>
                  <a:lnTo>
                    <a:pt x="5729" y="10510"/>
                  </a:lnTo>
                  <a:cubicBezTo>
                    <a:pt x="5648" y="10572"/>
                    <a:pt x="5549" y="10603"/>
                    <a:pt x="5448" y="10603"/>
                  </a:cubicBezTo>
                  <a:cubicBezTo>
                    <a:pt x="5423" y="10603"/>
                    <a:pt x="5398" y="10601"/>
                    <a:pt x="5373" y="10597"/>
                  </a:cubicBezTo>
                  <a:lnTo>
                    <a:pt x="5378" y="10597"/>
                  </a:lnTo>
                  <a:cubicBezTo>
                    <a:pt x="4959" y="10529"/>
                    <a:pt x="4829" y="9986"/>
                    <a:pt x="5171" y="9740"/>
                  </a:cubicBezTo>
                  <a:lnTo>
                    <a:pt x="5989" y="9148"/>
                  </a:lnTo>
                  <a:lnTo>
                    <a:pt x="6018" y="9124"/>
                  </a:lnTo>
                  <a:cubicBezTo>
                    <a:pt x="6103" y="9065"/>
                    <a:pt x="6200" y="9036"/>
                    <a:pt x="6297" y="9036"/>
                  </a:cubicBezTo>
                  <a:close/>
                  <a:moveTo>
                    <a:pt x="4156" y="3682"/>
                  </a:moveTo>
                  <a:lnTo>
                    <a:pt x="4560" y="3913"/>
                  </a:lnTo>
                  <a:cubicBezTo>
                    <a:pt x="4592" y="3933"/>
                    <a:pt x="4631" y="3943"/>
                    <a:pt x="4671" y="3943"/>
                  </a:cubicBezTo>
                  <a:cubicBezTo>
                    <a:pt x="4678" y="3943"/>
                    <a:pt x="4687" y="3943"/>
                    <a:pt x="4695" y="3942"/>
                  </a:cubicBezTo>
                  <a:lnTo>
                    <a:pt x="5710" y="3822"/>
                  </a:lnTo>
                  <a:lnTo>
                    <a:pt x="6080" y="3976"/>
                  </a:lnTo>
                  <a:lnTo>
                    <a:pt x="5869" y="4828"/>
                  </a:lnTo>
                  <a:cubicBezTo>
                    <a:pt x="5864" y="4842"/>
                    <a:pt x="5864" y="4861"/>
                    <a:pt x="5859" y="4880"/>
                  </a:cubicBezTo>
                  <a:lnTo>
                    <a:pt x="5859" y="6723"/>
                  </a:lnTo>
                  <a:cubicBezTo>
                    <a:pt x="5859" y="7354"/>
                    <a:pt x="6369" y="7864"/>
                    <a:pt x="6999" y="7864"/>
                  </a:cubicBezTo>
                  <a:cubicBezTo>
                    <a:pt x="7630" y="7864"/>
                    <a:pt x="8140" y="7354"/>
                    <a:pt x="8140" y="6723"/>
                  </a:cubicBezTo>
                  <a:lnTo>
                    <a:pt x="8140" y="4948"/>
                  </a:lnTo>
                  <a:lnTo>
                    <a:pt x="8178" y="4885"/>
                  </a:lnTo>
                  <a:lnTo>
                    <a:pt x="12687" y="7344"/>
                  </a:lnTo>
                  <a:cubicBezTo>
                    <a:pt x="12913" y="7469"/>
                    <a:pt x="12995" y="7753"/>
                    <a:pt x="12874" y="7984"/>
                  </a:cubicBezTo>
                  <a:lnTo>
                    <a:pt x="12879" y="7984"/>
                  </a:lnTo>
                  <a:cubicBezTo>
                    <a:pt x="12789" y="8141"/>
                    <a:pt x="12625" y="8231"/>
                    <a:pt x="12455" y="8231"/>
                  </a:cubicBezTo>
                  <a:cubicBezTo>
                    <a:pt x="12381" y="8231"/>
                    <a:pt x="12305" y="8213"/>
                    <a:pt x="12235" y="8177"/>
                  </a:cubicBezTo>
                  <a:lnTo>
                    <a:pt x="9732" y="6810"/>
                  </a:lnTo>
                  <a:cubicBezTo>
                    <a:pt x="9697" y="6792"/>
                    <a:pt x="9662" y="6784"/>
                    <a:pt x="9630" y="6784"/>
                  </a:cubicBezTo>
                  <a:cubicBezTo>
                    <a:pt x="9435" y="6784"/>
                    <a:pt x="9319" y="7070"/>
                    <a:pt x="9526" y="7190"/>
                  </a:cubicBezTo>
                  <a:lnTo>
                    <a:pt x="11619" y="8335"/>
                  </a:lnTo>
                  <a:cubicBezTo>
                    <a:pt x="11854" y="8460"/>
                    <a:pt x="11941" y="8749"/>
                    <a:pt x="11816" y="8980"/>
                  </a:cubicBezTo>
                  <a:cubicBezTo>
                    <a:pt x="11731" y="9140"/>
                    <a:pt x="11568" y="9229"/>
                    <a:pt x="11400" y="9229"/>
                  </a:cubicBezTo>
                  <a:cubicBezTo>
                    <a:pt x="11321" y="9229"/>
                    <a:pt x="11240" y="9209"/>
                    <a:pt x="11166" y="9168"/>
                  </a:cubicBezTo>
                  <a:lnTo>
                    <a:pt x="9040" y="8013"/>
                  </a:lnTo>
                  <a:cubicBezTo>
                    <a:pt x="9004" y="7995"/>
                    <a:pt x="8969" y="7987"/>
                    <a:pt x="8936" y="7987"/>
                  </a:cubicBezTo>
                  <a:cubicBezTo>
                    <a:pt x="8742" y="7987"/>
                    <a:pt x="8627" y="8269"/>
                    <a:pt x="8833" y="8393"/>
                  </a:cubicBezTo>
                  <a:lnTo>
                    <a:pt x="10555" y="9331"/>
                  </a:lnTo>
                  <a:cubicBezTo>
                    <a:pt x="10786" y="9456"/>
                    <a:pt x="10868" y="9745"/>
                    <a:pt x="10743" y="9976"/>
                  </a:cubicBezTo>
                  <a:cubicBezTo>
                    <a:pt x="10657" y="10134"/>
                    <a:pt x="10495" y="10222"/>
                    <a:pt x="10328" y="10222"/>
                  </a:cubicBezTo>
                  <a:cubicBezTo>
                    <a:pt x="10250" y="10222"/>
                    <a:pt x="10171" y="10203"/>
                    <a:pt x="10098" y="10164"/>
                  </a:cubicBezTo>
                  <a:lnTo>
                    <a:pt x="8294" y="9182"/>
                  </a:lnTo>
                  <a:cubicBezTo>
                    <a:pt x="8258" y="9164"/>
                    <a:pt x="8224" y="9156"/>
                    <a:pt x="8191" y="9156"/>
                  </a:cubicBezTo>
                  <a:cubicBezTo>
                    <a:pt x="7996" y="9156"/>
                    <a:pt x="7880" y="9443"/>
                    <a:pt x="8087" y="9562"/>
                  </a:cubicBezTo>
                  <a:lnTo>
                    <a:pt x="9482" y="10323"/>
                  </a:lnTo>
                  <a:cubicBezTo>
                    <a:pt x="9718" y="10448"/>
                    <a:pt x="9805" y="10741"/>
                    <a:pt x="9679" y="10972"/>
                  </a:cubicBezTo>
                  <a:cubicBezTo>
                    <a:pt x="9591" y="11130"/>
                    <a:pt x="9428" y="11220"/>
                    <a:pt x="9260" y="11220"/>
                  </a:cubicBezTo>
                  <a:cubicBezTo>
                    <a:pt x="9182" y="11220"/>
                    <a:pt x="9103" y="11201"/>
                    <a:pt x="9030" y="11160"/>
                  </a:cubicBezTo>
                  <a:lnTo>
                    <a:pt x="8048" y="10626"/>
                  </a:lnTo>
                  <a:cubicBezTo>
                    <a:pt x="8053" y="10135"/>
                    <a:pt x="7673" y="9726"/>
                    <a:pt x="7187" y="9702"/>
                  </a:cubicBezTo>
                  <a:cubicBezTo>
                    <a:pt x="7192" y="9683"/>
                    <a:pt x="7192" y="9663"/>
                    <a:pt x="7197" y="9644"/>
                  </a:cubicBezTo>
                  <a:cubicBezTo>
                    <a:pt x="7274" y="9110"/>
                    <a:pt x="6879" y="8629"/>
                    <a:pt x="6340" y="8600"/>
                  </a:cubicBezTo>
                  <a:cubicBezTo>
                    <a:pt x="6345" y="8581"/>
                    <a:pt x="6350" y="8561"/>
                    <a:pt x="6355" y="8542"/>
                  </a:cubicBezTo>
                  <a:cubicBezTo>
                    <a:pt x="6432" y="8013"/>
                    <a:pt x="6032" y="7532"/>
                    <a:pt x="5498" y="7503"/>
                  </a:cubicBezTo>
                  <a:cubicBezTo>
                    <a:pt x="5503" y="7484"/>
                    <a:pt x="5508" y="7464"/>
                    <a:pt x="5508" y="7440"/>
                  </a:cubicBezTo>
                  <a:cubicBezTo>
                    <a:pt x="5546" y="7200"/>
                    <a:pt x="5479" y="6950"/>
                    <a:pt x="5330" y="6757"/>
                  </a:cubicBezTo>
                  <a:cubicBezTo>
                    <a:pt x="5153" y="6523"/>
                    <a:pt x="4885" y="6401"/>
                    <a:pt x="4614" y="6401"/>
                  </a:cubicBezTo>
                  <a:cubicBezTo>
                    <a:pt x="4428" y="6401"/>
                    <a:pt x="4240" y="6459"/>
                    <a:pt x="4079" y="6579"/>
                  </a:cubicBezTo>
                  <a:lnTo>
                    <a:pt x="2568" y="7671"/>
                  </a:lnTo>
                  <a:lnTo>
                    <a:pt x="2024" y="7378"/>
                  </a:lnTo>
                  <a:lnTo>
                    <a:pt x="4156" y="3682"/>
                  </a:lnTo>
                  <a:close/>
                  <a:moveTo>
                    <a:pt x="7140" y="10138"/>
                  </a:moveTo>
                  <a:cubicBezTo>
                    <a:pt x="7282" y="10138"/>
                    <a:pt x="7424" y="10202"/>
                    <a:pt x="7519" y="10323"/>
                  </a:cubicBezTo>
                  <a:cubicBezTo>
                    <a:pt x="7596" y="10424"/>
                    <a:pt x="7630" y="10553"/>
                    <a:pt x="7610" y="10679"/>
                  </a:cubicBezTo>
                  <a:cubicBezTo>
                    <a:pt x="7596" y="10809"/>
                    <a:pt x="7524" y="10919"/>
                    <a:pt x="7423" y="10996"/>
                  </a:cubicBezTo>
                  <a:lnTo>
                    <a:pt x="6918" y="11362"/>
                  </a:lnTo>
                  <a:cubicBezTo>
                    <a:pt x="6832" y="11423"/>
                    <a:pt x="6734" y="11452"/>
                    <a:pt x="6638" y="11452"/>
                  </a:cubicBezTo>
                  <a:cubicBezTo>
                    <a:pt x="6490" y="11452"/>
                    <a:pt x="6347" y="11384"/>
                    <a:pt x="6254" y="11256"/>
                  </a:cubicBezTo>
                  <a:cubicBezTo>
                    <a:pt x="6095" y="11039"/>
                    <a:pt x="6143" y="10746"/>
                    <a:pt x="6359" y="10592"/>
                  </a:cubicBezTo>
                  <a:lnTo>
                    <a:pt x="6831" y="10250"/>
                  </a:lnTo>
                  <a:lnTo>
                    <a:pt x="6865" y="10226"/>
                  </a:lnTo>
                  <a:cubicBezTo>
                    <a:pt x="6948" y="10166"/>
                    <a:pt x="7044" y="10138"/>
                    <a:pt x="7140" y="10138"/>
                  </a:cubicBezTo>
                  <a:close/>
                  <a:moveTo>
                    <a:pt x="309" y="1"/>
                  </a:moveTo>
                  <a:cubicBezTo>
                    <a:pt x="119" y="1"/>
                    <a:pt x="1" y="278"/>
                    <a:pt x="200" y="401"/>
                  </a:cubicBezTo>
                  <a:lnTo>
                    <a:pt x="3492" y="2301"/>
                  </a:lnTo>
                  <a:lnTo>
                    <a:pt x="653" y="7224"/>
                  </a:lnTo>
                  <a:lnTo>
                    <a:pt x="417" y="7089"/>
                  </a:lnTo>
                  <a:cubicBezTo>
                    <a:pt x="379" y="7069"/>
                    <a:pt x="343" y="7059"/>
                    <a:pt x="309" y="7059"/>
                  </a:cubicBezTo>
                  <a:cubicBezTo>
                    <a:pt x="119" y="7059"/>
                    <a:pt x="1" y="7338"/>
                    <a:pt x="200" y="7464"/>
                  </a:cubicBezTo>
                  <a:lnTo>
                    <a:pt x="1341" y="8124"/>
                  </a:lnTo>
                  <a:cubicBezTo>
                    <a:pt x="1376" y="8143"/>
                    <a:pt x="1413" y="8152"/>
                    <a:pt x="1450" y="8152"/>
                  </a:cubicBezTo>
                  <a:cubicBezTo>
                    <a:pt x="1525" y="8152"/>
                    <a:pt x="1597" y="8114"/>
                    <a:pt x="1639" y="8047"/>
                  </a:cubicBezTo>
                  <a:lnTo>
                    <a:pt x="1803" y="7758"/>
                  </a:lnTo>
                  <a:lnTo>
                    <a:pt x="2269" y="8008"/>
                  </a:lnTo>
                  <a:cubicBezTo>
                    <a:pt x="1942" y="8638"/>
                    <a:pt x="2428" y="9334"/>
                    <a:pt x="3070" y="9334"/>
                  </a:cubicBezTo>
                  <a:cubicBezTo>
                    <a:pt x="3163" y="9334"/>
                    <a:pt x="3259" y="9320"/>
                    <a:pt x="3357" y="9288"/>
                  </a:cubicBezTo>
                  <a:cubicBezTo>
                    <a:pt x="3357" y="9480"/>
                    <a:pt x="3419" y="9668"/>
                    <a:pt x="3540" y="9822"/>
                  </a:cubicBezTo>
                  <a:cubicBezTo>
                    <a:pt x="3714" y="10054"/>
                    <a:pt x="3986" y="10182"/>
                    <a:pt x="4265" y="10182"/>
                  </a:cubicBezTo>
                  <a:cubicBezTo>
                    <a:pt x="4357" y="10182"/>
                    <a:pt x="4450" y="10168"/>
                    <a:pt x="4541" y="10140"/>
                  </a:cubicBezTo>
                  <a:cubicBezTo>
                    <a:pt x="4545" y="10582"/>
                    <a:pt x="4868" y="10953"/>
                    <a:pt x="5306" y="11025"/>
                  </a:cubicBezTo>
                  <a:cubicBezTo>
                    <a:pt x="5354" y="11030"/>
                    <a:pt x="5402" y="11035"/>
                    <a:pt x="5450" y="11035"/>
                  </a:cubicBezTo>
                  <a:cubicBezTo>
                    <a:pt x="5541" y="11035"/>
                    <a:pt x="5638" y="11020"/>
                    <a:pt x="5724" y="10991"/>
                  </a:cubicBezTo>
                  <a:cubicBezTo>
                    <a:pt x="5734" y="11434"/>
                    <a:pt x="6056" y="11805"/>
                    <a:pt x="6489" y="11872"/>
                  </a:cubicBezTo>
                  <a:cubicBezTo>
                    <a:pt x="6537" y="11882"/>
                    <a:pt x="6586" y="11886"/>
                    <a:pt x="6634" y="11886"/>
                  </a:cubicBezTo>
                  <a:cubicBezTo>
                    <a:pt x="6826" y="11886"/>
                    <a:pt x="7009" y="11824"/>
                    <a:pt x="7168" y="11713"/>
                  </a:cubicBezTo>
                  <a:lnTo>
                    <a:pt x="7668" y="11347"/>
                  </a:lnTo>
                  <a:cubicBezTo>
                    <a:pt x="7779" y="11270"/>
                    <a:pt x="7865" y="11169"/>
                    <a:pt x="7933" y="11054"/>
                  </a:cubicBezTo>
                  <a:lnTo>
                    <a:pt x="8818" y="11535"/>
                  </a:lnTo>
                  <a:cubicBezTo>
                    <a:pt x="8960" y="11612"/>
                    <a:pt x="9108" y="11647"/>
                    <a:pt x="9252" y="11647"/>
                  </a:cubicBezTo>
                  <a:cubicBezTo>
                    <a:pt x="9762" y="11647"/>
                    <a:pt x="10220" y="11206"/>
                    <a:pt x="10156" y="10635"/>
                  </a:cubicBezTo>
                  <a:lnTo>
                    <a:pt x="10156" y="10635"/>
                  </a:lnTo>
                  <a:cubicBezTo>
                    <a:pt x="10213" y="10646"/>
                    <a:pt x="10269" y="10651"/>
                    <a:pt x="10325" y="10651"/>
                  </a:cubicBezTo>
                  <a:cubicBezTo>
                    <a:pt x="10853" y="10651"/>
                    <a:pt x="11285" y="10193"/>
                    <a:pt x="11224" y="9644"/>
                  </a:cubicBezTo>
                  <a:lnTo>
                    <a:pt x="11224" y="9644"/>
                  </a:lnTo>
                  <a:cubicBezTo>
                    <a:pt x="11280" y="9655"/>
                    <a:pt x="11336" y="9660"/>
                    <a:pt x="11391" y="9660"/>
                  </a:cubicBezTo>
                  <a:cubicBezTo>
                    <a:pt x="11917" y="9660"/>
                    <a:pt x="12353" y="9198"/>
                    <a:pt x="12292" y="8653"/>
                  </a:cubicBezTo>
                  <a:lnTo>
                    <a:pt x="12292" y="8653"/>
                  </a:lnTo>
                  <a:cubicBezTo>
                    <a:pt x="12345" y="8662"/>
                    <a:pt x="12403" y="8667"/>
                    <a:pt x="12456" y="8667"/>
                  </a:cubicBezTo>
                  <a:cubicBezTo>
                    <a:pt x="12542" y="8667"/>
                    <a:pt x="12629" y="8653"/>
                    <a:pt x="12716" y="8629"/>
                  </a:cubicBezTo>
                  <a:cubicBezTo>
                    <a:pt x="13197" y="8484"/>
                    <a:pt x="13471" y="7979"/>
                    <a:pt x="13327" y="7503"/>
                  </a:cubicBezTo>
                  <a:cubicBezTo>
                    <a:pt x="13312" y="7445"/>
                    <a:pt x="13288" y="7392"/>
                    <a:pt x="13264" y="7339"/>
                  </a:cubicBezTo>
                  <a:lnTo>
                    <a:pt x="13644" y="7070"/>
                  </a:lnTo>
                  <a:lnTo>
                    <a:pt x="13842" y="7334"/>
                  </a:lnTo>
                  <a:cubicBezTo>
                    <a:pt x="13886" y="7390"/>
                    <a:pt x="13950" y="7418"/>
                    <a:pt x="14015" y="7418"/>
                  </a:cubicBezTo>
                  <a:cubicBezTo>
                    <a:pt x="14062" y="7418"/>
                    <a:pt x="14109" y="7403"/>
                    <a:pt x="14150" y="7373"/>
                  </a:cubicBezTo>
                  <a:lnTo>
                    <a:pt x="14746" y="6897"/>
                  </a:lnTo>
                  <a:cubicBezTo>
                    <a:pt x="14921" y="6753"/>
                    <a:pt x="14786" y="6513"/>
                    <a:pt x="14609" y="6513"/>
                  </a:cubicBezTo>
                  <a:cubicBezTo>
                    <a:pt x="14566" y="6513"/>
                    <a:pt x="14521" y="6527"/>
                    <a:pt x="14477" y="6560"/>
                  </a:cubicBezTo>
                  <a:lnTo>
                    <a:pt x="14053" y="6897"/>
                  </a:lnTo>
                  <a:lnTo>
                    <a:pt x="10627" y="2393"/>
                  </a:lnTo>
                  <a:lnTo>
                    <a:pt x="12586" y="1137"/>
                  </a:lnTo>
                  <a:cubicBezTo>
                    <a:pt x="12772" y="1000"/>
                    <a:pt x="12649" y="740"/>
                    <a:pt x="12465" y="740"/>
                  </a:cubicBezTo>
                  <a:cubicBezTo>
                    <a:pt x="12430" y="740"/>
                    <a:pt x="12393" y="750"/>
                    <a:pt x="12355" y="771"/>
                  </a:cubicBezTo>
                  <a:lnTo>
                    <a:pt x="10194" y="2152"/>
                  </a:lnTo>
                  <a:cubicBezTo>
                    <a:pt x="10088" y="2224"/>
                    <a:pt x="10064" y="2369"/>
                    <a:pt x="10141" y="2465"/>
                  </a:cubicBezTo>
                  <a:lnTo>
                    <a:pt x="10531" y="2985"/>
                  </a:lnTo>
                  <a:lnTo>
                    <a:pt x="10252" y="3196"/>
                  </a:lnTo>
                  <a:lnTo>
                    <a:pt x="9145" y="2831"/>
                  </a:lnTo>
                  <a:cubicBezTo>
                    <a:pt x="9121" y="2821"/>
                    <a:pt x="9102" y="2821"/>
                    <a:pt x="9078" y="2821"/>
                  </a:cubicBezTo>
                  <a:lnTo>
                    <a:pt x="6537" y="2821"/>
                  </a:lnTo>
                  <a:cubicBezTo>
                    <a:pt x="6441" y="2821"/>
                    <a:pt x="6355" y="2888"/>
                    <a:pt x="6331" y="2985"/>
                  </a:cubicBezTo>
                  <a:lnTo>
                    <a:pt x="6186" y="3552"/>
                  </a:lnTo>
                  <a:lnTo>
                    <a:pt x="5825" y="3403"/>
                  </a:lnTo>
                  <a:cubicBezTo>
                    <a:pt x="5800" y="3392"/>
                    <a:pt x="5772" y="3387"/>
                    <a:pt x="5743" y="3387"/>
                  </a:cubicBezTo>
                  <a:cubicBezTo>
                    <a:pt x="5734" y="3387"/>
                    <a:pt x="5724" y="3388"/>
                    <a:pt x="5715" y="3389"/>
                  </a:cubicBezTo>
                  <a:lnTo>
                    <a:pt x="4714" y="3509"/>
                  </a:lnTo>
                  <a:lnTo>
                    <a:pt x="4372" y="3312"/>
                  </a:lnTo>
                  <a:lnTo>
                    <a:pt x="4699" y="2749"/>
                  </a:lnTo>
                  <a:cubicBezTo>
                    <a:pt x="4757" y="2643"/>
                    <a:pt x="4719" y="2513"/>
                    <a:pt x="4618" y="2455"/>
                  </a:cubicBezTo>
                  <a:lnTo>
                    <a:pt x="417" y="30"/>
                  </a:lnTo>
                  <a:cubicBezTo>
                    <a:pt x="379" y="10"/>
                    <a:pt x="343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0" name="Google Shape;13928;p90">
              <a:extLst>
                <a:ext uri="{FF2B5EF4-FFF2-40B4-BE49-F238E27FC236}">
                  <a16:creationId xmlns:a16="http://schemas.microsoft.com/office/drawing/2014/main" id="{8A786BAF-4AAB-4020-A167-9A07F2533BEC}"/>
                </a:ext>
              </a:extLst>
            </p:cNvPr>
            <p:cNvSpPr/>
            <p:nvPr/>
          </p:nvSpPr>
          <p:spPr>
            <a:xfrm>
              <a:off x="7009764" y="1991771"/>
              <a:ext cx="47446" cy="31630"/>
            </a:xfrm>
            <a:custGeom>
              <a:avLst/>
              <a:gdLst/>
              <a:ahLst/>
              <a:cxnLst/>
              <a:rect l="l" t="t" r="r" b="b"/>
              <a:pathLst>
                <a:path w="1809" h="1206" extrusionOk="0">
                  <a:moveTo>
                    <a:pt x="1501" y="0"/>
                  </a:moveTo>
                  <a:cubicBezTo>
                    <a:pt x="1466" y="0"/>
                    <a:pt x="1429" y="9"/>
                    <a:pt x="1391" y="31"/>
                  </a:cubicBezTo>
                  <a:lnTo>
                    <a:pt x="178" y="806"/>
                  </a:lnTo>
                  <a:cubicBezTo>
                    <a:pt x="0" y="921"/>
                    <a:pt x="82" y="1205"/>
                    <a:pt x="299" y="1205"/>
                  </a:cubicBezTo>
                  <a:cubicBezTo>
                    <a:pt x="337" y="1205"/>
                    <a:pt x="381" y="1196"/>
                    <a:pt x="414" y="1171"/>
                  </a:cubicBezTo>
                  <a:lnTo>
                    <a:pt x="1627" y="397"/>
                  </a:lnTo>
                  <a:cubicBezTo>
                    <a:pt x="1809" y="259"/>
                    <a:pt x="1685" y="0"/>
                    <a:pt x="1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31" name="Google Shape;13929;p90">
            <a:extLst>
              <a:ext uri="{FF2B5EF4-FFF2-40B4-BE49-F238E27FC236}">
                <a16:creationId xmlns:a16="http://schemas.microsoft.com/office/drawing/2014/main" id="{BB539B1E-2AC4-4BA6-8A0B-3DCC5770FE23}"/>
              </a:ext>
            </a:extLst>
          </p:cNvPr>
          <p:cNvGrpSpPr/>
          <p:nvPr/>
        </p:nvGrpSpPr>
        <p:grpSpPr>
          <a:xfrm>
            <a:off x="9466159" y="2393684"/>
            <a:ext cx="499616" cy="499301"/>
            <a:chOff x="7099619" y="1979838"/>
            <a:chExt cx="374712" cy="374476"/>
          </a:xfrm>
        </p:grpSpPr>
        <p:sp>
          <p:nvSpPr>
            <p:cNvPr id="1632" name="Google Shape;13930;p90">
              <a:extLst>
                <a:ext uri="{FF2B5EF4-FFF2-40B4-BE49-F238E27FC236}">
                  <a16:creationId xmlns:a16="http://schemas.microsoft.com/office/drawing/2014/main" id="{38BEB911-5BA7-4FD3-B756-A08ACA3C0106}"/>
                </a:ext>
              </a:extLst>
            </p:cNvPr>
            <p:cNvSpPr/>
            <p:nvPr/>
          </p:nvSpPr>
          <p:spPr>
            <a:xfrm>
              <a:off x="7210666" y="2008741"/>
              <a:ext cx="175829" cy="160879"/>
            </a:xfrm>
            <a:custGeom>
              <a:avLst/>
              <a:gdLst/>
              <a:ahLst/>
              <a:cxnLst/>
              <a:rect l="l" t="t" r="r" b="b"/>
              <a:pathLst>
                <a:path w="6704" h="6134" extrusionOk="0">
                  <a:moveTo>
                    <a:pt x="670" y="0"/>
                  </a:moveTo>
                  <a:cubicBezTo>
                    <a:pt x="299" y="0"/>
                    <a:pt x="1" y="303"/>
                    <a:pt x="1" y="674"/>
                  </a:cubicBezTo>
                  <a:lnTo>
                    <a:pt x="1" y="4249"/>
                  </a:lnTo>
                  <a:cubicBezTo>
                    <a:pt x="1" y="4619"/>
                    <a:pt x="299" y="4918"/>
                    <a:pt x="670" y="4918"/>
                  </a:cubicBezTo>
                  <a:lnTo>
                    <a:pt x="2460" y="4918"/>
                  </a:lnTo>
                  <a:lnTo>
                    <a:pt x="4254" y="6116"/>
                  </a:lnTo>
                  <a:cubicBezTo>
                    <a:pt x="4273" y="6128"/>
                    <a:pt x="4294" y="6134"/>
                    <a:pt x="4314" y="6134"/>
                  </a:cubicBezTo>
                  <a:cubicBezTo>
                    <a:pt x="4379" y="6134"/>
                    <a:pt x="4439" y="6074"/>
                    <a:pt x="4428" y="6000"/>
                  </a:cubicBezTo>
                  <a:lnTo>
                    <a:pt x="4245" y="4918"/>
                  </a:lnTo>
                  <a:lnTo>
                    <a:pt x="6035" y="4918"/>
                  </a:lnTo>
                  <a:cubicBezTo>
                    <a:pt x="6405" y="4913"/>
                    <a:pt x="6703" y="4619"/>
                    <a:pt x="6703" y="4249"/>
                  </a:cubicBezTo>
                  <a:lnTo>
                    <a:pt x="6703" y="674"/>
                  </a:lnTo>
                  <a:cubicBezTo>
                    <a:pt x="6703" y="303"/>
                    <a:pt x="6405" y="0"/>
                    <a:pt x="6035" y="0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3" name="Google Shape;13931;p90">
              <a:extLst>
                <a:ext uri="{FF2B5EF4-FFF2-40B4-BE49-F238E27FC236}">
                  <a16:creationId xmlns:a16="http://schemas.microsoft.com/office/drawing/2014/main" id="{B8301203-3A03-4435-A140-BB203732FCE2}"/>
                </a:ext>
              </a:extLst>
            </p:cNvPr>
            <p:cNvSpPr/>
            <p:nvPr/>
          </p:nvSpPr>
          <p:spPr>
            <a:xfrm>
              <a:off x="7106045" y="2149451"/>
              <a:ext cx="128751" cy="128987"/>
            </a:xfrm>
            <a:custGeom>
              <a:avLst/>
              <a:gdLst/>
              <a:ahLst/>
              <a:cxnLst/>
              <a:rect l="l" t="t" r="r" b="b"/>
              <a:pathLst>
                <a:path w="4909" h="4918" extrusionOk="0">
                  <a:moveTo>
                    <a:pt x="2455" y="0"/>
                  </a:moveTo>
                  <a:cubicBezTo>
                    <a:pt x="1382" y="0"/>
                    <a:pt x="588" y="861"/>
                    <a:pt x="511" y="1910"/>
                  </a:cubicBezTo>
                  <a:cubicBezTo>
                    <a:pt x="472" y="2464"/>
                    <a:pt x="285" y="3527"/>
                    <a:pt x="54" y="4148"/>
                  </a:cubicBezTo>
                  <a:cubicBezTo>
                    <a:pt x="1" y="4283"/>
                    <a:pt x="63" y="4436"/>
                    <a:pt x="193" y="4494"/>
                  </a:cubicBezTo>
                  <a:cubicBezTo>
                    <a:pt x="646" y="4701"/>
                    <a:pt x="1127" y="4845"/>
                    <a:pt x="1622" y="4918"/>
                  </a:cubicBezTo>
                  <a:lnTo>
                    <a:pt x="3287" y="4918"/>
                  </a:lnTo>
                  <a:cubicBezTo>
                    <a:pt x="3778" y="4845"/>
                    <a:pt x="4259" y="4701"/>
                    <a:pt x="4711" y="4494"/>
                  </a:cubicBezTo>
                  <a:cubicBezTo>
                    <a:pt x="4846" y="4436"/>
                    <a:pt x="4909" y="4283"/>
                    <a:pt x="4856" y="4148"/>
                  </a:cubicBezTo>
                  <a:cubicBezTo>
                    <a:pt x="4620" y="3527"/>
                    <a:pt x="4432" y="2464"/>
                    <a:pt x="4399" y="1910"/>
                  </a:cubicBezTo>
                  <a:cubicBezTo>
                    <a:pt x="4322" y="861"/>
                    <a:pt x="3528" y="0"/>
                    <a:pt x="2455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4" name="Google Shape;13932;p90">
              <a:extLst>
                <a:ext uri="{FF2B5EF4-FFF2-40B4-BE49-F238E27FC236}">
                  <a16:creationId xmlns:a16="http://schemas.microsoft.com/office/drawing/2014/main" id="{89794B16-6296-4FAB-AB0B-90F84F196144}"/>
                </a:ext>
              </a:extLst>
            </p:cNvPr>
            <p:cNvSpPr/>
            <p:nvPr/>
          </p:nvSpPr>
          <p:spPr>
            <a:xfrm>
              <a:off x="7140875" y="2149451"/>
              <a:ext cx="93921" cy="128987"/>
            </a:xfrm>
            <a:custGeom>
              <a:avLst/>
              <a:gdLst/>
              <a:ahLst/>
              <a:cxnLst/>
              <a:rect l="l" t="t" r="r" b="b"/>
              <a:pathLst>
                <a:path w="3581" h="4918" extrusionOk="0">
                  <a:moveTo>
                    <a:pt x="1117" y="0"/>
                  </a:moveTo>
                  <a:cubicBezTo>
                    <a:pt x="294" y="5"/>
                    <a:pt x="1" y="1126"/>
                    <a:pt x="713" y="1545"/>
                  </a:cubicBezTo>
                  <a:cubicBezTo>
                    <a:pt x="732" y="1559"/>
                    <a:pt x="756" y="1574"/>
                    <a:pt x="780" y="1583"/>
                  </a:cubicBezTo>
                  <a:lnTo>
                    <a:pt x="1401" y="4918"/>
                  </a:lnTo>
                  <a:lnTo>
                    <a:pt x="1959" y="4918"/>
                  </a:lnTo>
                  <a:cubicBezTo>
                    <a:pt x="2450" y="4845"/>
                    <a:pt x="2931" y="4701"/>
                    <a:pt x="3383" y="4494"/>
                  </a:cubicBezTo>
                  <a:cubicBezTo>
                    <a:pt x="3518" y="4436"/>
                    <a:pt x="3581" y="4283"/>
                    <a:pt x="3528" y="4148"/>
                  </a:cubicBezTo>
                  <a:cubicBezTo>
                    <a:pt x="3292" y="3527"/>
                    <a:pt x="3104" y="2464"/>
                    <a:pt x="3071" y="1910"/>
                  </a:cubicBezTo>
                  <a:cubicBezTo>
                    <a:pt x="2994" y="861"/>
                    <a:pt x="2200" y="0"/>
                    <a:pt x="1127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5" name="Google Shape;13933;p90">
              <a:extLst>
                <a:ext uri="{FF2B5EF4-FFF2-40B4-BE49-F238E27FC236}">
                  <a16:creationId xmlns:a16="http://schemas.microsoft.com/office/drawing/2014/main" id="{C9B19657-8615-400B-9226-75BF5F53126F}"/>
                </a:ext>
              </a:extLst>
            </p:cNvPr>
            <p:cNvSpPr/>
            <p:nvPr/>
          </p:nvSpPr>
          <p:spPr>
            <a:xfrm>
              <a:off x="7105179" y="2246860"/>
              <a:ext cx="128987" cy="101868"/>
            </a:xfrm>
            <a:custGeom>
              <a:avLst/>
              <a:gdLst/>
              <a:ahLst/>
              <a:cxnLst/>
              <a:rect l="l" t="t" r="r" b="b"/>
              <a:pathLst>
                <a:path w="4918" h="3884" extrusionOk="0">
                  <a:moveTo>
                    <a:pt x="1641" y="1"/>
                  </a:moveTo>
                  <a:lnTo>
                    <a:pt x="1641" y="819"/>
                  </a:lnTo>
                  <a:cubicBezTo>
                    <a:pt x="1641" y="1026"/>
                    <a:pt x="1521" y="1218"/>
                    <a:pt x="1338" y="1310"/>
                  </a:cubicBezTo>
                  <a:lnTo>
                    <a:pt x="452" y="1752"/>
                  </a:lnTo>
                  <a:cubicBezTo>
                    <a:pt x="178" y="1892"/>
                    <a:pt x="0" y="2176"/>
                    <a:pt x="0" y="2484"/>
                  </a:cubicBezTo>
                  <a:lnTo>
                    <a:pt x="0" y="3884"/>
                  </a:lnTo>
                  <a:lnTo>
                    <a:pt x="4918" y="3884"/>
                  </a:lnTo>
                  <a:lnTo>
                    <a:pt x="4918" y="2484"/>
                  </a:lnTo>
                  <a:cubicBezTo>
                    <a:pt x="4918" y="2171"/>
                    <a:pt x="4740" y="1887"/>
                    <a:pt x="4461" y="1752"/>
                  </a:cubicBezTo>
                  <a:lnTo>
                    <a:pt x="3580" y="1310"/>
                  </a:lnTo>
                  <a:cubicBezTo>
                    <a:pt x="3392" y="1218"/>
                    <a:pt x="3277" y="1026"/>
                    <a:pt x="3277" y="819"/>
                  </a:cubicBezTo>
                  <a:lnTo>
                    <a:pt x="3277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6" name="Google Shape;13934;p90">
              <a:extLst>
                <a:ext uri="{FF2B5EF4-FFF2-40B4-BE49-F238E27FC236}">
                  <a16:creationId xmlns:a16="http://schemas.microsoft.com/office/drawing/2014/main" id="{24E0A6E5-4487-4A4A-A353-C0B543895B91}"/>
                </a:ext>
              </a:extLst>
            </p:cNvPr>
            <p:cNvSpPr/>
            <p:nvPr/>
          </p:nvSpPr>
          <p:spPr>
            <a:xfrm>
              <a:off x="7147694" y="2246860"/>
              <a:ext cx="43826" cy="28667"/>
            </a:xfrm>
            <a:custGeom>
              <a:avLst/>
              <a:gdLst/>
              <a:ahLst/>
              <a:cxnLst/>
              <a:rect l="l" t="t" r="r" b="b"/>
              <a:pathLst>
                <a:path w="1671" h="1093" extrusionOk="0">
                  <a:moveTo>
                    <a:pt x="15" y="1"/>
                  </a:moveTo>
                  <a:lnTo>
                    <a:pt x="15" y="819"/>
                  </a:lnTo>
                  <a:cubicBezTo>
                    <a:pt x="15" y="857"/>
                    <a:pt x="10" y="891"/>
                    <a:pt x="1" y="925"/>
                  </a:cubicBezTo>
                  <a:cubicBezTo>
                    <a:pt x="265" y="1035"/>
                    <a:pt x="549" y="1093"/>
                    <a:pt x="838" y="1093"/>
                  </a:cubicBezTo>
                  <a:cubicBezTo>
                    <a:pt x="1122" y="1093"/>
                    <a:pt x="1406" y="1035"/>
                    <a:pt x="1670" y="925"/>
                  </a:cubicBezTo>
                  <a:cubicBezTo>
                    <a:pt x="1661" y="891"/>
                    <a:pt x="1656" y="857"/>
                    <a:pt x="1656" y="819"/>
                  </a:cubicBezTo>
                  <a:lnTo>
                    <a:pt x="1656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7" name="Google Shape;13935;p90">
              <a:extLst>
                <a:ext uri="{FF2B5EF4-FFF2-40B4-BE49-F238E27FC236}">
                  <a16:creationId xmlns:a16="http://schemas.microsoft.com/office/drawing/2014/main" id="{A2E146B8-33E2-4256-8650-E2D6210157DB}"/>
                </a:ext>
              </a:extLst>
            </p:cNvPr>
            <p:cNvSpPr/>
            <p:nvPr/>
          </p:nvSpPr>
          <p:spPr>
            <a:xfrm>
              <a:off x="7105179" y="2284470"/>
              <a:ext cx="128987" cy="64257"/>
            </a:xfrm>
            <a:custGeom>
              <a:avLst/>
              <a:gdLst/>
              <a:ahLst/>
              <a:cxnLst/>
              <a:rect l="l" t="t" r="r" b="b"/>
              <a:pathLst>
                <a:path w="4918" h="2450" extrusionOk="0">
                  <a:moveTo>
                    <a:pt x="1083" y="1"/>
                  </a:moveTo>
                  <a:lnTo>
                    <a:pt x="452" y="318"/>
                  </a:lnTo>
                  <a:cubicBezTo>
                    <a:pt x="173" y="458"/>
                    <a:pt x="0" y="742"/>
                    <a:pt x="0" y="1050"/>
                  </a:cubicBezTo>
                  <a:lnTo>
                    <a:pt x="0" y="2450"/>
                  </a:lnTo>
                  <a:lnTo>
                    <a:pt x="4918" y="2450"/>
                  </a:lnTo>
                  <a:lnTo>
                    <a:pt x="4918" y="1050"/>
                  </a:lnTo>
                  <a:cubicBezTo>
                    <a:pt x="4918" y="742"/>
                    <a:pt x="4740" y="458"/>
                    <a:pt x="4461" y="318"/>
                  </a:cubicBezTo>
                  <a:lnTo>
                    <a:pt x="3835" y="1"/>
                  </a:lnTo>
                  <a:cubicBezTo>
                    <a:pt x="3513" y="501"/>
                    <a:pt x="2986" y="751"/>
                    <a:pt x="2459" y="751"/>
                  </a:cubicBezTo>
                  <a:cubicBezTo>
                    <a:pt x="1932" y="751"/>
                    <a:pt x="1405" y="501"/>
                    <a:pt x="1083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8" name="Google Shape;13936;p90">
              <a:extLst>
                <a:ext uri="{FF2B5EF4-FFF2-40B4-BE49-F238E27FC236}">
                  <a16:creationId xmlns:a16="http://schemas.microsoft.com/office/drawing/2014/main" id="{622BF0FE-3D30-4731-BB11-FC49F95424A0}"/>
                </a:ext>
              </a:extLst>
            </p:cNvPr>
            <p:cNvSpPr/>
            <p:nvPr/>
          </p:nvSpPr>
          <p:spPr>
            <a:xfrm>
              <a:off x="7126633" y="2190786"/>
              <a:ext cx="85948" cy="70500"/>
            </a:xfrm>
            <a:custGeom>
              <a:avLst/>
              <a:gdLst/>
              <a:ahLst/>
              <a:cxnLst/>
              <a:rect l="l" t="t" r="r" b="b"/>
              <a:pathLst>
                <a:path w="3277" h="2688" extrusionOk="0">
                  <a:moveTo>
                    <a:pt x="1262" y="0"/>
                  </a:moveTo>
                  <a:cubicBezTo>
                    <a:pt x="1158" y="0"/>
                    <a:pt x="1060" y="60"/>
                    <a:pt x="1015" y="156"/>
                  </a:cubicBezTo>
                  <a:cubicBezTo>
                    <a:pt x="924" y="344"/>
                    <a:pt x="799" y="512"/>
                    <a:pt x="640" y="647"/>
                  </a:cubicBezTo>
                  <a:cubicBezTo>
                    <a:pt x="496" y="777"/>
                    <a:pt x="337" y="888"/>
                    <a:pt x="159" y="974"/>
                  </a:cubicBezTo>
                  <a:cubicBezTo>
                    <a:pt x="58" y="1027"/>
                    <a:pt x="0" y="1143"/>
                    <a:pt x="15" y="1258"/>
                  </a:cubicBezTo>
                  <a:cubicBezTo>
                    <a:pt x="120" y="2076"/>
                    <a:pt x="818" y="2682"/>
                    <a:pt x="1641" y="2687"/>
                  </a:cubicBezTo>
                  <a:cubicBezTo>
                    <a:pt x="2493" y="2687"/>
                    <a:pt x="3205" y="2028"/>
                    <a:pt x="3272" y="1176"/>
                  </a:cubicBezTo>
                  <a:cubicBezTo>
                    <a:pt x="3277" y="1090"/>
                    <a:pt x="3243" y="1008"/>
                    <a:pt x="3181" y="955"/>
                  </a:cubicBezTo>
                  <a:cubicBezTo>
                    <a:pt x="2637" y="503"/>
                    <a:pt x="2007" y="180"/>
                    <a:pt x="1323" y="7"/>
                  </a:cubicBezTo>
                  <a:cubicBezTo>
                    <a:pt x="1303" y="2"/>
                    <a:pt x="1282" y="0"/>
                    <a:pt x="1262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9" name="Google Shape;13937;p90">
              <a:extLst>
                <a:ext uri="{FF2B5EF4-FFF2-40B4-BE49-F238E27FC236}">
                  <a16:creationId xmlns:a16="http://schemas.microsoft.com/office/drawing/2014/main" id="{053318A7-F90A-439E-9309-A54FDD52C5B6}"/>
                </a:ext>
              </a:extLst>
            </p:cNvPr>
            <p:cNvSpPr/>
            <p:nvPr/>
          </p:nvSpPr>
          <p:spPr>
            <a:xfrm>
              <a:off x="7126633" y="2190786"/>
              <a:ext cx="85948" cy="69870"/>
            </a:xfrm>
            <a:custGeom>
              <a:avLst/>
              <a:gdLst/>
              <a:ahLst/>
              <a:cxnLst/>
              <a:rect l="l" t="t" r="r" b="b"/>
              <a:pathLst>
                <a:path w="3277" h="2664" extrusionOk="0">
                  <a:moveTo>
                    <a:pt x="1262" y="0"/>
                  </a:moveTo>
                  <a:cubicBezTo>
                    <a:pt x="1158" y="0"/>
                    <a:pt x="1060" y="60"/>
                    <a:pt x="1015" y="156"/>
                  </a:cubicBezTo>
                  <a:cubicBezTo>
                    <a:pt x="953" y="291"/>
                    <a:pt x="866" y="411"/>
                    <a:pt x="765" y="522"/>
                  </a:cubicBezTo>
                  <a:cubicBezTo>
                    <a:pt x="727" y="565"/>
                    <a:pt x="688" y="609"/>
                    <a:pt x="645" y="647"/>
                  </a:cubicBezTo>
                  <a:cubicBezTo>
                    <a:pt x="496" y="777"/>
                    <a:pt x="337" y="888"/>
                    <a:pt x="164" y="974"/>
                  </a:cubicBezTo>
                  <a:cubicBezTo>
                    <a:pt x="58" y="1027"/>
                    <a:pt x="0" y="1143"/>
                    <a:pt x="15" y="1258"/>
                  </a:cubicBezTo>
                  <a:cubicBezTo>
                    <a:pt x="111" y="1980"/>
                    <a:pt x="669" y="2553"/>
                    <a:pt x="1391" y="2663"/>
                  </a:cubicBezTo>
                  <a:cubicBezTo>
                    <a:pt x="1064" y="2437"/>
                    <a:pt x="818" y="2139"/>
                    <a:pt x="818" y="1590"/>
                  </a:cubicBezTo>
                  <a:lnTo>
                    <a:pt x="818" y="1200"/>
                  </a:lnTo>
                  <a:cubicBezTo>
                    <a:pt x="881" y="1157"/>
                    <a:pt x="943" y="1109"/>
                    <a:pt x="1006" y="1056"/>
                  </a:cubicBezTo>
                  <a:cubicBezTo>
                    <a:pt x="1160" y="921"/>
                    <a:pt x="1290" y="763"/>
                    <a:pt x="1400" y="594"/>
                  </a:cubicBezTo>
                  <a:cubicBezTo>
                    <a:pt x="2757" y="883"/>
                    <a:pt x="3195" y="1547"/>
                    <a:pt x="3195" y="1547"/>
                  </a:cubicBezTo>
                  <a:cubicBezTo>
                    <a:pt x="3234" y="1427"/>
                    <a:pt x="3262" y="1301"/>
                    <a:pt x="3272" y="1176"/>
                  </a:cubicBezTo>
                  <a:cubicBezTo>
                    <a:pt x="3277" y="1090"/>
                    <a:pt x="3243" y="1008"/>
                    <a:pt x="3181" y="955"/>
                  </a:cubicBezTo>
                  <a:cubicBezTo>
                    <a:pt x="2637" y="503"/>
                    <a:pt x="2007" y="180"/>
                    <a:pt x="1323" y="7"/>
                  </a:cubicBezTo>
                  <a:cubicBezTo>
                    <a:pt x="1303" y="2"/>
                    <a:pt x="1282" y="0"/>
                    <a:pt x="1262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0" name="Google Shape;13938;p90">
              <a:extLst>
                <a:ext uri="{FF2B5EF4-FFF2-40B4-BE49-F238E27FC236}">
                  <a16:creationId xmlns:a16="http://schemas.microsoft.com/office/drawing/2014/main" id="{0BCE4E20-C646-46B2-B3A0-C7657B8E0619}"/>
                </a:ext>
              </a:extLst>
            </p:cNvPr>
            <p:cNvSpPr/>
            <p:nvPr/>
          </p:nvSpPr>
          <p:spPr>
            <a:xfrm>
              <a:off x="7210666" y="2299105"/>
              <a:ext cx="23500" cy="49622"/>
            </a:xfrm>
            <a:custGeom>
              <a:avLst/>
              <a:gdLst/>
              <a:ahLst/>
              <a:cxnLst/>
              <a:rect l="l" t="t" r="r" b="b"/>
              <a:pathLst>
                <a:path w="896" h="1892" extrusionOk="0">
                  <a:moveTo>
                    <a:pt x="727" y="1"/>
                  </a:moveTo>
                  <a:lnTo>
                    <a:pt x="126" y="612"/>
                  </a:lnTo>
                  <a:cubicBezTo>
                    <a:pt x="44" y="694"/>
                    <a:pt x="1" y="804"/>
                    <a:pt x="1" y="925"/>
                  </a:cubicBezTo>
                  <a:lnTo>
                    <a:pt x="1" y="1892"/>
                  </a:lnTo>
                  <a:lnTo>
                    <a:pt x="896" y="1892"/>
                  </a:lnTo>
                  <a:lnTo>
                    <a:pt x="896" y="492"/>
                  </a:lnTo>
                  <a:cubicBezTo>
                    <a:pt x="891" y="314"/>
                    <a:pt x="833" y="140"/>
                    <a:pt x="727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1" name="Google Shape;13939;p90">
              <a:extLst>
                <a:ext uri="{FF2B5EF4-FFF2-40B4-BE49-F238E27FC236}">
                  <a16:creationId xmlns:a16="http://schemas.microsoft.com/office/drawing/2014/main" id="{261DF30E-A71B-43E4-B371-9E77168D184F}"/>
                </a:ext>
              </a:extLst>
            </p:cNvPr>
            <p:cNvSpPr/>
            <p:nvPr/>
          </p:nvSpPr>
          <p:spPr>
            <a:xfrm>
              <a:off x="7105179" y="2299105"/>
              <a:ext cx="23369" cy="49622"/>
            </a:xfrm>
            <a:custGeom>
              <a:avLst/>
              <a:gdLst/>
              <a:ahLst/>
              <a:cxnLst/>
              <a:rect l="l" t="t" r="r" b="b"/>
              <a:pathLst>
                <a:path w="891" h="1892" extrusionOk="0">
                  <a:moveTo>
                    <a:pt x="164" y="1"/>
                  </a:moveTo>
                  <a:cubicBezTo>
                    <a:pt x="58" y="140"/>
                    <a:pt x="0" y="314"/>
                    <a:pt x="0" y="492"/>
                  </a:cubicBezTo>
                  <a:lnTo>
                    <a:pt x="0" y="1892"/>
                  </a:lnTo>
                  <a:lnTo>
                    <a:pt x="890" y="1892"/>
                  </a:lnTo>
                  <a:lnTo>
                    <a:pt x="890" y="925"/>
                  </a:lnTo>
                  <a:cubicBezTo>
                    <a:pt x="890" y="804"/>
                    <a:pt x="847" y="694"/>
                    <a:pt x="765" y="612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2" name="Google Shape;13940;p90">
              <a:extLst>
                <a:ext uri="{FF2B5EF4-FFF2-40B4-BE49-F238E27FC236}">
                  <a16:creationId xmlns:a16="http://schemas.microsoft.com/office/drawing/2014/main" id="{8579B04B-698A-470E-839B-EE9DBB3A2A5F}"/>
                </a:ext>
              </a:extLst>
            </p:cNvPr>
            <p:cNvSpPr/>
            <p:nvPr/>
          </p:nvSpPr>
          <p:spPr>
            <a:xfrm>
              <a:off x="7352006" y="2161935"/>
              <a:ext cx="33099" cy="72598"/>
            </a:xfrm>
            <a:custGeom>
              <a:avLst/>
              <a:gdLst/>
              <a:ahLst/>
              <a:cxnLst/>
              <a:rect l="l" t="t" r="r" b="b"/>
              <a:pathLst>
                <a:path w="1262" h="2768" extrusionOk="0">
                  <a:moveTo>
                    <a:pt x="752" y="0"/>
                  </a:moveTo>
                  <a:cubicBezTo>
                    <a:pt x="338" y="0"/>
                    <a:pt x="1" y="340"/>
                    <a:pt x="1" y="756"/>
                  </a:cubicBezTo>
                  <a:lnTo>
                    <a:pt x="1" y="929"/>
                  </a:lnTo>
                  <a:cubicBezTo>
                    <a:pt x="1" y="1146"/>
                    <a:pt x="39" y="1362"/>
                    <a:pt x="107" y="1564"/>
                  </a:cubicBezTo>
                  <a:lnTo>
                    <a:pt x="506" y="2767"/>
                  </a:lnTo>
                  <a:lnTo>
                    <a:pt x="1262" y="2767"/>
                  </a:lnTo>
                  <a:lnTo>
                    <a:pt x="1262" y="0"/>
                  </a:lnTo>
                  <a:lnTo>
                    <a:pt x="761" y="0"/>
                  </a:lnTo>
                  <a:cubicBezTo>
                    <a:pt x="758" y="0"/>
                    <a:pt x="755" y="0"/>
                    <a:pt x="752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3" name="Google Shape;13941;p90">
              <a:extLst>
                <a:ext uri="{FF2B5EF4-FFF2-40B4-BE49-F238E27FC236}">
                  <a16:creationId xmlns:a16="http://schemas.microsoft.com/office/drawing/2014/main" id="{FD25CAC4-77F4-47BF-9C20-7437D4723E2C}"/>
                </a:ext>
              </a:extLst>
            </p:cNvPr>
            <p:cNvSpPr/>
            <p:nvPr/>
          </p:nvSpPr>
          <p:spPr>
            <a:xfrm>
              <a:off x="7365277" y="2155247"/>
              <a:ext cx="79155" cy="79286"/>
            </a:xfrm>
            <a:custGeom>
              <a:avLst/>
              <a:gdLst/>
              <a:ahLst/>
              <a:cxnLst/>
              <a:rect l="l" t="t" r="r" b="b"/>
              <a:pathLst>
                <a:path w="3018" h="3023" extrusionOk="0">
                  <a:moveTo>
                    <a:pt x="756" y="0"/>
                  </a:moveTo>
                  <a:cubicBezTo>
                    <a:pt x="337" y="0"/>
                    <a:pt x="0" y="337"/>
                    <a:pt x="0" y="756"/>
                  </a:cubicBezTo>
                  <a:cubicBezTo>
                    <a:pt x="0" y="1035"/>
                    <a:pt x="226" y="1261"/>
                    <a:pt x="501" y="1261"/>
                  </a:cubicBezTo>
                  <a:lnTo>
                    <a:pt x="2512" y="3022"/>
                  </a:lnTo>
                  <a:lnTo>
                    <a:pt x="2940" y="1531"/>
                  </a:lnTo>
                  <a:cubicBezTo>
                    <a:pt x="2993" y="1353"/>
                    <a:pt x="3017" y="1165"/>
                    <a:pt x="3017" y="977"/>
                  </a:cubicBezTo>
                  <a:lnTo>
                    <a:pt x="3017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4" name="Google Shape;13942;p90">
              <a:extLst>
                <a:ext uri="{FF2B5EF4-FFF2-40B4-BE49-F238E27FC236}">
                  <a16:creationId xmlns:a16="http://schemas.microsoft.com/office/drawing/2014/main" id="{4F80F124-FF06-4E91-9C89-352EE7453E41}"/>
                </a:ext>
              </a:extLst>
            </p:cNvPr>
            <p:cNvSpPr/>
            <p:nvPr/>
          </p:nvSpPr>
          <p:spPr>
            <a:xfrm>
              <a:off x="7377132" y="2254938"/>
              <a:ext cx="42174" cy="37007"/>
            </a:xfrm>
            <a:custGeom>
              <a:avLst/>
              <a:gdLst/>
              <a:ahLst/>
              <a:cxnLst/>
              <a:rect l="l" t="t" r="r" b="b"/>
              <a:pathLst>
                <a:path w="1608" h="1411" extrusionOk="0">
                  <a:moveTo>
                    <a:pt x="0" y="1"/>
                  </a:moveTo>
                  <a:lnTo>
                    <a:pt x="0" y="1411"/>
                  </a:lnTo>
                  <a:lnTo>
                    <a:pt x="1608" y="1411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5" name="Google Shape;13943;p90">
              <a:extLst>
                <a:ext uri="{FF2B5EF4-FFF2-40B4-BE49-F238E27FC236}">
                  <a16:creationId xmlns:a16="http://schemas.microsoft.com/office/drawing/2014/main" id="{3C8FF380-6BE7-442A-8AD6-6B1052CDABA6}"/>
                </a:ext>
              </a:extLst>
            </p:cNvPr>
            <p:cNvSpPr/>
            <p:nvPr/>
          </p:nvSpPr>
          <p:spPr>
            <a:xfrm>
              <a:off x="7377263" y="2254938"/>
              <a:ext cx="42174" cy="23002"/>
            </a:xfrm>
            <a:custGeom>
              <a:avLst/>
              <a:gdLst/>
              <a:ahLst/>
              <a:cxnLst/>
              <a:rect l="l" t="t" r="r" b="b"/>
              <a:pathLst>
                <a:path w="1608" h="877" extrusionOk="0">
                  <a:moveTo>
                    <a:pt x="0" y="1"/>
                  </a:moveTo>
                  <a:lnTo>
                    <a:pt x="0" y="718"/>
                  </a:lnTo>
                  <a:cubicBezTo>
                    <a:pt x="258" y="823"/>
                    <a:pt x="531" y="876"/>
                    <a:pt x="804" y="876"/>
                  </a:cubicBezTo>
                  <a:cubicBezTo>
                    <a:pt x="1077" y="876"/>
                    <a:pt x="1350" y="823"/>
                    <a:pt x="1607" y="718"/>
                  </a:cubicBezTo>
                  <a:lnTo>
                    <a:pt x="1607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6" name="Google Shape;13944;p90">
              <a:extLst>
                <a:ext uri="{FF2B5EF4-FFF2-40B4-BE49-F238E27FC236}">
                  <a16:creationId xmlns:a16="http://schemas.microsoft.com/office/drawing/2014/main" id="{A54761F5-F0C7-414B-B820-AF63AAE63051}"/>
                </a:ext>
              </a:extLst>
            </p:cNvPr>
            <p:cNvSpPr/>
            <p:nvPr/>
          </p:nvSpPr>
          <p:spPr>
            <a:xfrm>
              <a:off x="7327903" y="2277913"/>
              <a:ext cx="140737" cy="70814"/>
            </a:xfrm>
            <a:custGeom>
              <a:avLst/>
              <a:gdLst/>
              <a:ahLst/>
              <a:cxnLst/>
              <a:rect l="l" t="t" r="r" b="b"/>
              <a:pathLst>
                <a:path w="5366" h="2700" extrusionOk="0">
                  <a:moveTo>
                    <a:pt x="1882" y="0"/>
                  </a:moveTo>
                  <a:lnTo>
                    <a:pt x="588" y="371"/>
                  </a:lnTo>
                  <a:cubicBezTo>
                    <a:pt x="241" y="467"/>
                    <a:pt x="1" y="785"/>
                    <a:pt x="1" y="1146"/>
                  </a:cubicBezTo>
                  <a:lnTo>
                    <a:pt x="1" y="2700"/>
                  </a:lnTo>
                  <a:lnTo>
                    <a:pt x="5366" y="2700"/>
                  </a:lnTo>
                  <a:lnTo>
                    <a:pt x="5366" y="1146"/>
                  </a:lnTo>
                  <a:cubicBezTo>
                    <a:pt x="5366" y="785"/>
                    <a:pt x="5125" y="467"/>
                    <a:pt x="4779" y="371"/>
                  </a:cubicBezTo>
                  <a:lnTo>
                    <a:pt x="3485" y="0"/>
                  </a:lnTo>
                  <a:lnTo>
                    <a:pt x="2681" y="535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7" name="Google Shape;13945;p90">
              <a:extLst>
                <a:ext uri="{FF2B5EF4-FFF2-40B4-BE49-F238E27FC236}">
                  <a16:creationId xmlns:a16="http://schemas.microsoft.com/office/drawing/2014/main" id="{C3B1F547-2AF4-4D1F-969F-217AA9F1B2B3}"/>
                </a:ext>
              </a:extLst>
            </p:cNvPr>
            <p:cNvSpPr/>
            <p:nvPr/>
          </p:nvSpPr>
          <p:spPr>
            <a:xfrm>
              <a:off x="7358694" y="2188320"/>
              <a:ext cx="79155" cy="72571"/>
            </a:xfrm>
            <a:custGeom>
              <a:avLst/>
              <a:gdLst/>
              <a:ahLst/>
              <a:cxnLst/>
              <a:rect l="l" t="t" r="r" b="b"/>
              <a:pathLst>
                <a:path w="3018" h="2767" extrusionOk="0">
                  <a:moveTo>
                    <a:pt x="968" y="0"/>
                  </a:moveTo>
                  <a:cubicBezTo>
                    <a:pt x="829" y="0"/>
                    <a:pt x="699" y="53"/>
                    <a:pt x="602" y="149"/>
                  </a:cubicBezTo>
                  <a:lnTo>
                    <a:pt x="145" y="606"/>
                  </a:lnTo>
                  <a:cubicBezTo>
                    <a:pt x="54" y="698"/>
                    <a:pt x="1" y="828"/>
                    <a:pt x="1" y="962"/>
                  </a:cubicBezTo>
                  <a:lnTo>
                    <a:pt x="1" y="1256"/>
                  </a:lnTo>
                  <a:cubicBezTo>
                    <a:pt x="1" y="2088"/>
                    <a:pt x="675" y="2767"/>
                    <a:pt x="1507" y="2767"/>
                  </a:cubicBezTo>
                  <a:cubicBezTo>
                    <a:pt x="2339" y="2767"/>
                    <a:pt x="3018" y="2088"/>
                    <a:pt x="3018" y="1256"/>
                  </a:cubicBezTo>
                  <a:lnTo>
                    <a:pt x="3018" y="934"/>
                  </a:lnTo>
                  <a:cubicBezTo>
                    <a:pt x="3018" y="804"/>
                    <a:pt x="2965" y="674"/>
                    <a:pt x="2874" y="577"/>
                  </a:cubicBezTo>
                  <a:cubicBezTo>
                    <a:pt x="2484" y="197"/>
                    <a:pt x="1772" y="29"/>
                    <a:pt x="968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8" name="Google Shape;13946;p90">
              <a:extLst>
                <a:ext uri="{FF2B5EF4-FFF2-40B4-BE49-F238E27FC236}">
                  <a16:creationId xmlns:a16="http://schemas.microsoft.com/office/drawing/2014/main" id="{32BCE71A-F1D9-473F-B0CA-DC11DF3402B8}"/>
                </a:ext>
              </a:extLst>
            </p:cNvPr>
            <p:cNvSpPr/>
            <p:nvPr/>
          </p:nvSpPr>
          <p:spPr>
            <a:xfrm>
              <a:off x="7358694" y="2188320"/>
              <a:ext cx="78919" cy="70945"/>
            </a:xfrm>
            <a:custGeom>
              <a:avLst/>
              <a:gdLst/>
              <a:ahLst/>
              <a:cxnLst/>
              <a:rect l="l" t="t" r="r" b="b"/>
              <a:pathLst>
                <a:path w="3009" h="2705" extrusionOk="0">
                  <a:moveTo>
                    <a:pt x="968" y="0"/>
                  </a:moveTo>
                  <a:cubicBezTo>
                    <a:pt x="829" y="0"/>
                    <a:pt x="699" y="53"/>
                    <a:pt x="602" y="149"/>
                  </a:cubicBezTo>
                  <a:lnTo>
                    <a:pt x="1" y="751"/>
                  </a:lnTo>
                  <a:lnTo>
                    <a:pt x="1" y="1251"/>
                  </a:lnTo>
                  <a:cubicBezTo>
                    <a:pt x="1" y="1925"/>
                    <a:pt x="444" y="2517"/>
                    <a:pt x="1093" y="2704"/>
                  </a:cubicBezTo>
                  <a:cubicBezTo>
                    <a:pt x="872" y="2435"/>
                    <a:pt x="756" y="2103"/>
                    <a:pt x="756" y="1756"/>
                  </a:cubicBezTo>
                  <a:lnTo>
                    <a:pt x="756" y="1198"/>
                  </a:lnTo>
                  <a:lnTo>
                    <a:pt x="752" y="1198"/>
                  </a:lnTo>
                  <a:cubicBezTo>
                    <a:pt x="752" y="910"/>
                    <a:pt x="992" y="698"/>
                    <a:pt x="1286" y="698"/>
                  </a:cubicBezTo>
                  <a:cubicBezTo>
                    <a:pt x="1733" y="698"/>
                    <a:pt x="2623" y="751"/>
                    <a:pt x="3008" y="1035"/>
                  </a:cubicBezTo>
                  <a:cubicBezTo>
                    <a:pt x="2994" y="929"/>
                    <a:pt x="2951" y="654"/>
                    <a:pt x="2874" y="577"/>
                  </a:cubicBezTo>
                  <a:cubicBezTo>
                    <a:pt x="2484" y="197"/>
                    <a:pt x="1772" y="24"/>
                    <a:pt x="968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9" name="Google Shape;13947;p90">
              <a:extLst>
                <a:ext uri="{FF2B5EF4-FFF2-40B4-BE49-F238E27FC236}">
                  <a16:creationId xmlns:a16="http://schemas.microsoft.com/office/drawing/2014/main" id="{71B3316E-2A51-44D4-A548-787B7114F02F}"/>
                </a:ext>
              </a:extLst>
            </p:cNvPr>
            <p:cNvSpPr/>
            <p:nvPr/>
          </p:nvSpPr>
          <p:spPr>
            <a:xfrm>
              <a:off x="7327903" y="2295827"/>
              <a:ext cx="28168" cy="52901"/>
            </a:xfrm>
            <a:custGeom>
              <a:avLst/>
              <a:gdLst/>
              <a:ahLst/>
              <a:cxnLst/>
              <a:rect l="l" t="t" r="r" b="b"/>
              <a:pathLst>
                <a:path w="1074" h="2017" extrusionOk="0">
                  <a:moveTo>
                    <a:pt x="145" y="1"/>
                  </a:moveTo>
                  <a:cubicBezTo>
                    <a:pt x="49" y="135"/>
                    <a:pt x="1" y="294"/>
                    <a:pt x="1" y="458"/>
                  </a:cubicBezTo>
                  <a:lnTo>
                    <a:pt x="1" y="2017"/>
                  </a:lnTo>
                  <a:lnTo>
                    <a:pt x="1074" y="2017"/>
                  </a:lnTo>
                  <a:lnTo>
                    <a:pt x="1074" y="1257"/>
                  </a:lnTo>
                  <a:cubicBezTo>
                    <a:pt x="1074" y="1045"/>
                    <a:pt x="987" y="838"/>
                    <a:pt x="838" y="689"/>
                  </a:cubicBezTo>
                  <a:lnTo>
                    <a:pt x="145" y="1"/>
                  </a:lnTo>
                  <a:close/>
                </a:path>
              </a:pathLst>
            </a:custGeom>
            <a:solidFill>
              <a:srgbClr val="788A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0" name="Google Shape;13948;p90">
              <a:extLst>
                <a:ext uri="{FF2B5EF4-FFF2-40B4-BE49-F238E27FC236}">
                  <a16:creationId xmlns:a16="http://schemas.microsoft.com/office/drawing/2014/main" id="{EF4358A9-7B97-4ED0-9FA7-3265181C3AF6}"/>
                </a:ext>
              </a:extLst>
            </p:cNvPr>
            <p:cNvSpPr/>
            <p:nvPr/>
          </p:nvSpPr>
          <p:spPr>
            <a:xfrm>
              <a:off x="7440367" y="2295827"/>
              <a:ext cx="28168" cy="52901"/>
            </a:xfrm>
            <a:custGeom>
              <a:avLst/>
              <a:gdLst/>
              <a:ahLst/>
              <a:cxnLst/>
              <a:rect l="l" t="t" r="r" b="b"/>
              <a:pathLst>
                <a:path w="1074" h="2017" extrusionOk="0">
                  <a:moveTo>
                    <a:pt x="929" y="1"/>
                  </a:moveTo>
                  <a:lnTo>
                    <a:pt x="241" y="689"/>
                  </a:lnTo>
                  <a:cubicBezTo>
                    <a:pt x="87" y="838"/>
                    <a:pt x="5" y="1045"/>
                    <a:pt x="5" y="1257"/>
                  </a:cubicBezTo>
                  <a:lnTo>
                    <a:pt x="0" y="1257"/>
                  </a:lnTo>
                  <a:lnTo>
                    <a:pt x="0" y="2017"/>
                  </a:lnTo>
                  <a:lnTo>
                    <a:pt x="1073" y="2017"/>
                  </a:lnTo>
                  <a:lnTo>
                    <a:pt x="1073" y="458"/>
                  </a:lnTo>
                  <a:cubicBezTo>
                    <a:pt x="1073" y="294"/>
                    <a:pt x="1025" y="135"/>
                    <a:pt x="929" y="1"/>
                  </a:cubicBezTo>
                  <a:close/>
                </a:path>
              </a:pathLst>
            </a:custGeom>
            <a:solidFill>
              <a:srgbClr val="788A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1" name="Google Shape;13949;p90">
              <a:extLst>
                <a:ext uri="{FF2B5EF4-FFF2-40B4-BE49-F238E27FC236}">
                  <a16:creationId xmlns:a16="http://schemas.microsoft.com/office/drawing/2014/main" id="{1663D0BC-BA3A-4130-974B-94AAC6CAC350}"/>
                </a:ext>
              </a:extLst>
            </p:cNvPr>
            <p:cNvSpPr/>
            <p:nvPr/>
          </p:nvSpPr>
          <p:spPr>
            <a:xfrm>
              <a:off x="7163850" y="1985267"/>
              <a:ext cx="199172" cy="171843"/>
            </a:xfrm>
            <a:custGeom>
              <a:avLst/>
              <a:gdLst/>
              <a:ahLst/>
              <a:cxnLst/>
              <a:rect l="l" t="t" r="r" b="b"/>
              <a:pathLst>
                <a:path w="7594" h="6552" extrusionOk="0">
                  <a:moveTo>
                    <a:pt x="669" y="0"/>
                  </a:moveTo>
                  <a:cubicBezTo>
                    <a:pt x="299" y="0"/>
                    <a:pt x="1" y="303"/>
                    <a:pt x="1" y="674"/>
                  </a:cubicBezTo>
                  <a:lnTo>
                    <a:pt x="1" y="4249"/>
                  </a:lnTo>
                  <a:cubicBezTo>
                    <a:pt x="1" y="4619"/>
                    <a:pt x="299" y="4918"/>
                    <a:pt x="669" y="4918"/>
                  </a:cubicBezTo>
                  <a:lnTo>
                    <a:pt x="3128" y="4918"/>
                  </a:lnTo>
                  <a:lnTo>
                    <a:pt x="2753" y="6409"/>
                  </a:lnTo>
                  <a:cubicBezTo>
                    <a:pt x="2731" y="6486"/>
                    <a:pt x="2792" y="6551"/>
                    <a:pt x="2861" y="6551"/>
                  </a:cubicBezTo>
                  <a:cubicBezTo>
                    <a:pt x="2882" y="6551"/>
                    <a:pt x="2905" y="6545"/>
                    <a:pt x="2926" y="6530"/>
                  </a:cubicBezTo>
                  <a:lnTo>
                    <a:pt x="5140" y="4922"/>
                  </a:lnTo>
                  <a:lnTo>
                    <a:pt x="6925" y="4922"/>
                  </a:lnTo>
                  <a:cubicBezTo>
                    <a:pt x="7295" y="4918"/>
                    <a:pt x="7594" y="4619"/>
                    <a:pt x="7594" y="4249"/>
                  </a:cubicBezTo>
                  <a:lnTo>
                    <a:pt x="7594" y="674"/>
                  </a:lnTo>
                  <a:cubicBezTo>
                    <a:pt x="7594" y="303"/>
                    <a:pt x="7295" y="5"/>
                    <a:pt x="6925" y="0"/>
                  </a:cubicBez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2" name="Google Shape;13950;p90">
              <a:extLst>
                <a:ext uri="{FF2B5EF4-FFF2-40B4-BE49-F238E27FC236}">
                  <a16:creationId xmlns:a16="http://schemas.microsoft.com/office/drawing/2014/main" id="{CD559304-6060-40E5-B911-8DF386205AF6}"/>
                </a:ext>
              </a:extLst>
            </p:cNvPr>
            <p:cNvSpPr/>
            <p:nvPr/>
          </p:nvSpPr>
          <p:spPr>
            <a:xfrm>
              <a:off x="7099619" y="2143943"/>
              <a:ext cx="140238" cy="210371"/>
            </a:xfrm>
            <a:custGeom>
              <a:avLst/>
              <a:gdLst/>
              <a:ahLst/>
              <a:cxnLst/>
              <a:rect l="l" t="t" r="r" b="b"/>
              <a:pathLst>
                <a:path w="5347" h="8021" extrusionOk="0">
                  <a:moveTo>
                    <a:pt x="2669" y="419"/>
                  </a:moveTo>
                  <a:cubicBezTo>
                    <a:pt x="2725" y="419"/>
                    <a:pt x="2782" y="422"/>
                    <a:pt x="2839" y="427"/>
                  </a:cubicBezTo>
                  <a:cubicBezTo>
                    <a:pt x="3749" y="508"/>
                    <a:pt x="4466" y="1307"/>
                    <a:pt x="4471" y="2245"/>
                  </a:cubicBezTo>
                  <a:cubicBezTo>
                    <a:pt x="4475" y="3131"/>
                    <a:pt x="4687" y="3954"/>
                    <a:pt x="4865" y="4387"/>
                  </a:cubicBezTo>
                  <a:cubicBezTo>
                    <a:pt x="4870" y="4391"/>
                    <a:pt x="4865" y="4401"/>
                    <a:pt x="4860" y="4401"/>
                  </a:cubicBezTo>
                  <a:cubicBezTo>
                    <a:pt x="4677" y="4531"/>
                    <a:pt x="4264" y="4767"/>
                    <a:pt x="3556" y="4916"/>
                  </a:cubicBezTo>
                  <a:cubicBezTo>
                    <a:pt x="3551" y="4892"/>
                    <a:pt x="3547" y="4873"/>
                    <a:pt x="3547" y="4849"/>
                  </a:cubicBezTo>
                  <a:lnTo>
                    <a:pt x="3547" y="4430"/>
                  </a:lnTo>
                  <a:cubicBezTo>
                    <a:pt x="3826" y="4271"/>
                    <a:pt x="4052" y="4045"/>
                    <a:pt x="4211" y="3766"/>
                  </a:cubicBezTo>
                  <a:cubicBezTo>
                    <a:pt x="4504" y="3246"/>
                    <a:pt x="4398" y="2592"/>
                    <a:pt x="3956" y="2183"/>
                  </a:cubicBezTo>
                  <a:cubicBezTo>
                    <a:pt x="3653" y="1904"/>
                    <a:pt x="3099" y="1567"/>
                    <a:pt x="2219" y="1567"/>
                  </a:cubicBezTo>
                  <a:cubicBezTo>
                    <a:pt x="2166" y="1567"/>
                    <a:pt x="2113" y="1586"/>
                    <a:pt x="2074" y="1625"/>
                  </a:cubicBezTo>
                  <a:lnTo>
                    <a:pt x="1627" y="2072"/>
                  </a:lnTo>
                  <a:cubicBezTo>
                    <a:pt x="1468" y="2223"/>
                    <a:pt x="1609" y="2439"/>
                    <a:pt x="1772" y="2439"/>
                  </a:cubicBezTo>
                  <a:cubicBezTo>
                    <a:pt x="1822" y="2439"/>
                    <a:pt x="1874" y="2419"/>
                    <a:pt x="1920" y="2371"/>
                  </a:cubicBezTo>
                  <a:lnTo>
                    <a:pt x="2305" y="1986"/>
                  </a:lnTo>
                  <a:cubicBezTo>
                    <a:pt x="2863" y="2000"/>
                    <a:pt x="3325" y="2168"/>
                    <a:pt x="3677" y="2491"/>
                  </a:cubicBezTo>
                  <a:cubicBezTo>
                    <a:pt x="3975" y="2765"/>
                    <a:pt x="4042" y="3208"/>
                    <a:pt x="3845" y="3559"/>
                  </a:cubicBezTo>
                  <a:cubicBezTo>
                    <a:pt x="3600" y="3991"/>
                    <a:pt x="3143" y="4247"/>
                    <a:pt x="2664" y="4247"/>
                  </a:cubicBezTo>
                  <a:cubicBezTo>
                    <a:pt x="2551" y="4247"/>
                    <a:pt x="2437" y="4233"/>
                    <a:pt x="2324" y="4204"/>
                  </a:cubicBezTo>
                  <a:cubicBezTo>
                    <a:pt x="1728" y="4045"/>
                    <a:pt x="1314" y="3506"/>
                    <a:pt x="1314" y="2890"/>
                  </a:cubicBezTo>
                  <a:cubicBezTo>
                    <a:pt x="1314" y="2751"/>
                    <a:pt x="1208" y="2681"/>
                    <a:pt x="1102" y="2681"/>
                  </a:cubicBezTo>
                  <a:cubicBezTo>
                    <a:pt x="996" y="2681"/>
                    <a:pt x="891" y="2751"/>
                    <a:pt x="891" y="2890"/>
                  </a:cubicBezTo>
                  <a:cubicBezTo>
                    <a:pt x="891" y="3530"/>
                    <a:pt x="1232" y="4117"/>
                    <a:pt x="1786" y="4430"/>
                  </a:cubicBezTo>
                  <a:lnTo>
                    <a:pt x="1786" y="4853"/>
                  </a:lnTo>
                  <a:cubicBezTo>
                    <a:pt x="1786" y="4873"/>
                    <a:pt x="1781" y="4897"/>
                    <a:pt x="1776" y="4916"/>
                  </a:cubicBezTo>
                  <a:cubicBezTo>
                    <a:pt x="1073" y="4772"/>
                    <a:pt x="660" y="4536"/>
                    <a:pt x="472" y="4406"/>
                  </a:cubicBezTo>
                  <a:cubicBezTo>
                    <a:pt x="467" y="4401"/>
                    <a:pt x="467" y="4391"/>
                    <a:pt x="472" y="4387"/>
                  </a:cubicBezTo>
                  <a:cubicBezTo>
                    <a:pt x="650" y="3954"/>
                    <a:pt x="862" y="3131"/>
                    <a:pt x="867" y="2245"/>
                  </a:cubicBezTo>
                  <a:cubicBezTo>
                    <a:pt x="871" y="1307"/>
                    <a:pt x="1588" y="508"/>
                    <a:pt x="2498" y="427"/>
                  </a:cubicBezTo>
                  <a:cubicBezTo>
                    <a:pt x="2555" y="422"/>
                    <a:pt x="2612" y="419"/>
                    <a:pt x="2669" y="419"/>
                  </a:cubicBezTo>
                  <a:close/>
                  <a:moveTo>
                    <a:pt x="3128" y="4603"/>
                  </a:moveTo>
                  <a:lnTo>
                    <a:pt x="3128" y="4849"/>
                  </a:lnTo>
                  <a:cubicBezTo>
                    <a:pt x="3128" y="5099"/>
                    <a:pt x="3268" y="5325"/>
                    <a:pt x="3489" y="5436"/>
                  </a:cubicBezTo>
                  <a:lnTo>
                    <a:pt x="3624" y="5503"/>
                  </a:lnTo>
                  <a:cubicBezTo>
                    <a:pt x="3417" y="5835"/>
                    <a:pt x="3056" y="6032"/>
                    <a:pt x="2671" y="6037"/>
                  </a:cubicBezTo>
                  <a:cubicBezTo>
                    <a:pt x="2281" y="6032"/>
                    <a:pt x="1920" y="5835"/>
                    <a:pt x="1709" y="5503"/>
                  </a:cubicBezTo>
                  <a:lnTo>
                    <a:pt x="1843" y="5436"/>
                  </a:lnTo>
                  <a:cubicBezTo>
                    <a:pt x="2069" y="5325"/>
                    <a:pt x="2209" y="5099"/>
                    <a:pt x="2204" y="4849"/>
                  </a:cubicBezTo>
                  <a:lnTo>
                    <a:pt x="2204" y="4603"/>
                  </a:lnTo>
                  <a:cubicBezTo>
                    <a:pt x="2356" y="4644"/>
                    <a:pt x="2511" y="4665"/>
                    <a:pt x="2666" y="4665"/>
                  </a:cubicBezTo>
                  <a:cubicBezTo>
                    <a:pt x="2821" y="4665"/>
                    <a:pt x="2976" y="4644"/>
                    <a:pt x="3128" y="4603"/>
                  </a:cubicBezTo>
                  <a:close/>
                  <a:moveTo>
                    <a:pt x="2669" y="1"/>
                  </a:moveTo>
                  <a:cubicBezTo>
                    <a:pt x="2599" y="1"/>
                    <a:pt x="2529" y="3"/>
                    <a:pt x="2459" y="8"/>
                  </a:cubicBezTo>
                  <a:cubicBezTo>
                    <a:pt x="1338" y="114"/>
                    <a:pt x="453" y="1091"/>
                    <a:pt x="448" y="2241"/>
                  </a:cubicBezTo>
                  <a:cubicBezTo>
                    <a:pt x="443" y="3068"/>
                    <a:pt x="251" y="3828"/>
                    <a:pt x="87" y="4228"/>
                  </a:cubicBezTo>
                  <a:cubicBezTo>
                    <a:pt x="10" y="4416"/>
                    <a:pt x="73" y="4632"/>
                    <a:pt x="241" y="4748"/>
                  </a:cubicBezTo>
                  <a:cubicBezTo>
                    <a:pt x="568" y="4969"/>
                    <a:pt x="934" y="5132"/>
                    <a:pt x="1324" y="5234"/>
                  </a:cubicBezTo>
                  <a:lnTo>
                    <a:pt x="486" y="5652"/>
                  </a:lnTo>
                  <a:cubicBezTo>
                    <a:pt x="188" y="5796"/>
                    <a:pt x="0" y="6104"/>
                    <a:pt x="0" y="6436"/>
                  </a:cubicBezTo>
                  <a:lnTo>
                    <a:pt x="0" y="7808"/>
                  </a:lnTo>
                  <a:cubicBezTo>
                    <a:pt x="0" y="7950"/>
                    <a:pt x="106" y="8021"/>
                    <a:pt x="212" y="8021"/>
                  </a:cubicBezTo>
                  <a:cubicBezTo>
                    <a:pt x="318" y="8021"/>
                    <a:pt x="424" y="7950"/>
                    <a:pt x="424" y="7808"/>
                  </a:cubicBezTo>
                  <a:lnTo>
                    <a:pt x="424" y="6436"/>
                  </a:lnTo>
                  <a:cubicBezTo>
                    <a:pt x="424" y="6258"/>
                    <a:pt x="520" y="6100"/>
                    <a:pt x="679" y="6023"/>
                  </a:cubicBezTo>
                  <a:lnTo>
                    <a:pt x="1338" y="5691"/>
                  </a:lnTo>
                  <a:cubicBezTo>
                    <a:pt x="1639" y="6198"/>
                    <a:pt x="2156" y="6452"/>
                    <a:pt x="2673" y="6452"/>
                  </a:cubicBezTo>
                  <a:cubicBezTo>
                    <a:pt x="3191" y="6452"/>
                    <a:pt x="3708" y="6198"/>
                    <a:pt x="4009" y="5691"/>
                  </a:cubicBezTo>
                  <a:lnTo>
                    <a:pt x="4668" y="6023"/>
                  </a:lnTo>
                  <a:cubicBezTo>
                    <a:pt x="4827" y="6100"/>
                    <a:pt x="4923" y="6258"/>
                    <a:pt x="4923" y="6436"/>
                  </a:cubicBezTo>
                  <a:lnTo>
                    <a:pt x="4923" y="7808"/>
                  </a:lnTo>
                  <a:cubicBezTo>
                    <a:pt x="4923" y="7950"/>
                    <a:pt x="5029" y="8021"/>
                    <a:pt x="5135" y="8021"/>
                  </a:cubicBezTo>
                  <a:cubicBezTo>
                    <a:pt x="5240" y="8021"/>
                    <a:pt x="5346" y="7950"/>
                    <a:pt x="5346" y="7808"/>
                  </a:cubicBezTo>
                  <a:lnTo>
                    <a:pt x="5346" y="6436"/>
                  </a:lnTo>
                  <a:cubicBezTo>
                    <a:pt x="5346" y="6100"/>
                    <a:pt x="5154" y="5796"/>
                    <a:pt x="4851" y="5652"/>
                  </a:cubicBezTo>
                  <a:lnTo>
                    <a:pt x="4018" y="5234"/>
                  </a:lnTo>
                  <a:cubicBezTo>
                    <a:pt x="4403" y="5132"/>
                    <a:pt x="4769" y="4969"/>
                    <a:pt x="5101" y="4748"/>
                  </a:cubicBezTo>
                  <a:cubicBezTo>
                    <a:pt x="5264" y="4632"/>
                    <a:pt x="5332" y="4416"/>
                    <a:pt x="5255" y="4228"/>
                  </a:cubicBezTo>
                  <a:cubicBezTo>
                    <a:pt x="5086" y="3828"/>
                    <a:pt x="4894" y="3068"/>
                    <a:pt x="4894" y="2241"/>
                  </a:cubicBezTo>
                  <a:cubicBezTo>
                    <a:pt x="4889" y="1095"/>
                    <a:pt x="4004" y="114"/>
                    <a:pt x="2883" y="8"/>
                  </a:cubicBezTo>
                  <a:cubicBezTo>
                    <a:pt x="2810" y="3"/>
                    <a:pt x="2739" y="1"/>
                    <a:pt x="26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3" name="Google Shape;13951;p90">
              <a:extLst>
                <a:ext uri="{FF2B5EF4-FFF2-40B4-BE49-F238E27FC236}">
                  <a16:creationId xmlns:a16="http://schemas.microsoft.com/office/drawing/2014/main" id="{4CE8760F-56CF-42F3-886E-17F43962C1BF}"/>
                </a:ext>
              </a:extLst>
            </p:cNvPr>
            <p:cNvSpPr/>
            <p:nvPr/>
          </p:nvSpPr>
          <p:spPr>
            <a:xfrm>
              <a:off x="7123093" y="2319799"/>
              <a:ext cx="10989" cy="34515"/>
            </a:xfrm>
            <a:custGeom>
              <a:avLst/>
              <a:gdLst/>
              <a:ahLst/>
              <a:cxnLst/>
              <a:rect l="l" t="t" r="r" b="b"/>
              <a:pathLst>
                <a:path w="419" h="1316" extrusionOk="0">
                  <a:moveTo>
                    <a:pt x="207" y="1"/>
                  </a:moveTo>
                  <a:cubicBezTo>
                    <a:pt x="92" y="1"/>
                    <a:pt x="0" y="92"/>
                    <a:pt x="0" y="213"/>
                  </a:cubicBezTo>
                  <a:lnTo>
                    <a:pt x="0" y="1103"/>
                  </a:lnTo>
                  <a:cubicBezTo>
                    <a:pt x="0" y="1245"/>
                    <a:pt x="105" y="1316"/>
                    <a:pt x="210" y="1316"/>
                  </a:cubicBezTo>
                  <a:cubicBezTo>
                    <a:pt x="314" y="1316"/>
                    <a:pt x="419" y="1245"/>
                    <a:pt x="419" y="1103"/>
                  </a:cubicBezTo>
                  <a:lnTo>
                    <a:pt x="419" y="208"/>
                  </a:lnTo>
                  <a:cubicBezTo>
                    <a:pt x="419" y="92"/>
                    <a:pt x="323" y="1"/>
                    <a:pt x="2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4" name="Google Shape;13952;p90">
              <a:extLst>
                <a:ext uri="{FF2B5EF4-FFF2-40B4-BE49-F238E27FC236}">
                  <a16:creationId xmlns:a16="http://schemas.microsoft.com/office/drawing/2014/main" id="{C608CEDB-F2FB-4703-80BD-D21938C5CC03}"/>
                </a:ext>
              </a:extLst>
            </p:cNvPr>
            <p:cNvSpPr/>
            <p:nvPr/>
          </p:nvSpPr>
          <p:spPr>
            <a:xfrm>
              <a:off x="7205132" y="2319799"/>
              <a:ext cx="11120" cy="34515"/>
            </a:xfrm>
            <a:custGeom>
              <a:avLst/>
              <a:gdLst/>
              <a:ahLst/>
              <a:cxnLst/>
              <a:rect l="l" t="t" r="r" b="b"/>
              <a:pathLst>
                <a:path w="424" h="1316" extrusionOk="0">
                  <a:moveTo>
                    <a:pt x="212" y="1"/>
                  </a:moveTo>
                  <a:cubicBezTo>
                    <a:pt x="96" y="1"/>
                    <a:pt x="0" y="92"/>
                    <a:pt x="0" y="213"/>
                  </a:cubicBezTo>
                  <a:lnTo>
                    <a:pt x="0" y="1103"/>
                  </a:lnTo>
                  <a:cubicBezTo>
                    <a:pt x="0" y="1245"/>
                    <a:pt x="106" y="1316"/>
                    <a:pt x="212" y="1316"/>
                  </a:cubicBezTo>
                  <a:cubicBezTo>
                    <a:pt x="318" y="1316"/>
                    <a:pt x="423" y="1245"/>
                    <a:pt x="423" y="1103"/>
                  </a:cubicBezTo>
                  <a:lnTo>
                    <a:pt x="423" y="208"/>
                  </a:lnTo>
                  <a:cubicBezTo>
                    <a:pt x="419" y="92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5" name="Google Shape;13953;p90">
              <a:extLst>
                <a:ext uri="{FF2B5EF4-FFF2-40B4-BE49-F238E27FC236}">
                  <a16:creationId xmlns:a16="http://schemas.microsoft.com/office/drawing/2014/main" id="{92E116CE-4130-41CC-937F-30B65E978988}"/>
                </a:ext>
              </a:extLst>
            </p:cNvPr>
            <p:cNvSpPr/>
            <p:nvPr/>
          </p:nvSpPr>
          <p:spPr>
            <a:xfrm>
              <a:off x="7369316" y="2183311"/>
              <a:ext cx="60061" cy="18595"/>
            </a:xfrm>
            <a:custGeom>
              <a:avLst/>
              <a:gdLst/>
              <a:ahLst/>
              <a:cxnLst/>
              <a:rect l="l" t="t" r="r" b="b"/>
              <a:pathLst>
                <a:path w="2290" h="709" extrusionOk="0">
                  <a:moveTo>
                    <a:pt x="822" y="0"/>
                  </a:moveTo>
                  <a:cubicBezTo>
                    <a:pt x="624" y="0"/>
                    <a:pt x="405" y="19"/>
                    <a:pt x="169" y="66"/>
                  </a:cubicBezTo>
                  <a:cubicBezTo>
                    <a:pt x="67" y="85"/>
                    <a:pt x="0" y="172"/>
                    <a:pt x="0" y="273"/>
                  </a:cubicBezTo>
                  <a:lnTo>
                    <a:pt x="0" y="499"/>
                  </a:lnTo>
                  <a:cubicBezTo>
                    <a:pt x="0" y="639"/>
                    <a:pt x="105" y="708"/>
                    <a:pt x="209" y="708"/>
                  </a:cubicBezTo>
                  <a:cubicBezTo>
                    <a:pt x="314" y="708"/>
                    <a:pt x="419" y="639"/>
                    <a:pt x="419" y="499"/>
                  </a:cubicBezTo>
                  <a:lnTo>
                    <a:pt x="419" y="451"/>
                  </a:lnTo>
                  <a:cubicBezTo>
                    <a:pt x="551" y="430"/>
                    <a:pt x="685" y="420"/>
                    <a:pt x="819" y="420"/>
                  </a:cubicBezTo>
                  <a:cubicBezTo>
                    <a:pt x="1030" y="420"/>
                    <a:pt x="1242" y="446"/>
                    <a:pt x="1448" y="499"/>
                  </a:cubicBezTo>
                  <a:cubicBezTo>
                    <a:pt x="1598" y="533"/>
                    <a:pt x="1747" y="590"/>
                    <a:pt x="1881" y="672"/>
                  </a:cubicBezTo>
                  <a:cubicBezTo>
                    <a:pt x="1918" y="693"/>
                    <a:pt x="1954" y="702"/>
                    <a:pt x="1988" y="702"/>
                  </a:cubicBezTo>
                  <a:cubicBezTo>
                    <a:pt x="2166" y="702"/>
                    <a:pt x="2290" y="454"/>
                    <a:pt x="2112" y="321"/>
                  </a:cubicBezTo>
                  <a:cubicBezTo>
                    <a:pt x="2089" y="306"/>
                    <a:pt x="1619" y="0"/>
                    <a:pt x="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6" name="Google Shape;13954;p90">
              <a:extLst>
                <a:ext uri="{FF2B5EF4-FFF2-40B4-BE49-F238E27FC236}">
                  <a16:creationId xmlns:a16="http://schemas.microsoft.com/office/drawing/2014/main" id="{6BD28293-23D9-4C6A-AF38-A1565B6DD098}"/>
                </a:ext>
              </a:extLst>
            </p:cNvPr>
            <p:cNvSpPr/>
            <p:nvPr/>
          </p:nvSpPr>
          <p:spPr>
            <a:xfrm>
              <a:off x="7322369" y="2149818"/>
              <a:ext cx="151962" cy="204496"/>
            </a:xfrm>
            <a:custGeom>
              <a:avLst/>
              <a:gdLst/>
              <a:ahLst/>
              <a:cxnLst/>
              <a:rect l="l" t="t" r="r" b="b"/>
              <a:pathLst>
                <a:path w="5794" h="7797" extrusionOk="0">
                  <a:moveTo>
                    <a:pt x="4470" y="419"/>
                  </a:moveTo>
                  <a:lnTo>
                    <a:pt x="4470" y="1458"/>
                  </a:lnTo>
                  <a:cubicBezTo>
                    <a:pt x="4470" y="1632"/>
                    <a:pt x="4427" y="1805"/>
                    <a:pt x="4350" y="1964"/>
                  </a:cubicBezTo>
                  <a:lnTo>
                    <a:pt x="4268" y="2127"/>
                  </a:lnTo>
                  <a:cubicBezTo>
                    <a:pt x="4254" y="2156"/>
                    <a:pt x="4249" y="2185"/>
                    <a:pt x="4249" y="2219"/>
                  </a:cubicBezTo>
                  <a:lnTo>
                    <a:pt x="4249" y="2666"/>
                  </a:lnTo>
                  <a:cubicBezTo>
                    <a:pt x="4244" y="3420"/>
                    <a:pt x="3633" y="4024"/>
                    <a:pt x="2884" y="4024"/>
                  </a:cubicBezTo>
                  <a:cubicBezTo>
                    <a:pt x="2872" y="4024"/>
                    <a:pt x="2860" y="4023"/>
                    <a:pt x="2849" y="4023"/>
                  </a:cubicBezTo>
                  <a:cubicBezTo>
                    <a:pt x="2127" y="3999"/>
                    <a:pt x="1535" y="3364"/>
                    <a:pt x="1535" y="2604"/>
                  </a:cubicBezTo>
                  <a:lnTo>
                    <a:pt x="1540" y="2604"/>
                  </a:lnTo>
                  <a:lnTo>
                    <a:pt x="1540" y="2219"/>
                  </a:lnTo>
                  <a:cubicBezTo>
                    <a:pt x="1535" y="2190"/>
                    <a:pt x="1530" y="2156"/>
                    <a:pt x="1516" y="2127"/>
                  </a:cubicBezTo>
                  <a:lnTo>
                    <a:pt x="1434" y="1964"/>
                  </a:lnTo>
                  <a:cubicBezTo>
                    <a:pt x="1357" y="1805"/>
                    <a:pt x="1314" y="1632"/>
                    <a:pt x="1314" y="1458"/>
                  </a:cubicBezTo>
                  <a:cubicBezTo>
                    <a:pt x="1314" y="886"/>
                    <a:pt x="1780" y="419"/>
                    <a:pt x="2353" y="419"/>
                  </a:cubicBezTo>
                  <a:close/>
                  <a:moveTo>
                    <a:pt x="2209" y="4297"/>
                  </a:moveTo>
                  <a:cubicBezTo>
                    <a:pt x="2406" y="4384"/>
                    <a:pt x="2623" y="4432"/>
                    <a:pt x="2839" y="4442"/>
                  </a:cubicBezTo>
                  <a:lnTo>
                    <a:pt x="2892" y="4442"/>
                  </a:lnTo>
                  <a:cubicBezTo>
                    <a:pt x="3128" y="4442"/>
                    <a:pt x="3364" y="4394"/>
                    <a:pt x="3580" y="4302"/>
                  </a:cubicBezTo>
                  <a:lnTo>
                    <a:pt x="3580" y="4591"/>
                  </a:lnTo>
                  <a:cubicBezTo>
                    <a:pt x="3580" y="4653"/>
                    <a:pt x="3590" y="4716"/>
                    <a:pt x="3604" y="4779"/>
                  </a:cubicBezTo>
                  <a:lnTo>
                    <a:pt x="2892" y="5313"/>
                  </a:lnTo>
                  <a:lnTo>
                    <a:pt x="2180" y="4779"/>
                  </a:lnTo>
                  <a:cubicBezTo>
                    <a:pt x="2199" y="4716"/>
                    <a:pt x="2209" y="4653"/>
                    <a:pt x="2209" y="4591"/>
                  </a:cubicBezTo>
                  <a:lnTo>
                    <a:pt x="2209" y="4297"/>
                  </a:lnTo>
                  <a:close/>
                  <a:moveTo>
                    <a:pt x="2353" y="1"/>
                  </a:moveTo>
                  <a:cubicBezTo>
                    <a:pt x="1550" y="1"/>
                    <a:pt x="895" y="650"/>
                    <a:pt x="895" y="1458"/>
                  </a:cubicBezTo>
                  <a:cubicBezTo>
                    <a:pt x="895" y="1699"/>
                    <a:pt x="953" y="1935"/>
                    <a:pt x="1059" y="2151"/>
                  </a:cubicBezTo>
                  <a:lnTo>
                    <a:pt x="1121" y="2272"/>
                  </a:lnTo>
                  <a:lnTo>
                    <a:pt x="1121" y="2604"/>
                  </a:lnTo>
                  <a:cubicBezTo>
                    <a:pt x="1121" y="3157"/>
                    <a:pt x="1367" y="3681"/>
                    <a:pt x="1790" y="4038"/>
                  </a:cubicBezTo>
                  <a:lnTo>
                    <a:pt x="1790" y="4591"/>
                  </a:lnTo>
                  <a:cubicBezTo>
                    <a:pt x="1790" y="4692"/>
                    <a:pt x="1728" y="4779"/>
                    <a:pt x="1636" y="4817"/>
                  </a:cubicBezTo>
                  <a:lnTo>
                    <a:pt x="573" y="5212"/>
                  </a:lnTo>
                  <a:cubicBezTo>
                    <a:pt x="231" y="5342"/>
                    <a:pt x="5" y="5674"/>
                    <a:pt x="0" y="6039"/>
                  </a:cubicBezTo>
                  <a:lnTo>
                    <a:pt x="0" y="7584"/>
                  </a:lnTo>
                  <a:cubicBezTo>
                    <a:pt x="0" y="7726"/>
                    <a:pt x="106" y="7797"/>
                    <a:pt x="212" y="7797"/>
                  </a:cubicBezTo>
                  <a:cubicBezTo>
                    <a:pt x="318" y="7797"/>
                    <a:pt x="424" y="7726"/>
                    <a:pt x="424" y="7584"/>
                  </a:cubicBezTo>
                  <a:lnTo>
                    <a:pt x="424" y="6039"/>
                  </a:lnTo>
                  <a:cubicBezTo>
                    <a:pt x="424" y="5847"/>
                    <a:pt x="544" y="5674"/>
                    <a:pt x="722" y="5606"/>
                  </a:cubicBezTo>
                  <a:lnTo>
                    <a:pt x="1785" y="5207"/>
                  </a:lnTo>
                  <a:cubicBezTo>
                    <a:pt x="1843" y="5188"/>
                    <a:pt x="1896" y="5159"/>
                    <a:pt x="1944" y="5120"/>
                  </a:cubicBezTo>
                  <a:lnTo>
                    <a:pt x="2690" y="5678"/>
                  </a:lnTo>
                  <a:lnTo>
                    <a:pt x="2690" y="7584"/>
                  </a:lnTo>
                  <a:cubicBezTo>
                    <a:pt x="2690" y="7726"/>
                    <a:pt x="2795" y="7797"/>
                    <a:pt x="2899" y="7797"/>
                  </a:cubicBezTo>
                  <a:cubicBezTo>
                    <a:pt x="3004" y="7797"/>
                    <a:pt x="3109" y="7726"/>
                    <a:pt x="3109" y="7584"/>
                  </a:cubicBezTo>
                  <a:lnTo>
                    <a:pt x="3109" y="5678"/>
                  </a:lnTo>
                  <a:lnTo>
                    <a:pt x="3850" y="5120"/>
                  </a:lnTo>
                  <a:cubicBezTo>
                    <a:pt x="3898" y="5159"/>
                    <a:pt x="3955" y="5188"/>
                    <a:pt x="4008" y="5207"/>
                  </a:cubicBezTo>
                  <a:lnTo>
                    <a:pt x="5072" y="5606"/>
                  </a:lnTo>
                  <a:cubicBezTo>
                    <a:pt x="5255" y="5674"/>
                    <a:pt x="5370" y="5847"/>
                    <a:pt x="5375" y="6039"/>
                  </a:cubicBezTo>
                  <a:lnTo>
                    <a:pt x="5375" y="7584"/>
                  </a:lnTo>
                  <a:cubicBezTo>
                    <a:pt x="5375" y="7726"/>
                    <a:pt x="5479" y="7797"/>
                    <a:pt x="5584" y="7797"/>
                  </a:cubicBezTo>
                  <a:cubicBezTo>
                    <a:pt x="5689" y="7797"/>
                    <a:pt x="5793" y="7726"/>
                    <a:pt x="5793" y="7584"/>
                  </a:cubicBezTo>
                  <a:lnTo>
                    <a:pt x="5793" y="6039"/>
                  </a:lnTo>
                  <a:cubicBezTo>
                    <a:pt x="5793" y="5669"/>
                    <a:pt x="5558" y="5342"/>
                    <a:pt x="5211" y="5216"/>
                  </a:cubicBezTo>
                  <a:lnTo>
                    <a:pt x="4153" y="4817"/>
                  </a:lnTo>
                  <a:cubicBezTo>
                    <a:pt x="4056" y="4779"/>
                    <a:pt x="3999" y="4692"/>
                    <a:pt x="3994" y="4591"/>
                  </a:cubicBezTo>
                  <a:lnTo>
                    <a:pt x="3994" y="4057"/>
                  </a:lnTo>
                  <a:cubicBezTo>
                    <a:pt x="4042" y="4018"/>
                    <a:pt x="4085" y="3980"/>
                    <a:pt x="4129" y="3941"/>
                  </a:cubicBezTo>
                  <a:cubicBezTo>
                    <a:pt x="4475" y="3609"/>
                    <a:pt x="4668" y="3147"/>
                    <a:pt x="4668" y="2666"/>
                  </a:cubicBezTo>
                  <a:lnTo>
                    <a:pt x="4668" y="2272"/>
                  </a:lnTo>
                  <a:lnTo>
                    <a:pt x="4730" y="2151"/>
                  </a:lnTo>
                  <a:cubicBezTo>
                    <a:pt x="4836" y="1935"/>
                    <a:pt x="4894" y="1699"/>
                    <a:pt x="4894" y="1458"/>
                  </a:cubicBezTo>
                  <a:lnTo>
                    <a:pt x="4894" y="207"/>
                  </a:lnTo>
                  <a:cubicBezTo>
                    <a:pt x="4894" y="92"/>
                    <a:pt x="4797" y="1"/>
                    <a:pt x="46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7" name="Google Shape;13955;p90">
              <a:extLst>
                <a:ext uri="{FF2B5EF4-FFF2-40B4-BE49-F238E27FC236}">
                  <a16:creationId xmlns:a16="http://schemas.microsoft.com/office/drawing/2014/main" id="{DD018708-1170-464F-8CDA-1CFEC1607F8B}"/>
                </a:ext>
              </a:extLst>
            </p:cNvPr>
            <p:cNvSpPr/>
            <p:nvPr/>
          </p:nvSpPr>
          <p:spPr>
            <a:xfrm>
              <a:off x="7351770" y="2314002"/>
              <a:ext cx="10989" cy="40312"/>
            </a:xfrm>
            <a:custGeom>
              <a:avLst/>
              <a:gdLst/>
              <a:ahLst/>
              <a:cxnLst/>
              <a:rect l="l" t="t" r="r" b="b"/>
              <a:pathLst>
                <a:path w="419" h="1537" extrusionOk="0">
                  <a:moveTo>
                    <a:pt x="215" y="0"/>
                  </a:moveTo>
                  <a:cubicBezTo>
                    <a:pt x="213" y="0"/>
                    <a:pt x="210" y="0"/>
                    <a:pt x="207" y="1"/>
                  </a:cubicBezTo>
                  <a:cubicBezTo>
                    <a:pt x="92" y="1"/>
                    <a:pt x="0" y="92"/>
                    <a:pt x="0" y="207"/>
                  </a:cubicBezTo>
                  <a:lnTo>
                    <a:pt x="0" y="1324"/>
                  </a:lnTo>
                  <a:cubicBezTo>
                    <a:pt x="0" y="1466"/>
                    <a:pt x="105" y="1537"/>
                    <a:pt x="210" y="1537"/>
                  </a:cubicBezTo>
                  <a:cubicBezTo>
                    <a:pt x="314" y="1537"/>
                    <a:pt x="419" y="1466"/>
                    <a:pt x="419" y="1324"/>
                  </a:cubicBezTo>
                  <a:lnTo>
                    <a:pt x="419" y="207"/>
                  </a:lnTo>
                  <a:cubicBezTo>
                    <a:pt x="419" y="95"/>
                    <a:pt x="327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8" name="Google Shape;13956;p90">
              <a:extLst>
                <a:ext uri="{FF2B5EF4-FFF2-40B4-BE49-F238E27FC236}">
                  <a16:creationId xmlns:a16="http://schemas.microsoft.com/office/drawing/2014/main" id="{EDB22C0F-B77F-42A5-9D6E-C20A53BACFD1}"/>
                </a:ext>
              </a:extLst>
            </p:cNvPr>
            <p:cNvSpPr/>
            <p:nvPr/>
          </p:nvSpPr>
          <p:spPr>
            <a:xfrm>
              <a:off x="7433784" y="2314002"/>
              <a:ext cx="11016" cy="40312"/>
            </a:xfrm>
            <a:custGeom>
              <a:avLst/>
              <a:gdLst/>
              <a:ahLst/>
              <a:cxnLst/>
              <a:rect l="l" t="t" r="r" b="b"/>
              <a:pathLst>
                <a:path w="420" h="1537" extrusionOk="0">
                  <a:moveTo>
                    <a:pt x="216" y="0"/>
                  </a:moveTo>
                  <a:cubicBezTo>
                    <a:pt x="213" y="0"/>
                    <a:pt x="211" y="0"/>
                    <a:pt x="208" y="1"/>
                  </a:cubicBezTo>
                  <a:cubicBezTo>
                    <a:pt x="92" y="1"/>
                    <a:pt x="1" y="92"/>
                    <a:pt x="1" y="207"/>
                  </a:cubicBezTo>
                  <a:lnTo>
                    <a:pt x="1" y="1324"/>
                  </a:lnTo>
                  <a:cubicBezTo>
                    <a:pt x="1" y="1466"/>
                    <a:pt x="106" y="1537"/>
                    <a:pt x="210" y="1537"/>
                  </a:cubicBezTo>
                  <a:cubicBezTo>
                    <a:pt x="315" y="1537"/>
                    <a:pt x="420" y="1466"/>
                    <a:pt x="420" y="1324"/>
                  </a:cubicBezTo>
                  <a:lnTo>
                    <a:pt x="420" y="207"/>
                  </a:lnTo>
                  <a:cubicBezTo>
                    <a:pt x="420" y="95"/>
                    <a:pt x="328" y="0"/>
                    <a:pt x="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9" name="Google Shape;13957;p90">
              <a:extLst>
                <a:ext uri="{FF2B5EF4-FFF2-40B4-BE49-F238E27FC236}">
                  <a16:creationId xmlns:a16="http://schemas.microsoft.com/office/drawing/2014/main" id="{9FC11B15-D643-4161-BB01-414336BAB59C}"/>
                </a:ext>
              </a:extLst>
            </p:cNvPr>
            <p:cNvSpPr/>
            <p:nvPr/>
          </p:nvSpPr>
          <p:spPr>
            <a:xfrm>
              <a:off x="7158290" y="1979838"/>
              <a:ext cx="233766" cy="195290"/>
            </a:xfrm>
            <a:custGeom>
              <a:avLst/>
              <a:gdLst/>
              <a:ahLst/>
              <a:cxnLst/>
              <a:rect l="l" t="t" r="r" b="b"/>
              <a:pathLst>
                <a:path w="8913" h="7446" extrusionOk="0">
                  <a:moveTo>
                    <a:pt x="3071" y="5336"/>
                  </a:moveTo>
                  <a:lnTo>
                    <a:pt x="2950" y="5813"/>
                  </a:lnTo>
                  <a:lnTo>
                    <a:pt x="2667" y="5813"/>
                  </a:lnTo>
                  <a:cubicBezTo>
                    <a:pt x="2412" y="5813"/>
                    <a:pt x="2205" y="5606"/>
                    <a:pt x="2205" y="5351"/>
                  </a:cubicBezTo>
                  <a:lnTo>
                    <a:pt x="2205" y="5336"/>
                  </a:lnTo>
                  <a:close/>
                  <a:moveTo>
                    <a:pt x="7137" y="419"/>
                  </a:moveTo>
                  <a:cubicBezTo>
                    <a:pt x="7387" y="419"/>
                    <a:pt x="7594" y="626"/>
                    <a:pt x="7594" y="881"/>
                  </a:cubicBezTo>
                  <a:lnTo>
                    <a:pt x="7594" y="4456"/>
                  </a:lnTo>
                  <a:cubicBezTo>
                    <a:pt x="7594" y="4711"/>
                    <a:pt x="7387" y="4918"/>
                    <a:pt x="7137" y="4918"/>
                  </a:cubicBezTo>
                  <a:lnTo>
                    <a:pt x="5347" y="4918"/>
                  </a:lnTo>
                  <a:cubicBezTo>
                    <a:pt x="5303" y="4918"/>
                    <a:pt x="5260" y="4932"/>
                    <a:pt x="5226" y="4956"/>
                  </a:cubicBezTo>
                  <a:lnTo>
                    <a:pt x="3234" y="6409"/>
                  </a:lnTo>
                  <a:lnTo>
                    <a:pt x="3542" y="5178"/>
                  </a:lnTo>
                  <a:cubicBezTo>
                    <a:pt x="3571" y="5048"/>
                    <a:pt x="3475" y="4918"/>
                    <a:pt x="3340" y="4918"/>
                  </a:cubicBezTo>
                  <a:lnTo>
                    <a:pt x="881" y="4918"/>
                  </a:lnTo>
                  <a:cubicBezTo>
                    <a:pt x="626" y="4918"/>
                    <a:pt x="419" y="4711"/>
                    <a:pt x="419" y="4456"/>
                  </a:cubicBezTo>
                  <a:lnTo>
                    <a:pt x="419" y="881"/>
                  </a:lnTo>
                  <a:cubicBezTo>
                    <a:pt x="419" y="626"/>
                    <a:pt x="626" y="419"/>
                    <a:pt x="881" y="419"/>
                  </a:cubicBezTo>
                  <a:close/>
                  <a:moveTo>
                    <a:pt x="8032" y="1314"/>
                  </a:moveTo>
                  <a:cubicBezTo>
                    <a:pt x="8287" y="1314"/>
                    <a:pt x="8494" y="1521"/>
                    <a:pt x="8494" y="1776"/>
                  </a:cubicBezTo>
                  <a:lnTo>
                    <a:pt x="8494" y="5351"/>
                  </a:lnTo>
                  <a:cubicBezTo>
                    <a:pt x="8494" y="5606"/>
                    <a:pt x="8287" y="5813"/>
                    <a:pt x="8032" y="5813"/>
                  </a:cubicBezTo>
                  <a:lnTo>
                    <a:pt x="6242" y="5813"/>
                  </a:lnTo>
                  <a:cubicBezTo>
                    <a:pt x="6112" y="5813"/>
                    <a:pt x="6016" y="5928"/>
                    <a:pt x="6035" y="6053"/>
                  </a:cubicBezTo>
                  <a:lnTo>
                    <a:pt x="6040" y="6058"/>
                  </a:lnTo>
                  <a:lnTo>
                    <a:pt x="6184" y="6919"/>
                  </a:lnTo>
                  <a:lnTo>
                    <a:pt x="6184" y="6919"/>
                  </a:lnTo>
                  <a:lnTo>
                    <a:pt x="4649" y="5899"/>
                  </a:lnTo>
                  <a:lnTo>
                    <a:pt x="5419" y="5336"/>
                  </a:lnTo>
                  <a:lnTo>
                    <a:pt x="7137" y="5336"/>
                  </a:lnTo>
                  <a:cubicBezTo>
                    <a:pt x="7623" y="5336"/>
                    <a:pt x="8017" y="4942"/>
                    <a:pt x="8017" y="4461"/>
                  </a:cubicBezTo>
                  <a:lnTo>
                    <a:pt x="8017" y="1314"/>
                  </a:lnTo>
                  <a:close/>
                  <a:moveTo>
                    <a:pt x="881" y="0"/>
                  </a:moveTo>
                  <a:cubicBezTo>
                    <a:pt x="395" y="0"/>
                    <a:pt x="1" y="390"/>
                    <a:pt x="1" y="876"/>
                  </a:cubicBezTo>
                  <a:lnTo>
                    <a:pt x="1" y="4451"/>
                  </a:lnTo>
                  <a:cubicBezTo>
                    <a:pt x="1" y="4937"/>
                    <a:pt x="395" y="5332"/>
                    <a:pt x="881" y="5332"/>
                  </a:cubicBezTo>
                  <a:lnTo>
                    <a:pt x="1791" y="5332"/>
                  </a:lnTo>
                  <a:lnTo>
                    <a:pt x="1791" y="5351"/>
                  </a:lnTo>
                  <a:cubicBezTo>
                    <a:pt x="1791" y="5837"/>
                    <a:pt x="2185" y="6231"/>
                    <a:pt x="2671" y="6231"/>
                  </a:cubicBezTo>
                  <a:lnTo>
                    <a:pt x="2849" y="6231"/>
                  </a:lnTo>
                  <a:lnTo>
                    <a:pt x="2768" y="6568"/>
                  </a:lnTo>
                  <a:cubicBezTo>
                    <a:pt x="2709" y="6786"/>
                    <a:pt x="2885" y="6966"/>
                    <a:pt x="3078" y="6966"/>
                  </a:cubicBezTo>
                  <a:cubicBezTo>
                    <a:pt x="3140" y="6966"/>
                    <a:pt x="3204" y="6947"/>
                    <a:pt x="3263" y="6905"/>
                  </a:cubicBezTo>
                  <a:lnTo>
                    <a:pt x="4192" y="6231"/>
                  </a:lnTo>
                  <a:lnTo>
                    <a:pt x="4394" y="6231"/>
                  </a:lnTo>
                  <a:lnTo>
                    <a:pt x="6141" y="7391"/>
                  </a:lnTo>
                  <a:cubicBezTo>
                    <a:pt x="6194" y="7427"/>
                    <a:pt x="6255" y="7445"/>
                    <a:pt x="6316" y="7445"/>
                  </a:cubicBezTo>
                  <a:cubicBezTo>
                    <a:pt x="6378" y="7445"/>
                    <a:pt x="6439" y="7427"/>
                    <a:pt x="6492" y="7391"/>
                  </a:cubicBezTo>
                  <a:lnTo>
                    <a:pt x="6492" y="7391"/>
                  </a:lnTo>
                  <a:lnTo>
                    <a:pt x="6487" y="7396"/>
                  </a:lnTo>
                  <a:cubicBezTo>
                    <a:pt x="6598" y="7328"/>
                    <a:pt x="6651" y="7198"/>
                    <a:pt x="6631" y="7073"/>
                  </a:cubicBezTo>
                  <a:lnTo>
                    <a:pt x="6492" y="6231"/>
                  </a:lnTo>
                  <a:lnTo>
                    <a:pt x="8032" y="6231"/>
                  </a:lnTo>
                  <a:cubicBezTo>
                    <a:pt x="8518" y="6231"/>
                    <a:pt x="8912" y="5837"/>
                    <a:pt x="8912" y="5351"/>
                  </a:cubicBezTo>
                  <a:lnTo>
                    <a:pt x="8912" y="1776"/>
                  </a:lnTo>
                  <a:cubicBezTo>
                    <a:pt x="8907" y="1290"/>
                    <a:pt x="8518" y="895"/>
                    <a:pt x="8032" y="895"/>
                  </a:cubicBezTo>
                  <a:lnTo>
                    <a:pt x="8017" y="895"/>
                  </a:lnTo>
                  <a:lnTo>
                    <a:pt x="8017" y="881"/>
                  </a:lnTo>
                  <a:cubicBezTo>
                    <a:pt x="8017" y="395"/>
                    <a:pt x="7623" y="0"/>
                    <a:pt x="71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0" name="Google Shape;13958;p90">
              <a:extLst>
                <a:ext uri="{FF2B5EF4-FFF2-40B4-BE49-F238E27FC236}">
                  <a16:creationId xmlns:a16="http://schemas.microsoft.com/office/drawing/2014/main" id="{D4FC7973-1C47-47F9-B528-B425EE57CC46}"/>
                </a:ext>
              </a:extLst>
            </p:cNvPr>
            <p:cNvSpPr/>
            <p:nvPr/>
          </p:nvSpPr>
          <p:spPr>
            <a:xfrm>
              <a:off x="7197421" y="2014904"/>
              <a:ext cx="32339" cy="11147"/>
            </a:xfrm>
            <a:custGeom>
              <a:avLst/>
              <a:gdLst/>
              <a:ahLst/>
              <a:cxnLst/>
              <a:rect l="l" t="t" r="r" b="b"/>
              <a:pathLst>
                <a:path w="1233" h="425" extrusionOk="0">
                  <a:moveTo>
                    <a:pt x="280" y="1"/>
                  </a:moveTo>
                  <a:cubicBezTo>
                    <a:pt x="1" y="1"/>
                    <a:pt x="1" y="424"/>
                    <a:pt x="280" y="424"/>
                  </a:cubicBezTo>
                  <a:lnTo>
                    <a:pt x="953" y="424"/>
                  </a:lnTo>
                  <a:cubicBezTo>
                    <a:pt x="1232" y="424"/>
                    <a:pt x="1232" y="1"/>
                    <a:pt x="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1" name="Google Shape;13959;p90">
              <a:extLst>
                <a:ext uri="{FF2B5EF4-FFF2-40B4-BE49-F238E27FC236}">
                  <a16:creationId xmlns:a16="http://schemas.microsoft.com/office/drawing/2014/main" id="{84695417-1677-4067-9289-CFD0D2B913DA}"/>
                </a:ext>
              </a:extLst>
            </p:cNvPr>
            <p:cNvSpPr/>
            <p:nvPr/>
          </p:nvSpPr>
          <p:spPr>
            <a:xfrm>
              <a:off x="7238441" y="2014904"/>
              <a:ext cx="90878" cy="11147"/>
            </a:xfrm>
            <a:custGeom>
              <a:avLst/>
              <a:gdLst/>
              <a:ahLst/>
              <a:cxnLst/>
              <a:rect l="l" t="t" r="r" b="b"/>
              <a:pathLst>
                <a:path w="3465" h="425" extrusionOk="0">
                  <a:moveTo>
                    <a:pt x="279" y="1"/>
                  </a:moveTo>
                  <a:cubicBezTo>
                    <a:pt x="0" y="1"/>
                    <a:pt x="0" y="424"/>
                    <a:pt x="279" y="424"/>
                  </a:cubicBezTo>
                  <a:lnTo>
                    <a:pt x="3186" y="424"/>
                  </a:lnTo>
                  <a:cubicBezTo>
                    <a:pt x="3465" y="424"/>
                    <a:pt x="3465" y="1"/>
                    <a:pt x="3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2" name="Google Shape;13960;p90">
              <a:extLst>
                <a:ext uri="{FF2B5EF4-FFF2-40B4-BE49-F238E27FC236}">
                  <a16:creationId xmlns:a16="http://schemas.microsoft.com/office/drawing/2014/main" id="{5EFC86DE-9F37-49BD-936B-E4F89D1ADEA4}"/>
                </a:ext>
              </a:extLst>
            </p:cNvPr>
            <p:cNvSpPr/>
            <p:nvPr/>
          </p:nvSpPr>
          <p:spPr>
            <a:xfrm>
              <a:off x="7197421" y="2044200"/>
              <a:ext cx="131898" cy="11120"/>
            </a:xfrm>
            <a:custGeom>
              <a:avLst/>
              <a:gdLst/>
              <a:ahLst/>
              <a:cxnLst/>
              <a:rect l="l" t="t" r="r" b="b"/>
              <a:pathLst>
                <a:path w="5029" h="424" extrusionOk="0">
                  <a:moveTo>
                    <a:pt x="280" y="0"/>
                  </a:moveTo>
                  <a:cubicBezTo>
                    <a:pt x="1" y="0"/>
                    <a:pt x="1" y="424"/>
                    <a:pt x="280" y="424"/>
                  </a:cubicBezTo>
                  <a:lnTo>
                    <a:pt x="4750" y="424"/>
                  </a:lnTo>
                  <a:cubicBezTo>
                    <a:pt x="5029" y="424"/>
                    <a:pt x="5029" y="0"/>
                    <a:pt x="47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3" name="Google Shape;13961;p90">
              <a:extLst>
                <a:ext uri="{FF2B5EF4-FFF2-40B4-BE49-F238E27FC236}">
                  <a16:creationId xmlns:a16="http://schemas.microsoft.com/office/drawing/2014/main" id="{DD9795CC-4461-4749-AB64-E19E07F6422C}"/>
                </a:ext>
              </a:extLst>
            </p:cNvPr>
            <p:cNvSpPr/>
            <p:nvPr/>
          </p:nvSpPr>
          <p:spPr>
            <a:xfrm>
              <a:off x="7197421" y="2073601"/>
              <a:ext cx="90878" cy="11120"/>
            </a:xfrm>
            <a:custGeom>
              <a:avLst/>
              <a:gdLst/>
              <a:ahLst/>
              <a:cxnLst/>
              <a:rect l="l" t="t" r="r" b="b"/>
              <a:pathLst>
                <a:path w="3465" h="424" extrusionOk="0">
                  <a:moveTo>
                    <a:pt x="280" y="0"/>
                  </a:moveTo>
                  <a:cubicBezTo>
                    <a:pt x="1" y="0"/>
                    <a:pt x="1" y="424"/>
                    <a:pt x="280" y="424"/>
                  </a:cubicBezTo>
                  <a:lnTo>
                    <a:pt x="3186" y="424"/>
                  </a:lnTo>
                  <a:cubicBezTo>
                    <a:pt x="3465" y="424"/>
                    <a:pt x="3465" y="0"/>
                    <a:pt x="31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4" name="Google Shape;13962;p90">
              <a:extLst>
                <a:ext uri="{FF2B5EF4-FFF2-40B4-BE49-F238E27FC236}">
                  <a16:creationId xmlns:a16="http://schemas.microsoft.com/office/drawing/2014/main" id="{B536A76B-C642-4A4E-8B18-B349DF8F4EBE}"/>
                </a:ext>
              </a:extLst>
            </p:cNvPr>
            <p:cNvSpPr/>
            <p:nvPr/>
          </p:nvSpPr>
          <p:spPr>
            <a:xfrm>
              <a:off x="7296981" y="2073601"/>
              <a:ext cx="32339" cy="11120"/>
            </a:xfrm>
            <a:custGeom>
              <a:avLst/>
              <a:gdLst/>
              <a:ahLst/>
              <a:cxnLst/>
              <a:rect l="l" t="t" r="r" b="b"/>
              <a:pathLst>
                <a:path w="1233" h="424" extrusionOk="0">
                  <a:moveTo>
                    <a:pt x="285" y="0"/>
                  </a:moveTo>
                  <a:cubicBezTo>
                    <a:pt x="1" y="0"/>
                    <a:pt x="1" y="424"/>
                    <a:pt x="285" y="424"/>
                  </a:cubicBezTo>
                  <a:lnTo>
                    <a:pt x="954" y="424"/>
                  </a:lnTo>
                  <a:cubicBezTo>
                    <a:pt x="1233" y="424"/>
                    <a:pt x="1233" y="0"/>
                    <a:pt x="9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65" name="Google Shape;13963;p90">
            <a:extLst>
              <a:ext uri="{FF2B5EF4-FFF2-40B4-BE49-F238E27FC236}">
                <a16:creationId xmlns:a16="http://schemas.microsoft.com/office/drawing/2014/main" id="{E99DC572-4CA0-4D17-A82B-917E4CA5A51D}"/>
              </a:ext>
            </a:extLst>
          </p:cNvPr>
          <p:cNvGrpSpPr/>
          <p:nvPr/>
        </p:nvGrpSpPr>
        <p:grpSpPr>
          <a:xfrm>
            <a:off x="10063167" y="2387459"/>
            <a:ext cx="505352" cy="505492"/>
            <a:chOff x="7547375" y="1975169"/>
            <a:chExt cx="379014" cy="379119"/>
          </a:xfrm>
        </p:grpSpPr>
        <p:sp>
          <p:nvSpPr>
            <p:cNvPr id="1666" name="Google Shape;13964;p90">
              <a:extLst>
                <a:ext uri="{FF2B5EF4-FFF2-40B4-BE49-F238E27FC236}">
                  <a16:creationId xmlns:a16="http://schemas.microsoft.com/office/drawing/2014/main" id="{2617FF20-597A-4851-A0CA-9FDA222E42D1}"/>
                </a:ext>
              </a:extLst>
            </p:cNvPr>
            <p:cNvSpPr/>
            <p:nvPr/>
          </p:nvSpPr>
          <p:spPr>
            <a:xfrm>
              <a:off x="7589155" y="2130515"/>
              <a:ext cx="91141" cy="60717"/>
            </a:xfrm>
            <a:custGeom>
              <a:avLst/>
              <a:gdLst/>
              <a:ahLst/>
              <a:cxnLst/>
              <a:rect l="l" t="t" r="r" b="b"/>
              <a:pathLst>
                <a:path w="3475" h="2315" extrusionOk="0">
                  <a:moveTo>
                    <a:pt x="1665" y="0"/>
                  </a:moveTo>
                  <a:cubicBezTo>
                    <a:pt x="746" y="0"/>
                    <a:pt x="0" y="746"/>
                    <a:pt x="0" y="1665"/>
                  </a:cubicBezTo>
                  <a:lnTo>
                    <a:pt x="0" y="2315"/>
                  </a:lnTo>
                  <a:lnTo>
                    <a:pt x="140" y="2093"/>
                  </a:lnTo>
                  <a:lnTo>
                    <a:pt x="140" y="2089"/>
                  </a:lnTo>
                  <a:cubicBezTo>
                    <a:pt x="164" y="2045"/>
                    <a:pt x="212" y="2021"/>
                    <a:pt x="260" y="2021"/>
                  </a:cubicBezTo>
                  <a:lnTo>
                    <a:pt x="270" y="2021"/>
                  </a:lnTo>
                  <a:cubicBezTo>
                    <a:pt x="351" y="2021"/>
                    <a:pt x="1660" y="1988"/>
                    <a:pt x="2266" y="1150"/>
                  </a:cubicBezTo>
                  <a:cubicBezTo>
                    <a:pt x="2298" y="1107"/>
                    <a:pt x="2343" y="1087"/>
                    <a:pt x="2388" y="1087"/>
                  </a:cubicBezTo>
                  <a:cubicBezTo>
                    <a:pt x="2454" y="1087"/>
                    <a:pt x="2519" y="1131"/>
                    <a:pt x="2536" y="1208"/>
                  </a:cubicBezTo>
                  <a:cubicBezTo>
                    <a:pt x="2536" y="1213"/>
                    <a:pt x="2704" y="1901"/>
                    <a:pt x="3248" y="2026"/>
                  </a:cubicBezTo>
                  <a:lnTo>
                    <a:pt x="3267" y="2026"/>
                  </a:lnTo>
                  <a:lnTo>
                    <a:pt x="3277" y="2031"/>
                  </a:lnTo>
                  <a:lnTo>
                    <a:pt x="3282" y="2036"/>
                  </a:lnTo>
                  <a:lnTo>
                    <a:pt x="3287" y="2036"/>
                  </a:lnTo>
                  <a:lnTo>
                    <a:pt x="3296" y="2040"/>
                  </a:lnTo>
                  <a:lnTo>
                    <a:pt x="3301" y="2045"/>
                  </a:lnTo>
                  <a:lnTo>
                    <a:pt x="3306" y="2050"/>
                  </a:lnTo>
                  <a:lnTo>
                    <a:pt x="3311" y="2055"/>
                  </a:lnTo>
                  <a:lnTo>
                    <a:pt x="3320" y="2060"/>
                  </a:lnTo>
                  <a:lnTo>
                    <a:pt x="3325" y="2065"/>
                  </a:lnTo>
                  <a:lnTo>
                    <a:pt x="3330" y="2069"/>
                  </a:lnTo>
                  <a:lnTo>
                    <a:pt x="3335" y="2074"/>
                  </a:lnTo>
                  <a:lnTo>
                    <a:pt x="3339" y="2084"/>
                  </a:lnTo>
                  <a:lnTo>
                    <a:pt x="3474" y="2281"/>
                  </a:lnTo>
                  <a:lnTo>
                    <a:pt x="3474" y="1665"/>
                  </a:lnTo>
                  <a:cubicBezTo>
                    <a:pt x="3474" y="746"/>
                    <a:pt x="2733" y="0"/>
                    <a:pt x="1814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7" name="Google Shape;13965;p90">
              <a:extLst>
                <a:ext uri="{FF2B5EF4-FFF2-40B4-BE49-F238E27FC236}">
                  <a16:creationId xmlns:a16="http://schemas.microsoft.com/office/drawing/2014/main" id="{4E3ED291-77AF-491B-B343-B33C9BC92FB9}"/>
                </a:ext>
              </a:extLst>
            </p:cNvPr>
            <p:cNvSpPr/>
            <p:nvPr/>
          </p:nvSpPr>
          <p:spPr>
            <a:xfrm>
              <a:off x="7577038" y="2195743"/>
              <a:ext cx="15159" cy="22870"/>
            </a:xfrm>
            <a:custGeom>
              <a:avLst/>
              <a:gdLst/>
              <a:ahLst/>
              <a:cxnLst/>
              <a:rect l="l" t="t" r="r" b="b"/>
              <a:pathLst>
                <a:path w="578" h="872" extrusionOk="0">
                  <a:moveTo>
                    <a:pt x="578" y="1"/>
                  </a:moveTo>
                  <a:lnTo>
                    <a:pt x="486" y="15"/>
                  </a:lnTo>
                  <a:lnTo>
                    <a:pt x="472" y="15"/>
                  </a:lnTo>
                  <a:lnTo>
                    <a:pt x="443" y="20"/>
                  </a:lnTo>
                  <a:lnTo>
                    <a:pt x="428" y="44"/>
                  </a:lnTo>
                  <a:cubicBezTo>
                    <a:pt x="400" y="78"/>
                    <a:pt x="356" y="102"/>
                    <a:pt x="313" y="102"/>
                  </a:cubicBezTo>
                  <a:lnTo>
                    <a:pt x="284" y="102"/>
                  </a:lnTo>
                  <a:lnTo>
                    <a:pt x="265" y="121"/>
                  </a:lnTo>
                  <a:cubicBezTo>
                    <a:pt x="0" y="367"/>
                    <a:pt x="135" y="805"/>
                    <a:pt x="486" y="857"/>
                  </a:cubicBezTo>
                  <a:lnTo>
                    <a:pt x="578" y="872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8" name="Google Shape;13966;p90">
              <a:extLst>
                <a:ext uri="{FF2B5EF4-FFF2-40B4-BE49-F238E27FC236}">
                  <a16:creationId xmlns:a16="http://schemas.microsoft.com/office/drawing/2014/main" id="{CB39513D-3E32-4D6E-BB4F-BD0695205424}"/>
                </a:ext>
              </a:extLst>
            </p:cNvPr>
            <p:cNvSpPr/>
            <p:nvPr/>
          </p:nvSpPr>
          <p:spPr>
            <a:xfrm>
              <a:off x="7621441" y="2254938"/>
              <a:ext cx="26673" cy="25388"/>
            </a:xfrm>
            <a:custGeom>
              <a:avLst/>
              <a:gdLst/>
              <a:ahLst/>
              <a:cxnLst/>
              <a:rect l="l" t="t" r="r" b="b"/>
              <a:pathLst>
                <a:path w="1017" h="968" extrusionOk="0">
                  <a:moveTo>
                    <a:pt x="1" y="1"/>
                  </a:moveTo>
                  <a:lnTo>
                    <a:pt x="1" y="482"/>
                  </a:lnTo>
                  <a:lnTo>
                    <a:pt x="501" y="968"/>
                  </a:lnTo>
                  <a:lnTo>
                    <a:pt x="1016" y="434"/>
                  </a:lnTo>
                  <a:lnTo>
                    <a:pt x="1016" y="1"/>
                  </a:lnTo>
                  <a:lnTo>
                    <a:pt x="925" y="15"/>
                  </a:lnTo>
                  <a:cubicBezTo>
                    <a:pt x="833" y="34"/>
                    <a:pt x="747" y="44"/>
                    <a:pt x="655" y="44"/>
                  </a:cubicBezTo>
                  <a:lnTo>
                    <a:pt x="367" y="44"/>
                  </a:lnTo>
                  <a:cubicBezTo>
                    <a:pt x="275" y="44"/>
                    <a:pt x="184" y="34"/>
                    <a:pt x="92" y="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9" name="Google Shape;13967;p90">
              <a:extLst>
                <a:ext uri="{FF2B5EF4-FFF2-40B4-BE49-F238E27FC236}">
                  <a16:creationId xmlns:a16="http://schemas.microsoft.com/office/drawing/2014/main" id="{61F2F992-954F-42E1-A291-BC27202DC37D}"/>
                </a:ext>
              </a:extLst>
            </p:cNvPr>
            <p:cNvSpPr/>
            <p:nvPr/>
          </p:nvSpPr>
          <p:spPr>
            <a:xfrm>
              <a:off x="7677490" y="2195743"/>
              <a:ext cx="14792" cy="22870"/>
            </a:xfrm>
            <a:custGeom>
              <a:avLst/>
              <a:gdLst/>
              <a:ahLst/>
              <a:cxnLst/>
              <a:rect l="l" t="t" r="r" b="b"/>
              <a:pathLst>
                <a:path w="564" h="872" extrusionOk="0">
                  <a:moveTo>
                    <a:pt x="0" y="1"/>
                  </a:moveTo>
                  <a:lnTo>
                    <a:pt x="0" y="872"/>
                  </a:lnTo>
                  <a:lnTo>
                    <a:pt x="87" y="857"/>
                  </a:lnTo>
                  <a:cubicBezTo>
                    <a:pt x="443" y="790"/>
                    <a:pt x="563" y="347"/>
                    <a:pt x="294" y="116"/>
                  </a:cubicBezTo>
                  <a:lnTo>
                    <a:pt x="294" y="112"/>
                  </a:lnTo>
                  <a:lnTo>
                    <a:pt x="275" y="97"/>
                  </a:lnTo>
                  <a:lnTo>
                    <a:pt x="246" y="97"/>
                  </a:lnTo>
                  <a:cubicBezTo>
                    <a:pt x="207" y="92"/>
                    <a:pt x="174" y="73"/>
                    <a:pt x="145" y="44"/>
                  </a:cubicBezTo>
                  <a:lnTo>
                    <a:pt x="130" y="25"/>
                  </a:lnTo>
                  <a:lnTo>
                    <a:pt x="106" y="20"/>
                  </a:lnTo>
                  <a:lnTo>
                    <a:pt x="92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0" name="Google Shape;13968;p90">
              <a:extLst>
                <a:ext uri="{FF2B5EF4-FFF2-40B4-BE49-F238E27FC236}">
                  <a16:creationId xmlns:a16="http://schemas.microsoft.com/office/drawing/2014/main" id="{DAD6EA46-F70D-467E-8012-393426A66FD6}"/>
                </a:ext>
              </a:extLst>
            </p:cNvPr>
            <p:cNvSpPr/>
            <p:nvPr/>
          </p:nvSpPr>
          <p:spPr>
            <a:xfrm>
              <a:off x="7600118" y="2171010"/>
              <a:ext cx="69450" cy="77030"/>
            </a:xfrm>
            <a:custGeom>
              <a:avLst/>
              <a:gdLst/>
              <a:ahLst/>
              <a:cxnLst/>
              <a:rect l="l" t="t" r="r" b="b"/>
              <a:pathLst>
                <a:path w="2648" h="2937" extrusionOk="0">
                  <a:moveTo>
                    <a:pt x="1916" y="1"/>
                  </a:moveTo>
                  <a:lnTo>
                    <a:pt x="1844" y="68"/>
                  </a:lnTo>
                  <a:cubicBezTo>
                    <a:pt x="1276" y="593"/>
                    <a:pt x="487" y="732"/>
                    <a:pt x="68" y="766"/>
                  </a:cubicBezTo>
                  <a:lnTo>
                    <a:pt x="1" y="771"/>
                  </a:lnTo>
                  <a:lnTo>
                    <a:pt x="1" y="1757"/>
                  </a:lnTo>
                  <a:cubicBezTo>
                    <a:pt x="1" y="2412"/>
                    <a:pt x="525" y="2936"/>
                    <a:pt x="1180" y="2936"/>
                  </a:cubicBezTo>
                  <a:lnTo>
                    <a:pt x="1468" y="2936"/>
                  </a:lnTo>
                  <a:cubicBezTo>
                    <a:pt x="2118" y="2936"/>
                    <a:pt x="2642" y="2412"/>
                    <a:pt x="2647" y="1757"/>
                  </a:cubicBezTo>
                  <a:lnTo>
                    <a:pt x="2647" y="742"/>
                  </a:lnTo>
                  <a:lnTo>
                    <a:pt x="2599" y="723"/>
                  </a:lnTo>
                  <a:cubicBezTo>
                    <a:pt x="2267" y="588"/>
                    <a:pt x="2070" y="304"/>
                    <a:pt x="1959" y="92"/>
                  </a:cubicBezTo>
                  <a:lnTo>
                    <a:pt x="1916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1" name="Google Shape;13969;p90">
              <a:extLst>
                <a:ext uri="{FF2B5EF4-FFF2-40B4-BE49-F238E27FC236}">
                  <a16:creationId xmlns:a16="http://schemas.microsoft.com/office/drawing/2014/main" id="{CEE841E4-ABB6-461F-A3EB-7502E92A7534}"/>
                </a:ext>
              </a:extLst>
            </p:cNvPr>
            <p:cNvSpPr/>
            <p:nvPr/>
          </p:nvSpPr>
          <p:spPr>
            <a:xfrm>
              <a:off x="7557472" y="2270334"/>
              <a:ext cx="153746" cy="78394"/>
            </a:xfrm>
            <a:custGeom>
              <a:avLst/>
              <a:gdLst/>
              <a:ahLst/>
              <a:cxnLst/>
              <a:rect l="l" t="t" r="r" b="b"/>
              <a:pathLst>
                <a:path w="5862" h="2989" extrusionOk="0">
                  <a:moveTo>
                    <a:pt x="3730" y="1"/>
                  </a:moveTo>
                  <a:lnTo>
                    <a:pt x="3056" y="703"/>
                  </a:lnTo>
                  <a:cubicBezTo>
                    <a:pt x="3026" y="735"/>
                    <a:pt x="2986" y="751"/>
                    <a:pt x="2945" y="751"/>
                  </a:cubicBezTo>
                  <a:cubicBezTo>
                    <a:pt x="2906" y="751"/>
                    <a:pt x="2868" y="736"/>
                    <a:pt x="2839" y="708"/>
                  </a:cubicBezTo>
                  <a:lnTo>
                    <a:pt x="2185" y="68"/>
                  </a:lnTo>
                  <a:lnTo>
                    <a:pt x="2170" y="54"/>
                  </a:lnTo>
                  <a:lnTo>
                    <a:pt x="2137" y="10"/>
                  </a:lnTo>
                  <a:lnTo>
                    <a:pt x="838" y="520"/>
                  </a:lnTo>
                  <a:lnTo>
                    <a:pt x="828" y="520"/>
                  </a:lnTo>
                  <a:cubicBezTo>
                    <a:pt x="794" y="535"/>
                    <a:pt x="0" y="824"/>
                    <a:pt x="0" y="1824"/>
                  </a:cubicBezTo>
                  <a:lnTo>
                    <a:pt x="0" y="2989"/>
                  </a:lnTo>
                  <a:lnTo>
                    <a:pt x="5861" y="2989"/>
                  </a:lnTo>
                  <a:lnTo>
                    <a:pt x="5861" y="1824"/>
                  </a:lnTo>
                  <a:cubicBezTo>
                    <a:pt x="5861" y="814"/>
                    <a:pt x="5043" y="525"/>
                    <a:pt x="5033" y="525"/>
                  </a:cubicBezTo>
                  <a:lnTo>
                    <a:pt x="5024" y="520"/>
                  </a:lnTo>
                  <a:lnTo>
                    <a:pt x="3730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2" name="Google Shape;13970;p90">
              <a:extLst>
                <a:ext uri="{FF2B5EF4-FFF2-40B4-BE49-F238E27FC236}">
                  <a16:creationId xmlns:a16="http://schemas.microsoft.com/office/drawing/2014/main" id="{B30640FF-5210-4F07-850B-910340780B9B}"/>
                </a:ext>
              </a:extLst>
            </p:cNvPr>
            <p:cNvSpPr/>
            <p:nvPr/>
          </p:nvSpPr>
          <p:spPr>
            <a:xfrm>
              <a:off x="7846473" y="1995469"/>
              <a:ext cx="59589" cy="59484"/>
            </a:xfrm>
            <a:custGeom>
              <a:avLst/>
              <a:gdLst/>
              <a:ahLst/>
              <a:cxnLst/>
              <a:rect l="l" t="t" r="r" b="b"/>
              <a:pathLst>
                <a:path w="2272" h="2268" extrusionOk="0">
                  <a:moveTo>
                    <a:pt x="0" y="1"/>
                  </a:moveTo>
                  <a:lnTo>
                    <a:pt x="0" y="2267"/>
                  </a:lnTo>
                  <a:lnTo>
                    <a:pt x="2271" y="2267"/>
                  </a:lnTo>
                  <a:lnTo>
                    <a:pt x="1136" y="11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3" name="Google Shape;13971;p90">
              <a:extLst>
                <a:ext uri="{FF2B5EF4-FFF2-40B4-BE49-F238E27FC236}">
                  <a16:creationId xmlns:a16="http://schemas.microsoft.com/office/drawing/2014/main" id="{ED97DD6B-472A-46B5-9E54-12934D52279C}"/>
                </a:ext>
              </a:extLst>
            </p:cNvPr>
            <p:cNvSpPr/>
            <p:nvPr/>
          </p:nvSpPr>
          <p:spPr>
            <a:xfrm>
              <a:off x="7642528" y="1987024"/>
              <a:ext cx="271848" cy="355015"/>
            </a:xfrm>
            <a:custGeom>
              <a:avLst/>
              <a:gdLst/>
              <a:ahLst/>
              <a:cxnLst/>
              <a:rect l="l" t="t" r="r" b="b"/>
              <a:pathLst>
                <a:path w="10365" h="13536" extrusionOk="0">
                  <a:moveTo>
                    <a:pt x="6116" y="3460"/>
                  </a:moveTo>
                  <a:cubicBezTo>
                    <a:pt x="6419" y="3460"/>
                    <a:pt x="6419" y="3917"/>
                    <a:pt x="6116" y="3917"/>
                  </a:cubicBezTo>
                  <a:lnTo>
                    <a:pt x="2517" y="3917"/>
                  </a:lnTo>
                  <a:cubicBezTo>
                    <a:pt x="2209" y="3917"/>
                    <a:pt x="2209" y="3460"/>
                    <a:pt x="2517" y="3460"/>
                  </a:cubicBezTo>
                  <a:close/>
                  <a:moveTo>
                    <a:pt x="7954" y="5024"/>
                  </a:moveTo>
                  <a:cubicBezTo>
                    <a:pt x="8257" y="5024"/>
                    <a:pt x="8257" y="5476"/>
                    <a:pt x="7954" y="5481"/>
                  </a:cubicBezTo>
                  <a:lnTo>
                    <a:pt x="2517" y="5481"/>
                  </a:lnTo>
                  <a:cubicBezTo>
                    <a:pt x="2209" y="5481"/>
                    <a:pt x="2209" y="5024"/>
                    <a:pt x="2517" y="5024"/>
                  </a:cubicBezTo>
                  <a:close/>
                  <a:moveTo>
                    <a:pt x="7954" y="6588"/>
                  </a:moveTo>
                  <a:cubicBezTo>
                    <a:pt x="8257" y="6588"/>
                    <a:pt x="8257" y="7040"/>
                    <a:pt x="7954" y="7045"/>
                  </a:cubicBezTo>
                  <a:lnTo>
                    <a:pt x="2517" y="7045"/>
                  </a:lnTo>
                  <a:cubicBezTo>
                    <a:pt x="2209" y="7045"/>
                    <a:pt x="2209" y="6588"/>
                    <a:pt x="2517" y="6588"/>
                  </a:cubicBezTo>
                  <a:close/>
                  <a:moveTo>
                    <a:pt x="7954" y="8151"/>
                  </a:moveTo>
                  <a:cubicBezTo>
                    <a:pt x="8257" y="8151"/>
                    <a:pt x="8257" y="8604"/>
                    <a:pt x="7954" y="8609"/>
                  </a:cubicBezTo>
                  <a:lnTo>
                    <a:pt x="2517" y="8609"/>
                  </a:lnTo>
                  <a:cubicBezTo>
                    <a:pt x="2209" y="8609"/>
                    <a:pt x="2209" y="8151"/>
                    <a:pt x="2517" y="8151"/>
                  </a:cubicBezTo>
                  <a:close/>
                  <a:moveTo>
                    <a:pt x="7954" y="9715"/>
                  </a:moveTo>
                  <a:cubicBezTo>
                    <a:pt x="8257" y="9715"/>
                    <a:pt x="8257" y="10172"/>
                    <a:pt x="7954" y="10172"/>
                  </a:cubicBezTo>
                  <a:lnTo>
                    <a:pt x="2517" y="10172"/>
                  </a:lnTo>
                  <a:cubicBezTo>
                    <a:pt x="2209" y="10172"/>
                    <a:pt x="2209" y="9715"/>
                    <a:pt x="2517" y="9715"/>
                  </a:cubicBezTo>
                  <a:close/>
                  <a:moveTo>
                    <a:pt x="1" y="0"/>
                  </a:moveTo>
                  <a:lnTo>
                    <a:pt x="1" y="5106"/>
                  </a:lnTo>
                  <a:cubicBezTo>
                    <a:pt x="1035" y="5216"/>
                    <a:pt x="1819" y="6092"/>
                    <a:pt x="1819" y="7136"/>
                  </a:cubicBezTo>
                  <a:lnTo>
                    <a:pt x="1819" y="7742"/>
                  </a:lnTo>
                  <a:cubicBezTo>
                    <a:pt x="2450" y="8200"/>
                    <a:pt x="2127" y="9196"/>
                    <a:pt x="1348" y="9200"/>
                  </a:cubicBezTo>
                  <a:cubicBezTo>
                    <a:pt x="1232" y="9605"/>
                    <a:pt x="958" y="9946"/>
                    <a:pt x="592" y="10144"/>
                  </a:cubicBezTo>
                  <a:lnTo>
                    <a:pt x="592" y="10437"/>
                  </a:lnTo>
                  <a:lnTo>
                    <a:pt x="1916" y="10966"/>
                  </a:lnTo>
                  <a:cubicBezTo>
                    <a:pt x="2291" y="11096"/>
                    <a:pt x="2998" y="11606"/>
                    <a:pt x="2998" y="12631"/>
                  </a:cubicBezTo>
                  <a:lnTo>
                    <a:pt x="2998" y="13536"/>
                  </a:lnTo>
                  <a:lnTo>
                    <a:pt x="10365" y="13536"/>
                  </a:lnTo>
                  <a:lnTo>
                    <a:pt x="10365" y="3046"/>
                  </a:lnTo>
                  <a:lnTo>
                    <a:pt x="7550" y="3046"/>
                  </a:lnTo>
                  <a:cubicBezTo>
                    <a:pt x="7425" y="3046"/>
                    <a:pt x="7324" y="2945"/>
                    <a:pt x="7324" y="2820"/>
                  </a:cubicBezTo>
                  <a:lnTo>
                    <a:pt x="7324" y="0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4" name="Google Shape;13972;p90">
              <a:extLst>
                <a:ext uri="{FF2B5EF4-FFF2-40B4-BE49-F238E27FC236}">
                  <a16:creationId xmlns:a16="http://schemas.microsoft.com/office/drawing/2014/main" id="{0825818C-7339-45A9-BB2E-8497EC4F8BED}"/>
                </a:ext>
              </a:extLst>
            </p:cNvPr>
            <p:cNvSpPr/>
            <p:nvPr/>
          </p:nvSpPr>
          <p:spPr>
            <a:xfrm>
              <a:off x="7589155" y="2130515"/>
              <a:ext cx="50383" cy="60717"/>
            </a:xfrm>
            <a:custGeom>
              <a:avLst/>
              <a:gdLst/>
              <a:ahLst/>
              <a:cxnLst/>
              <a:rect l="l" t="t" r="r" b="b"/>
              <a:pathLst>
                <a:path w="1921" h="2315" extrusionOk="0">
                  <a:moveTo>
                    <a:pt x="1665" y="0"/>
                  </a:moveTo>
                  <a:cubicBezTo>
                    <a:pt x="746" y="0"/>
                    <a:pt x="0" y="746"/>
                    <a:pt x="0" y="1665"/>
                  </a:cubicBezTo>
                  <a:lnTo>
                    <a:pt x="0" y="2315"/>
                  </a:lnTo>
                  <a:lnTo>
                    <a:pt x="140" y="2093"/>
                  </a:lnTo>
                  <a:lnTo>
                    <a:pt x="140" y="2089"/>
                  </a:lnTo>
                  <a:cubicBezTo>
                    <a:pt x="164" y="2045"/>
                    <a:pt x="212" y="2021"/>
                    <a:pt x="260" y="2021"/>
                  </a:cubicBezTo>
                  <a:lnTo>
                    <a:pt x="270" y="2021"/>
                  </a:lnTo>
                  <a:cubicBezTo>
                    <a:pt x="279" y="2021"/>
                    <a:pt x="313" y="2021"/>
                    <a:pt x="361" y="2016"/>
                  </a:cubicBezTo>
                  <a:lnTo>
                    <a:pt x="361" y="1670"/>
                  </a:lnTo>
                  <a:lnTo>
                    <a:pt x="361" y="1665"/>
                  </a:lnTo>
                  <a:cubicBezTo>
                    <a:pt x="361" y="789"/>
                    <a:pt x="1044" y="63"/>
                    <a:pt x="1920" y="5"/>
                  </a:cubicBezTo>
                  <a:cubicBezTo>
                    <a:pt x="1882" y="5"/>
                    <a:pt x="1848" y="0"/>
                    <a:pt x="1814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5" name="Google Shape;13973;p90">
              <a:extLst>
                <a:ext uri="{FF2B5EF4-FFF2-40B4-BE49-F238E27FC236}">
                  <a16:creationId xmlns:a16="http://schemas.microsoft.com/office/drawing/2014/main" id="{4BD8967F-533F-435A-8E62-A8F5C5630AEA}"/>
                </a:ext>
              </a:extLst>
            </p:cNvPr>
            <p:cNvSpPr/>
            <p:nvPr/>
          </p:nvSpPr>
          <p:spPr>
            <a:xfrm>
              <a:off x="7639617" y="2254938"/>
              <a:ext cx="8498" cy="1154"/>
            </a:xfrm>
            <a:custGeom>
              <a:avLst/>
              <a:gdLst/>
              <a:ahLst/>
              <a:cxnLst/>
              <a:rect l="l" t="t" r="r" b="b"/>
              <a:pathLst>
                <a:path w="324" h="44" extrusionOk="0">
                  <a:moveTo>
                    <a:pt x="323" y="1"/>
                  </a:moveTo>
                  <a:lnTo>
                    <a:pt x="237" y="15"/>
                  </a:lnTo>
                  <a:cubicBezTo>
                    <a:pt x="160" y="30"/>
                    <a:pt x="78" y="39"/>
                    <a:pt x="1" y="44"/>
                  </a:cubicBezTo>
                  <a:lnTo>
                    <a:pt x="323" y="44"/>
                  </a:lnTo>
                  <a:lnTo>
                    <a:pt x="323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6" name="Google Shape;13974;p90">
              <a:extLst>
                <a:ext uri="{FF2B5EF4-FFF2-40B4-BE49-F238E27FC236}">
                  <a16:creationId xmlns:a16="http://schemas.microsoft.com/office/drawing/2014/main" id="{912926F5-8669-4B62-8624-A01D8893CC6F}"/>
                </a:ext>
              </a:extLst>
            </p:cNvPr>
            <p:cNvSpPr/>
            <p:nvPr/>
          </p:nvSpPr>
          <p:spPr>
            <a:xfrm>
              <a:off x="7621572" y="2254938"/>
              <a:ext cx="17704" cy="25388"/>
            </a:xfrm>
            <a:custGeom>
              <a:avLst/>
              <a:gdLst/>
              <a:ahLst/>
              <a:cxnLst/>
              <a:rect l="l" t="t" r="r" b="b"/>
              <a:pathLst>
                <a:path w="675" h="968" extrusionOk="0">
                  <a:moveTo>
                    <a:pt x="1" y="1"/>
                  </a:moveTo>
                  <a:lnTo>
                    <a:pt x="1" y="482"/>
                  </a:lnTo>
                  <a:lnTo>
                    <a:pt x="501" y="968"/>
                  </a:lnTo>
                  <a:lnTo>
                    <a:pt x="674" y="790"/>
                  </a:lnTo>
                  <a:lnTo>
                    <a:pt x="362" y="482"/>
                  </a:lnTo>
                  <a:lnTo>
                    <a:pt x="362" y="44"/>
                  </a:lnTo>
                  <a:cubicBezTo>
                    <a:pt x="270" y="44"/>
                    <a:pt x="179" y="34"/>
                    <a:pt x="92" y="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7" name="Google Shape;13975;p90">
              <a:extLst>
                <a:ext uri="{FF2B5EF4-FFF2-40B4-BE49-F238E27FC236}">
                  <a16:creationId xmlns:a16="http://schemas.microsoft.com/office/drawing/2014/main" id="{358EFAE9-3508-42C7-9B51-BADA92364875}"/>
                </a:ext>
              </a:extLst>
            </p:cNvPr>
            <p:cNvSpPr/>
            <p:nvPr/>
          </p:nvSpPr>
          <p:spPr>
            <a:xfrm>
              <a:off x="7600118" y="2171010"/>
              <a:ext cx="53294" cy="77030"/>
            </a:xfrm>
            <a:custGeom>
              <a:avLst/>
              <a:gdLst/>
              <a:ahLst/>
              <a:cxnLst/>
              <a:rect l="l" t="t" r="r" b="b"/>
              <a:pathLst>
                <a:path w="2032" h="2937" extrusionOk="0">
                  <a:moveTo>
                    <a:pt x="1916" y="1"/>
                  </a:moveTo>
                  <a:lnTo>
                    <a:pt x="1844" y="68"/>
                  </a:lnTo>
                  <a:cubicBezTo>
                    <a:pt x="1276" y="593"/>
                    <a:pt x="487" y="732"/>
                    <a:pt x="68" y="766"/>
                  </a:cubicBezTo>
                  <a:lnTo>
                    <a:pt x="1" y="771"/>
                  </a:lnTo>
                  <a:lnTo>
                    <a:pt x="1" y="1757"/>
                  </a:lnTo>
                  <a:cubicBezTo>
                    <a:pt x="1" y="2412"/>
                    <a:pt x="525" y="2936"/>
                    <a:pt x="1180" y="2936"/>
                  </a:cubicBezTo>
                  <a:lnTo>
                    <a:pt x="1502" y="2936"/>
                  </a:lnTo>
                  <a:cubicBezTo>
                    <a:pt x="867" y="2917"/>
                    <a:pt x="366" y="2397"/>
                    <a:pt x="362" y="1762"/>
                  </a:cubicBezTo>
                  <a:lnTo>
                    <a:pt x="362" y="776"/>
                  </a:lnTo>
                  <a:lnTo>
                    <a:pt x="434" y="766"/>
                  </a:lnTo>
                  <a:cubicBezTo>
                    <a:pt x="809" y="737"/>
                    <a:pt x="1488" y="622"/>
                    <a:pt x="2031" y="213"/>
                  </a:cubicBezTo>
                  <a:cubicBezTo>
                    <a:pt x="2002" y="174"/>
                    <a:pt x="1983" y="131"/>
                    <a:pt x="1959" y="92"/>
                  </a:cubicBezTo>
                  <a:lnTo>
                    <a:pt x="1916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8" name="Google Shape;13976;p90">
              <a:extLst>
                <a:ext uri="{FF2B5EF4-FFF2-40B4-BE49-F238E27FC236}">
                  <a16:creationId xmlns:a16="http://schemas.microsoft.com/office/drawing/2014/main" id="{61158B55-F597-4A95-8F31-ADDF81A10C14}"/>
                </a:ext>
              </a:extLst>
            </p:cNvPr>
            <p:cNvSpPr/>
            <p:nvPr/>
          </p:nvSpPr>
          <p:spPr>
            <a:xfrm>
              <a:off x="7557472" y="2270727"/>
              <a:ext cx="58592" cy="73332"/>
            </a:xfrm>
            <a:custGeom>
              <a:avLst/>
              <a:gdLst/>
              <a:ahLst/>
              <a:cxnLst/>
              <a:rect l="l" t="t" r="r" b="b"/>
              <a:pathLst>
                <a:path w="2234" h="2796" extrusionOk="0">
                  <a:moveTo>
                    <a:pt x="2137" y="0"/>
                  </a:moveTo>
                  <a:lnTo>
                    <a:pt x="838" y="510"/>
                  </a:lnTo>
                  <a:lnTo>
                    <a:pt x="828" y="510"/>
                  </a:lnTo>
                  <a:cubicBezTo>
                    <a:pt x="794" y="520"/>
                    <a:pt x="0" y="809"/>
                    <a:pt x="0" y="1814"/>
                  </a:cubicBezTo>
                  <a:lnTo>
                    <a:pt x="0" y="2796"/>
                  </a:lnTo>
                  <a:lnTo>
                    <a:pt x="366" y="2796"/>
                  </a:lnTo>
                  <a:lnTo>
                    <a:pt x="366" y="1809"/>
                  </a:lnTo>
                  <a:cubicBezTo>
                    <a:pt x="366" y="809"/>
                    <a:pt x="1160" y="520"/>
                    <a:pt x="1194" y="510"/>
                  </a:cubicBezTo>
                  <a:lnTo>
                    <a:pt x="1203" y="510"/>
                  </a:lnTo>
                  <a:lnTo>
                    <a:pt x="2233" y="106"/>
                  </a:lnTo>
                  <a:lnTo>
                    <a:pt x="2185" y="58"/>
                  </a:lnTo>
                  <a:lnTo>
                    <a:pt x="2170" y="43"/>
                  </a:lnTo>
                  <a:lnTo>
                    <a:pt x="2137" y="0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9" name="Google Shape;13977;p90">
              <a:extLst>
                <a:ext uri="{FF2B5EF4-FFF2-40B4-BE49-F238E27FC236}">
                  <a16:creationId xmlns:a16="http://schemas.microsoft.com/office/drawing/2014/main" id="{E763DD96-FB98-4643-B752-14C0D36B9ABA}"/>
                </a:ext>
              </a:extLst>
            </p:cNvPr>
            <p:cNvSpPr/>
            <p:nvPr/>
          </p:nvSpPr>
          <p:spPr>
            <a:xfrm>
              <a:off x="7642528" y="1987024"/>
              <a:ext cx="88229" cy="355015"/>
            </a:xfrm>
            <a:custGeom>
              <a:avLst/>
              <a:gdLst/>
              <a:ahLst/>
              <a:cxnLst/>
              <a:rect l="l" t="t" r="r" b="b"/>
              <a:pathLst>
                <a:path w="3364" h="13536" extrusionOk="0">
                  <a:moveTo>
                    <a:pt x="1" y="0"/>
                  </a:moveTo>
                  <a:lnTo>
                    <a:pt x="1" y="5106"/>
                  </a:lnTo>
                  <a:cubicBezTo>
                    <a:pt x="1035" y="5216"/>
                    <a:pt x="1824" y="6092"/>
                    <a:pt x="1824" y="7136"/>
                  </a:cubicBezTo>
                  <a:lnTo>
                    <a:pt x="1824" y="7742"/>
                  </a:lnTo>
                  <a:cubicBezTo>
                    <a:pt x="2450" y="8200"/>
                    <a:pt x="2127" y="9196"/>
                    <a:pt x="1353" y="9200"/>
                  </a:cubicBezTo>
                  <a:cubicBezTo>
                    <a:pt x="1237" y="9605"/>
                    <a:pt x="963" y="9946"/>
                    <a:pt x="592" y="10144"/>
                  </a:cubicBezTo>
                  <a:lnTo>
                    <a:pt x="592" y="10437"/>
                  </a:lnTo>
                  <a:lnTo>
                    <a:pt x="1916" y="10966"/>
                  </a:lnTo>
                  <a:cubicBezTo>
                    <a:pt x="2291" y="11096"/>
                    <a:pt x="2998" y="11606"/>
                    <a:pt x="2998" y="12631"/>
                  </a:cubicBezTo>
                  <a:lnTo>
                    <a:pt x="2998" y="13536"/>
                  </a:lnTo>
                  <a:lnTo>
                    <a:pt x="3359" y="13536"/>
                  </a:lnTo>
                  <a:lnTo>
                    <a:pt x="3359" y="12626"/>
                  </a:lnTo>
                  <a:cubicBezTo>
                    <a:pt x="3364" y="11606"/>
                    <a:pt x="2661" y="11096"/>
                    <a:pt x="2281" y="10966"/>
                  </a:cubicBezTo>
                  <a:lnTo>
                    <a:pt x="958" y="10437"/>
                  </a:lnTo>
                  <a:lnTo>
                    <a:pt x="958" y="10144"/>
                  </a:lnTo>
                  <a:cubicBezTo>
                    <a:pt x="1329" y="9946"/>
                    <a:pt x="1603" y="9605"/>
                    <a:pt x="1718" y="9200"/>
                  </a:cubicBezTo>
                  <a:cubicBezTo>
                    <a:pt x="2079" y="9196"/>
                    <a:pt x="2392" y="8955"/>
                    <a:pt x="2488" y="8604"/>
                  </a:cubicBezTo>
                  <a:cubicBezTo>
                    <a:pt x="2228" y="8570"/>
                    <a:pt x="2224" y="8195"/>
                    <a:pt x="2483" y="8151"/>
                  </a:cubicBezTo>
                  <a:cubicBezTo>
                    <a:pt x="2430" y="7988"/>
                    <a:pt x="2329" y="7843"/>
                    <a:pt x="2190" y="7742"/>
                  </a:cubicBezTo>
                  <a:lnTo>
                    <a:pt x="2190" y="7136"/>
                  </a:lnTo>
                  <a:cubicBezTo>
                    <a:pt x="2190" y="6092"/>
                    <a:pt x="1401" y="5216"/>
                    <a:pt x="366" y="5106"/>
                  </a:cubicBezTo>
                  <a:lnTo>
                    <a:pt x="366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0" name="Google Shape;13978;p90">
              <a:extLst>
                <a:ext uri="{FF2B5EF4-FFF2-40B4-BE49-F238E27FC236}">
                  <a16:creationId xmlns:a16="http://schemas.microsoft.com/office/drawing/2014/main" id="{5B23143E-C6BB-4917-BEDE-F87179E63B55}"/>
                </a:ext>
              </a:extLst>
            </p:cNvPr>
            <p:cNvSpPr/>
            <p:nvPr/>
          </p:nvSpPr>
          <p:spPr>
            <a:xfrm>
              <a:off x="7547375" y="1975169"/>
              <a:ext cx="379014" cy="379119"/>
            </a:xfrm>
            <a:custGeom>
              <a:avLst/>
              <a:gdLst/>
              <a:ahLst/>
              <a:cxnLst/>
              <a:rect l="l" t="t" r="r" b="b"/>
              <a:pathLst>
                <a:path w="14451" h="14455" extrusionOk="0">
                  <a:moveTo>
                    <a:pt x="11404" y="780"/>
                  </a:moveTo>
                  <a:lnTo>
                    <a:pt x="12121" y="1492"/>
                  </a:lnTo>
                  <a:lnTo>
                    <a:pt x="12299" y="1670"/>
                  </a:lnTo>
                  <a:lnTo>
                    <a:pt x="13084" y="2454"/>
                  </a:lnTo>
                  <a:lnTo>
                    <a:pt x="13651" y="3027"/>
                  </a:lnTo>
                  <a:lnTo>
                    <a:pt x="13666" y="3041"/>
                  </a:lnTo>
                  <a:lnTo>
                    <a:pt x="11399" y="3041"/>
                  </a:lnTo>
                  <a:lnTo>
                    <a:pt x="11399" y="780"/>
                  </a:lnTo>
                  <a:close/>
                  <a:moveTo>
                    <a:pt x="3407" y="6000"/>
                  </a:moveTo>
                  <a:cubicBezTo>
                    <a:pt x="4283" y="6000"/>
                    <a:pt x="4995" y="6712"/>
                    <a:pt x="5000" y="7588"/>
                  </a:cubicBezTo>
                  <a:lnTo>
                    <a:pt x="5000" y="7963"/>
                  </a:lnTo>
                  <a:lnTo>
                    <a:pt x="4990" y="7954"/>
                  </a:lnTo>
                  <a:lnTo>
                    <a:pt x="4985" y="7949"/>
                  </a:lnTo>
                  <a:lnTo>
                    <a:pt x="4976" y="7939"/>
                  </a:lnTo>
                  <a:lnTo>
                    <a:pt x="4971" y="7930"/>
                  </a:lnTo>
                  <a:lnTo>
                    <a:pt x="4961" y="7925"/>
                  </a:lnTo>
                  <a:lnTo>
                    <a:pt x="4952" y="7915"/>
                  </a:lnTo>
                  <a:lnTo>
                    <a:pt x="4942" y="7911"/>
                  </a:lnTo>
                  <a:lnTo>
                    <a:pt x="4937" y="7906"/>
                  </a:lnTo>
                  <a:lnTo>
                    <a:pt x="4923" y="7901"/>
                  </a:lnTo>
                  <a:lnTo>
                    <a:pt x="4913" y="7891"/>
                  </a:lnTo>
                  <a:lnTo>
                    <a:pt x="4904" y="7891"/>
                  </a:lnTo>
                  <a:lnTo>
                    <a:pt x="4894" y="7887"/>
                  </a:lnTo>
                  <a:lnTo>
                    <a:pt x="4884" y="7887"/>
                  </a:lnTo>
                  <a:lnTo>
                    <a:pt x="4870" y="7882"/>
                  </a:lnTo>
                  <a:lnTo>
                    <a:pt x="4865" y="7882"/>
                  </a:lnTo>
                  <a:cubicBezTo>
                    <a:pt x="4365" y="7766"/>
                    <a:pt x="4211" y="7126"/>
                    <a:pt x="4211" y="7117"/>
                  </a:cubicBezTo>
                  <a:cubicBezTo>
                    <a:pt x="4185" y="7005"/>
                    <a:pt x="4086" y="6941"/>
                    <a:pt x="3986" y="6941"/>
                  </a:cubicBezTo>
                  <a:cubicBezTo>
                    <a:pt x="3917" y="6941"/>
                    <a:pt x="3848" y="6971"/>
                    <a:pt x="3802" y="7035"/>
                  </a:cubicBezTo>
                  <a:cubicBezTo>
                    <a:pt x="3200" y="7867"/>
                    <a:pt x="1877" y="7877"/>
                    <a:pt x="1863" y="7877"/>
                  </a:cubicBezTo>
                  <a:lnTo>
                    <a:pt x="1805" y="7877"/>
                  </a:lnTo>
                  <a:lnTo>
                    <a:pt x="1795" y="7882"/>
                  </a:lnTo>
                  <a:lnTo>
                    <a:pt x="1781" y="7887"/>
                  </a:lnTo>
                  <a:lnTo>
                    <a:pt x="1771" y="7887"/>
                  </a:lnTo>
                  <a:lnTo>
                    <a:pt x="1762" y="7896"/>
                  </a:lnTo>
                  <a:lnTo>
                    <a:pt x="1752" y="7896"/>
                  </a:lnTo>
                  <a:lnTo>
                    <a:pt x="1738" y="7901"/>
                  </a:lnTo>
                  <a:lnTo>
                    <a:pt x="1733" y="7906"/>
                  </a:lnTo>
                  <a:lnTo>
                    <a:pt x="1723" y="7915"/>
                  </a:lnTo>
                  <a:lnTo>
                    <a:pt x="1718" y="7920"/>
                  </a:lnTo>
                  <a:lnTo>
                    <a:pt x="1704" y="7930"/>
                  </a:lnTo>
                  <a:lnTo>
                    <a:pt x="1699" y="7935"/>
                  </a:lnTo>
                  <a:lnTo>
                    <a:pt x="1689" y="7944"/>
                  </a:lnTo>
                  <a:lnTo>
                    <a:pt x="1685" y="7949"/>
                  </a:lnTo>
                  <a:lnTo>
                    <a:pt x="1680" y="7963"/>
                  </a:lnTo>
                  <a:lnTo>
                    <a:pt x="1675" y="7968"/>
                  </a:lnTo>
                  <a:lnTo>
                    <a:pt x="1670" y="7973"/>
                  </a:lnTo>
                  <a:lnTo>
                    <a:pt x="1670" y="7588"/>
                  </a:lnTo>
                  <a:cubicBezTo>
                    <a:pt x="1670" y="6712"/>
                    <a:pt x="2377" y="6000"/>
                    <a:pt x="3258" y="6000"/>
                  </a:cubicBezTo>
                  <a:close/>
                  <a:moveTo>
                    <a:pt x="5053" y="8502"/>
                  </a:moveTo>
                  <a:cubicBezTo>
                    <a:pt x="5091" y="8546"/>
                    <a:pt x="5149" y="8575"/>
                    <a:pt x="5207" y="8579"/>
                  </a:cubicBezTo>
                  <a:cubicBezTo>
                    <a:pt x="5428" y="8772"/>
                    <a:pt x="5327" y="9138"/>
                    <a:pt x="5038" y="9190"/>
                  </a:cubicBezTo>
                  <a:lnTo>
                    <a:pt x="5038" y="8502"/>
                  </a:lnTo>
                  <a:close/>
                  <a:moveTo>
                    <a:pt x="1632" y="8502"/>
                  </a:moveTo>
                  <a:lnTo>
                    <a:pt x="1632" y="9195"/>
                  </a:lnTo>
                  <a:cubicBezTo>
                    <a:pt x="1458" y="9171"/>
                    <a:pt x="1329" y="9022"/>
                    <a:pt x="1333" y="8849"/>
                  </a:cubicBezTo>
                  <a:cubicBezTo>
                    <a:pt x="1333" y="8748"/>
                    <a:pt x="1372" y="8656"/>
                    <a:pt x="1444" y="8589"/>
                  </a:cubicBezTo>
                  <a:cubicBezTo>
                    <a:pt x="1511" y="8589"/>
                    <a:pt x="1574" y="8555"/>
                    <a:pt x="1617" y="8502"/>
                  </a:cubicBezTo>
                  <a:close/>
                  <a:moveTo>
                    <a:pt x="3908" y="7593"/>
                  </a:moveTo>
                  <a:cubicBezTo>
                    <a:pt x="4028" y="7834"/>
                    <a:pt x="4240" y="8117"/>
                    <a:pt x="4581" y="8262"/>
                  </a:cubicBezTo>
                  <a:lnTo>
                    <a:pt x="4581" y="9229"/>
                  </a:lnTo>
                  <a:cubicBezTo>
                    <a:pt x="4581" y="9840"/>
                    <a:pt x="4086" y="10331"/>
                    <a:pt x="3479" y="10331"/>
                  </a:cubicBezTo>
                  <a:lnTo>
                    <a:pt x="3191" y="10331"/>
                  </a:lnTo>
                  <a:cubicBezTo>
                    <a:pt x="2580" y="10331"/>
                    <a:pt x="2084" y="9840"/>
                    <a:pt x="2084" y="9229"/>
                  </a:cubicBezTo>
                  <a:lnTo>
                    <a:pt x="2084" y="8315"/>
                  </a:lnTo>
                  <a:cubicBezTo>
                    <a:pt x="2483" y="8276"/>
                    <a:pt x="3316" y="8142"/>
                    <a:pt x="3908" y="7593"/>
                  </a:cubicBezTo>
                  <a:close/>
                  <a:moveTo>
                    <a:pt x="3768" y="10764"/>
                  </a:moveTo>
                  <a:lnTo>
                    <a:pt x="3768" y="11077"/>
                  </a:lnTo>
                  <a:lnTo>
                    <a:pt x="3325" y="11534"/>
                  </a:lnTo>
                  <a:lnTo>
                    <a:pt x="2907" y="11125"/>
                  </a:lnTo>
                  <a:lnTo>
                    <a:pt x="2907" y="10764"/>
                  </a:lnTo>
                  <a:cubicBezTo>
                    <a:pt x="2998" y="10778"/>
                    <a:pt x="3094" y="10788"/>
                    <a:pt x="3191" y="10788"/>
                  </a:cubicBezTo>
                  <a:lnTo>
                    <a:pt x="3479" y="10788"/>
                  </a:lnTo>
                  <a:cubicBezTo>
                    <a:pt x="3576" y="10788"/>
                    <a:pt x="3672" y="10778"/>
                    <a:pt x="3768" y="10764"/>
                  </a:cubicBezTo>
                  <a:close/>
                  <a:moveTo>
                    <a:pt x="10947" y="452"/>
                  </a:moveTo>
                  <a:lnTo>
                    <a:pt x="10947" y="3272"/>
                  </a:lnTo>
                  <a:cubicBezTo>
                    <a:pt x="10947" y="3397"/>
                    <a:pt x="11048" y="3498"/>
                    <a:pt x="11173" y="3498"/>
                  </a:cubicBezTo>
                  <a:lnTo>
                    <a:pt x="13993" y="3498"/>
                  </a:lnTo>
                  <a:lnTo>
                    <a:pt x="13993" y="13988"/>
                  </a:lnTo>
                  <a:lnTo>
                    <a:pt x="6636" y="13988"/>
                  </a:lnTo>
                  <a:lnTo>
                    <a:pt x="6636" y="13088"/>
                  </a:lnTo>
                  <a:cubicBezTo>
                    <a:pt x="6636" y="12068"/>
                    <a:pt x="5929" y="11558"/>
                    <a:pt x="5553" y="11428"/>
                  </a:cubicBezTo>
                  <a:lnTo>
                    <a:pt x="4220" y="10894"/>
                  </a:lnTo>
                  <a:lnTo>
                    <a:pt x="4220" y="10600"/>
                  </a:lnTo>
                  <a:cubicBezTo>
                    <a:pt x="4586" y="10403"/>
                    <a:pt x="4860" y="10061"/>
                    <a:pt x="4976" y="9657"/>
                  </a:cubicBezTo>
                  <a:cubicBezTo>
                    <a:pt x="5755" y="9652"/>
                    <a:pt x="6078" y="8656"/>
                    <a:pt x="5447" y="8194"/>
                  </a:cubicBezTo>
                  <a:lnTo>
                    <a:pt x="5447" y="7588"/>
                  </a:lnTo>
                  <a:cubicBezTo>
                    <a:pt x="5447" y="6544"/>
                    <a:pt x="4663" y="5668"/>
                    <a:pt x="3624" y="5558"/>
                  </a:cubicBezTo>
                  <a:lnTo>
                    <a:pt x="3624" y="452"/>
                  </a:lnTo>
                  <a:close/>
                  <a:moveTo>
                    <a:pt x="3398" y="0"/>
                  </a:moveTo>
                  <a:cubicBezTo>
                    <a:pt x="3272" y="5"/>
                    <a:pt x="3171" y="106"/>
                    <a:pt x="3171" y="231"/>
                  </a:cubicBezTo>
                  <a:lnTo>
                    <a:pt x="3171" y="5553"/>
                  </a:lnTo>
                  <a:cubicBezTo>
                    <a:pt x="2074" y="5596"/>
                    <a:pt x="1208" y="6501"/>
                    <a:pt x="1208" y="7598"/>
                  </a:cubicBezTo>
                  <a:lnTo>
                    <a:pt x="1208" y="8199"/>
                  </a:lnTo>
                  <a:cubicBezTo>
                    <a:pt x="573" y="8656"/>
                    <a:pt x="900" y="9657"/>
                    <a:pt x="1680" y="9657"/>
                  </a:cubicBezTo>
                  <a:lnTo>
                    <a:pt x="1689" y="9657"/>
                  </a:lnTo>
                  <a:cubicBezTo>
                    <a:pt x="1805" y="10061"/>
                    <a:pt x="2074" y="10403"/>
                    <a:pt x="2445" y="10605"/>
                  </a:cubicBezTo>
                  <a:lnTo>
                    <a:pt x="2445" y="10894"/>
                  </a:lnTo>
                  <a:lnTo>
                    <a:pt x="1083" y="11423"/>
                  </a:lnTo>
                  <a:cubicBezTo>
                    <a:pt x="708" y="11553"/>
                    <a:pt x="0" y="12063"/>
                    <a:pt x="0" y="13088"/>
                  </a:cubicBezTo>
                  <a:lnTo>
                    <a:pt x="0" y="14224"/>
                  </a:lnTo>
                  <a:cubicBezTo>
                    <a:pt x="0" y="14349"/>
                    <a:pt x="106" y="14450"/>
                    <a:pt x="231" y="14450"/>
                  </a:cubicBezTo>
                  <a:lnTo>
                    <a:pt x="1237" y="14450"/>
                  </a:lnTo>
                  <a:cubicBezTo>
                    <a:pt x="1545" y="14450"/>
                    <a:pt x="1545" y="13993"/>
                    <a:pt x="1237" y="13993"/>
                  </a:cubicBezTo>
                  <a:lnTo>
                    <a:pt x="458" y="13993"/>
                  </a:lnTo>
                  <a:lnTo>
                    <a:pt x="458" y="13088"/>
                  </a:lnTo>
                  <a:cubicBezTo>
                    <a:pt x="458" y="12140"/>
                    <a:pt x="1203" y="11866"/>
                    <a:pt x="1237" y="11856"/>
                  </a:cubicBezTo>
                  <a:lnTo>
                    <a:pt x="1247" y="11851"/>
                  </a:lnTo>
                  <a:lnTo>
                    <a:pt x="2498" y="11365"/>
                  </a:lnTo>
                  <a:cubicBezTo>
                    <a:pt x="2503" y="11370"/>
                    <a:pt x="2507" y="11375"/>
                    <a:pt x="2517" y="11385"/>
                  </a:cubicBezTo>
                  <a:lnTo>
                    <a:pt x="3171" y="12025"/>
                  </a:lnTo>
                  <a:cubicBezTo>
                    <a:pt x="3215" y="12063"/>
                    <a:pt x="3272" y="12087"/>
                    <a:pt x="3330" y="12087"/>
                  </a:cubicBezTo>
                  <a:lnTo>
                    <a:pt x="3335" y="12087"/>
                  </a:lnTo>
                  <a:cubicBezTo>
                    <a:pt x="3393" y="12087"/>
                    <a:pt x="3450" y="12063"/>
                    <a:pt x="3494" y="12020"/>
                  </a:cubicBezTo>
                  <a:lnTo>
                    <a:pt x="4134" y="11351"/>
                  </a:lnTo>
                  <a:lnTo>
                    <a:pt x="5385" y="11851"/>
                  </a:lnTo>
                  <a:lnTo>
                    <a:pt x="5394" y="11856"/>
                  </a:lnTo>
                  <a:cubicBezTo>
                    <a:pt x="5404" y="11856"/>
                    <a:pt x="6174" y="12130"/>
                    <a:pt x="6174" y="13088"/>
                  </a:cubicBezTo>
                  <a:lnTo>
                    <a:pt x="6174" y="13997"/>
                  </a:lnTo>
                  <a:lnTo>
                    <a:pt x="2041" y="13997"/>
                  </a:lnTo>
                  <a:cubicBezTo>
                    <a:pt x="1738" y="13997"/>
                    <a:pt x="1738" y="14455"/>
                    <a:pt x="2041" y="14455"/>
                  </a:cubicBezTo>
                  <a:lnTo>
                    <a:pt x="6400" y="14455"/>
                  </a:lnTo>
                  <a:cubicBezTo>
                    <a:pt x="6424" y="14455"/>
                    <a:pt x="6443" y="14450"/>
                    <a:pt x="6463" y="14445"/>
                  </a:cubicBezTo>
                  <a:lnTo>
                    <a:pt x="14219" y="14445"/>
                  </a:lnTo>
                  <a:cubicBezTo>
                    <a:pt x="14349" y="14445"/>
                    <a:pt x="14450" y="14344"/>
                    <a:pt x="14450" y="14219"/>
                  </a:cubicBezTo>
                  <a:lnTo>
                    <a:pt x="14450" y="3272"/>
                  </a:lnTo>
                  <a:cubicBezTo>
                    <a:pt x="14450" y="3272"/>
                    <a:pt x="14450" y="3267"/>
                    <a:pt x="14450" y="3262"/>
                  </a:cubicBezTo>
                  <a:lnTo>
                    <a:pt x="14450" y="3258"/>
                  </a:lnTo>
                  <a:cubicBezTo>
                    <a:pt x="14450" y="3243"/>
                    <a:pt x="14450" y="3234"/>
                    <a:pt x="14450" y="3229"/>
                  </a:cubicBezTo>
                  <a:cubicBezTo>
                    <a:pt x="14445" y="3219"/>
                    <a:pt x="14445" y="3210"/>
                    <a:pt x="14440" y="3200"/>
                  </a:cubicBezTo>
                  <a:lnTo>
                    <a:pt x="14440" y="3190"/>
                  </a:lnTo>
                  <a:cubicBezTo>
                    <a:pt x="14436" y="3181"/>
                    <a:pt x="14431" y="3171"/>
                    <a:pt x="14431" y="3166"/>
                  </a:cubicBezTo>
                  <a:cubicBezTo>
                    <a:pt x="14426" y="3157"/>
                    <a:pt x="14416" y="3147"/>
                    <a:pt x="14412" y="3137"/>
                  </a:cubicBezTo>
                  <a:lnTo>
                    <a:pt x="14407" y="3133"/>
                  </a:lnTo>
                  <a:cubicBezTo>
                    <a:pt x="14402" y="3128"/>
                    <a:pt x="14397" y="3118"/>
                    <a:pt x="14388" y="3108"/>
                  </a:cubicBezTo>
                  <a:lnTo>
                    <a:pt x="12626" y="1352"/>
                  </a:lnTo>
                  <a:lnTo>
                    <a:pt x="11342" y="63"/>
                  </a:lnTo>
                  <a:cubicBezTo>
                    <a:pt x="11337" y="58"/>
                    <a:pt x="11327" y="53"/>
                    <a:pt x="11318" y="43"/>
                  </a:cubicBezTo>
                  <a:lnTo>
                    <a:pt x="11313" y="39"/>
                  </a:lnTo>
                  <a:cubicBezTo>
                    <a:pt x="11303" y="34"/>
                    <a:pt x="11298" y="29"/>
                    <a:pt x="11289" y="24"/>
                  </a:cubicBezTo>
                  <a:cubicBezTo>
                    <a:pt x="11279" y="19"/>
                    <a:pt x="11270" y="19"/>
                    <a:pt x="11265" y="15"/>
                  </a:cubicBezTo>
                  <a:lnTo>
                    <a:pt x="11255" y="15"/>
                  </a:lnTo>
                  <a:cubicBezTo>
                    <a:pt x="11246" y="10"/>
                    <a:pt x="11236" y="10"/>
                    <a:pt x="11226" y="5"/>
                  </a:cubicBezTo>
                  <a:cubicBezTo>
                    <a:pt x="11217" y="5"/>
                    <a:pt x="11207" y="5"/>
                    <a:pt x="111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1" name="Google Shape;13979;p90">
              <a:extLst>
                <a:ext uri="{FF2B5EF4-FFF2-40B4-BE49-F238E27FC236}">
                  <a16:creationId xmlns:a16="http://schemas.microsoft.com/office/drawing/2014/main" id="{84D78397-5934-4382-962C-8709F9994A7B}"/>
                </a:ext>
              </a:extLst>
            </p:cNvPr>
            <p:cNvSpPr/>
            <p:nvPr/>
          </p:nvSpPr>
          <p:spPr>
            <a:xfrm>
              <a:off x="7700465" y="2077771"/>
              <a:ext cx="110444" cy="12012"/>
            </a:xfrm>
            <a:custGeom>
              <a:avLst/>
              <a:gdLst/>
              <a:ahLst/>
              <a:cxnLst/>
              <a:rect l="l" t="t" r="r" b="b"/>
              <a:pathLst>
                <a:path w="4211" h="458" extrusionOk="0">
                  <a:moveTo>
                    <a:pt x="308" y="0"/>
                  </a:moveTo>
                  <a:cubicBezTo>
                    <a:pt x="0" y="0"/>
                    <a:pt x="0" y="457"/>
                    <a:pt x="308" y="457"/>
                  </a:cubicBezTo>
                  <a:lnTo>
                    <a:pt x="3907" y="457"/>
                  </a:lnTo>
                  <a:cubicBezTo>
                    <a:pt x="4210" y="457"/>
                    <a:pt x="4210" y="0"/>
                    <a:pt x="39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2" name="Google Shape;13980;p90">
              <a:extLst>
                <a:ext uri="{FF2B5EF4-FFF2-40B4-BE49-F238E27FC236}">
                  <a16:creationId xmlns:a16="http://schemas.microsoft.com/office/drawing/2014/main" id="{F7A808DA-166D-4F66-82BA-0F8CDF005CE1}"/>
                </a:ext>
              </a:extLst>
            </p:cNvPr>
            <p:cNvSpPr/>
            <p:nvPr/>
          </p:nvSpPr>
          <p:spPr>
            <a:xfrm>
              <a:off x="7700465" y="2118765"/>
              <a:ext cx="158650" cy="12012"/>
            </a:xfrm>
            <a:custGeom>
              <a:avLst/>
              <a:gdLst/>
              <a:ahLst/>
              <a:cxnLst/>
              <a:rect l="l" t="t" r="r" b="b"/>
              <a:pathLst>
                <a:path w="6049" h="458" extrusionOk="0">
                  <a:moveTo>
                    <a:pt x="308" y="1"/>
                  </a:moveTo>
                  <a:cubicBezTo>
                    <a:pt x="0" y="1"/>
                    <a:pt x="0" y="458"/>
                    <a:pt x="308" y="458"/>
                  </a:cubicBezTo>
                  <a:lnTo>
                    <a:pt x="5745" y="458"/>
                  </a:lnTo>
                  <a:cubicBezTo>
                    <a:pt x="6048" y="458"/>
                    <a:pt x="6048" y="1"/>
                    <a:pt x="57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3" name="Google Shape;13981;p90">
              <a:extLst>
                <a:ext uri="{FF2B5EF4-FFF2-40B4-BE49-F238E27FC236}">
                  <a16:creationId xmlns:a16="http://schemas.microsoft.com/office/drawing/2014/main" id="{BB2C94A3-343A-4F96-BD8C-7EAE0133D0BD}"/>
                </a:ext>
              </a:extLst>
            </p:cNvPr>
            <p:cNvSpPr/>
            <p:nvPr/>
          </p:nvSpPr>
          <p:spPr>
            <a:xfrm>
              <a:off x="7700465" y="2159785"/>
              <a:ext cx="158650" cy="12012"/>
            </a:xfrm>
            <a:custGeom>
              <a:avLst/>
              <a:gdLst/>
              <a:ahLst/>
              <a:cxnLst/>
              <a:rect l="l" t="t" r="r" b="b"/>
              <a:pathLst>
                <a:path w="6049" h="458" extrusionOk="0">
                  <a:moveTo>
                    <a:pt x="308" y="1"/>
                  </a:moveTo>
                  <a:cubicBezTo>
                    <a:pt x="0" y="1"/>
                    <a:pt x="0" y="458"/>
                    <a:pt x="308" y="458"/>
                  </a:cubicBezTo>
                  <a:lnTo>
                    <a:pt x="5745" y="458"/>
                  </a:lnTo>
                  <a:cubicBezTo>
                    <a:pt x="6048" y="458"/>
                    <a:pt x="6048" y="1"/>
                    <a:pt x="57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4" name="Google Shape;13982;p90">
              <a:extLst>
                <a:ext uri="{FF2B5EF4-FFF2-40B4-BE49-F238E27FC236}">
                  <a16:creationId xmlns:a16="http://schemas.microsoft.com/office/drawing/2014/main" id="{58BC8499-1F77-48F0-A916-BD90BD775F5C}"/>
                </a:ext>
              </a:extLst>
            </p:cNvPr>
            <p:cNvSpPr/>
            <p:nvPr/>
          </p:nvSpPr>
          <p:spPr>
            <a:xfrm>
              <a:off x="7700465" y="2200805"/>
              <a:ext cx="158650" cy="12012"/>
            </a:xfrm>
            <a:custGeom>
              <a:avLst/>
              <a:gdLst/>
              <a:ahLst/>
              <a:cxnLst/>
              <a:rect l="l" t="t" r="r" b="b"/>
              <a:pathLst>
                <a:path w="6049" h="458" extrusionOk="0">
                  <a:moveTo>
                    <a:pt x="308" y="0"/>
                  </a:moveTo>
                  <a:cubicBezTo>
                    <a:pt x="0" y="0"/>
                    <a:pt x="0" y="458"/>
                    <a:pt x="308" y="458"/>
                  </a:cubicBezTo>
                  <a:lnTo>
                    <a:pt x="5745" y="458"/>
                  </a:lnTo>
                  <a:cubicBezTo>
                    <a:pt x="6048" y="458"/>
                    <a:pt x="6048" y="0"/>
                    <a:pt x="57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5" name="Google Shape;13983;p90">
              <a:extLst>
                <a:ext uri="{FF2B5EF4-FFF2-40B4-BE49-F238E27FC236}">
                  <a16:creationId xmlns:a16="http://schemas.microsoft.com/office/drawing/2014/main" id="{EC7E2ADA-F00D-4C12-8648-6C7E70F98AEE}"/>
                </a:ext>
              </a:extLst>
            </p:cNvPr>
            <p:cNvSpPr/>
            <p:nvPr/>
          </p:nvSpPr>
          <p:spPr>
            <a:xfrm>
              <a:off x="7700465" y="2241824"/>
              <a:ext cx="158650" cy="11881"/>
            </a:xfrm>
            <a:custGeom>
              <a:avLst/>
              <a:gdLst/>
              <a:ahLst/>
              <a:cxnLst/>
              <a:rect l="l" t="t" r="r" b="b"/>
              <a:pathLst>
                <a:path w="6049" h="453" extrusionOk="0">
                  <a:moveTo>
                    <a:pt x="308" y="0"/>
                  </a:moveTo>
                  <a:cubicBezTo>
                    <a:pt x="0" y="0"/>
                    <a:pt x="0" y="453"/>
                    <a:pt x="308" y="453"/>
                  </a:cubicBezTo>
                  <a:lnTo>
                    <a:pt x="5745" y="453"/>
                  </a:lnTo>
                  <a:cubicBezTo>
                    <a:pt x="6048" y="453"/>
                    <a:pt x="6048" y="0"/>
                    <a:pt x="57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86" name="Google Shape;13984;p90">
            <a:extLst>
              <a:ext uri="{FF2B5EF4-FFF2-40B4-BE49-F238E27FC236}">
                <a16:creationId xmlns:a16="http://schemas.microsoft.com/office/drawing/2014/main" id="{FAE85A63-CF07-4F05-A268-5CD97840BB61}"/>
              </a:ext>
            </a:extLst>
          </p:cNvPr>
          <p:cNvGrpSpPr/>
          <p:nvPr/>
        </p:nvGrpSpPr>
        <p:grpSpPr>
          <a:xfrm>
            <a:off x="10637444" y="2408931"/>
            <a:ext cx="493741" cy="483949"/>
            <a:chOff x="7978083" y="1991273"/>
            <a:chExt cx="370306" cy="362962"/>
          </a:xfrm>
        </p:grpSpPr>
        <p:sp>
          <p:nvSpPr>
            <p:cNvPr id="1687" name="Google Shape;13985;p90">
              <a:extLst>
                <a:ext uri="{FF2B5EF4-FFF2-40B4-BE49-F238E27FC236}">
                  <a16:creationId xmlns:a16="http://schemas.microsoft.com/office/drawing/2014/main" id="{7A3E7969-5569-4125-9010-76C6DBE6CC88}"/>
                </a:ext>
              </a:extLst>
            </p:cNvPr>
            <p:cNvSpPr/>
            <p:nvPr/>
          </p:nvSpPr>
          <p:spPr>
            <a:xfrm>
              <a:off x="8132825" y="1996728"/>
              <a:ext cx="68296" cy="68192"/>
            </a:xfrm>
            <a:custGeom>
              <a:avLst/>
              <a:gdLst/>
              <a:ahLst/>
              <a:cxnLst/>
              <a:rect l="l" t="t" r="r" b="b"/>
              <a:pathLst>
                <a:path w="2604" h="2600" extrusionOk="0">
                  <a:moveTo>
                    <a:pt x="1304" y="1"/>
                  </a:moveTo>
                  <a:cubicBezTo>
                    <a:pt x="582" y="1"/>
                    <a:pt x="0" y="583"/>
                    <a:pt x="0" y="1300"/>
                  </a:cubicBezTo>
                  <a:cubicBezTo>
                    <a:pt x="0" y="2017"/>
                    <a:pt x="582" y="2599"/>
                    <a:pt x="1304" y="2599"/>
                  </a:cubicBezTo>
                  <a:cubicBezTo>
                    <a:pt x="2021" y="2599"/>
                    <a:pt x="2603" y="2017"/>
                    <a:pt x="2603" y="1300"/>
                  </a:cubicBezTo>
                  <a:cubicBezTo>
                    <a:pt x="2603" y="583"/>
                    <a:pt x="2021" y="1"/>
                    <a:pt x="1304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8" name="Google Shape;13986;p90">
              <a:extLst>
                <a:ext uri="{FF2B5EF4-FFF2-40B4-BE49-F238E27FC236}">
                  <a16:creationId xmlns:a16="http://schemas.microsoft.com/office/drawing/2014/main" id="{E291E056-67A3-4FB4-9139-2ADCD60A2A74}"/>
                </a:ext>
              </a:extLst>
            </p:cNvPr>
            <p:cNvSpPr/>
            <p:nvPr/>
          </p:nvSpPr>
          <p:spPr>
            <a:xfrm>
              <a:off x="8125744" y="1998118"/>
              <a:ext cx="67798" cy="66801"/>
            </a:xfrm>
            <a:custGeom>
              <a:avLst/>
              <a:gdLst/>
              <a:ahLst/>
              <a:cxnLst/>
              <a:rect l="l" t="t" r="r" b="b"/>
              <a:pathLst>
                <a:path w="2585" h="2547" extrusionOk="0">
                  <a:moveTo>
                    <a:pt x="1208" y="1"/>
                  </a:moveTo>
                  <a:lnTo>
                    <a:pt x="1208" y="1"/>
                  </a:lnTo>
                  <a:cubicBezTo>
                    <a:pt x="366" y="241"/>
                    <a:pt x="1" y="1237"/>
                    <a:pt x="491" y="1969"/>
                  </a:cubicBezTo>
                  <a:cubicBezTo>
                    <a:pt x="746" y="2352"/>
                    <a:pt x="1156" y="2546"/>
                    <a:pt x="1569" y="2546"/>
                  </a:cubicBezTo>
                  <a:cubicBezTo>
                    <a:pt x="1944" y="2546"/>
                    <a:pt x="2321" y="2386"/>
                    <a:pt x="2585" y="2060"/>
                  </a:cubicBezTo>
                  <a:lnTo>
                    <a:pt x="2585" y="2060"/>
                  </a:lnTo>
                  <a:cubicBezTo>
                    <a:pt x="2464" y="2094"/>
                    <a:pt x="2344" y="2113"/>
                    <a:pt x="2219" y="2113"/>
                  </a:cubicBezTo>
                  <a:cubicBezTo>
                    <a:pt x="1131" y="2113"/>
                    <a:pt x="525" y="848"/>
                    <a:pt x="1208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9" name="Google Shape;13987;p90">
              <a:extLst>
                <a:ext uri="{FF2B5EF4-FFF2-40B4-BE49-F238E27FC236}">
                  <a16:creationId xmlns:a16="http://schemas.microsoft.com/office/drawing/2014/main" id="{B41A3182-0BDD-473B-9E1A-3601D1A92A9E}"/>
                </a:ext>
              </a:extLst>
            </p:cNvPr>
            <p:cNvSpPr/>
            <p:nvPr/>
          </p:nvSpPr>
          <p:spPr>
            <a:xfrm>
              <a:off x="8064660" y="2150081"/>
              <a:ext cx="45452" cy="45452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67" y="0"/>
                  </a:moveTo>
                  <a:cubicBezTo>
                    <a:pt x="391" y="0"/>
                    <a:pt x="1" y="390"/>
                    <a:pt x="1" y="866"/>
                  </a:cubicBezTo>
                  <a:cubicBezTo>
                    <a:pt x="1" y="1347"/>
                    <a:pt x="391" y="1732"/>
                    <a:pt x="867" y="1732"/>
                  </a:cubicBezTo>
                  <a:cubicBezTo>
                    <a:pt x="1348" y="1732"/>
                    <a:pt x="1733" y="1347"/>
                    <a:pt x="1733" y="866"/>
                  </a:cubicBezTo>
                  <a:cubicBezTo>
                    <a:pt x="1733" y="390"/>
                    <a:pt x="1348" y="0"/>
                    <a:pt x="867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0" name="Google Shape;13988;p90">
              <a:extLst>
                <a:ext uri="{FF2B5EF4-FFF2-40B4-BE49-F238E27FC236}">
                  <a16:creationId xmlns:a16="http://schemas.microsoft.com/office/drawing/2014/main" id="{6BC1E08F-649D-4877-914A-8E9417D9867F}"/>
                </a:ext>
              </a:extLst>
            </p:cNvPr>
            <p:cNvSpPr/>
            <p:nvPr/>
          </p:nvSpPr>
          <p:spPr>
            <a:xfrm>
              <a:off x="8059991" y="2151077"/>
              <a:ext cx="45085" cy="44508"/>
            </a:xfrm>
            <a:custGeom>
              <a:avLst/>
              <a:gdLst/>
              <a:ahLst/>
              <a:cxnLst/>
              <a:rect l="l" t="t" r="r" b="b"/>
              <a:pathLst>
                <a:path w="1719" h="1697" extrusionOk="0">
                  <a:moveTo>
                    <a:pt x="804" y="1"/>
                  </a:moveTo>
                  <a:lnTo>
                    <a:pt x="804" y="1"/>
                  </a:lnTo>
                  <a:cubicBezTo>
                    <a:pt x="241" y="164"/>
                    <a:pt x="1" y="823"/>
                    <a:pt x="323" y="1309"/>
                  </a:cubicBezTo>
                  <a:cubicBezTo>
                    <a:pt x="495" y="1567"/>
                    <a:pt x="769" y="1697"/>
                    <a:pt x="1044" y="1697"/>
                  </a:cubicBezTo>
                  <a:cubicBezTo>
                    <a:pt x="1294" y="1697"/>
                    <a:pt x="1545" y="1590"/>
                    <a:pt x="1719" y="1372"/>
                  </a:cubicBezTo>
                  <a:lnTo>
                    <a:pt x="1719" y="1372"/>
                  </a:lnTo>
                  <a:cubicBezTo>
                    <a:pt x="1642" y="1396"/>
                    <a:pt x="1560" y="1406"/>
                    <a:pt x="1478" y="1410"/>
                  </a:cubicBezTo>
                  <a:cubicBezTo>
                    <a:pt x="751" y="1410"/>
                    <a:pt x="347" y="564"/>
                    <a:pt x="804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1" name="Google Shape;13989;p90">
              <a:extLst>
                <a:ext uri="{FF2B5EF4-FFF2-40B4-BE49-F238E27FC236}">
                  <a16:creationId xmlns:a16="http://schemas.microsoft.com/office/drawing/2014/main" id="{4FE73F2F-2742-4A84-8E73-B9BEB2D236A9}"/>
                </a:ext>
              </a:extLst>
            </p:cNvPr>
            <p:cNvSpPr/>
            <p:nvPr/>
          </p:nvSpPr>
          <p:spPr>
            <a:xfrm>
              <a:off x="8223808" y="2150081"/>
              <a:ext cx="45452" cy="45452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67" y="0"/>
                  </a:moveTo>
                  <a:cubicBezTo>
                    <a:pt x="385" y="0"/>
                    <a:pt x="0" y="390"/>
                    <a:pt x="0" y="866"/>
                  </a:cubicBezTo>
                  <a:cubicBezTo>
                    <a:pt x="0" y="1347"/>
                    <a:pt x="385" y="1732"/>
                    <a:pt x="867" y="1732"/>
                  </a:cubicBezTo>
                  <a:cubicBezTo>
                    <a:pt x="1343" y="1732"/>
                    <a:pt x="1733" y="1347"/>
                    <a:pt x="1733" y="866"/>
                  </a:cubicBezTo>
                  <a:cubicBezTo>
                    <a:pt x="1733" y="390"/>
                    <a:pt x="1343" y="0"/>
                    <a:pt x="867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2" name="Google Shape;13990;p90">
              <a:extLst>
                <a:ext uri="{FF2B5EF4-FFF2-40B4-BE49-F238E27FC236}">
                  <a16:creationId xmlns:a16="http://schemas.microsoft.com/office/drawing/2014/main" id="{ADFA6462-B470-49E8-ABB9-8BE5B8164AB0}"/>
                </a:ext>
              </a:extLst>
            </p:cNvPr>
            <p:cNvSpPr/>
            <p:nvPr/>
          </p:nvSpPr>
          <p:spPr>
            <a:xfrm>
              <a:off x="8219009" y="2150946"/>
              <a:ext cx="45216" cy="44613"/>
            </a:xfrm>
            <a:custGeom>
              <a:avLst/>
              <a:gdLst/>
              <a:ahLst/>
              <a:cxnLst/>
              <a:rect l="l" t="t" r="r" b="b"/>
              <a:pathLst>
                <a:path w="1724" h="1701" extrusionOk="0">
                  <a:moveTo>
                    <a:pt x="804" y="1"/>
                  </a:moveTo>
                  <a:cubicBezTo>
                    <a:pt x="241" y="164"/>
                    <a:pt x="1" y="828"/>
                    <a:pt x="323" y="1314"/>
                  </a:cubicBezTo>
                  <a:cubicBezTo>
                    <a:pt x="495" y="1570"/>
                    <a:pt x="770" y="1700"/>
                    <a:pt x="1047" y="1700"/>
                  </a:cubicBezTo>
                  <a:cubicBezTo>
                    <a:pt x="1297" y="1700"/>
                    <a:pt x="1547" y="1594"/>
                    <a:pt x="1723" y="1377"/>
                  </a:cubicBezTo>
                  <a:lnTo>
                    <a:pt x="1723" y="1377"/>
                  </a:lnTo>
                  <a:cubicBezTo>
                    <a:pt x="1641" y="1401"/>
                    <a:pt x="1564" y="1411"/>
                    <a:pt x="1483" y="1415"/>
                  </a:cubicBezTo>
                  <a:cubicBezTo>
                    <a:pt x="751" y="1415"/>
                    <a:pt x="342" y="569"/>
                    <a:pt x="804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3" name="Google Shape;13991;p90">
              <a:extLst>
                <a:ext uri="{FF2B5EF4-FFF2-40B4-BE49-F238E27FC236}">
                  <a16:creationId xmlns:a16="http://schemas.microsoft.com/office/drawing/2014/main" id="{96D7357F-3E34-4543-AB34-99D90B1E536F}"/>
                </a:ext>
              </a:extLst>
            </p:cNvPr>
            <p:cNvSpPr/>
            <p:nvPr/>
          </p:nvSpPr>
          <p:spPr>
            <a:xfrm>
              <a:off x="7990829" y="2314894"/>
              <a:ext cx="34122" cy="34096"/>
            </a:xfrm>
            <a:custGeom>
              <a:avLst/>
              <a:gdLst/>
              <a:ahLst/>
              <a:cxnLst/>
              <a:rect l="l" t="t" r="r" b="b"/>
              <a:pathLst>
                <a:path w="1301" h="1300" extrusionOk="0">
                  <a:moveTo>
                    <a:pt x="651" y="0"/>
                  </a:moveTo>
                  <a:cubicBezTo>
                    <a:pt x="294" y="0"/>
                    <a:pt x="1" y="289"/>
                    <a:pt x="1" y="650"/>
                  </a:cubicBezTo>
                  <a:cubicBezTo>
                    <a:pt x="1" y="1006"/>
                    <a:pt x="294" y="1299"/>
                    <a:pt x="651" y="1299"/>
                  </a:cubicBezTo>
                  <a:cubicBezTo>
                    <a:pt x="1011" y="1299"/>
                    <a:pt x="1300" y="1006"/>
                    <a:pt x="1300" y="650"/>
                  </a:cubicBezTo>
                  <a:cubicBezTo>
                    <a:pt x="1300" y="289"/>
                    <a:pt x="1011" y="0"/>
                    <a:pt x="651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4" name="Google Shape;13992;p90">
              <a:extLst>
                <a:ext uri="{FF2B5EF4-FFF2-40B4-BE49-F238E27FC236}">
                  <a16:creationId xmlns:a16="http://schemas.microsoft.com/office/drawing/2014/main" id="{8FA51CB6-F305-44FA-8E59-A4DFF0C2009A}"/>
                </a:ext>
              </a:extLst>
            </p:cNvPr>
            <p:cNvSpPr/>
            <p:nvPr/>
          </p:nvSpPr>
          <p:spPr>
            <a:xfrm>
              <a:off x="7987446" y="2315524"/>
              <a:ext cx="33702" cy="33388"/>
            </a:xfrm>
            <a:custGeom>
              <a:avLst/>
              <a:gdLst/>
              <a:ahLst/>
              <a:cxnLst/>
              <a:rect l="l" t="t" r="r" b="b"/>
              <a:pathLst>
                <a:path w="1285" h="1273" extrusionOk="0">
                  <a:moveTo>
                    <a:pt x="601" y="0"/>
                  </a:moveTo>
                  <a:cubicBezTo>
                    <a:pt x="178" y="121"/>
                    <a:pt x="0" y="616"/>
                    <a:pt x="241" y="982"/>
                  </a:cubicBezTo>
                  <a:cubicBezTo>
                    <a:pt x="367" y="1175"/>
                    <a:pt x="575" y="1273"/>
                    <a:pt x="782" y="1273"/>
                  </a:cubicBezTo>
                  <a:cubicBezTo>
                    <a:pt x="969" y="1273"/>
                    <a:pt x="1155" y="1194"/>
                    <a:pt x="1285" y="1035"/>
                  </a:cubicBezTo>
                  <a:lnTo>
                    <a:pt x="1285" y="1035"/>
                  </a:lnTo>
                  <a:cubicBezTo>
                    <a:pt x="1227" y="1049"/>
                    <a:pt x="1164" y="1059"/>
                    <a:pt x="1107" y="1059"/>
                  </a:cubicBezTo>
                  <a:cubicBezTo>
                    <a:pt x="558" y="1054"/>
                    <a:pt x="255" y="424"/>
                    <a:pt x="601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5" name="Google Shape;13993;p90">
              <a:extLst>
                <a:ext uri="{FF2B5EF4-FFF2-40B4-BE49-F238E27FC236}">
                  <a16:creationId xmlns:a16="http://schemas.microsoft.com/office/drawing/2014/main" id="{E272FA0D-0588-4E67-9523-C52930AFDE6A}"/>
                </a:ext>
              </a:extLst>
            </p:cNvPr>
            <p:cNvSpPr/>
            <p:nvPr/>
          </p:nvSpPr>
          <p:spPr>
            <a:xfrm>
              <a:off x="8149978" y="2314894"/>
              <a:ext cx="34096" cy="34096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0" y="0"/>
                  </a:moveTo>
                  <a:cubicBezTo>
                    <a:pt x="289" y="0"/>
                    <a:pt x="1" y="289"/>
                    <a:pt x="1" y="650"/>
                  </a:cubicBezTo>
                  <a:cubicBezTo>
                    <a:pt x="1" y="1006"/>
                    <a:pt x="289" y="1299"/>
                    <a:pt x="650" y="1299"/>
                  </a:cubicBezTo>
                  <a:cubicBezTo>
                    <a:pt x="1006" y="1299"/>
                    <a:pt x="1300" y="1006"/>
                    <a:pt x="1300" y="650"/>
                  </a:cubicBezTo>
                  <a:cubicBezTo>
                    <a:pt x="1300" y="289"/>
                    <a:pt x="1006" y="0"/>
                    <a:pt x="650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6" name="Google Shape;13994;p90">
              <a:extLst>
                <a:ext uri="{FF2B5EF4-FFF2-40B4-BE49-F238E27FC236}">
                  <a16:creationId xmlns:a16="http://schemas.microsoft.com/office/drawing/2014/main" id="{A0C301FD-14EE-43BE-AA08-820440CA16AC}"/>
                </a:ext>
              </a:extLst>
            </p:cNvPr>
            <p:cNvSpPr/>
            <p:nvPr/>
          </p:nvSpPr>
          <p:spPr>
            <a:xfrm>
              <a:off x="8146437" y="2315524"/>
              <a:ext cx="33860" cy="33388"/>
            </a:xfrm>
            <a:custGeom>
              <a:avLst/>
              <a:gdLst/>
              <a:ahLst/>
              <a:cxnLst/>
              <a:rect l="l" t="t" r="r" b="b"/>
              <a:pathLst>
                <a:path w="1291" h="1273" extrusionOk="0">
                  <a:moveTo>
                    <a:pt x="597" y="0"/>
                  </a:moveTo>
                  <a:cubicBezTo>
                    <a:pt x="179" y="125"/>
                    <a:pt x="1" y="621"/>
                    <a:pt x="246" y="982"/>
                  </a:cubicBezTo>
                  <a:cubicBezTo>
                    <a:pt x="373" y="1175"/>
                    <a:pt x="579" y="1273"/>
                    <a:pt x="786" y="1273"/>
                  </a:cubicBezTo>
                  <a:cubicBezTo>
                    <a:pt x="972" y="1273"/>
                    <a:pt x="1158" y="1194"/>
                    <a:pt x="1290" y="1035"/>
                  </a:cubicBezTo>
                  <a:lnTo>
                    <a:pt x="1290" y="1035"/>
                  </a:lnTo>
                  <a:cubicBezTo>
                    <a:pt x="1228" y="1049"/>
                    <a:pt x="1165" y="1059"/>
                    <a:pt x="1107" y="1059"/>
                  </a:cubicBezTo>
                  <a:cubicBezTo>
                    <a:pt x="559" y="1054"/>
                    <a:pt x="256" y="424"/>
                    <a:pt x="597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7" name="Google Shape;13995;p90">
              <a:extLst>
                <a:ext uri="{FF2B5EF4-FFF2-40B4-BE49-F238E27FC236}">
                  <a16:creationId xmlns:a16="http://schemas.microsoft.com/office/drawing/2014/main" id="{1FB7D604-0FFE-4507-8438-B4899351EFDC}"/>
                </a:ext>
              </a:extLst>
            </p:cNvPr>
            <p:cNvSpPr/>
            <p:nvPr/>
          </p:nvSpPr>
          <p:spPr>
            <a:xfrm>
              <a:off x="8308995" y="2314894"/>
              <a:ext cx="34096" cy="34096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cubicBezTo>
                    <a:pt x="0" y="1006"/>
                    <a:pt x="289" y="1299"/>
                    <a:pt x="650" y="1299"/>
                  </a:cubicBezTo>
                  <a:cubicBezTo>
                    <a:pt x="1006" y="1299"/>
                    <a:pt x="1299" y="1006"/>
                    <a:pt x="1299" y="650"/>
                  </a:cubicBezTo>
                  <a:cubicBezTo>
                    <a:pt x="1299" y="289"/>
                    <a:pt x="1006" y="0"/>
                    <a:pt x="650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8" name="Google Shape;13996;p90">
              <a:extLst>
                <a:ext uri="{FF2B5EF4-FFF2-40B4-BE49-F238E27FC236}">
                  <a16:creationId xmlns:a16="http://schemas.microsoft.com/office/drawing/2014/main" id="{F5618164-CB4C-49F4-86E3-00E4659D1F28}"/>
                </a:ext>
              </a:extLst>
            </p:cNvPr>
            <p:cNvSpPr/>
            <p:nvPr/>
          </p:nvSpPr>
          <p:spPr>
            <a:xfrm>
              <a:off x="8305455" y="2315524"/>
              <a:ext cx="33860" cy="33388"/>
            </a:xfrm>
            <a:custGeom>
              <a:avLst/>
              <a:gdLst/>
              <a:ahLst/>
              <a:cxnLst/>
              <a:rect l="l" t="t" r="r" b="b"/>
              <a:pathLst>
                <a:path w="1291" h="1273" extrusionOk="0">
                  <a:moveTo>
                    <a:pt x="602" y="0"/>
                  </a:moveTo>
                  <a:lnTo>
                    <a:pt x="602" y="0"/>
                  </a:lnTo>
                  <a:cubicBezTo>
                    <a:pt x="183" y="121"/>
                    <a:pt x="1" y="616"/>
                    <a:pt x="246" y="982"/>
                  </a:cubicBezTo>
                  <a:cubicBezTo>
                    <a:pt x="373" y="1175"/>
                    <a:pt x="580" y="1273"/>
                    <a:pt x="788" y="1273"/>
                  </a:cubicBezTo>
                  <a:cubicBezTo>
                    <a:pt x="974" y="1273"/>
                    <a:pt x="1161" y="1194"/>
                    <a:pt x="1290" y="1035"/>
                  </a:cubicBezTo>
                  <a:lnTo>
                    <a:pt x="1290" y="1035"/>
                  </a:lnTo>
                  <a:cubicBezTo>
                    <a:pt x="1232" y="1049"/>
                    <a:pt x="1170" y="1059"/>
                    <a:pt x="1107" y="1059"/>
                  </a:cubicBezTo>
                  <a:cubicBezTo>
                    <a:pt x="564" y="1054"/>
                    <a:pt x="260" y="424"/>
                    <a:pt x="602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9" name="Google Shape;13997;p90">
              <a:extLst>
                <a:ext uri="{FF2B5EF4-FFF2-40B4-BE49-F238E27FC236}">
                  <a16:creationId xmlns:a16="http://schemas.microsoft.com/office/drawing/2014/main" id="{9D6B896E-F108-4F8C-91F4-08933E837F8E}"/>
                </a:ext>
              </a:extLst>
            </p:cNvPr>
            <p:cNvSpPr/>
            <p:nvPr/>
          </p:nvSpPr>
          <p:spPr>
            <a:xfrm>
              <a:off x="8137100" y="2309465"/>
              <a:ext cx="52271" cy="44770"/>
            </a:xfrm>
            <a:custGeom>
              <a:avLst/>
              <a:gdLst/>
              <a:ahLst/>
              <a:cxnLst/>
              <a:rect l="l" t="t" r="r" b="b"/>
              <a:pathLst>
                <a:path w="1993" h="1707" extrusionOk="0">
                  <a:moveTo>
                    <a:pt x="1135" y="406"/>
                  </a:moveTo>
                  <a:cubicBezTo>
                    <a:pt x="1364" y="406"/>
                    <a:pt x="1584" y="585"/>
                    <a:pt x="1584" y="852"/>
                  </a:cubicBezTo>
                  <a:cubicBezTo>
                    <a:pt x="1584" y="1102"/>
                    <a:pt x="1387" y="1300"/>
                    <a:pt x="1141" y="1300"/>
                  </a:cubicBezTo>
                  <a:cubicBezTo>
                    <a:pt x="742" y="1300"/>
                    <a:pt x="540" y="818"/>
                    <a:pt x="824" y="539"/>
                  </a:cubicBezTo>
                  <a:cubicBezTo>
                    <a:pt x="914" y="447"/>
                    <a:pt x="1025" y="406"/>
                    <a:pt x="1135" y="406"/>
                  </a:cubicBezTo>
                  <a:close/>
                  <a:moveTo>
                    <a:pt x="1141" y="0"/>
                  </a:moveTo>
                  <a:cubicBezTo>
                    <a:pt x="381" y="0"/>
                    <a:pt x="1" y="919"/>
                    <a:pt x="535" y="1453"/>
                  </a:cubicBezTo>
                  <a:cubicBezTo>
                    <a:pt x="709" y="1628"/>
                    <a:pt x="924" y="1706"/>
                    <a:pt x="1134" y="1706"/>
                  </a:cubicBezTo>
                  <a:cubicBezTo>
                    <a:pt x="1573" y="1706"/>
                    <a:pt x="1993" y="1366"/>
                    <a:pt x="1993" y="852"/>
                  </a:cubicBezTo>
                  <a:cubicBezTo>
                    <a:pt x="1988" y="380"/>
                    <a:pt x="1608" y="0"/>
                    <a:pt x="11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3998;p90">
              <a:extLst>
                <a:ext uri="{FF2B5EF4-FFF2-40B4-BE49-F238E27FC236}">
                  <a16:creationId xmlns:a16="http://schemas.microsoft.com/office/drawing/2014/main" id="{09B1B6C0-9041-41D9-8050-36AECC69F86E}"/>
                </a:ext>
              </a:extLst>
            </p:cNvPr>
            <p:cNvSpPr/>
            <p:nvPr/>
          </p:nvSpPr>
          <p:spPr>
            <a:xfrm>
              <a:off x="8218510" y="2144704"/>
              <a:ext cx="65516" cy="56127"/>
            </a:xfrm>
            <a:custGeom>
              <a:avLst/>
              <a:gdLst/>
              <a:ahLst/>
              <a:cxnLst/>
              <a:rect l="l" t="t" r="r" b="b"/>
              <a:pathLst>
                <a:path w="2498" h="2140" extrusionOk="0">
                  <a:moveTo>
                    <a:pt x="1069" y="407"/>
                  </a:moveTo>
                  <a:cubicBezTo>
                    <a:pt x="1656" y="407"/>
                    <a:pt x="1949" y="1119"/>
                    <a:pt x="1535" y="1538"/>
                  </a:cubicBezTo>
                  <a:cubicBezTo>
                    <a:pt x="1400" y="1672"/>
                    <a:pt x="1234" y="1732"/>
                    <a:pt x="1072" y="1732"/>
                  </a:cubicBezTo>
                  <a:cubicBezTo>
                    <a:pt x="731" y="1732"/>
                    <a:pt x="404" y="1469"/>
                    <a:pt x="404" y="1071"/>
                  </a:cubicBezTo>
                  <a:cubicBezTo>
                    <a:pt x="404" y="706"/>
                    <a:pt x="703" y="407"/>
                    <a:pt x="1069" y="407"/>
                  </a:cubicBezTo>
                  <a:close/>
                  <a:moveTo>
                    <a:pt x="1076" y="0"/>
                  </a:moveTo>
                  <a:cubicBezTo>
                    <a:pt x="527" y="0"/>
                    <a:pt x="0" y="427"/>
                    <a:pt x="0" y="1071"/>
                  </a:cubicBezTo>
                  <a:cubicBezTo>
                    <a:pt x="0" y="1663"/>
                    <a:pt x="477" y="2139"/>
                    <a:pt x="1069" y="2139"/>
                  </a:cubicBezTo>
                  <a:cubicBezTo>
                    <a:pt x="2021" y="2139"/>
                    <a:pt x="2498" y="989"/>
                    <a:pt x="1824" y="316"/>
                  </a:cubicBezTo>
                  <a:cubicBezTo>
                    <a:pt x="1606" y="98"/>
                    <a:pt x="1338" y="0"/>
                    <a:pt x="10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3999;p90">
              <a:extLst>
                <a:ext uri="{FF2B5EF4-FFF2-40B4-BE49-F238E27FC236}">
                  <a16:creationId xmlns:a16="http://schemas.microsoft.com/office/drawing/2014/main" id="{F12B9683-3665-4F5A-AD1D-7E0FDCC36662}"/>
                </a:ext>
              </a:extLst>
            </p:cNvPr>
            <p:cNvSpPr/>
            <p:nvPr/>
          </p:nvSpPr>
          <p:spPr>
            <a:xfrm>
              <a:off x="8059362" y="2144704"/>
              <a:ext cx="65516" cy="56127"/>
            </a:xfrm>
            <a:custGeom>
              <a:avLst/>
              <a:gdLst/>
              <a:ahLst/>
              <a:cxnLst/>
              <a:rect l="l" t="t" r="r" b="b"/>
              <a:pathLst>
                <a:path w="2498" h="2140" extrusionOk="0">
                  <a:moveTo>
                    <a:pt x="1069" y="407"/>
                  </a:moveTo>
                  <a:cubicBezTo>
                    <a:pt x="1661" y="407"/>
                    <a:pt x="1954" y="1119"/>
                    <a:pt x="1536" y="1538"/>
                  </a:cubicBezTo>
                  <a:cubicBezTo>
                    <a:pt x="1402" y="1672"/>
                    <a:pt x="1237" y="1732"/>
                    <a:pt x="1075" y="1732"/>
                  </a:cubicBezTo>
                  <a:cubicBezTo>
                    <a:pt x="736" y="1732"/>
                    <a:pt x="410" y="1469"/>
                    <a:pt x="410" y="1071"/>
                  </a:cubicBezTo>
                  <a:cubicBezTo>
                    <a:pt x="410" y="706"/>
                    <a:pt x="703" y="407"/>
                    <a:pt x="1069" y="407"/>
                  </a:cubicBezTo>
                  <a:close/>
                  <a:moveTo>
                    <a:pt x="1076" y="0"/>
                  </a:moveTo>
                  <a:cubicBezTo>
                    <a:pt x="527" y="0"/>
                    <a:pt x="1" y="427"/>
                    <a:pt x="1" y="1071"/>
                  </a:cubicBezTo>
                  <a:cubicBezTo>
                    <a:pt x="1" y="1663"/>
                    <a:pt x="482" y="2139"/>
                    <a:pt x="1069" y="2139"/>
                  </a:cubicBezTo>
                  <a:cubicBezTo>
                    <a:pt x="2022" y="2139"/>
                    <a:pt x="2498" y="989"/>
                    <a:pt x="1824" y="316"/>
                  </a:cubicBezTo>
                  <a:cubicBezTo>
                    <a:pt x="1606" y="98"/>
                    <a:pt x="1339" y="0"/>
                    <a:pt x="10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4000;p90">
              <a:extLst>
                <a:ext uri="{FF2B5EF4-FFF2-40B4-BE49-F238E27FC236}">
                  <a16:creationId xmlns:a16="http://schemas.microsoft.com/office/drawing/2014/main" id="{76D0E57D-8ED6-4482-B0B8-37AA63AF0EC5}"/>
                </a:ext>
              </a:extLst>
            </p:cNvPr>
            <p:cNvSpPr/>
            <p:nvPr/>
          </p:nvSpPr>
          <p:spPr>
            <a:xfrm>
              <a:off x="7978083" y="2309465"/>
              <a:ext cx="52271" cy="44770"/>
            </a:xfrm>
            <a:custGeom>
              <a:avLst/>
              <a:gdLst/>
              <a:ahLst/>
              <a:cxnLst/>
              <a:rect l="l" t="t" r="r" b="b"/>
              <a:pathLst>
                <a:path w="1993" h="1707" extrusionOk="0">
                  <a:moveTo>
                    <a:pt x="1134" y="406"/>
                  </a:moveTo>
                  <a:cubicBezTo>
                    <a:pt x="1364" y="406"/>
                    <a:pt x="1584" y="585"/>
                    <a:pt x="1584" y="852"/>
                  </a:cubicBezTo>
                  <a:cubicBezTo>
                    <a:pt x="1584" y="1102"/>
                    <a:pt x="1382" y="1300"/>
                    <a:pt x="1137" y="1300"/>
                  </a:cubicBezTo>
                  <a:cubicBezTo>
                    <a:pt x="737" y="1300"/>
                    <a:pt x="540" y="818"/>
                    <a:pt x="819" y="539"/>
                  </a:cubicBezTo>
                  <a:cubicBezTo>
                    <a:pt x="911" y="447"/>
                    <a:pt x="1023" y="406"/>
                    <a:pt x="1134" y="406"/>
                  </a:cubicBezTo>
                  <a:close/>
                  <a:moveTo>
                    <a:pt x="1137" y="0"/>
                  </a:moveTo>
                  <a:cubicBezTo>
                    <a:pt x="376" y="0"/>
                    <a:pt x="1" y="919"/>
                    <a:pt x="535" y="1453"/>
                  </a:cubicBezTo>
                  <a:cubicBezTo>
                    <a:pt x="710" y="1628"/>
                    <a:pt x="924" y="1706"/>
                    <a:pt x="1134" y="1706"/>
                  </a:cubicBezTo>
                  <a:cubicBezTo>
                    <a:pt x="1571" y="1706"/>
                    <a:pt x="1990" y="1367"/>
                    <a:pt x="1993" y="857"/>
                  </a:cubicBezTo>
                  <a:cubicBezTo>
                    <a:pt x="1993" y="380"/>
                    <a:pt x="1608" y="0"/>
                    <a:pt x="11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3" name="Google Shape;14001;p90">
              <a:extLst>
                <a:ext uri="{FF2B5EF4-FFF2-40B4-BE49-F238E27FC236}">
                  <a16:creationId xmlns:a16="http://schemas.microsoft.com/office/drawing/2014/main" id="{2708027C-4692-4778-8424-3E3D42709BE9}"/>
                </a:ext>
              </a:extLst>
            </p:cNvPr>
            <p:cNvSpPr/>
            <p:nvPr/>
          </p:nvSpPr>
          <p:spPr>
            <a:xfrm>
              <a:off x="8296118" y="2309465"/>
              <a:ext cx="52271" cy="44770"/>
            </a:xfrm>
            <a:custGeom>
              <a:avLst/>
              <a:gdLst/>
              <a:ahLst/>
              <a:cxnLst/>
              <a:rect l="l" t="t" r="r" b="b"/>
              <a:pathLst>
                <a:path w="1993" h="1707" extrusionOk="0">
                  <a:moveTo>
                    <a:pt x="1138" y="406"/>
                  </a:moveTo>
                  <a:cubicBezTo>
                    <a:pt x="1368" y="406"/>
                    <a:pt x="1588" y="585"/>
                    <a:pt x="1588" y="852"/>
                  </a:cubicBezTo>
                  <a:cubicBezTo>
                    <a:pt x="1588" y="1102"/>
                    <a:pt x="1386" y="1300"/>
                    <a:pt x="1141" y="1300"/>
                  </a:cubicBezTo>
                  <a:cubicBezTo>
                    <a:pt x="742" y="1300"/>
                    <a:pt x="544" y="818"/>
                    <a:pt x="823" y="539"/>
                  </a:cubicBezTo>
                  <a:cubicBezTo>
                    <a:pt x="915" y="447"/>
                    <a:pt x="1028" y="406"/>
                    <a:pt x="1138" y="406"/>
                  </a:cubicBezTo>
                  <a:close/>
                  <a:moveTo>
                    <a:pt x="1141" y="0"/>
                  </a:moveTo>
                  <a:cubicBezTo>
                    <a:pt x="381" y="0"/>
                    <a:pt x="1" y="919"/>
                    <a:pt x="539" y="1453"/>
                  </a:cubicBezTo>
                  <a:cubicBezTo>
                    <a:pt x="712" y="1628"/>
                    <a:pt x="926" y="1706"/>
                    <a:pt x="1135" y="1706"/>
                  </a:cubicBezTo>
                  <a:cubicBezTo>
                    <a:pt x="1573" y="1706"/>
                    <a:pt x="1993" y="1366"/>
                    <a:pt x="1993" y="852"/>
                  </a:cubicBezTo>
                  <a:cubicBezTo>
                    <a:pt x="1993" y="380"/>
                    <a:pt x="1612" y="0"/>
                    <a:pt x="11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4" name="Google Shape;14002;p90">
              <a:extLst>
                <a:ext uri="{FF2B5EF4-FFF2-40B4-BE49-F238E27FC236}">
                  <a16:creationId xmlns:a16="http://schemas.microsoft.com/office/drawing/2014/main" id="{12B74BC4-5C15-4B9D-A0A3-A9E2DB3A827A}"/>
                </a:ext>
              </a:extLst>
            </p:cNvPr>
            <p:cNvSpPr/>
            <p:nvPr/>
          </p:nvSpPr>
          <p:spPr>
            <a:xfrm>
              <a:off x="8127527" y="1991273"/>
              <a:ext cx="92137" cy="78945"/>
            </a:xfrm>
            <a:custGeom>
              <a:avLst/>
              <a:gdLst/>
              <a:ahLst/>
              <a:cxnLst/>
              <a:rect l="l" t="t" r="r" b="b"/>
              <a:pathLst>
                <a:path w="3513" h="3010" extrusionOk="0">
                  <a:moveTo>
                    <a:pt x="1506" y="411"/>
                  </a:moveTo>
                  <a:cubicBezTo>
                    <a:pt x="2483" y="411"/>
                    <a:pt x="2969" y="1590"/>
                    <a:pt x="2281" y="2283"/>
                  </a:cubicBezTo>
                  <a:cubicBezTo>
                    <a:pt x="2057" y="2507"/>
                    <a:pt x="1782" y="2607"/>
                    <a:pt x="1512" y="2607"/>
                  </a:cubicBezTo>
                  <a:cubicBezTo>
                    <a:pt x="948" y="2607"/>
                    <a:pt x="409" y="2169"/>
                    <a:pt x="409" y="1508"/>
                  </a:cubicBezTo>
                  <a:cubicBezTo>
                    <a:pt x="409" y="902"/>
                    <a:pt x="900" y="411"/>
                    <a:pt x="1506" y="411"/>
                  </a:cubicBezTo>
                  <a:close/>
                  <a:moveTo>
                    <a:pt x="1514" y="0"/>
                  </a:moveTo>
                  <a:cubicBezTo>
                    <a:pt x="742" y="0"/>
                    <a:pt x="0" y="600"/>
                    <a:pt x="0" y="1508"/>
                  </a:cubicBezTo>
                  <a:cubicBezTo>
                    <a:pt x="0" y="2336"/>
                    <a:pt x="674" y="3009"/>
                    <a:pt x="1506" y="3009"/>
                  </a:cubicBezTo>
                  <a:cubicBezTo>
                    <a:pt x="2844" y="3009"/>
                    <a:pt x="3513" y="1388"/>
                    <a:pt x="2565" y="445"/>
                  </a:cubicBezTo>
                  <a:cubicBezTo>
                    <a:pt x="2259" y="138"/>
                    <a:pt x="1883" y="0"/>
                    <a:pt x="15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4003;p90">
              <a:extLst>
                <a:ext uri="{FF2B5EF4-FFF2-40B4-BE49-F238E27FC236}">
                  <a16:creationId xmlns:a16="http://schemas.microsoft.com/office/drawing/2014/main" id="{BC907DFF-AFC8-44FB-B036-8D9904999680}"/>
                </a:ext>
              </a:extLst>
            </p:cNvPr>
            <p:cNvSpPr/>
            <p:nvPr/>
          </p:nvSpPr>
          <p:spPr>
            <a:xfrm>
              <a:off x="8018945" y="2212922"/>
              <a:ext cx="136094" cy="90249"/>
            </a:xfrm>
            <a:custGeom>
              <a:avLst/>
              <a:gdLst/>
              <a:ahLst/>
              <a:cxnLst/>
              <a:rect l="l" t="t" r="r" b="b"/>
              <a:pathLst>
                <a:path w="5189" h="3441" extrusionOk="0">
                  <a:moveTo>
                    <a:pt x="2611" y="0"/>
                  </a:moveTo>
                  <a:cubicBezTo>
                    <a:pt x="2509" y="0"/>
                    <a:pt x="2408" y="68"/>
                    <a:pt x="2408" y="202"/>
                  </a:cubicBezTo>
                  <a:lnTo>
                    <a:pt x="2408" y="1733"/>
                  </a:lnTo>
                  <a:lnTo>
                    <a:pt x="1344" y="1733"/>
                  </a:lnTo>
                  <a:cubicBezTo>
                    <a:pt x="1027" y="1733"/>
                    <a:pt x="738" y="1911"/>
                    <a:pt x="589" y="2190"/>
                  </a:cubicBezTo>
                  <a:lnTo>
                    <a:pt x="89" y="3142"/>
                  </a:lnTo>
                  <a:cubicBezTo>
                    <a:pt x="1" y="3301"/>
                    <a:pt x="137" y="3441"/>
                    <a:pt x="274" y="3441"/>
                  </a:cubicBezTo>
                  <a:cubicBezTo>
                    <a:pt x="340" y="3441"/>
                    <a:pt x="407" y="3408"/>
                    <a:pt x="449" y="3330"/>
                  </a:cubicBezTo>
                  <a:lnTo>
                    <a:pt x="950" y="2377"/>
                  </a:lnTo>
                  <a:cubicBezTo>
                    <a:pt x="1027" y="2228"/>
                    <a:pt x="1181" y="2137"/>
                    <a:pt x="1344" y="2137"/>
                  </a:cubicBezTo>
                  <a:lnTo>
                    <a:pt x="3880" y="2137"/>
                  </a:lnTo>
                  <a:cubicBezTo>
                    <a:pt x="4049" y="2137"/>
                    <a:pt x="4198" y="2228"/>
                    <a:pt x="4275" y="2377"/>
                  </a:cubicBezTo>
                  <a:lnTo>
                    <a:pt x="4780" y="3330"/>
                  </a:lnTo>
                  <a:cubicBezTo>
                    <a:pt x="4817" y="3398"/>
                    <a:pt x="4889" y="3437"/>
                    <a:pt x="4963" y="3437"/>
                  </a:cubicBezTo>
                  <a:cubicBezTo>
                    <a:pt x="4994" y="3437"/>
                    <a:pt x="5025" y="3431"/>
                    <a:pt x="5054" y="3417"/>
                  </a:cubicBezTo>
                  <a:cubicBezTo>
                    <a:pt x="5151" y="3364"/>
                    <a:pt x="5189" y="3239"/>
                    <a:pt x="5136" y="3142"/>
                  </a:cubicBezTo>
                  <a:lnTo>
                    <a:pt x="4631" y="2190"/>
                  </a:lnTo>
                  <a:cubicBezTo>
                    <a:pt x="4486" y="1911"/>
                    <a:pt x="4193" y="1733"/>
                    <a:pt x="3880" y="1733"/>
                  </a:cubicBezTo>
                  <a:lnTo>
                    <a:pt x="2817" y="1733"/>
                  </a:lnTo>
                  <a:lnTo>
                    <a:pt x="2817" y="202"/>
                  </a:lnTo>
                  <a:cubicBezTo>
                    <a:pt x="2814" y="68"/>
                    <a:pt x="2712" y="0"/>
                    <a:pt x="26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4004;p90">
              <a:extLst>
                <a:ext uri="{FF2B5EF4-FFF2-40B4-BE49-F238E27FC236}">
                  <a16:creationId xmlns:a16="http://schemas.microsoft.com/office/drawing/2014/main" id="{7760BF0B-4227-4085-9408-ABF483AC138A}"/>
                </a:ext>
              </a:extLst>
            </p:cNvPr>
            <p:cNvSpPr/>
            <p:nvPr/>
          </p:nvSpPr>
          <p:spPr>
            <a:xfrm>
              <a:off x="8106807" y="2082309"/>
              <a:ext cx="121145" cy="56179"/>
            </a:xfrm>
            <a:custGeom>
              <a:avLst/>
              <a:gdLst/>
              <a:ahLst/>
              <a:cxnLst/>
              <a:rect l="l" t="t" r="r" b="b"/>
              <a:pathLst>
                <a:path w="4619" h="2142" extrusionOk="0">
                  <a:moveTo>
                    <a:pt x="2292" y="0"/>
                  </a:moveTo>
                  <a:cubicBezTo>
                    <a:pt x="2190" y="0"/>
                    <a:pt x="2089" y="68"/>
                    <a:pt x="2089" y="202"/>
                  </a:cubicBezTo>
                  <a:lnTo>
                    <a:pt x="2089" y="866"/>
                  </a:lnTo>
                  <a:lnTo>
                    <a:pt x="954" y="866"/>
                  </a:lnTo>
                  <a:cubicBezTo>
                    <a:pt x="718" y="866"/>
                    <a:pt x="501" y="996"/>
                    <a:pt x="391" y="1203"/>
                  </a:cubicBezTo>
                  <a:lnTo>
                    <a:pt x="54" y="1838"/>
                  </a:lnTo>
                  <a:cubicBezTo>
                    <a:pt x="1" y="1939"/>
                    <a:pt x="39" y="2060"/>
                    <a:pt x="140" y="2113"/>
                  </a:cubicBezTo>
                  <a:cubicBezTo>
                    <a:pt x="170" y="2129"/>
                    <a:pt x="202" y="2136"/>
                    <a:pt x="234" y="2136"/>
                  </a:cubicBezTo>
                  <a:cubicBezTo>
                    <a:pt x="307" y="2136"/>
                    <a:pt x="378" y="2097"/>
                    <a:pt x="415" y="2031"/>
                  </a:cubicBezTo>
                  <a:lnTo>
                    <a:pt x="747" y="1396"/>
                  </a:lnTo>
                  <a:cubicBezTo>
                    <a:pt x="788" y="1322"/>
                    <a:pt x="860" y="1275"/>
                    <a:pt x="942" y="1275"/>
                  </a:cubicBezTo>
                  <a:cubicBezTo>
                    <a:pt x="946" y="1275"/>
                    <a:pt x="950" y="1275"/>
                    <a:pt x="954" y="1275"/>
                  </a:cubicBezTo>
                  <a:lnTo>
                    <a:pt x="3634" y="1275"/>
                  </a:lnTo>
                  <a:cubicBezTo>
                    <a:pt x="3638" y="1275"/>
                    <a:pt x="3642" y="1275"/>
                    <a:pt x="3646" y="1275"/>
                  </a:cubicBezTo>
                  <a:cubicBezTo>
                    <a:pt x="3727" y="1275"/>
                    <a:pt x="3799" y="1322"/>
                    <a:pt x="3841" y="1396"/>
                  </a:cubicBezTo>
                  <a:lnTo>
                    <a:pt x="4173" y="2031"/>
                  </a:lnTo>
                  <a:cubicBezTo>
                    <a:pt x="4213" y="2109"/>
                    <a:pt x="4279" y="2141"/>
                    <a:pt x="4344" y="2141"/>
                  </a:cubicBezTo>
                  <a:cubicBezTo>
                    <a:pt x="4481" y="2141"/>
                    <a:pt x="4618" y="2001"/>
                    <a:pt x="4534" y="1838"/>
                  </a:cubicBezTo>
                  <a:lnTo>
                    <a:pt x="4197" y="1203"/>
                  </a:lnTo>
                  <a:cubicBezTo>
                    <a:pt x="4086" y="996"/>
                    <a:pt x="3870" y="866"/>
                    <a:pt x="3634" y="866"/>
                  </a:cubicBezTo>
                  <a:lnTo>
                    <a:pt x="2498" y="866"/>
                  </a:lnTo>
                  <a:lnTo>
                    <a:pt x="2498" y="202"/>
                  </a:lnTo>
                  <a:cubicBezTo>
                    <a:pt x="2496" y="68"/>
                    <a:pt x="2394" y="0"/>
                    <a:pt x="22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4005;p90">
              <a:extLst>
                <a:ext uri="{FF2B5EF4-FFF2-40B4-BE49-F238E27FC236}">
                  <a16:creationId xmlns:a16="http://schemas.microsoft.com/office/drawing/2014/main" id="{BAE2C86B-079D-4D97-85EF-A6F08A0370EB}"/>
                </a:ext>
              </a:extLst>
            </p:cNvPr>
            <p:cNvSpPr/>
            <p:nvPr/>
          </p:nvSpPr>
          <p:spPr>
            <a:xfrm>
              <a:off x="8178041" y="2212922"/>
              <a:ext cx="136645" cy="90249"/>
            </a:xfrm>
            <a:custGeom>
              <a:avLst/>
              <a:gdLst/>
              <a:ahLst/>
              <a:cxnLst/>
              <a:rect l="l" t="t" r="r" b="b"/>
              <a:pathLst>
                <a:path w="5210" h="3441" extrusionOk="0">
                  <a:moveTo>
                    <a:pt x="2612" y="0"/>
                  </a:moveTo>
                  <a:cubicBezTo>
                    <a:pt x="2510" y="0"/>
                    <a:pt x="2409" y="68"/>
                    <a:pt x="2409" y="202"/>
                  </a:cubicBezTo>
                  <a:lnTo>
                    <a:pt x="2409" y="1733"/>
                  </a:lnTo>
                  <a:lnTo>
                    <a:pt x="1346" y="1733"/>
                  </a:lnTo>
                  <a:cubicBezTo>
                    <a:pt x="1028" y="1733"/>
                    <a:pt x="735" y="1911"/>
                    <a:pt x="591" y="2190"/>
                  </a:cubicBezTo>
                  <a:lnTo>
                    <a:pt x="85" y="3142"/>
                  </a:lnTo>
                  <a:cubicBezTo>
                    <a:pt x="1" y="3301"/>
                    <a:pt x="138" y="3441"/>
                    <a:pt x="274" y="3441"/>
                  </a:cubicBezTo>
                  <a:cubicBezTo>
                    <a:pt x="340" y="3441"/>
                    <a:pt x="406" y="3408"/>
                    <a:pt x="446" y="3330"/>
                  </a:cubicBezTo>
                  <a:lnTo>
                    <a:pt x="951" y="2377"/>
                  </a:lnTo>
                  <a:cubicBezTo>
                    <a:pt x="1028" y="2228"/>
                    <a:pt x="1178" y="2137"/>
                    <a:pt x="1346" y="2137"/>
                  </a:cubicBezTo>
                  <a:lnTo>
                    <a:pt x="3882" y="2137"/>
                  </a:lnTo>
                  <a:cubicBezTo>
                    <a:pt x="4045" y="2137"/>
                    <a:pt x="4199" y="2228"/>
                    <a:pt x="4276" y="2377"/>
                  </a:cubicBezTo>
                  <a:lnTo>
                    <a:pt x="4777" y="3330"/>
                  </a:lnTo>
                  <a:cubicBezTo>
                    <a:pt x="4810" y="3397"/>
                    <a:pt x="4883" y="3441"/>
                    <a:pt x="4955" y="3441"/>
                  </a:cubicBezTo>
                  <a:cubicBezTo>
                    <a:pt x="5109" y="3441"/>
                    <a:pt x="5210" y="3277"/>
                    <a:pt x="5138" y="3142"/>
                  </a:cubicBezTo>
                  <a:lnTo>
                    <a:pt x="4632" y="2190"/>
                  </a:lnTo>
                  <a:cubicBezTo>
                    <a:pt x="4488" y="1911"/>
                    <a:pt x="4195" y="1737"/>
                    <a:pt x="3882" y="1737"/>
                  </a:cubicBezTo>
                  <a:lnTo>
                    <a:pt x="2814" y="1737"/>
                  </a:lnTo>
                  <a:lnTo>
                    <a:pt x="2814" y="202"/>
                  </a:lnTo>
                  <a:cubicBezTo>
                    <a:pt x="2814" y="68"/>
                    <a:pt x="2713" y="0"/>
                    <a:pt x="26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8" name="Google Shape;14006;p90">
            <a:extLst>
              <a:ext uri="{FF2B5EF4-FFF2-40B4-BE49-F238E27FC236}">
                <a16:creationId xmlns:a16="http://schemas.microsoft.com/office/drawing/2014/main" id="{82A6A17E-0B1D-43E8-AD20-E44297C91CDC}"/>
              </a:ext>
            </a:extLst>
          </p:cNvPr>
          <p:cNvGrpSpPr/>
          <p:nvPr/>
        </p:nvGrpSpPr>
        <p:grpSpPr>
          <a:xfrm>
            <a:off x="6557179" y="4855397"/>
            <a:ext cx="398588" cy="477096"/>
            <a:chOff x="4917884" y="3826123"/>
            <a:chExt cx="298941" cy="357822"/>
          </a:xfrm>
        </p:grpSpPr>
        <p:sp>
          <p:nvSpPr>
            <p:cNvPr id="1709" name="Google Shape;14007;p90">
              <a:extLst>
                <a:ext uri="{FF2B5EF4-FFF2-40B4-BE49-F238E27FC236}">
                  <a16:creationId xmlns:a16="http://schemas.microsoft.com/office/drawing/2014/main" id="{CC48F107-3C80-4F7A-9D6B-D0C2B84C4AAE}"/>
                </a:ext>
              </a:extLst>
            </p:cNvPr>
            <p:cNvSpPr/>
            <p:nvPr/>
          </p:nvSpPr>
          <p:spPr>
            <a:xfrm>
              <a:off x="4966956" y="3896544"/>
              <a:ext cx="30450" cy="33466"/>
            </a:xfrm>
            <a:custGeom>
              <a:avLst/>
              <a:gdLst/>
              <a:ahLst/>
              <a:cxnLst/>
              <a:rect l="l" t="t" r="r" b="b"/>
              <a:pathLst>
                <a:path w="1161" h="1276" extrusionOk="0">
                  <a:moveTo>
                    <a:pt x="554" y="1"/>
                  </a:moveTo>
                  <a:lnTo>
                    <a:pt x="1" y="410"/>
                  </a:lnTo>
                  <a:lnTo>
                    <a:pt x="602" y="1276"/>
                  </a:lnTo>
                  <a:cubicBezTo>
                    <a:pt x="780" y="1131"/>
                    <a:pt x="968" y="997"/>
                    <a:pt x="1160" y="872"/>
                  </a:cubicBezTo>
                  <a:lnTo>
                    <a:pt x="554" y="1"/>
                  </a:ln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0" name="Google Shape;14008;p90">
              <a:extLst>
                <a:ext uri="{FF2B5EF4-FFF2-40B4-BE49-F238E27FC236}">
                  <a16:creationId xmlns:a16="http://schemas.microsoft.com/office/drawing/2014/main" id="{4B90EDFE-5D8A-452F-A1E5-765A49E53593}"/>
                </a:ext>
              </a:extLst>
            </p:cNvPr>
            <p:cNvSpPr/>
            <p:nvPr/>
          </p:nvSpPr>
          <p:spPr>
            <a:xfrm>
              <a:off x="5143257" y="3896544"/>
              <a:ext cx="30712" cy="33466"/>
            </a:xfrm>
            <a:custGeom>
              <a:avLst/>
              <a:gdLst/>
              <a:ahLst/>
              <a:cxnLst/>
              <a:rect l="l" t="t" r="r" b="b"/>
              <a:pathLst>
                <a:path w="1171" h="1276" extrusionOk="0">
                  <a:moveTo>
                    <a:pt x="612" y="1"/>
                  </a:moveTo>
                  <a:lnTo>
                    <a:pt x="1" y="872"/>
                  </a:lnTo>
                  <a:cubicBezTo>
                    <a:pt x="198" y="997"/>
                    <a:pt x="386" y="1131"/>
                    <a:pt x="564" y="1276"/>
                  </a:cubicBezTo>
                  <a:lnTo>
                    <a:pt x="1170" y="410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1" name="Google Shape;14009;p90">
              <a:extLst>
                <a:ext uri="{FF2B5EF4-FFF2-40B4-BE49-F238E27FC236}">
                  <a16:creationId xmlns:a16="http://schemas.microsoft.com/office/drawing/2014/main" id="{30B417AB-8DEE-44ED-82AB-A1B763E2222F}"/>
                </a:ext>
              </a:extLst>
            </p:cNvPr>
            <p:cNvSpPr/>
            <p:nvPr/>
          </p:nvSpPr>
          <p:spPr>
            <a:xfrm>
              <a:off x="5054792" y="3869923"/>
              <a:ext cx="31211" cy="31709"/>
            </a:xfrm>
            <a:custGeom>
              <a:avLst/>
              <a:gdLst/>
              <a:ahLst/>
              <a:cxnLst/>
              <a:rect l="l" t="t" r="r" b="b"/>
              <a:pathLst>
                <a:path w="1190" h="1209" extrusionOk="0">
                  <a:moveTo>
                    <a:pt x="1" y="0"/>
                  </a:moveTo>
                  <a:lnTo>
                    <a:pt x="1" y="1208"/>
                  </a:lnTo>
                  <a:cubicBezTo>
                    <a:pt x="198" y="1179"/>
                    <a:pt x="397" y="1165"/>
                    <a:pt x="595" y="1165"/>
                  </a:cubicBezTo>
                  <a:cubicBezTo>
                    <a:pt x="794" y="1165"/>
                    <a:pt x="992" y="1179"/>
                    <a:pt x="1189" y="1208"/>
                  </a:cubicBezTo>
                  <a:lnTo>
                    <a:pt x="1189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2" name="Google Shape;14010;p90">
              <a:extLst>
                <a:ext uri="{FF2B5EF4-FFF2-40B4-BE49-F238E27FC236}">
                  <a16:creationId xmlns:a16="http://schemas.microsoft.com/office/drawing/2014/main" id="{D481DD8D-80FE-4441-96E6-840573090D05}"/>
                </a:ext>
              </a:extLst>
            </p:cNvPr>
            <p:cNvSpPr/>
            <p:nvPr/>
          </p:nvSpPr>
          <p:spPr>
            <a:xfrm>
              <a:off x="5054792" y="3869923"/>
              <a:ext cx="21113" cy="31709"/>
            </a:xfrm>
            <a:custGeom>
              <a:avLst/>
              <a:gdLst/>
              <a:ahLst/>
              <a:cxnLst/>
              <a:rect l="l" t="t" r="r" b="b"/>
              <a:pathLst>
                <a:path w="805" h="1209" extrusionOk="0">
                  <a:moveTo>
                    <a:pt x="1" y="0"/>
                  </a:moveTo>
                  <a:lnTo>
                    <a:pt x="1" y="1208"/>
                  </a:lnTo>
                  <a:cubicBezTo>
                    <a:pt x="198" y="1179"/>
                    <a:pt x="395" y="1165"/>
                    <a:pt x="597" y="1165"/>
                  </a:cubicBezTo>
                  <a:cubicBezTo>
                    <a:pt x="665" y="1165"/>
                    <a:pt x="737" y="1165"/>
                    <a:pt x="804" y="1170"/>
                  </a:cubicBezTo>
                  <a:lnTo>
                    <a:pt x="804" y="0"/>
                  </a:ln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3" name="Google Shape;14011;p90">
              <a:extLst>
                <a:ext uri="{FF2B5EF4-FFF2-40B4-BE49-F238E27FC236}">
                  <a16:creationId xmlns:a16="http://schemas.microsoft.com/office/drawing/2014/main" id="{2825EC6F-46D6-4D45-9DD6-33FFC78501B9}"/>
                </a:ext>
              </a:extLst>
            </p:cNvPr>
            <p:cNvSpPr/>
            <p:nvPr/>
          </p:nvSpPr>
          <p:spPr>
            <a:xfrm>
              <a:off x="4917884" y="3896544"/>
              <a:ext cx="293932" cy="282916"/>
            </a:xfrm>
            <a:custGeom>
              <a:avLst/>
              <a:gdLst/>
              <a:ahLst/>
              <a:cxnLst/>
              <a:rect l="l" t="t" r="r" b="b"/>
              <a:pathLst>
                <a:path w="11207" h="10787" extrusionOk="0">
                  <a:moveTo>
                    <a:pt x="5817" y="1"/>
                  </a:moveTo>
                  <a:cubicBezTo>
                    <a:pt x="3633" y="1"/>
                    <a:pt x="1670" y="1314"/>
                    <a:pt x="832" y="3330"/>
                  </a:cubicBezTo>
                  <a:cubicBezTo>
                    <a:pt x="0" y="5346"/>
                    <a:pt x="462" y="7666"/>
                    <a:pt x="2002" y="9205"/>
                  </a:cubicBezTo>
                  <a:cubicBezTo>
                    <a:pt x="3034" y="10238"/>
                    <a:pt x="4414" y="10787"/>
                    <a:pt x="5815" y="10787"/>
                  </a:cubicBezTo>
                  <a:cubicBezTo>
                    <a:pt x="6510" y="10787"/>
                    <a:pt x="7210" y="10652"/>
                    <a:pt x="7877" y="10375"/>
                  </a:cubicBezTo>
                  <a:cubicBezTo>
                    <a:pt x="9893" y="9542"/>
                    <a:pt x="11207" y="7574"/>
                    <a:pt x="11207" y="5395"/>
                  </a:cubicBezTo>
                  <a:cubicBezTo>
                    <a:pt x="11207" y="2416"/>
                    <a:pt x="8796" y="1"/>
                    <a:pt x="5817" y="1"/>
                  </a:cubicBezTo>
                  <a:close/>
                </a:path>
              </a:pathLst>
            </a:custGeom>
            <a:solidFill>
              <a:srgbClr val="BBC5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4" name="Google Shape;14012;p90">
              <a:extLst>
                <a:ext uri="{FF2B5EF4-FFF2-40B4-BE49-F238E27FC236}">
                  <a16:creationId xmlns:a16="http://schemas.microsoft.com/office/drawing/2014/main" id="{C9F81CBF-AFBA-4AE8-A5AF-E2EFA1DD99D7}"/>
                </a:ext>
              </a:extLst>
            </p:cNvPr>
            <p:cNvSpPr/>
            <p:nvPr/>
          </p:nvSpPr>
          <p:spPr>
            <a:xfrm>
              <a:off x="4928979" y="3896675"/>
              <a:ext cx="153982" cy="282837"/>
            </a:xfrm>
            <a:custGeom>
              <a:avLst/>
              <a:gdLst/>
              <a:ahLst/>
              <a:cxnLst/>
              <a:rect l="l" t="t" r="r" b="b"/>
              <a:pathLst>
                <a:path w="5871" h="10784" extrusionOk="0">
                  <a:moveTo>
                    <a:pt x="5381" y="0"/>
                  </a:moveTo>
                  <a:cubicBezTo>
                    <a:pt x="2406" y="0"/>
                    <a:pt x="0" y="2414"/>
                    <a:pt x="0" y="5390"/>
                  </a:cubicBezTo>
                  <a:cubicBezTo>
                    <a:pt x="0" y="8368"/>
                    <a:pt x="2411" y="10784"/>
                    <a:pt x="5390" y="10784"/>
                  </a:cubicBezTo>
                  <a:cubicBezTo>
                    <a:pt x="5491" y="10784"/>
                    <a:pt x="5587" y="10779"/>
                    <a:pt x="5683" y="10774"/>
                  </a:cubicBezTo>
                  <a:cubicBezTo>
                    <a:pt x="2902" y="10524"/>
                    <a:pt x="775" y="8195"/>
                    <a:pt x="775" y="5404"/>
                  </a:cubicBezTo>
                  <a:cubicBezTo>
                    <a:pt x="770" y="2541"/>
                    <a:pt x="3013" y="174"/>
                    <a:pt x="5871" y="20"/>
                  </a:cubicBezTo>
                  <a:cubicBezTo>
                    <a:pt x="5712" y="5"/>
                    <a:pt x="5553" y="0"/>
                    <a:pt x="5390" y="0"/>
                  </a:cubicBezTo>
                  <a:cubicBezTo>
                    <a:pt x="5387" y="0"/>
                    <a:pt x="5384" y="0"/>
                    <a:pt x="5381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5" name="Google Shape;14013;p90">
              <a:extLst>
                <a:ext uri="{FF2B5EF4-FFF2-40B4-BE49-F238E27FC236}">
                  <a16:creationId xmlns:a16="http://schemas.microsoft.com/office/drawing/2014/main" id="{81C991CC-107A-4498-8B71-1CE0C2CDDA71}"/>
                </a:ext>
              </a:extLst>
            </p:cNvPr>
            <p:cNvSpPr/>
            <p:nvPr/>
          </p:nvSpPr>
          <p:spPr>
            <a:xfrm>
              <a:off x="4942617" y="3919466"/>
              <a:ext cx="246355" cy="237070"/>
            </a:xfrm>
            <a:custGeom>
              <a:avLst/>
              <a:gdLst/>
              <a:ahLst/>
              <a:cxnLst/>
              <a:rect l="l" t="t" r="r" b="b"/>
              <a:pathLst>
                <a:path w="9393" h="9039" extrusionOk="0">
                  <a:moveTo>
                    <a:pt x="4874" y="1"/>
                  </a:moveTo>
                  <a:cubicBezTo>
                    <a:pt x="3698" y="1"/>
                    <a:pt x="2542" y="460"/>
                    <a:pt x="1679" y="1326"/>
                  </a:cubicBezTo>
                  <a:cubicBezTo>
                    <a:pt x="385" y="2615"/>
                    <a:pt x="0" y="4559"/>
                    <a:pt x="698" y="6248"/>
                  </a:cubicBezTo>
                  <a:cubicBezTo>
                    <a:pt x="1396" y="7937"/>
                    <a:pt x="3046" y="9039"/>
                    <a:pt x="4874" y="9039"/>
                  </a:cubicBezTo>
                  <a:cubicBezTo>
                    <a:pt x="7367" y="9034"/>
                    <a:pt x="9388" y="7013"/>
                    <a:pt x="9393" y="4521"/>
                  </a:cubicBezTo>
                  <a:cubicBezTo>
                    <a:pt x="9393" y="2692"/>
                    <a:pt x="8291" y="1042"/>
                    <a:pt x="6602" y="344"/>
                  </a:cubicBezTo>
                  <a:cubicBezTo>
                    <a:pt x="6043" y="113"/>
                    <a:pt x="5456" y="1"/>
                    <a:pt x="4874" y="1"/>
                  </a:cubicBez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6" name="Google Shape;14014;p90">
              <a:extLst>
                <a:ext uri="{FF2B5EF4-FFF2-40B4-BE49-F238E27FC236}">
                  <a16:creationId xmlns:a16="http://schemas.microsoft.com/office/drawing/2014/main" id="{06D4C9C8-1642-4121-984B-0111551A45EF}"/>
                </a:ext>
              </a:extLst>
            </p:cNvPr>
            <p:cNvSpPr/>
            <p:nvPr/>
          </p:nvSpPr>
          <p:spPr>
            <a:xfrm>
              <a:off x="4951954" y="3919519"/>
              <a:ext cx="125472" cy="237018"/>
            </a:xfrm>
            <a:custGeom>
              <a:avLst/>
              <a:gdLst/>
              <a:ahLst/>
              <a:cxnLst/>
              <a:rect l="l" t="t" r="r" b="b"/>
              <a:pathLst>
                <a:path w="4784" h="9037" extrusionOk="0">
                  <a:moveTo>
                    <a:pt x="4518" y="0"/>
                  </a:moveTo>
                  <a:cubicBezTo>
                    <a:pt x="2021" y="0"/>
                    <a:pt x="0" y="2021"/>
                    <a:pt x="0" y="4519"/>
                  </a:cubicBezTo>
                  <a:cubicBezTo>
                    <a:pt x="0" y="7011"/>
                    <a:pt x="2021" y="9037"/>
                    <a:pt x="4518" y="9037"/>
                  </a:cubicBezTo>
                  <a:cubicBezTo>
                    <a:pt x="4605" y="9037"/>
                    <a:pt x="4696" y="9032"/>
                    <a:pt x="4783" y="9027"/>
                  </a:cubicBezTo>
                  <a:cubicBezTo>
                    <a:pt x="2401" y="8883"/>
                    <a:pt x="539" y="6905"/>
                    <a:pt x="534" y="4519"/>
                  </a:cubicBezTo>
                  <a:cubicBezTo>
                    <a:pt x="539" y="2127"/>
                    <a:pt x="2396" y="150"/>
                    <a:pt x="4783" y="5"/>
                  </a:cubicBezTo>
                  <a:cubicBezTo>
                    <a:pt x="4696" y="0"/>
                    <a:pt x="4605" y="0"/>
                    <a:pt x="4518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7" name="Google Shape;14015;p90">
              <a:extLst>
                <a:ext uri="{FF2B5EF4-FFF2-40B4-BE49-F238E27FC236}">
                  <a16:creationId xmlns:a16="http://schemas.microsoft.com/office/drawing/2014/main" id="{3AFDBEF6-2779-4615-BBBC-0BD0F338D359}"/>
                </a:ext>
              </a:extLst>
            </p:cNvPr>
            <p:cNvSpPr/>
            <p:nvPr/>
          </p:nvSpPr>
          <p:spPr>
            <a:xfrm>
              <a:off x="4958773" y="3935308"/>
              <a:ext cx="213544" cy="205335"/>
            </a:xfrm>
            <a:custGeom>
              <a:avLst/>
              <a:gdLst/>
              <a:ahLst/>
              <a:cxnLst/>
              <a:rect l="l" t="t" r="r" b="b"/>
              <a:pathLst>
                <a:path w="8142" h="7829" extrusionOk="0">
                  <a:moveTo>
                    <a:pt x="4226" y="0"/>
                  </a:moveTo>
                  <a:cubicBezTo>
                    <a:pt x="3206" y="0"/>
                    <a:pt x="2205" y="398"/>
                    <a:pt x="1458" y="1145"/>
                  </a:cubicBezTo>
                  <a:cubicBezTo>
                    <a:pt x="337" y="2266"/>
                    <a:pt x="0" y="3950"/>
                    <a:pt x="606" y="5413"/>
                  </a:cubicBezTo>
                  <a:cubicBezTo>
                    <a:pt x="1213" y="6876"/>
                    <a:pt x="2642" y="7828"/>
                    <a:pt x="4225" y="7828"/>
                  </a:cubicBezTo>
                  <a:cubicBezTo>
                    <a:pt x="6385" y="7828"/>
                    <a:pt x="8137" y="6077"/>
                    <a:pt x="8142" y="3917"/>
                  </a:cubicBezTo>
                  <a:cubicBezTo>
                    <a:pt x="8142" y="2329"/>
                    <a:pt x="7189" y="904"/>
                    <a:pt x="5726" y="298"/>
                  </a:cubicBezTo>
                  <a:cubicBezTo>
                    <a:pt x="5240" y="98"/>
                    <a:pt x="4731" y="0"/>
                    <a:pt x="4226" y="0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8" name="Google Shape;14016;p90">
              <a:extLst>
                <a:ext uri="{FF2B5EF4-FFF2-40B4-BE49-F238E27FC236}">
                  <a16:creationId xmlns:a16="http://schemas.microsoft.com/office/drawing/2014/main" id="{2B86702E-3C3B-4692-9C34-DFC352A1CD70}"/>
                </a:ext>
              </a:extLst>
            </p:cNvPr>
            <p:cNvSpPr/>
            <p:nvPr/>
          </p:nvSpPr>
          <p:spPr>
            <a:xfrm>
              <a:off x="4966956" y="3935334"/>
              <a:ext cx="115637" cy="205388"/>
            </a:xfrm>
            <a:custGeom>
              <a:avLst/>
              <a:gdLst/>
              <a:ahLst/>
              <a:cxnLst/>
              <a:rect l="l" t="t" r="r" b="b"/>
              <a:pathLst>
                <a:path w="4409" h="7831" extrusionOk="0">
                  <a:moveTo>
                    <a:pt x="3906" y="0"/>
                  </a:moveTo>
                  <a:cubicBezTo>
                    <a:pt x="1782" y="0"/>
                    <a:pt x="1" y="1728"/>
                    <a:pt x="1" y="3916"/>
                  </a:cubicBezTo>
                  <a:cubicBezTo>
                    <a:pt x="1" y="6103"/>
                    <a:pt x="1782" y="7831"/>
                    <a:pt x="3906" y="7831"/>
                  </a:cubicBezTo>
                  <a:cubicBezTo>
                    <a:pt x="4072" y="7831"/>
                    <a:pt x="4239" y="7820"/>
                    <a:pt x="4408" y="7799"/>
                  </a:cubicBezTo>
                  <a:cubicBezTo>
                    <a:pt x="2455" y="7548"/>
                    <a:pt x="987" y="5884"/>
                    <a:pt x="987" y="3916"/>
                  </a:cubicBezTo>
                  <a:cubicBezTo>
                    <a:pt x="987" y="1943"/>
                    <a:pt x="2455" y="283"/>
                    <a:pt x="4408" y="32"/>
                  </a:cubicBezTo>
                  <a:cubicBezTo>
                    <a:pt x="4239" y="11"/>
                    <a:pt x="4072" y="0"/>
                    <a:pt x="3906" y="0"/>
                  </a:cubicBez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9" name="Google Shape;14017;p90">
              <a:extLst>
                <a:ext uri="{FF2B5EF4-FFF2-40B4-BE49-F238E27FC236}">
                  <a16:creationId xmlns:a16="http://schemas.microsoft.com/office/drawing/2014/main" id="{A70F5D31-AAA0-4979-B28D-1166119E524B}"/>
                </a:ext>
              </a:extLst>
            </p:cNvPr>
            <p:cNvSpPr/>
            <p:nvPr/>
          </p:nvSpPr>
          <p:spPr>
            <a:xfrm>
              <a:off x="5146667" y="3869791"/>
              <a:ext cx="54553" cy="46370"/>
            </a:xfrm>
            <a:custGeom>
              <a:avLst/>
              <a:gdLst/>
              <a:ahLst/>
              <a:cxnLst/>
              <a:rect l="l" t="t" r="r" b="b"/>
              <a:pathLst>
                <a:path w="2080" h="1768" extrusionOk="0">
                  <a:moveTo>
                    <a:pt x="565" y="0"/>
                  </a:moveTo>
                  <a:cubicBezTo>
                    <a:pt x="476" y="0"/>
                    <a:pt x="388" y="42"/>
                    <a:pt x="333" y="121"/>
                  </a:cubicBezTo>
                  <a:lnTo>
                    <a:pt x="92" y="458"/>
                  </a:lnTo>
                  <a:cubicBezTo>
                    <a:pt x="1" y="588"/>
                    <a:pt x="30" y="766"/>
                    <a:pt x="155" y="857"/>
                  </a:cubicBezTo>
                  <a:lnTo>
                    <a:pt x="1348" y="1714"/>
                  </a:lnTo>
                  <a:cubicBezTo>
                    <a:pt x="1398" y="1750"/>
                    <a:pt x="1455" y="1767"/>
                    <a:pt x="1513" y="1767"/>
                  </a:cubicBezTo>
                  <a:cubicBezTo>
                    <a:pt x="1600" y="1767"/>
                    <a:pt x="1687" y="1727"/>
                    <a:pt x="1743" y="1651"/>
                  </a:cubicBezTo>
                  <a:lnTo>
                    <a:pt x="1988" y="1309"/>
                  </a:lnTo>
                  <a:cubicBezTo>
                    <a:pt x="2079" y="1184"/>
                    <a:pt x="2051" y="1006"/>
                    <a:pt x="1925" y="915"/>
                  </a:cubicBezTo>
                  <a:lnTo>
                    <a:pt x="732" y="53"/>
                  </a:lnTo>
                  <a:cubicBezTo>
                    <a:pt x="681" y="18"/>
                    <a:pt x="623" y="0"/>
                    <a:pt x="565" y="0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0" name="Google Shape;14018;p90">
              <a:extLst>
                <a:ext uri="{FF2B5EF4-FFF2-40B4-BE49-F238E27FC236}">
                  <a16:creationId xmlns:a16="http://schemas.microsoft.com/office/drawing/2014/main" id="{9121877E-9825-441E-9EE2-74AB0BA6238F}"/>
                </a:ext>
              </a:extLst>
            </p:cNvPr>
            <p:cNvSpPr/>
            <p:nvPr/>
          </p:nvSpPr>
          <p:spPr>
            <a:xfrm>
              <a:off x="4939575" y="3869896"/>
              <a:ext cx="54684" cy="46265"/>
            </a:xfrm>
            <a:custGeom>
              <a:avLst/>
              <a:gdLst/>
              <a:ahLst/>
              <a:cxnLst/>
              <a:rect l="l" t="t" r="r" b="b"/>
              <a:pathLst>
                <a:path w="2085" h="1764" extrusionOk="0">
                  <a:moveTo>
                    <a:pt x="1517" y="1"/>
                  </a:moveTo>
                  <a:cubicBezTo>
                    <a:pt x="1460" y="1"/>
                    <a:pt x="1402" y="18"/>
                    <a:pt x="1353" y="54"/>
                  </a:cubicBezTo>
                  <a:lnTo>
                    <a:pt x="159" y="911"/>
                  </a:lnTo>
                  <a:cubicBezTo>
                    <a:pt x="30" y="1002"/>
                    <a:pt x="1" y="1180"/>
                    <a:pt x="92" y="1305"/>
                  </a:cubicBezTo>
                  <a:lnTo>
                    <a:pt x="337" y="1647"/>
                  </a:lnTo>
                  <a:cubicBezTo>
                    <a:pt x="393" y="1723"/>
                    <a:pt x="480" y="1763"/>
                    <a:pt x="567" y="1763"/>
                  </a:cubicBezTo>
                  <a:cubicBezTo>
                    <a:pt x="625" y="1763"/>
                    <a:pt x="683" y="1746"/>
                    <a:pt x="732" y="1710"/>
                  </a:cubicBezTo>
                  <a:lnTo>
                    <a:pt x="1925" y="853"/>
                  </a:lnTo>
                  <a:cubicBezTo>
                    <a:pt x="2055" y="762"/>
                    <a:pt x="2084" y="584"/>
                    <a:pt x="1993" y="454"/>
                  </a:cubicBezTo>
                  <a:lnTo>
                    <a:pt x="1747" y="117"/>
                  </a:lnTo>
                  <a:cubicBezTo>
                    <a:pt x="1692" y="41"/>
                    <a:pt x="1605" y="1"/>
                    <a:pt x="1517" y="1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1" name="Google Shape;14019;p90">
              <a:extLst>
                <a:ext uri="{FF2B5EF4-FFF2-40B4-BE49-F238E27FC236}">
                  <a16:creationId xmlns:a16="http://schemas.microsoft.com/office/drawing/2014/main" id="{0F138CBC-5836-4784-821C-1D3DAD51B915}"/>
                </a:ext>
              </a:extLst>
            </p:cNvPr>
            <p:cNvSpPr/>
            <p:nvPr/>
          </p:nvSpPr>
          <p:spPr>
            <a:xfrm>
              <a:off x="5036380" y="3831421"/>
              <a:ext cx="68034" cy="41177"/>
            </a:xfrm>
            <a:custGeom>
              <a:avLst/>
              <a:gdLst/>
              <a:ahLst/>
              <a:cxnLst/>
              <a:rect l="l" t="t" r="r" b="b"/>
              <a:pathLst>
                <a:path w="2594" h="1570" extrusionOk="0">
                  <a:moveTo>
                    <a:pt x="327" y="1"/>
                  </a:moveTo>
                  <a:cubicBezTo>
                    <a:pt x="149" y="1"/>
                    <a:pt x="0" y="150"/>
                    <a:pt x="0" y="333"/>
                  </a:cubicBezTo>
                  <a:lnTo>
                    <a:pt x="0" y="1237"/>
                  </a:lnTo>
                  <a:cubicBezTo>
                    <a:pt x="0" y="1420"/>
                    <a:pt x="149" y="1565"/>
                    <a:pt x="327" y="1569"/>
                  </a:cubicBezTo>
                  <a:lnTo>
                    <a:pt x="2267" y="1569"/>
                  </a:lnTo>
                  <a:cubicBezTo>
                    <a:pt x="2449" y="1565"/>
                    <a:pt x="2594" y="1420"/>
                    <a:pt x="2594" y="1237"/>
                  </a:cubicBezTo>
                  <a:lnTo>
                    <a:pt x="2594" y="333"/>
                  </a:lnTo>
                  <a:cubicBezTo>
                    <a:pt x="2594" y="150"/>
                    <a:pt x="2449" y="1"/>
                    <a:pt x="2267" y="1"/>
                  </a:cubicBez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2" name="Google Shape;14020;p90">
              <a:extLst>
                <a:ext uri="{FF2B5EF4-FFF2-40B4-BE49-F238E27FC236}">
                  <a16:creationId xmlns:a16="http://schemas.microsoft.com/office/drawing/2014/main" id="{C192889F-EC33-4B80-8907-EF0C23412B1A}"/>
                </a:ext>
              </a:extLst>
            </p:cNvPr>
            <p:cNvSpPr/>
            <p:nvPr/>
          </p:nvSpPr>
          <p:spPr>
            <a:xfrm>
              <a:off x="5146667" y="3869896"/>
              <a:ext cx="48626" cy="46265"/>
            </a:xfrm>
            <a:custGeom>
              <a:avLst/>
              <a:gdLst/>
              <a:ahLst/>
              <a:cxnLst/>
              <a:rect l="l" t="t" r="r" b="b"/>
              <a:pathLst>
                <a:path w="1854" h="1764" extrusionOk="0">
                  <a:moveTo>
                    <a:pt x="564" y="1"/>
                  </a:moveTo>
                  <a:cubicBezTo>
                    <a:pt x="475" y="1"/>
                    <a:pt x="388" y="41"/>
                    <a:pt x="333" y="117"/>
                  </a:cubicBezTo>
                  <a:lnTo>
                    <a:pt x="92" y="458"/>
                  </a:lnTo>
                  <a:cubicBezTo>
                    <a:pt x="1" y="584"/>
                    <a:pt x="30" y="762"/>
                    <a:pt x="155" y="853"/>
                  </a:cubicBezTo>
                  <a:lnTo>
                    <a:pt x="1348" y="1710"/>
                  </a:lnTo>
                  <a:cubicBezTo>
                    <a:pt x="1398" y="1746"/>
                    <a:pt x="1455" y="1763"/>
                    <a:pt x="1513" y="1763"/>
                  </a:cubicBezTo>
                  <a:cubicBezTo>
                    <a:pt x="1600" y="1763"/>
                    <a:pt x="1687" y="1723"/>
                    <a:pt x="1743" y="1647"/>
                  </a:cubicBezTo>
                  <a:lnTo>
                    <a:pt x="1853" y="1498"/>
                  </a:lnTo>
                  <a:lnTo>
                    <a:pt x="953" y="853"/>
                  </a:lnTo>
                  <a:cubicBezTo>
                    <a:pt x="828" y="762"/>
                    <a:pt x="799" y="584"/>
                    <a:pt x="891" y="458"/>
                  </a:cubicBezTo>
                  <a:lnTo>
                    <a:pt x="1026" y="266"/>
                  </a:lnTo>
                  <a:lnTo>
                    <a:pt x="732" y="54"/>
                  </a:lnTo>
                  <a:cubicBezTo>
                    <a:pt x="681" y="18"/>
                    <a:pt x="622" y="1"/>
                    <a:pt x="564" y="1"/>
                  </a:cubicBez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3" name="Google Shape;14021;p90">
              <a:extLst>
                <a:ext uri="{FF2B5EF4-FFF2-40B4-BE49-F238E27FC236}">
                  <a16:creationId xmlns:a16="http://schemas.microsoft.com/office/drawing/2014/main" id="{9585CF34-B5A2-4061-8DBB-B11E6FC61856}"/>
                </a:ext>
              </a:extLst>
            </p:cNvPr>
            <p:cNvSpPr/>
            <p:nvPr/>
          </p:nvSpPr>
          <p:spPr>
            <a:xfrm>
              <a:off x="4939575" y="3869896"/>
              <a:ext cx="48626" cy="46265"/>
            </a:xfrm>
            <a:custGeom>
              <a:avLst/>
              <a:gdLst/>
              <a:ahLst/>
              <a:cxnLst/>
              <a:rect l="l" t="t" r="r" b="b"/>
              <a:pathLst>
                <a:path w="1854" h="1764" extrusionOk="0">
                  <a:moveTo>
                    <a:pt x="1517" y="1"/>
                  </a:moveTo>
                  <a:cubicBezTo>
                    <a:pt x="1460" y="1"/>
                    <a:pt x="1402" y="18"/>
                    <a:pt x="1353" y="54"/>
                  </a:cubicBezTo>
                  <a:lnTo>
                    <a:pt x="159" y="911"/>
                  </a:lnTo>
                  <a:cubicBezTo>
                    <a:pt x="30" y="1002"/>
                    <a:pt x="1" y="1180"/>
                    <a:pt x="92" y="1305"/>
                  </a:cubicBezTo>
                  <a:lnTo>
                    <a:pt x="337" y="1647"/>
                  </a:lnTo>
                  <a:cubicBezTo>
                    <a:pt x="393" y="1723"/>
                    <a:pt x="480" y="1763"/>
                    <a:pt x="567" y="1763"/>
                  </a:cubicBezTo>
                  <a:cubicBezTo>
                    <a:pt x="625" y="1763"/>
                    <a:pt x="683" y="1746"/>
                    <a:pt x="732" y="1710"/>
                  </a:cubicBezTo>
                  <a:lnTo>
                    <a:pt x="1030" y="1498"/>
                  </a:lnTo>
                  <a:lnTo>
                    <a:pt x="896" y="1310"/>
                  </a:lnTo>
                  <a:cubicBezTo>
                    <a:pt x="804" y="1180"/>
                    <a:pt x="833" y="1002"/>
                    <a:pt x="958" y="911"/>
                  </a:cubicBezTo>
                  <a:lnTo>
                    <a:pt x="1853" y="266"/>
                  </a:lnTo>
                  <a:lnTo>
                    <a:pt x="1747" y="117"/>
                  </a:lnTo>
                  <a:cubicBezTo>
                    <a:pt x="1692" y="41"/>
                    <a:pt x="1605" y="1"/>
                    <a:pt x="1517" y="1"/>
                  </a:cubicBez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4" name="Google Shape;14022;p90">
              <a:extLst>
                <a:ext uri="{FF2B5EF4-FFF2-40B4-BE49-F238E27FC236}">
                  <a16:creationId xmlns:a16="http://schemas.microsoft.com/office/drawing/2014/main" id="{32DAE9D3-C02C-4DF8-AB9C-8FC9187F8C97}"/>
                </a:ext>
              </a:extLst>
            </p:cNvPr>
            <p:cNvSpPr/>
            <p:nvPr/>
          </p:nvSpPr>
          <p:spPr>
            <a:xfrm>
              <a:off x="5036380" y="3831421"/>
              <a:ext cx="29690" cy="41177"/>
            </a:xfrm>
            <a:custGeom>
              <a:avLst/>
              <a:gdLst/>
              <a:ahLst/>
              <a:cxnLst/>
              <a:rect l="l" t="t" r="r" b="b"/>
              <a:pathLst>
                <a:path w="1132" h="1570" extrusionOk="0">
                  <a:moveTo>
                    <a:pt x="327" y="1"/>
                  </a:moveTo>
                  <a:cubicBezTo>
                    <a:pt x="145" y="1"/>
                    <a:pt x="0" y="150"/>
                    <a:pt x="0" y="333"/>
                  </a:cubicBezTo>
                  <a:lnTo>
                    <a:pt x="0" y="1237"/>
                  </a:lnTo>
                  <a:cubicBezTo>
                    <a:pt x="0" y="1420"/>
                    <a:pt x="145" y="1565"/>
                    <a:pt x="327" y="1569"/>
                  </a:cubicBezTo>
                  <a:lnTo>
                    <a:pt x="1131" y="1569"/>
                  </a:lnTo>
                  <a:cubicBezTo>
                    <a:pt x="948" y="1565"/>
                    <a:pt x="799" y="1420"/>
                    <a:pt x="799" y="1237"/>
                  </a:cubicBezTo>
                  <a:lnTo>
                    <a:pt x="799" y="333"/>
                  </a:lnTo>
                  <a:cubicBezTo>
                    <a:pt x="799" y="150"/>
                    <a:pt x="948" y="1"/>
                    <a:pt x="1131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5" name="Google Shape;14023;p90">
              <a:extLst>
                <a:ext uri="{FF2B5EF4-FFF2-40B4-BE49-F238E27FC236}">
                  <a16:creationId xmlns:a16="http://schemas.microsoft.com/office/drawing/2014/main" id="{BC456612-69E9-4FAE-8526-AA59C48754CB}"/>
                </a:ext>
              </a:extLst>
            </p:cNvPr>
            <p:cNvSpPr/>
            <p:nvPr/>
          </p:nvSpPr>
          <p:spPr>
            <a:xfrm>
              <a:off x="5051645" y="4023878"/>
              <a:ext cx="32837" cy="28247"/>
            </a:xfrm>
            <a:custGeom>
              <a:avLst/>
              <a:gdLst/>
              <a:ahLst/>
              <a:cxnLst/>
              <a:rect l="l" t="t" r="r" b="b"/>
              <a:pathLst>
                <a:path w="1252" h="1077" extrusionOk="0">
                  <a:moveTo>
                    <a:pt x="717" y="1"/>
                  </a:moveTo>
                  <a:cubicBezTo>
                    <a:pt x="236" y="1"/>
                    <a:pt x="0" y="578"/>
                    <a:pt x="337" y="920"/>
                  </a:cubicBezTo>
                  <a:cubicBezTo>
                    <a:pt x="446" y="1028"/>
                    <a:pt x="580" y="1077"/>
                    <a:pt x="711" y="1077"/>
                  </a:cubicBezTo>
                  <a:cubicBezTo>
                    <a:pt x="986" y="1077"/>
                    <a:pt x="1252" y="862"/>
                    <a:pt x="1252" y="540"/>
                  </a:cubicBezTo>
                  <a:cubicBezTo>
                    <a:pt x="1252" y="241"/>
                    <a:pt x="1011" y="1"/>
                    <a:pt x="717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6" name="Google Shape;14024;p90">
              <a:extLst>
                <a:ext uri="{FF2B5EF4-FFF2-40B4-BE49-F238E27FC236}">
                  <a16:creationId xmlns:a16="http://schemas.microsoft.com/office/drawing/2014/main" id="{F3242EB2-3A26-4001-9D1F-956E64633EDE}"/>
                </a:ext>
              </a:extLst>
            </p:cNvPr>
            <p:cNvSpPr/>
            <p:nvPr/>
          </p:nvSpPr>
          <p:spPr>
            <a:xfrm>
              <a:off x="5056313" y="4023878"/>
              <a:ext cx="23238" cy="28247"/>
            </a:xfrm>
            <a:custGeom>
              <a:avLst/>
              <a:gdLst/>
              <a:ahLst/>
              <a:cxnLst/>
              <a:rect l="l" t="t" r="r" b="b"/>
              <a:pathLst>
                <a:path w="886" h="1077" extrusionOk="0">
                  <a:moveTo>
                    <a:pt x="540" y="1"/>
                  </a:moveTo>
                  <a:cubicBezTo>
                    <a:pt x="262" y="1"/>
                    <a:pt x="1" y="220"/>
                    <a:pt x="1" y="540"/>
                  </a:cubicBezTo>
                  <a:cubicBezTo>
                    <a:pt x="1" y="860"/>
                    <a:pt x="263" y="1076"/>
                    <a:pt x="540" y="1076"/>
                  </a:cubicBezTo>
                  <a:cubicBezTo>
                    <a:pt x="659" y="1076"/>
                    <a:pt x="781" y="1036"/>
                    <a:pt x="886" y="949"/>
                  </a:cubicBezTo>
                  <a:cubicBezTo>
                    <a:pt x="766" y="848"/>
                    <a:pt x="693" y="694"/>
                    <a:pt x="693" y="540"/>
                  </a:cubicBezTo>
                  <a:cubicBezTo>
                    <a:pt x="693" y="381"/>
                    <a:pt x="766" y="232"/>
                    <a:pt x="886" y="131"/>
                  </a:cubicBezTo>
                  <a:cubicBezTo>
                    <a:pt x="781" y="41"/>
                    <a:pt x="659" y="1"/>
                    <a:pt x="540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7" name="Google Shape;14025;p90">
              <a:extLst>
                <a:ext uri="{FF2B5EF4-FFF2-40B4-BE49-F238E27FC236}">
                  <a16:creationId xmlns:a16="http://schemas.microsoft.com/office/drawing/2014/main" id="{75673301-0275-4EE5-BE17-DF85B26368BE}"/>
                </a:ext>
              </a:extLst>
            </p:cNvPr>
            <p:cNvSpPr/>
            <p:nvPr/>
          </p:nvSpPr>
          <p:spPr>
            <a:xfrm>
              <a:off x="4936794" y="3914221"/>
              <a:ext cx="257239" cy="247483"/>
            </a:xfrm>
            <a:custGeom>
              <a:avLst/>
              <a:gdLst/>
              <a:ahLst/>
              <a:cxnLst/>
              <a:rect l="l" t="t" r="r" b="b"/>
              <a:pathLst>
                <a:path w="9808" h="9436" extrusionOk="0">
                  <a:moveTo>
                    <a:pt x="5093" y="398"/>
                  </a:moveTo>
                  <a:cubicBezTo>
                    <a:pt x="5648" y="398"/>
                    <a:pt x="6209" y="506"/>
                    <a:pt x="6742" y="727"/>
                  </a:cubicBezTo>
                  <a:cubicBezTo>
                    <a:pt x="8354" y="1396"/>
                    <a:pt x="9408" y="2969"/>
                    <a:pt x="9408" y="4716"/>
                  </a:cubicBezTo>
                  <a:cubicBezTo>
                    <a:pt x="9403" y="7102"/>
                    <a:pt x="7473" y="9032"/>
                    <a:pt x="5092" y="9037"/>
                  </a:cubicBezTo>
                  <a:cubicBezTo>
                    <a:pt x="3340" y="9037"/>
                    <a:pt x="1767" y="7983"/>
                    <a:pt x="1098" y="6371"/>
                  </a:cubicBezTo>
                  <a:cubicBezTo>
                    <a:pt x="429" y="4754"/>
                    <a:pt x="800" y="2897"/>
                    <a:pt x="2036" y="1665"/>
                  </a:cubicBezTo>
                  <a:cubicBezTo>
                    <a:pt x="2864" y="838"/>
                    <a:pt x="3969" y="398"/>
                    <a:pt x="5093" y="398"/>
                  </a:cubicBezTo>
                  <a:close/>
                  <a:moveTo>
                    <a:pt x="5092" y="0"/>
                  </a:moveTo>
                  <a:cubicBezTo>
                    <a:pt x="3181" y="0"/>
                    <a:pt x="1459" y="1150"/>
                    <a:pt x="727" y="2911"/>
                  </a:cubicBezTo>
                  <a:cubicBezTo>
                    <a:pt x="1" y="4677"/>
                    <a:pt x="405" y="6703"/>
                    <a:pt x="1752" y="8055"/>
                  </a:cubicBezTo>
                  <a:cubicBezTo>
                    <a:pt x="2656" y="8956"/>
                    <a:pt x="3862" y="9435"/>
                    <a:pt x="5089" y="9435"/>
                  </a:cubicBezTo>
                  <a:cubicBezTo>
                    <a:pt x="5697" y="9435"/>
                    <a:pt x="6311" y="9318"/>
                    <a:pt x="6896" y="9075"/>
                  </a:cubicBezTo>
                  <a:cubicBezTo>
                    <a:pt x="8657" y="8349"/>
                    <a:pt x="9807" y="6626"/>
                    <a:pt x="9807" y="4716"/>
                  </a:cubicBezTo>
                  <a:cubicBezTo>
                    <a:pt x="9807" y="2113"/>
                    <a:pt x="7695" y="0"/>
                    <a:pt x="50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8" name="Google Shape;14026;p90">
              <a:extLst>
                <a:ext uri="{FF2B5EF4-FFF2-40B4-BE49-F238E27FC236}">
                  <a16:creationId xmlns:a16="http://schemas.microsoft.com/office/drawing/2014/main" id="{39BB4654-CAB4-458D-9239-531F7F7DBC1B}"/>
                </a:ext>
              </a:extLst>
            </p:cNvPr>
            <p:cNvSpPr/>
            <p:nvPr/>
          </p:nvSpPr>
          <p:spPr>
            <a:xfrm>
              <a:off x="4953842" y="3929984"/>
              <a:ext cx="224402" cy="215957"/>
            </a:xfrm>
            <a:custGeom>
              <a:avLst/>
              <a:gdLst/>
              <a:ahLst/>
              <a:cxnLst/>
              <a:rect l="l" t="t" r="r" b="b"/>
              <a:pathLst>
                <a:path w="8556" h="8234" extrusionOk="0">
                  <a:moveTo>
                    <a:pt x="4639" y="405"/>
                  </a:moveTo>
                  <a:cubicBezTo>
                    <a:pt x="5159" y="434"/>
                    <a:pt x="5664" y="569"/>
                    <a:pt x="6121" y="804"/>
                  </a:cubicBezTo>
                  <a:lnTo>
                    <a:pt x="5962" y="1079"/>
                  </a:lnTo>
                  <a:cubicBezTo>
                    <a:pt x="5873" y="1237"/>
                    <a:pt x="6007" y="1379"/>
                    <a:pt x="6143" y="1379"/>
                  </a:cubicBezTo>
                  <a:cubicBezTo>
                    <a:pt x="6205" y="1379"/>
                    <a:pt x="6268" y="1349"/>
                    <a:pt x="6309" y="1276"/>
                  </a:cubicBezTo>
                  <a:lnTo>
                    <a:pt x="6467" y="1002"/>
                  </a:lnTo>
                  <a:cubicBezTo>
                    <a:pt x="6900" y="1285"/>
                    <a:pt x="7271" y="1656"/>
                    <a:pt x="7550" y="2084"/>
                  </a:cubicBezTo>
                  <a:lnTo>
                    <a:pt x="7276" y="2243"/>
                  </a:lnTo>
                  <a:cubicBezTo>
                    <a:pt x="7081" y="2356"/>
                    <a:pt x="7194" y="2620"/>
                    <a:pt x="7372" y="2620"/>
                  </a:cubicBezTo>
                  <a:cubicBezTo>
                    <a:pt x="7406" y="2620"/>
                    <a:pt x="7441" y="2611"/>
                    <a:pt x="7478" y="2589"/>
                  </a:cubicBezTo>
                  <a:lnTo>
                    <a:pt x="7752" y="2431"/>
                  </a:lnTo>
                  <a:cubicBezTo>
                    <a:pt x="7988" y="2893"/>
                    <a:pt x="8123" y="3398"/>
                    <a:pt x="8151" y="3913"/>
                  </a:cubicBezTo>
                  <a:lnTo>
                    <a:pt x="7834" y="3913"/>
                  </a:lnTo>
                  <a:cubicBezTo>
                    <a:pt x="7566" y="3913"/>
                    <a:pt x="7564" y="4312"/>
                    <a:pt x="7829" y="4312"/>
                  </a:cubicBezTo>
                  <a:cubicBezTo>
                    <a:pt x="7831" y="4312"/>
                    <a:pt x="7832" y="4312"/>
                    <a:pt x="7834" y="4312"/>
                  </a:cubicBezTo>
                  <a:lnTo>
                    <a:pt x="8147" y="4312"/>
                  </a:lnTo>
                  <a:cubicBezTo>
                    <a:pt x="8123" y="4832"/>
                    <a:pt x="7983" y="5337"/>
                    <a:pt x="7752" y="5794"/>
                  </a:cubicBezTo>
                  <a:lnTo>
                    <a:pt x="7478" y="5635"/>
                  </a:lnTo>
                  <a:cubicBezTo>
                    <a:pt x="7442" y="5615"/>
                    <a:pt x="7408" y="5607"/>
                    <a:pt x="7375" y="5607"/>
                  </a:cubicBezTo>
                  <a:cubicBezTo>
                    <a:pt x="7195" y="5607"/>
                    <a:pt x="7080" y="5872"/>
                    <a:pt x="7276" y="5987"/>
                  </a:cubicBezTo>
                  <a:lnTo>
                    <a:pt x="7550" y="6140"/>
                  </a:lnTo>
                  <a:cubicBezTo>
                    <a:pt x="7266" y="6574"/>
                    <a:pt x="6900" y="6944"/>
                    <a:pt x="6467" y="7228"/>
                  </a:cubicBezTo>
                  <a:lnTo>
                    <a:pt x="6309" y="6954"/>
                  </a:lnTo>
                  <a:cubicBezTo>
                    <a:pt x="6268" y="6876"/>
                    <a:pt x="6203" y="6844"/>
                    <a:pt x="6139" y="6844"/>
                  </a:cubicBezTo>
                  <a:cubicBezTo>
                    <a:pt x="5999" y="6844"/>
                    <a:pt x="5860" y="6994"/>
                    <a:pt x="5962" y="7156"/>
                  </a:cubicBezTo>
                  <a:lnTo>
                    <a:pt x="6121" y="7430"/>
                  </a:lnTo>
                  <a:cubicBezTo>
                    <a:pt x="5659" y="7666"/>
                    <a:pt x="5159" y="7801"/>
                    <a:pt x="4639" y="7829"/>
                  </a:cubicBezTo>
                  <a:lnTo>
                    <a:pt x="4639" y="7512"/>
                  </a:lnTo>
                  <a:cubicBezTo>
                    <a:pt x="4639" y="7377"/>
                    <a:pt x="4539" y="7310"/>
                    <a:pt x="4439" y="7310"/>
                  </a:cubicBezTo>
                  <a:cubicBezTo>
                    <a:pt x="4339" y="7310"/>
                    <a:pt x="4240" y="7377"/>
                    <a:pt x="4240" y="7512"/>
                  </a:cubicBezTo>
                  <a:lnTo>
                    <a:pt x="4240" y="7829"/>
                  </a:lnTo>
                  <a:cubicBezTo>
                    <a:pt x="3725" y="7801"/>
                    <a:pt x="3219" y="7666"/>
                    <a:pt x="2758" y="7430"/>
                  </a:cubicBezTo>
                  <a:lnTo>
                    <a:pt x="2916" y="7156"/>
                  </a:lnTo>
                  <a:cubicBezTo>
                    <a:pt x="3018" y="6994"/>
                    <a:pt x="2879" y="6844"/>
                    <a:pt x="2740" y="6844"/>
                  </a:cubicBezTo>
                  <a:cubicBezTo>
                    <a:pt x="2675" y="6844"/>
                    <a:pt x="2611" y="6876"/>
                    <a:pt x="2570" y="6954"/>
                  </a:cubicBezTo>
                  <a:lnTo>
                    <a:pt x="2411" y="7228"/>
                  </a:lnTo>
                  <a:cubicBezTo>
                    <a:pt x="1983" y="6944"/>
                    <a:pt x="1612" y="6578"/>
                    <a:pt x="1328" y="6145"/>
                  </a:cubicBezTo>
                  <a:lnTo>
                    <a:pt x="1603" y="5987"/>
                  </a:lnTo>
                  <a:cubicBezTo>
                    <a:pt x="1798" y="5877"/>
                    <a:pt x="1683" y="5611"/>
                    <a:pt x="1503" y="5611"/>
                  </a:cubicBezTo>
                  <a:cubicBezTo>
                    <a:pt x="1471" y="5611"/>
                    <a:pt x="1436" y="5620"/>
                    <a:pt x="1401" y="5640"/>
                  </a:cubicBezTo>
                  <a:lnTo>
                    <a:pt x="1126" y="5799"/>
                  </a:lnTo>
                  <a:cubicBezTo>
                    <a:pt x="895" y="5337"/>
                    <a:pt x="761" y="4837"/>
                    <a:pt x="732" y="4317"/>
                  </a:cubicBezTo>
                  <a:lnTo>
                    <a:pt x="1049" y="4317"/>
                  </a:lnTo>
                  <a:cubicBezTo>
                    <a:pt x="1314" y="4317"/>
                    <a:pt x="1314" y="3917"/>
                    <a:pt x="1049" y="3917"/>
                  </a:cubicBezTo>
                  <a:lnTo>
                    <a:pt x="732" y="3917"/>
                  </a:lnTo>
                  <a:cubicBezTo>
                    <a:pt x="761" y="3403"/>
                    <a:pt x="895" y="2897"/>
                    <a:pt x="1126" y="2435"/>
                  </a:cubicBezTo>
                  <a:cubicBezTo>
                    <a:pt x="1425" y="2609"/>
                    <a:pt x="1434" y="2623"/>
                    <a:pt x="1502" y="2623"/>
                  </a:cubicBezTo>
                  <a:cubicBezTo>
                    <a:pt x="1709" y="2618"/>
                    <a:pt x="1781" y="2349"/>
                    <a:pt x="1603" y="2248"/>
                  </a:cubicBezTo>
                  <a:lnTo>
                    <a:pt x="1328" y="2089"/>
                  </a:lnTo>
                  <a:cubicBezTo>
                    <a:pt x="1612" y="1656"/>
                    <a:pt x="1983" y="1290"/>
                    <a:pt x="2411" y="1006"/>
                  </a:cubicBezTo>
                  <a:lnTo>
                    <a:pt x="2570" y="1281"/>
                  </a:lnTo>
                  <a:cubicBezTo>
                    <a:pt x="2612" y="1353"/>
                    <a:pt x="2675" y="1383"/>
                    <a:pt x="2737" y="1383"/>
                  </a:cubicBezTo>
                  <a:cubicBezTo>
                    <a:pt x="2874" y="1383"/>
                    <a:pt x="3009" y="1237"/>
                    <a:pt x="2916" y="1079"/>
                  </a:cubicBezTo>
                  <a:lnTo>
                    <a:pt x="2758" y="804"/>
                  </a:lnTo>
                  <a:cubicBezTo>
                    <a:pt x="3219" y="573"/>
                    <a:pt x="3725" y="434"/>
                    <a:pt x="4240" y="410"/>
                  </a:cubicBezTo>
                  <a:lnTo>
                    <a:pt x="4240" y="727"/>
                  </a:lnTo>
                  <a:cubicBezTo>
                    <a:pt x="4240" y="860"/>
                    <a:pt x="4339" y="926"/>
                    <a:pt x="4439" y="926"/>
                  </a:cubicBezTo>
                  <a:cubicBezTo>
                    <a:pt x="4539" y="926"/>
                    <a:pt x="4639" y="860"/>
                    <a:pt x="4639" y="727"/>
                  </a:cubicBezTo>
                  <a:lnTo>
                    <a:pt x="4639" y="405"/>
                  </a:lnTo>
                  <a:close/>
                  <a:moveTo>
                    <a:pt x="4442" y="1"/>
                  </a:moveTo>
                  <a:cubicBezTo>
                    <a:pt x="2772" y="1"/>
                    <a:pt x="1275" y="1002"/>
                    <a:pt x="636" y="2541"/>
                  </a:cubicBezTo>
                  <a:cubicBezTo>
                    <a:pt x="0" y="4081"/>
                    <a:pt x="352" y="5852"/>
                    <a:pt x="1531" y="7026"/>
                  </a:cubicBezTo>
                  <a:cubicBezTo>
                    <a:pt x="2316" y="7815"/>
                    <a:pt x="3369" y="8233"/>
                    <a:pt x="4441" y="8233"/>
                  </a:cubicBezTo>
                  <a:cubicBezTo>
                    <a:pt x="4971" y="8233"/>
                    <a:pt x="5506" y="8131"/>
                    <a:pt x="6015" y="7921"/>
                  </a:cubicBezTo>
                  <a:cubicBezTo>
                    <a:pt x="7555" y="7281"/>
                    <a:pt x="8556" y="5780"/>
                    <a:pt x="8556" y="4115"/>
                  </a:cubicBezTo>
                  <a:cubicBezTo>
                    <a:pt x="8551" y="1844"/>
                    <a:pt x="6713" y="1"/>
                    <a:pt x="4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9" name="Google Shape;14027;p90">
              <a:extLst>
                <a:ext uri="{FF2B5EF4-FFF2-40B4-BE49-F238E27FC236}">
                  <a16:creationId xmlns:a16="http://schemas.microsoft.com/office/drawing/2014/main" id="{2A870248-D143-4814-A4DF-DC1DE3848D7E}"/>
                </a:ext>
              </a:extLst>
            </p:cNvPr>
            <p:cNvSpPr/>
            <p:nvPr/>
          </p:nvSpPr>
          <p:spPr>
            <a:xfrm>
              <a:off x="5049756" y="3968564"/>
              <a:ext cx="41046" cy="88649"/>
            </a:xfrm>
            <a:custGeom>
              <a:avLst/>
              <a:gdLst/>
              <a:ahLst/>
              <a:cxnLst/>
              <a:rect l="l" t="t" r="r" b="b"/>
              <a:pathLst>
                <a:path w="1565" h="3380" extrusionOk="0">
                  <a:moveTo>
                    <a:pt x="780" y="2309"/>
                  </a:moveTo>
                  <a:cubicBezTo>
                    <a:pt x="952" y="2309"/>
                    <a:pt x="1117" y="2442"/>
                    <a:pt x="1117" y="2644"/>
                  </a:cubicBezTo>
                  <a:cubicBezTo>
                    <a:pt x="1117" y="2831"/>
                    <a:pt x="967" y="2981"/>
                    <a:pt x="785" y="2981"/>
                  </a:cubicBezTo>
                  <a:lnTo>
                    <a:pt x="780" y="2981"/>
                  </a:lnTo>
                  <a:cubicBezTo>
                    <a:pt x="481" y="2981"/>
                    <a:pt x="332" y="2620"/>
                    <a:pt x="544" y="2408"/>
                  </a:cubicBezTo>
                  <a:cubicBezTo>
                    <a:pt x="613" y="2339"/>
                    <a:pt x="697" y="2309"/>
                    <a:pt x="780" y="2309"/>
                  </a:cubicBezTo>
                  <a:close/>
                  <a:moveTo>
                    <a:pt x="782" y="1"/>
                  </a:moveTo>
                  <a:cubicBezTo>
                    <a:pt x="682" y="1"/>
                    <a:pt x="583" y="67"/>
                    <a:pt x="583" y="199"/>
                  </a:cubicBezTo>
                  <a:lnTo>
                    <a:pt x="583" y="1936"/>
                  </a:lnTo>
                  <a:cubicBezTo>
                    <a:pt x="226" y="2037"/>
                    <a:pt x="0" y="2384"/>
                    <a:pt x="53" y="2745"/>
                  </a:cubicBezTo>
                  <a:cubicBezTo>
                    <a:pt x="101" y="3110"/>
                    <a:pt x="414" y="3380"/>
                    <a:pt x="780" y="3380"/>
                  </a:cubicBezTo>
                  <a:cubicBezTo>
                    <a:pt x="1150" y="3380"/>
                    <a:pt x="1463" y="3110"/>
                    <a:pt x="1511" y="2745"/>
                  </a:cubicBezTo>
                  <a:cubicBezTo>
                    <a:pt x="1564" y="2384"/>
                    <a:pt x="1338" y="2037"/>
                    <a:pt x="982" y="1936"/>
                  </a:cubicBezTo>
                  <a:lnTo>
                    <a:pt x="982" y="199"/>
                  </a:lnTo>
                  <a:cubicBezTo>
                    <a:pt x="982" y="67"/>
                    <a:pt x="882" y="1"/>
                    <a:pt x="7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0" name="Google Shape;14028;p90">
              <a:extLst>
                <a:ext uri="{FF2B5EF4-FFF2-40B4-BE49-F238E27FC236}">
                  <a16:creationId xmlns:a16="http://schemas.microsoft.com/office/drawing/2014/main" id="{1967C46D-59C5-49D2-B081-5A0F8B61942D}"/>
                </a:ext>
              </a:extLst>
            </p:cNvPr>
            <p:cNvSpPr/>
            <p:nvPr/>
          </p:nvSpPr>
          <p:spPr>
            <a:xfrm>
              <a:off x="4923550" y="3826123"/>
              <a:ext cx="293276" cy="357822"/>
            </a:xfrm>
            <a:custGeom>
              <a:avLst/>
              <a:gdLst/>
              <a:ahLst/>
              <a:cxnLst/>
              <a:rect l="l" t="t" r="r" b="b"/>
              <a:pathLst>
                <a:path w="11182" h="13643" extrusionOk="0">
                  <a:moveTo>
                    <a:pt x="5986" y="1969"/>
                  </a:moveTo>
                  <a:lnTo>
                    <a:pt x="5986" y="2503"/>
                  </a:lnTo>
                  <a:cubicBezTo>
                    <a:pt x="5871" y="2493"/>
                    <a:pt x="5717" y="2488"/>
                    <a:pt x="5587" y="2488"/>
                  </a:cubicBezTo>
                  <a:cubicBezTo>
                    <a:pt x="5457" y="2488"/>
                    <a:pt x="5313" y="2488"/>
                    <a:pt x="5202" y="2503"/>
                  </a:cubicBezTo>
                  <a:lnTo>
                    <a:pt x="5202" y="2498"/>
                  </a:lnTo>
                  <a:lnTo>
                    <a:pt x="5202" y="1969"/>
                  </a:lnTo>
                  <a:close/>
                  <a:moveTo>
                    <a:pt x="9064" y="1865"/>
                  </a:moveTo>
                  <a:cubicBezTo>
                    <a:pt x="9081" y="1865"/>
                    <a:pt x="9099" y="1871"/>
                    <a:pt x="9114" y="1882"/>
                  </a:cubicBezTo>
                  <a:lnTo>
                    <a:pt x="10312" y="2743"/>
                  </a:lnTo>
                  <a:cubicBezTo>
                    <a:pt x="10346" y="2767"/>
                    <a:pt x="10355" y="2820"/>
                    <a:pt x="10327" y="2859"/>
                  </a:cubicBezTo>
                  <a:lnTo>
                    <a:pt x="10086" y="3196"/>
                  </a:lnTo>
                  <a:cubicBezTo>
                    <a:pt x="10069" y="3219"/>
                    <a:pt x="10043" y="3230"/>
                    <a:pt x="10018" y="3230"/>
                  </a:cubicBezTo>
                  <a:cubicBezTo>
                    <a:pt x="10001" y="3230"/>
                    <a:pt x="9984" y="3225"/>
                    <a:pt x="9970" y="3215"/>
                  </a:cubicBezTo>
                  <a:lnTo>
                    <a:pt x="8777" y="2354"/>
                  </a:lnTo>
                  <a:cubicBezTo>
                    <a:pt x="8739" y="2330"/>
                    <a:pt x="8729" y="2277"/>
                    <a:pt x="8753" y="2238"/>
                  </a:cubicBezTo>
                  <a:lnTo>
                    <a:pt x="8999" y="1901"/>
                  </a:lnTo>
                  <a:cubicBezTo>
                    <a:pt x="9013" y="1878"/>
                    <a:pt x="9038" y="1865"/>
                    <a:pt x="9064" y="1865"/>
                  </a:cubicBezTo>
                  <a:close/>
                  <a:moveTo>
                    <a:pt x="2124" y="1867"/>
                  </a:moveTo>
                  <a:cubicBezTo>
                    <a:pt x="2149" y="1867"/>
                    <a:pt x="2173" y="1878"/>
                    <a:pt x="2190" y="1901"/>
                  </a:cubicBezTo>
                  <a:lnTo>
                    <a:pt x="2435" y="2243"/>
                  </a:lnTo>
                  <a:cubicBezTo>
                    <a:pt x="2459" y="2277"/>
                    <a:pt x="2455" y="2330"/>
                    <a:pt x="2416" y="2358"/>
                  </a:cubicBezTo>
                  <a:lnTo>
                    <a:pt x="1223" y="3215"/>
                  </a:lnTo>
                  <a:cubicBezTo>
                    <a:pt x="1208" y="3226"/>
                    <a:pt x="1190" y="3232"/>
                    <a:pt x="1173" y="3232"/>
                  </a:cubicBezTo>
                  <a:cubicBezTo>
                    <a:pt x="1147" y="3232"/>
                    <a:pt x="1122" y="3219"/>
                    <a:pt x="1107" y="3196"/>
                  </a:cubicBezTo>
                  <a:lnTo>
                    <a:pt x="862" y="2859"/>
                  </a:lnTo>
                  <a:cubicBezTo>
                    <a:pt x="838" y="2820"/>
                    <a:pt x="843" y="2767"/>
                    <a:pt x="881" y="2743"/>
                  </a:cubicBezTo>
                  <a:lnTo>
                    <a:pt x="2074" y="1882"/>
                  </a:lnTo>
                  <a:cubicBezTo>
                    <a:pt x="2090" y="1872"/>
                    <a:pt x="2107" y="1867"/>
                    <a:pt x="2124" y="1867"/>
                  </a:cubicBezTo>
                  <a:close/>
                  <a:moveTo>
                    <a:pt x="2151" y="3042"/>
                  </a:moveTo>
                  <a:lnTo>
                    <a:pt x="2445" y="3455"/>
                  </a:lnTo>
                  <a:cubicBezTo>
                    <a:pt x="2387" y="3494"/>
                    <a:pt x="2334" y="3532"/>
                    <a:pt x="2281" y="3571"/>
                  </a:cubicBezTo>
                  <a:lnTo>
                    <a:pt x="1988" y="3157"/>
                  </a:lnTo>
                  <a:lnTo>
                    <a:pt x="2151" y="3042"/>
                  </a:lnTo>
                  <a:close/>
                  <a:moveTo>
                    <a:pt x="9037" y="3042"/>
                  </a:moveTo>
                  <a:lnTo>
                    <a:pt x="9201" y="3162"/>
                  </a:lnTo>
                  <a:lnTo>
                    <a:pt x="8907" y="3576"/>
                  </a:lnTo>
                  <a:cubicBezTo>
                    <a:pt x="8854" y="3532"/>
                    <a:pt x="8796" y="3494"/>
                    <a:pt x="8744" y="3455"/>
                  </a:cubicBezTo>
                  <a:lnTo>
                    <a:pt x="9037" y="3042"/>
                  </a:lnTo>
                  <a:close/>
                  <a:moveTo>
                    <a:pt x="4625" y="1"/>
                  </a:moveTo>
                  <a:cubicBezTo>
                    <a:pt x="4331" y="1"/>
                    <a:pt x="4095" y="236"/>
                    <a:pt x="4095" y="530"/>
                  </a:cubicBezTo>
                  <a:lnTo>
                    <a:pt x="4095" y="1439"/>
                  </a:lnTo>
                  <a:cubicBezTo>
                    <a:pt x="4095" y="1728"/>
                    <a:pt x="4331" y="1969"/>
                    <a:pt x="4625" y="1969"/>
                  </a:cubicBezTo>
                  <a:lnTo>
                    <a:pt x="4798" y="1969"/>
                  </a:lnTo>
                  <a:lnTo>
                    <a:pt x="4798" y="2541"/>
                  </a:lnTo>
                  <a:cubicBezTo>
                    <a:pt x="4086" y="2642"/>
                    <a:pt x="3402" y="2878"/>
                    <a:pt x="2782" y="3244"/>
                  </a:cubicBezTo>
                  <a:lnTo>
                    <a:pt x="2474" y="2806"/>
                  </a:lnTo>
                  <a:lnTo>
                    <a:pt x="2647" y="2681"/>
                  </a:lnTo>
                  <a:cubicBezTo>
                    <a:pt x="2864" y="2527"/>
                    <a:pt x="2912" y="2224"/>
                    <a:pt x="2758" y="2007"/>
                  </a:cubicBezTo>
                  <a:lnTo>
                    <a:pt x="2512" y="1666"/>
                  </a:lnTo>
                  <a:cubicBezTo>
                    <a:pt x="2419" y="1534"/>
                    <a:pt x="2271" y="1465"/>
                    <a:pt x="2120" y="1465"/>
                  </a:cubicBezTo>
                  <a:cubicBezTo>
                    <a:pt x="2023" y="1465"/>
                    <a:pt x="1924" y="1494"/>
                    <a:pt x="1839" y="1555"/>
                  </a:cubicBezTo>
                  <a:lnTo>
                    <a:pt x="645" y="2416"/>
                  </a:lnTo>
                  <a:cubicBezTo>
                    <a:pt x="429" y="2570"/>
                    <a:pt x="381" y="2873"/>
                    <a:pt x="535" y="3090"/>
                  </a:cubicBezTo>
                  <a:lnTo>
                    <a:pt x="780" y="3431"/>
                  </a:lnTo>
                  <a:cubicBezTo>
                    <a:pt x="873" y="3563"/>
                    <a:pt x="1022" y="3632"/>
                    <a:pt x="1172" y="3632"/>
                  </a:cubicBezTo>
                  <a:cubicBezTo>
                    <a:pt x="1270" y="3632"/>
                    <a:pt x="1368" y="3603"/>
                    <a:pt x="1454" y="3542"/>
                  </a:cubicBezTo>
                  <a:lnTo>
                    <a:pt x="1661" y="3393"/>
                  </a:lnTo>
                  <a:lnTo>
                    <a:pt x="1969" y="3821"/>
                  </a:lnTo>
                  <a:cubicBezTo>
                    <a:pt x="718" y="4885"/>
                    <a:pt x="1" y="6439"/>
                    <a:pt x="1" y="8075"/>
                  </a:cubicBezTo>
                  <a:cubicBezTo>
                    <a:pt x="15" y="11058"/>
                    <a:pt x="2363" y="13502"/>
                    <a:pt x="5342" y="13637"/>
                  </a:cubicBezTo>
                  <a:cubicBezTo>
                    <a:pt x="5428" y="13641"/>
                    <a:pt x="5513" y="13643"/>
                    <a:pt x="5598" y="13643"/>
                  </a:cubicBezTo>
                  <a:cubicBezTo>
                    <a:pt x="8466" y="13643"/>
                    <a:pt x="10888" y="11463"/>
                    <a:pt x="11164" y="8580"/>
                  </a:cubicBezTo>
                  <a:cubicBezTo>
                    <a:pt x="11182" y="8434"/>
                    <a:pt x="11071" y="8355"/>
                    <a:pt x="10962" y="8355"/>
                  </a:cubicBezTo>
                  <a:cubicBezTo>
                    <a:pt x="10866" y="8355"/>
                    <a:pt x="10771" y="8416"/>
                    <a:pt x="10764" y="8546"/>
                  </a:cubicBezTo>
                  <a:cubicBezTo>
                    <a:pt x="10577" y="10591"/>
                    <a:pt x="9201" y="12338"/>
                    <a:pt x="7252" y="12997"/>
                  </a:cubicBezTo>
                  <a:cubicBezTo>
                    <a:pt x="6709" y="13179"/>
                    <a:pt x="6150" y="13268"/>
                    <a:pt x="5596" y="13268"/>
                  </a:cubicBezTo>
                  <a:cubicBezTo>
                    <a:pt x="4162" y="13268"/>
                    <a:pt x="2761" y="12675"/>
                    <a:pt x="1762" y="11578"/>
                  </a:cubicBezTo>
                  <a:cubicBezTo>
                    <a:pt x="376" y="10062"/>
                    <a:pt x="15" y="7868"/>
                    <a:pt x="843" y="5982"/>
                  </a:cubicBezTo>
                  <a:cubicBezTo>
                    <a:pt x="1670" y="4100"/>
                    <a:pt x="3532" y="2888"/>
                    <a:pt x="5592" y="2883"/>
                  </a:cubicBezTo>
                  <a:cubicBezTo>
                    <a:pt x="8272" y="2883"/>
                    <a:pt x="10548" y="4976"/>
                    <a:pt x="10764" y="7647"/>
                  </a:cubicBezTo>
                  <a:cubicBezTo>
                    <a:pt x="10776" y="7770"/>
                    <a:pt x="10869" y="7829"/>
                    <a:pt x="10963" y="7829"/>
                  </a:cubicBezTo>
                  <a:cubicBezTo>
                    <a:pt x="11070" y="7829"/>
                    <a:pt x="11177" y="7754"/>
                    <a:pt x="11164" y="7613"/>
                  </a:cubicBezTo>
                  <a:cubicBezTo>
                    <a:pt x="11044" y="6140"/>
                    <a:pt x="10341" y="4779"/>
                    <a:pt x="9220" y="3821"/>
                  </a:cubicBezTo>
                  <a:lnTo>
                    <a:pt x="9518" y="3393"/>
                  </a:lnTo>
                  <a:lnTo>
                    <a:pt x="9725" y="3542"/>
                  </a:lnTo>
                  <a:cubicBezTo>
                    <a:pt x="9810" y="3603"/>
                    <a:pt x="9909" y="3632"/>
                    <a:pt x="10007" y="3632"/>
                  </a:cubicBezTo>
                  <a:cubicBezTo>
                    <a:pt x="10158" y="3632"/>
                    <a:pt x="10307" y="3563"/>
                    <a:pt x="10404" y="3431"/>
                  </a:cubicBezTo>
                  <a:lnTo>
                    <a:pt x="10644" y="3095"/>
                  </a:lnTo>
                  <a:cubicBezTo>
                    <a:pt x="10803" y="2878"/>
                    <a:pt x="10755" y="2575"/>
                    <a:pt x="10538" y="2416"/>
                  </a:cubicBezTo>
                  <a:lnTo>
                    <a:pt x="9350" y="1555"/>
                  </a:lnTo>
                  <a:cubicBezTo>
                    <a:pt x="9263" y="1494"/>
                    <a:pt x="9163" y="1465"/>
                    <a:pt x="9066" y="1465"/>
                  </a:cubicBezTo>
                  <a:cubicBezTo>
                    <a:pt x="8915" y="1465"/>
                    <a:pt x="8768" y="1534"/>
                    <a:pt x="8671" y="1666"/>
                  </a:cubicBezTo>
                  <a:lnTo>
                    <a:pt x="8426" y="2007"/>
                  </a:lnTo>
                  <a:cubicBezTo>
                    <a:pt x="8272" y="2224"/>
                    <a:pt x="8320" y="2522"/>
                    <a:pt x="8537" y="2681"/>
                  </a:cubicBezTo>
                  <a:lnTo>
                    <a:pt x="8710" y="2806"/>
                  </a:lnTo>
                  <a:lnTo>
                    <a:pt x="8402" y="3239"/>
                  </a:lnTo>
                  <a:cubicBezTo>
                    <a:pt x="7781" y="2878"/>
                    <a:pt x="7098" y="2642"/>
                    <a:pt x="6386" y="2541"/>
                  </a:cubicBezTo>
                  <a:lnTo>
                    <a:pt x="6386" y="1969"/>
                  </a:lnTo>
                  <a:lnTo>
                    <a:pt x="6559" y="1969"/>
                  </a:lnTo>
                  <a:cubicBezTo>
                    <a:pt x="6852" y="1969"/>
                    <a:pt x="7088" y="1728"/>
                    <a:pt x="7088" y="1439"/>
                  </a:cubicBezTo>
                  <a:lnTo>
                    <a:pt x="7088" y="530"/>
                  </a:lnTo>
                  <a:cubicBezTo>
                    <a:pt x="7088" y="236"/>
                    <a:pt x="6852" y="1"/>
                    <a:pt x="6559" y="1"/>
                  </a:cubicBezTo>
                  <a:lnTo>
                    <a:pt x="6059" y="1"/>
                  </a:lnTo>
                  <a:cubicBezTo>
                    <a:pt x="5794" y="1"/>
                    <a:pt x="5794" y="400"/>
                    <a:pt x="6059" y="400"/>
                  </a:cubicBezTo>
                  <a:lnTo>
                    <a:pt x="6559" y="400"/>
                  </a:lnTo>
                  <a:cubicBezTo>
                    <a:pt x="6631" y="400"/>
                    <a:pt x="6689" y="458"/>
                    <a:pt x="6689" y="530"/>
                  </a:cubicBezTo>
                  <a:lnTo>
                    <a:pt x="6689" y="1439"/>
                  </a:lnTo>
                  <a:cubicBezTo>
                    <a:pt x="6689" y="1507"/>
                    <a:pt x="6631" y="1564"/>
                    <a:pt x="6559" y="1569"/>
                  </a:cubicBezTo>
                  <a:lnTo>
                    <a:pt x="4625" y="1569"/>
                  </a:lnTo>
                  <a:cubicBezTo>
                    <a:pt x="4552" y="1564"/>
                    <a:pt x="4495" y="1507"/>
                    <a:pt x="4495" y="1439"/>
                  </a:cubicBezTo>
                  <a:lnTo>
                    <a:pt x="4495" y="530"/>
                  </a:lnTo>
                  <a:cubicBezTo>
                    <a:pt x="4495" y="458"/>
                    <a:pt x="4552" y="400"/>
                    <a:pt x="4625" y="400"/>
                  </a:cubicBezTo>
                  <a:lnTo>
                    <a:pt x="5125" y="400"/>
                  </a:lnTo>
                  <a:cubicBezTo>
                    <a:pt x="5390" y="400"/>
                    <a:pt x="5390" y="1"/>
                    <a:pt x="51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31" name="Google Shape;14029;p90">
            <a:extLst>
              <a:ext uri="{FF2B5EF4-FFF2-40B4-BE49-F238E27FC236}">
                <a16:creationId xmlns:a16="http://schemas.microsoft.com/office/drawing/2014/main" id="{D5E34F55-C5E3-4FD6-933B-60887FDE5AF7}"/>
              </a:ext>
            </a:extLst>
          </p:cNvPr>
          <p:cNvGrpSpPr/>
          <p:nvPr/>
        </p:nvGrpSpPr>
        <p:grpSpPr>
          <a:xfrm>
            <a:off x="7110090" y="4854908"/>
            <a:ext cx="481327" cy="478949"/>
            <a:chOff x="5332567" y="3825756"/>
            <a:chExt cx="360995" cy="359212"/>
          </a:xfrm>
        </p:grpSpPr>
        <p:sp>
          <p:nvSpPr>
            <p:cNvPr id="1732" name="Google Shape;14030;p90">
              <a:extLst>
                <a:ext uri="{FF2B5EF4-FFF2-40B4-BE49-F238E27FC236}">
                  <a16:creationId xmlns:a16="http://schemas.microsoft.com/office/drawing/2014/main" id="{776A5F87-EA83-4C92-B3AB-BC8511B870D9}"/>
                </a:ext>
              </a:extLst>
            </p:cNvPr>
            <p:cNvSpPr/>
            <p:nvPr/>
          </p:nvSpPr>
          <p:spPr>
            <a:xfrm>
              <a:off x="5439077" y="4024901"/>
              <a:ext cx="55681" cy="55681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314" y="0"/>
                  </a:moveTo>
                  <a:lnTo>
                    <a:pt x="1" y="1314"/>
                  </a:lnTo>
                  <a:cubicBezTo>
                    <a:pt x="97" y="1328"/>
                    <a:pt x="188" y="1371"/>
                    <a:pt x="260" y="1444"/>
                  </a:cubicBezTo>
                  <a:lnTo>
                    <a:pt x="684" y="1862"/>
                  </a:lnTo>
                  <a:cubicBezTo>
                    <a:pt x="751" y="1934"/>
                    <a:pt x="794" y="2026"/>
                    <a:pt x="809" y="2122"/>
                  </a:cubicBezTo>
                  <a:lnTo>
                    <a:pt x="2123" y="809"/>
                  </a:lnTo>
                  <a:cubicBezTo>
                    <a:pt x="1815" y="582"/>
                    <a:pt x="1540" y="308"/>
                    <a:pt x="1314" y="0"/>
                  </a:cubicBez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3" name="Google Shape;14031;p90">
              <a:extLst>
                <a:ext uri="{FF2B5EF4-FFF2-40B4-BE49-F238E27FC236}">
                  <a16:creationId xmlns:a16="http://schemas.microsoft.com/office/drawing/2014/main" id="{B52B3AD5-B5CB-4F89-AA99-94E952292997}"/>
                </a:ext>
              </a:extLst>
            </p:cNvPr>
            <p:cNvSpPr/>
            <p:nvPr/>
          </p:nvSpPr>
          <p:spPr>
            <a:xfrm>
              <a:off x="5439077" y="4024901"/>
              <a:ext cx="44954" cy="55681"/>
            </a:xfrm>
            <a:custGeom>
              <a:avLst/>
              <a:gdLst/>
              <a:ahLst/>
              <a:cxnLst/>
              <a:rect l="l" t="t" r="r" b="b"/>
              <a:pathLst>
                <a:path w="1714" h="2123" extrusionOk="0">
                  <a:moveTo>
                    <a:pt x="1314" y="0"/>
                  </a:moveTo>
                  <a:lnTo>
                    <a:pt x="1" y="1309"/>
                  </a:lnTo>
                  <a:cubicBezTo>
                    <a:pt x="97" y="1323"/>
                    <a:pt x="188" y="1371"/>
                    <a:pt x="260" y="1439"/>
                  </a:cubicBezTo>
                  <a:lnTo>
                    <a:pt x="679" y="1862"/>
                  </a:lnTo>
                  <a:cubicBezTo>
                    <a:pt x="751" y="1930"/>
                    <a:pt x="794" y="2021"/>
                    <a:pt x="809" y="2122"/>
                  </a:cubicBezTo>
                  <a:lnTo>
                    <a:pt x="1305" y="1627"/>
                  </a:lnTo>
                  <a:lnTo>
                    <a:pt x="1122" y="1439"/>
                  </a:lnTo>
                  <a:cubicBezTo>
                    <a:pt x="1011" y="1338"/>
                    <a:pt x="1011" y="1165"/>
                    <a:pt x="1112" y="1059"/>
                  </a:cubicBezTo>
                  <a:lnTo>
                    <a:pt x="1714" y="457"/>
                  </a:lnTo>
                  <a:cubicBezTo>
                    <a:pt x="1569" y="313"/>
                    <a:pt x="1434" y="159"/>
                    <a:pt x="1314" y="0"/>
                  </a:cubicBezTo>
                  <a:close/>
                </a:path>
              </a:pathLst>
            </a:custGeom>
            <a:solidFill>
              <a:srgbClr val="C5CD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4" name="Google Shape;14032;p90">
              <a:extLst>
                <a:ext uri="{FF2B5EF4-FFF2-40B4-BE49-F238E27FC236}">
                  <a16:creationId xmlns:a16="http://schemas.microsoft.com/office/drawing/2014/main" id="{61BC2FA7-C03A-4A4C-A122-9D3441CFA5B9}"/>
                </a:ext>
              </a:extLst>
            </p:cNvPr>
            <p:cNvSpPr/>
            <p:nvPr/>
          </p:nvSpPr>
          <p:spPr>
            <a:xfrm>
              <a:off x="5434278" y="3831027"/>
              <a:ext cx="254328" cy="242526"/>
            </a:xfrm>
            <a:custGeom>
              <a:avLst/>
              <a:gdLst/>
              <a:ahLst/>
              <a:cxnLst/>
              <a:rect l="l" t="t" r="r" b="b"/>
              <a:pathLst>
                <a:path w="9697" h="9247" extrusionOk="0">
                  <a:moveTo>
                    <a:pt x="5077" y="0"/>
                  </a:moveTo>
                  <a:cubicBezTo>
                    <a:pt x="3873" y="0"/>
                    <a:pt x="2691" y="471"/>
                    <a:pt x="1805" y="1353"/>
                  </a:cubicBezTo>
                  <a:cubicBezTo>
                    <a:pt x="1" y="3163"/>
                    <a:pt x="1" y="6088"/>
                    <a:pt x="1805" y="7893"/>
                  </a:cubicBezTo>
                  <a:cubicBezTo>
                    <a:pt x="2690" y="8777"/>
                    <a:pt x="3871" y="9247"/>
                    <a:pt x="5073" y="9247"/>
                  </a:cubicBezTo>
                  <a:cubicBezTo>
                    <a:pt x="5669" y="9247"/>
                    <a:pt x="6270" y="9131"/>
                    <a:pt x="6843" y="8893"/>
                  </a:cubicBezTo>
                  <a:cubicBezTo>
                    <a:pt x="8570" y="8176"/>
                    <a:pt x="9696" y="6492"/>
                    <a:pt x="9696" y="4625"/>
                  </a:cubicBezTo>
                  <a:cubicBezTo>
                    <a:pt x="9696" y="2754"/>
                    <a:pt x="8570" y="1070"/>
                    <a:pt x="6843" y="353"/>
                  </a:cubicBezTo>
                  <a:cubicBezTo>
                    <a:pt x="6272" y="115"/>
                    <a:pt x="5672" y="0"/>
                    <a:pt x="5077" y="0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5" name="Google Shape;14033;p90">
              <a:extLst>
                <a:ext uri="{FF2B5EF4-FFF2-40B4-BE49-F238E27FC236}">
                  <a16:creationId xmlns:a16="http://schemas.microsoft.com/office/drawing/2014/main" id="{238D233C-768B-431C-99F8-37925F9A4622}"/>
                </a:ext>
              </a:extLst>
            </p:cNvPr>
            <p:cNvSpPr/>
            <p:nvPr/>
          </p:nvSpPr>
          <p:spPr>
            <a:xfrm>
              <a:off x="5446028" y="3831080"/>
              <a:ext cx="131767" cy="242395"/>
            </a:xfrm>
            <a:custGeom>
              <a:avLst/>
              <a:gdLst/>
              <a:ahLst/>
              <a:cxnLst/>
              <a:rect l="l" t="t" r="r" b="b"/>
              <a:pathLst>
                <a:path w="5024" h="9242" extrusionOk="0">
                  <a:moveTo>
                    <a:pt x="4614" y="1"/>
                  </a:moveTo>
                  <a:cubicBezTo>
                    <a:pt x="2089" y="1"/>
                    <a:pt x="0" y="2048"/>
                    <a:pt x="0" y="4623"/>
                  </a:cubicBezTo>
                  <a:cubicBezTo>
                    <a:pt x="0" y="7195"/>
                    <a:pt x="2089" y="9241"/>
                    <a:pt x="4614" y="9241"/>
                  </a:cubicBezTo>
                  <a:cubicBezTo>
                    <a:pt x="4749" y="9241"/>
                    <a:pt x="4886" y="9235"/>
                    <a:pt x="5024" y="9223"/>
                  </a:cubicBezTo>
                  <a:cubicBezTo>
                    <a:pt x="3936" y="9132"/>
                    <a:pt x="2916" y="8660"/>
                    <a:pt x="2151" y="7891"/>
                  </a:cubicBezTo>
                  <a:cubicBezTo>
                    <a:pt x="876" y="6620"/>
                    <a:pt x="457" y="4724"/>
                    <a:pt x="1073" y="3036"/>
                  </a:cubicBezTo>
                  <a:cubicBezTo>
                    <a:pt x="1689" y="1351"/>
                    <a:pt x="3229" y="173"/>
                    <a:pt x="5024" y="19"/>
                  </a:cubicBezTo>
                  <a:cubicBezTo>
                    <a:pt x="4886" y="7"/>
                    <a:pt x="4749" y="1"/>
                    <a:pt x="4614" y="1"/>
                  </a:cubicBez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6" name="Google Shape;14034;p90">
              <a:extLst>
                <a:ext uri="{FF2B5EF4-FFF2-40B4-BE49-F238E27FC236}">
                  <a16:creationId xmlns:a16="http://schemas.microsoft.com/office/drawing/2014/main" id="{4DDF79A6-BACE-45E2-BF25-664F62A6375E}"/>
                </a:ext>
              </a:extLst>
            </p:cNvPr>
            <p:cNvSpPr/>
            <p:nvPr/>
          </p:nvSpPr>
          <p:spPr>
            <a:xfrm>
              <a:off x="5469239" y="3854212"/>
              <a:ext cx="205729" cy="196208"/>
            </a:xfrm>
            <a:custGeom>
              <a:avLst/>
              <a:gdLst/>
              <a:ahLst/>
              <a:cxnLst/>
              <a:rect l="l" t="t" r="r" b="b"/>
              <a:pathLst>
                <a:path w="7844" h="7481" extrusionOk="0">
                  <a:moveTo>
                    <a:pt x="3740" y="0"/>
                  </a:moveTo>
                  <a:cubicBezTo>
                    <a:pt x="3258" y="0"/>
                    <a:pt x="2773" y="94"/>
                    <a:pt x="2310" y="287"/>
                  </a:cubicBezTo>
                  <a:cubicBezTo>
                    <a:pt x="910" y="864"/>
                    <a:pt x="1" y="2231"/>
                    <a:pt x="1" y="3741"/>
                  </a:cubicBezTo>
                  <a:cubicBezTo>
                    <a:pt x="1" y="5252"/>
                    <a:pt x="910" y="6619"/>
                    <a:pt x="2310" y="7196"/>
                  </a:cubicBezTo>
                  <a:cubicBezTo>
                    <a:pt x="2773" y="7388"/>
                    <a:pt x="3258" y="7481"/>
                    <a:pt x="3740" y="7481"/>
                  </a:cubicBezTo>
                  <a:cubicBezTo>
                    <a:pt x="4712" y="7481"/>
                    <a:pt x="5668" y="7102"/>
                    <a:pt x="6386" y="6388"/>
                  </a:cubicBezTo>
                  <a:cubicBezTo>
                    <a:pt x="7844" y="4925"/>
                    <a:pt x="7844" y="2558"/>
                    <a:pt x="6386" y="1095"/>
                  </a:cubicBezTo>
                  <a:cubicBezTo>
                    <a:pt x="5668" y="381"/>
                    <a:pt x="4712" y="0"/>
                    <a:pt x="3740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7" name="Google Shape;14035;p90">
              <a:extLst>
                <a:ext uri="{FF2B5EF4-FFF2-40B4-BE49-F238E27FC236}">
                  <a16:creationId xmlns:a16="http://schemas.microsoft.com/office/drawing/2014/main" id="{EE929ACA-B884-4784-B6BB-A2A73A5E7B09}"/>
                </a:ext>
              </a:extLst>
            </p:cNvPr>
            <p:cNvSpPr/>
            <p:nvPr/>
          </p:nvSpPr>
          <p:spPr>
            <a:xfrm>
              <a:off x="5469108" y="3854186"/>
              <a:ext cx="108818" cy="196182"/>
            </a:xfrm>
            <a:custGeom>
              <a:avLst/>
              <a:gdLst/>
              <a:ahLst/>
              <a:cxnLst/>
              <a:rect l="l" t="t" r="r" b="b"/>
              <a:pathLst>
                <a:path w="4149" h="7480" extrusionOk="0">
                  <a:moveTo>
                    <a:pt x="3738" y="1"/>
                  </a:moveTo>
                  <a:cubicBezTo>
                    <a:pt x="1701" y="1"/>
                    <a:pt x="1" y="1654"/>
                    <a:pt x="1" y="3742"/>
                  </a:cubicBezTo>
                  <a:cubicBezTo>
                    <a:pt x="1" y="5827"/>
                    <a:pt x="1701" y="7479"/>
                    <a:pt x="3737" y="7479"/>
                  </a:cubicBezTo>
                  <a:cubicBezTo>
                    <a:pt x="3873" y="7479"/>
                    <a:pt x="4010" y="7472"/>
                    <a:pt x="4148" y="7457"/>
                  </a:cubicBezTo>
                  <a:cubicBezTo>
                    <a:pt x="3297" y="7370"/>
                    <a:pt x="2508" y="6990"/>
                    <a:pt x="1901" y="6384"/>
                  </a:cubicBezTo>
                  <a:cubicBezTo>
                    <a:pt x="886" y="5369"/>
                    <a:pt x="540" y="3853"/>
                    <a:pt x="1021" y="2496"/>
                  </a:cubicBezTo>
                  <a:cubicBezTo>
                    <a:pt x="1497" y="1139"/>
                    <a:pt x="2715" y="177"/>
                    <a:pt x="4148" y="23"/>
                  </a:cubicBezTo>
                  <a:cubicBezTo>
                    <a:pt x="4010" y="8"/>
                    <a:pt x="3873" y="1"/>
                    <a:pt x="3738" y="1"/>
                  </a:cubicBez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8" name="Google Shape;14036;p90">
              <a:extLst>
                <a:ext uri="{FF2B5EF4-FFF2-40B4-BE49-F238E27FC236}">
                  <a16:creationId xmlns:a16="http://schemas.microsoft.com/office/drawing/2014/main" id="{E2F14C23-2B65-401F-BC2A-65B5D1E63130}"/>
                </a:ext>
              </a:extLst>
            </p:cNvPr>
            <p:cNvSpPr/>
            <p:nvPr/>
          </p:nvSpPr>
          <p:spPr>
            <a:xfrm>
              <a:off x="5531451" y="3892898"/>
              <a:ext cx="62762" cy="53740"/>
            </a:xfrm>
            <a:custGeom>
              <a:avLst/>
              <a:gdLst/>
              <a:ahLst/>
              <a:cxnLst/>
              <a:rect l="l" t="t" r="r" b="b"/>
              <a:pathLst>
                <a:path w="2393" h="2049" extrusionOk="0">
                  <a:moveTo>
                    <a:pt x="1367" y="0"/>
                  </a:moveTo>
                  <a:cubicBezTo>
                    <a:pt x="458" y="0"/>
                    <a:pt x="1" y="1102"/>
                    <a:pt x="645" y="1747"/>
                  </a:cubicBezTo>
                  <a:cubicBezTo>
                    <a:pt x="854" y="1955"/>
                    <a:pt x="1110" y="2049"/>
                    <a:pt x="1362" y="2049"/>
                  </a:cubicBezTo>
                  <a:cubicBezTo>
                    <a:pt x="1888" y="2049"/>
                    <a:pt x="2392" y="1640"/>
                    <a:pt x="2392" y="1025"/>
                  </a:cubicBezTo>
                  <a:cubicBezTo>
                    <a:pt x="2392" y="457"/>
                    <a:pt x="1930" y="0"/>
                    <a:pt x="1367" y="0"/>
                  </a:cubicBezTo>
                  <a:close/>
                </a:path>
              </a:pathLst>
            </a:custGeom>
            <a:solidFill>
              <a:srgbClr val="E2E6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9" name="Google Shape;14037;p90">
              <a:extLst>
                <a:ext uri="{FF2B5EF4-FFF2-40B4-BE49-F238E27FC236}">
                  <a16:creationId xmlns:a16="http://schemas.microsoft.com/office/drawing/2014/main" id="{C70A350D-BA74-49C5-BAAF-8DBEA1364EB4}"/>
                </a:ext>
              </a:extLst>
            </p:cNvPr>
            <p:cNvSpPr/>
            <p:nvPr/>
          </p:nvSpPr>
          <p:spPr>
            <a:xfrm>
              <a:off x="5540420" y="3892845"/>
              <a:ext cx="37374" cy="53740"/>
            </a:xfrm>
            <a:custGeom>
              <a:avLst/>
              <a:gdLst/>
              <a:ahLst/>
              <a:cxnLst/>
              <a:rect l="l" t="t" r="r" b="b"/>
              <a:pathLst>
                <a:path w="1425" h="2049" extrusionOk="0">
                  <a:moveTo>
                    <a:pt x="1023" y="0"/>
                  </a:moveTo>
                  <a:cubicBezTo>
                    <a:pt x="484" y="0"/>
                    <a:pt x="0" y="436"/>
                    <a:pt x="0" y="1027"/>
                  </a:cubicBezTo>
                  <a:cubicBezTo>
                    <a:pt x="0" y="1614"/>
                    <a:pt x="484" y="2049"/>
                    <a:pt x="1022" y="2049"/>
                  </a:cubicBezTo>
                  <a:cubicBezTo>
                    <a:pt x="1155" y="2049"/>
                    <a:pt x="1291" y="2022"/>
                    <a:pt x="1425" y="1965"/>
                  </a:cubicBezTo>
                  <a:cubicBezTo>
                    <a:pt x="1049" y="1806"/>
                    <a:pt x="804" y="1436"/>
                    <a:pt x="804" y="1027"/>
                  </a:cubicBezTo>
                  <a:cubicBezTo>
                    <a:pt x="804" y="618"/>
                    <a:pt x="1049" y="247"/>
                    <a:pt x="1425" y="84"/>
                  </a:cubicBezTo>
                  <a:cubicBezTo>
                    <a:pt x="1292" y="27"/>
                    <a:pt x="1155" y="0"/>
                    <a:pt x="1023" y="0"/>
                  </a:cubicBezTo>
                  <a:close/>
                </a:path>
              </a:pathLst>
            </a:custGeom>
            <a:solidFill>
              <a:srgbClr val="DAE0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0" name="Google Shape;14038;p90">
              <a:extLst>
                <a:ext uri="{FF2B5EF4-FFF2-40B4-BE49-F238E27FC236}">
                  <a16:creationId xmlns:a16="http://schemas.microsoft.com/office/drawing/2014/main" id="{729656B0-AACA-4825-99FC-541CC52D17FA}"/>
                </a:ext>
              </a:extLst>
            </p:cNvPr>
            <p:cNvSpPr/>
            <p:nvPr/>
          </p:nvSpPr>
          <p:spPr>
            <a:xfrm>
              <a:off x="5523372" y="3946533"/>
              <a:ext cx="87862" cy="56179"/>
            </a:xfrm>
            <a:custGeom>
              <a:avLst/>
              <a:gdLst/>
              <a:ahLst/>
              <a:cxnLst/>
              <a:rect l="l" t="t" r="r" b="b"/>
              <a:pathLst>
                <a:path w="3350" h="2142" extrusionOk="0">
                  <a:moveTo>
                    <a:pt x="1098" y="0"/>
                  </a:moveTo>
                  <a:cubicBezTo>
                    <a:pt x="492" y="0"/>
                    <a:pt x="6" y="491"/>
                    <a:pt x="1" y="1097"/>
                  </a:cubicBezTo>
                  <a:lnTo>
                    <a:pt x="1" y="1954"/>
                  </a:lnTo>
                  <a:cubicBezTo>
                    <a:pt x="1" y="2055"/>
                    <a:pt x="87" y="2141"/>
                    <a:pt x="188" y="2141"/>
                  </a:cubicBezTo>
                  <a:lnTo>
                    <a:pt x="3162" y="2141"/>
                  </a:lnTo>
                  <a:cubicBezTo>
                    <a:pt x="3268" y="2141"/>
                    <a:pt x="3350" y="2055"/>
                    <a:pt x="3350" y="1954"/>
                  </a:cubicBezTo>
                  <a:lnTo>
                    <a:pt x="3350" y="1097"/>
                  </a:lnTo>
                  <a:cubicBezTo>
                    <a:pt x="3350" y="491"/>
                    <a:pt x="2859" y="5"/>
                    <a:pt x="2253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1" name="Google Shape;14039;p90">
              <a:extLst>
                <a:ext uri="{FF2B5EF4-FFF2-40B4-BE49-F238E27FC236}">
                  <a16:creationId xmlns:a16="http://schemas.microsoft.com/office/drawing/2014/main" id="{3A6EF678-F69C-4533-9CC0-CE8090B2BBED}"/>
                </a:ext>
              </a:extLst>
            </p:cNvPr>
            <p:cNvSpPr/>
            <p:nvPr/>
          </p:nvSpPr>
          <p:spPr>
            <a:xfrm>
              <a:off x="5523372" y="3946533"/>
              <a:ext cx="49885" cy="56179"/>
            </a:xfrm>
            <a:custGeom>
              <a:avLst/>
              <a:gdLst/>
              <a:ahLst/>
              <a:cxnLst/>
              <a:rect l="l" t="t" r="r" b="b"/>
              <a:pathLst>
                <a:path w="1902" h="2142" extrusionOk="0">
                  <a:moveTo>
                    <a:pt x="1098" y="0"/>
                  </a:moveTo>
                  <a:cubicBezTo>
                    <a:pt x="492" y="5"/>
                    <a:pt x="6" y="491"/>
                    <a:pt x="1" y="1097"/>
                  </a:cubicBezTo>
                  <a:lnTo>
                    <a:pt x="1" y="1954"/>
                  </a:lnTo>
                  <a:cubicBezTo>
                    <a:pt x="1" y="2059"/>
                    <a:pt x="87" y="2141"/>
                    <a:pt x="188" y="2141"/>
                  </a:cubicBezTo>
                  <a:lnTo>
                    <a:pt x="992" y="2141"/>
                  </a:lnTo>
                  <a:cubicBezTo>
                    <a:pt x="886" y="2141"/>
                    <a:pt x="804" y="2055"/>
                    <a:pt x="804" y="1954"/>
                  </a:cubicBezTo>
                  <a:lnTo>
                    <a:pt x="804" y="1097"/>
                  </a:lnTo>
                  <a:cubicBezTo>
                    <a:pt x="804" y="491"/>
                    <a:pt x="1295" y="5"/>
                    <a:pt x="1901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2" name="Google Shape;14040;p90">
              <a:extLst>
                <a:ext uri="{FF2B5EF4-FFF2-40B4-BE49-F238E27FC236}">
                  <a16:creationId xmlns:a16="http://schemas.microsoft.com/office/drawing/2014/main" id="{FF671777-C20F-4AB6-8C31-DE34F3C8F1DF}"/>
                </a:ext>
              </a:extLst>
            </p:cNvPr>
            <p:cNvSpPr/>
            <p:nvPr/>
          </p:nvSpPr>
          <p:spPr>
            <a:xfrm>
              <a:off x="5338495" y="4055272"/>
              <a:ext cx="127098" cy="124528"/>
            </a:xfrm>
            <a:custGeom>
              <a:avLst/>
              <a:gdLst/>
              <a:ahLst/>
              <a:cxnLst/>
              <a:rect l="l" t="t" r="r" b="b"/>
              <a:pathLst>
                <a:path w="4846" h="4748" extrusionOk="0">
                  <a:moveTo>
                    <a:pt x="3845" y="1"/>
                  </a:moveTo>
                  <a:cubicBezTo>
                    <a:pt x="3709" y="1"/>
                    <a:pt x="3573" y="52"/>
                    <a:pt x="3470" y="156"/>
                  </a:cubicBezTo>
                  <a:lnTo>
                    <a:pt x="207" y="3418"/>
                  </a:lnTo>
                  <a:cubicBezTo>
                    <a:pt x="1" y="3625"/>
                    <a:pt x="1" y="3962"/>
                    <a:pt x="207" y="4169"/>
                  </a:cubicBezTo>
                  <a:lnTo>
                    <a:pt x="631" y="4592"/>
                  </a:lnTo>
                  <a:cubicBezTo>
                    <a:pt x="734" y="4696"/>
                    <a:pt x="869" y="4747"/>
                    <a:pt x="1004" y="4747"/>
                  </a:cubicBezTo>
                  <a:cubicBezTo>
                    <a:pt x="1140" y="4747"/>
                    <a:pt x="1276" y="4696"/>
                    <a:pt x="1382" y="4592"/>
                  </a:cubicBezTo>
                  <a:lnTo>
                    <a:pt x="4639" y="1330"/>
                  </a:lnTo>
                  <a:cubicBezTo>
                    <a:pt x="4846" y="1118"/>
                    <a:pt x="4846" y="786"/>
                    <a:pt x="4639" y="579"/>
                  </a:cubicBezTo>
                  <a:lnTo>
                    <a:pt x="4220" y="156"/>
                  </a:lnTo>
                  <a:cubicBezTo>
                    <a:pt x="4117" y="52"/>
                    <a:pt x="3981" y="1"/>
                    <a:pt x="3845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3" name="Google Shape;14041;p90">
              <a:extLst>
                <a:ext uri="{FF2B5EF4-FFF2-40B4-BE49-F238E27FC236}">
                  <a16:creationId xmlns:a16="http://schemas.microsoft.com/office/drawing/2014/main" id="{9C3EB7CE-BA1D-494B-9439-23EA9F305A39}"/>
                </a:ext>
              </a:extLst>
            </p:cNvPr>
            <p:cNvSpPr/>
            <p:nvPr/>
          </p:nvSpPr>
          <p:spPr>
            <a:xfrm>
              <a:off x="5338495" y="4055272"/>
              <a:ext cx="111336" cy="124528"/>
            </a:xfrm>
            <a:custGeom>
              <a:avLst/>
              <a:gdLst/>
              <a:ahLst/>
              <a:cxnLst/>
              <a:rect l="l" t="t" r="r" b="b"/>
              <a:pathLst>
                <a:path w="4245" h="4748" extrusionOk="0">
                  <a:moveTo>
                    <a:pt x="3845" y="1"/>
                  </a:moveTo>
                  <a:cubicBezTo>
                    <a:pt x="3709" y="1"/>
                    <a:pt x="3573" y="52"/>
                    <a:pt x="3470" y="156"/>
                  </a:cubicBezTo>
                  <a:lnTo>
                    <a:pt x="207" y="3418"/>
                  </a:lnTo>
                  <a:cubicBezTo>
                    <a:pt x="1" y="3625"/>
                    <a:pt x="1" y="3962"/>
                    <a:pt x="207" y="4169"/>
                  </a:cubicBezTo>
                  <a:lnTo>
                    <a:pt x="626" y="4592"/>
                  </a:lnTo>
                  <a:cubicBezTo>
                    <a:pt x="730" y="4696"/>
                    <a:pt x="865" y="4747"/>
                    <a:pt x="1001" y="4747"/>
                  </a:cubicBezTo>
                  <a:cubicBezTo>
                    <a:pt x="1137" y="4747"/>
                    <a:pt x="1273" y="4696"/>
                    <a:pt x="1377" y="4592"/>
                  </a:cubicBezTo>
                  <a:lnTo>
                    <a:pt x="1406" y="4563"/>
                  </a:lnTo>
                  <a:lnTo>
                    <a:pt x="1011" y="4169"/>
                  </a:lnTo>
                  <a:cubicBezTo>
                    <a:pt x="804" y="3962"/>
                    <a:pt x="804" y="3625"/>
                    <a:pt x="1011" y="3418"/>
                  </a:cubicBezTo>
                  <a:lnTo>
                    <a:pt x="4245" y="185"/>
                  </a:lnTo>
                  <a:lnTo>
                    <a:pt x="4220" y="156"/>
                  </a:lnTo>
                  <a:cubicBezTo>
                    <a:pt x="4117" y="52"/>
                    <a:pt x="3981" y="1"/>
                    <a:pt x="3845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4" name="Google Shape;14042;p90">
              <a:extLst>
                <a:ext uri="{FF2B5EF4-FFF2-40B4-BE49-F238E27FC236}">
                  <a16:creationId xmlns:a16="http://schemas.microsoft.com/office/drawing/2014/main" id="{362DAB4F-5874-4C30-88D4-5F12E980CA45}"/>
                </a:ext>
              </a:extLst>
            </p:cNvPr>
            <p:cNvSpPr/>
            <p:nvPr/>
          </p:nvSpPr>
          <p:spPr>
            <a:xfrm>
              <a:off x="5419276" y="4055272"/>
              <a:ext cx="46449" cy="45111"/>
            </a:xfrm>
            <a:custGeom>
              <a:avLst/>
              <a:gdLst/>
              <a:ahLst/>
              <a:cxnLst/>
              <a:rect l="l" t="t" r="r" b="b"/>
              <a:pathLst>
                <a:path w="1771" h="1720" extrusionOk="0">
                  <a:moveTo>
                    <a:pt x="765" y="1"/>
                  </a:moveTo>
                  <a:cubicBezTo>
                    <a:pt x="629" y="1"/>
                    <a:pt x="493" y="52"/>
                    <a:pt x="390" y="156"/>
                  </a:cubicBezTo>
                  <a:lnTo>
                    <a:pt x="0" y="545"/>
                  </a:lnTo>
                  <a:lnTo>
                    <a:pt x="1174" y="1720"/>
                  </a:lnTo>
                  <a:lnTo>
                    <a:pt x="1564" y="1330"/>
                  </a:lnTo>
                  <a:cubicBezTo>
                    <a:pt x="1771" y="1123"/>
                    <a:pt x="1771" y="786"/>
                    <a:pt x="1564" y="579"/>
                  </a:cubicBezTo>
                  <a:lnTo>
                    <a:pt x="1140" y="156"/>
                  </a:lnTo>
                  <a:cubicBezTo>
                    <a:pt x="1037" y="52"/>
                    <a:pt x="901" y="1"/>
                    <a:pt x="765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5" name="Google Shape;14043;p90">
              <a:extLst>
                <a:ext uri="{FF2B5EF4-FFF2-40B4-BE49-F238E27FC236}">
                  <a16:creationId xmlns:a16="http://schemas.microsoft.com/office/drawing/2014/main" id="{69138E5E-3EA0-47EF-A405-9BC1E1EC8F08}"/>
                </a:ext>
              </a:extLst>
            </p:cNvPr>
            <p:cNvSpPr/>
            <p:nvPr/>
          </p:nvSpPr>
          <p:spPr>
            <a:xfrm>
              <a:off x="5419276" y="4055299"/>
              <a:ext cx="30555" cy="24759"/>
            </a:xfrm>
            <a:custGeom>
              <a:avLst/>
              <a:gdLst/>
              <a:ahLst/>
              <a:cxnLst/>
              <a:rect l="l" t="t" r="r" b="b"/>
              <a:pathLst>
                <a:path w="1165" h="944" extrusionOk="0">
                  <a:moveTo>
                    <a:pt x="712" y="1"/>
                  </a:moveTo>
                  <a:cubicBezTo>
                    <a:pt x="698" y="1"/>
                    <a:pt x="679" y="6"/>
                    <a:pt x="664" y="10"/>
                  </a:cubicBezTo>
                  <a:cubicBezTo>
                    <a:pt x="558" y="30"/>
                    <a:pt x="462" y="78"/>
                    <a:pt x="390" y="155"/>
                  </a:cubicBezTo>
                  <a:lnTo>
                    <a:pt x="96" y="448"/>
                  </a:lnTo>
                  <a:lnTo>
                    <a:pt x="0" y="544"/>
                  </a:lnTo>
                  <a:lnTo>
                    <a:pt x="404" y="944"/>
                  </a:lnTo>
                  <a:lnTo>
                    <a:pt x="1165" y="184"/>
                  </a:lnTo>
                  <a:lnTo>
                    <a:pt x="1140" y="155"/>
                  </a:lnTo>
                  <a:cubicBezTo>
                    <a:pt x="1126" y="145"/>
                    <a:pt x="1116" y="135"/>
                    <a:pt x="1102" y="126"/>
                  </a:cubicBezTo>
                  <a:lnTo>
                    <a:pt x="1088" y="111"/>
                  </a:lnTo>
                  <a:cubicBezTo>
                    <a:pt x="1073" y="102"/>
                    <a:pt x="1054" y="87"/>
                    <a:pt x="1039" y="78"/>
                  </a:cubicBezTo>
                  <a:cubicBezTo>
                    <a:pt x="958" y="30"/>
                    <a:pt x="861" y="1"/>
                    <a:pt x="765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6" name="Google Shape;14044;p90">
              <a:extLst>
                <a:ext uri="{FF2B5EF4-FFF2-40B4-BE49-F238E27FC236}">
                  <a16:creationId xmlns:a16="http://schemas.microsoft.com/office/drawing/2014/main" id="{5FF4FAA1-0F7B-4578-9D56-B7B905664988}"/>
                </a:ext>
              </a:extLst>
            </p:cNvPr>
            <p:cNvSpPr/>
            <p:nvPr/>
          </p:nvSpPr>
          <p:spPr>
            <a:xfrm>
              <a:off x="5332567" y="3825756"/>
              <a:ext cx="360995" cy="359212"/>
            </a:xfrm>
            <a:custGeom>
              <a:avLst/>
              <a:gdLst/>
              <a:ahLst/>
              <a:cxnLst/>
              <a:rect l="l" t="t" r="r" b="b"/>
              <a:pathLst>
                <a:path w="13764" h="13696" extrusionOk="0">
                  <a:moveTo>
                    <a:pt x="5284" y="7959"/>
                  </a:moveTo>
                  <a:cubicBezTo>
                    <a:pt x="5442" y="8146"/>
                    <a:pt x="5621" y="8325"/>
                    <a:pt x="5808" y="8483"/>
                  </a:cubicBezTo>
                  <a:lnTo>
                    <a:pt x="5053" y="9239"/>
                  </a:lnTo>
                  <a:cubicBezTo>
                    <a:pt x="5038" y="9220"/>
                    <a:pt x="5024" y="9200"/>
                    <a:pt x="5005" y="9186"/>
                  </a:cubicBezTo>
                  <a:lnTo>
                    <a:pt x="4586" y="8762"/>
                  </a:lnTo>
                  <a:cubicBezTo>
                    <a:pt x="4567" y="8748"/>
                    <a:pt x="4548" y="8729"/>
                    <a:pt x="4528" y="8714"/>
                  </a:cubicBezTo>
                  <a:lnTo>
                    <a:pt x="5284" y="7959"/>
                  </a:lnTo>
                  <a:close/>
                  <a:moveTo>
                    <a:pt x="4064" y="8949"/>
                  </a:moveTo>
                  <a:cubicBezTo>
                    <a:pt x="4148" y="8949"/>
                    <a:pt x="4232" y="8981"/>
                    <a:pt x="4297" y="9046"/>
                  </a:cubicBezTo>
                  <a:lnTo>
                    <a:pt x="4721" y="9465"/>
                  </a:lnTo>
                  <a:cubicBezTo>
                    <a:pt x="4851" y="9595"/>
                    <a:pt x="4851" y="9807"/>
                    <a:pt x="4721" y="9936"/>
                  </a:cubicBezTo>
                  <a:lnTo>
                    <a:pt x="4475" y="10182"/>
                  </a:lnTo>
                  <a:lnTo>
                    <a:pt x="3585" y="9292"/>
                  </a:lnTo>
                  <a:lnTo>
                    <a:pt x="3831" y="9046"/>
                  </a:lnTo>
                  <a:cubicBezTo>
                    <a:pt x="3896" y="8981"/>
                    <a:pt x="3980" y="8949"/>
                    <a:pt x="4064" y="8949"/>
                  </a:cubicBezTo>
                  <a:close/>
                  <a:moveTo>
                    <a:pt x="3301" y="9576"/>
                  </a:moveTo>
                  <a:lnTo>
                    <a:pt x="4191" y="10466"/>
                  </a:lnTo>
                  <a:lnTo>
                    <a:pt x="1458" y="13199"/>
                  </a:lnTo>
                  <a:cubicBezTo>
                    <a:pt x="1393" y="13261"/>
                    <a:pt x="1309" y="13293"/>
                    <a:pt x="1225" y="13293"/>
                  </a:cubicBezTo>
                  <a:cubicBezTo>
                    <a:pt x="1141" y="13293"/>
                    <a:pt x="1057" y="13261"/>
                    <a:pt x="992" y="13199"/>
                  </a:cubicBezTo>
                  <a:lnTo>
                    <a:pt x="568" y="12775"/>
                  </a:lnTo>
                  <a:cubicBezTo>
                    <a:pt x="443" y="12645"/>
                    <a:pt x="443" y="12439"/>
                    <a:pt x="568" y="12309"/>
                  </a:cubicBezTo>
                  <a:lnTo>
                    <a:pt x="3301" y="9576"/>
                  </a:lnTo>
                  <a:close/>
                  <a:moveTo>
                    <a:pt x="8955" y="0"/>
                  </a:moveTo>
                  <a:cubicBezTo>
                    <a:pt x="8952" y="0"/>
                    <a:pt x="8949" y="0"/>
                    <a:pt x="8945" y="0"/>
                  </a:cubicBezTo>
                  <a:cubicBezTo>
                    <a:pt x="5014" y="0"/>
                    <a:pt x="2743" y="4466"/>
                    <a:pt x="5033" y="7641"/>
                  </a:cubicBezTo>
                  <a:lnTo>
                    <a:pt x="4119" y="8551"/>
                  </a:lnTo>
                  <a:cubicBezTo>
                    <a:pt x="4098" y="8549"/>
                    <a:pt x="4077" y="8548"/>
                    <a:pt x="4055" y="8548"/>
                  </a:cubicBezTo>
                  <a:cubicBezTo>
                    <a:pt x="3866" y="8548"/>
                    <a:pt x="3685" y="8624"/>
                    <a:pt x="3547" y="8762"/>
                  </a:cubicBezTo>
                  <a:lnTo>
                    <a:pt x="284" y="12025"/>
                  </a:lnTo>
                  <a:cubicBezTo>
                    <a:pt x="0" y="12309"/>
                    <a:pt x="0" y="12771"/>
                    <a:pt x="284" y="13059"/>
                  </a:cubicBezTo>
                  <a:lnTo>
                    <a:pt x="708" y="13483"/>
                  </a:lnTo>
                  <a:cubicBezTo>
                    <a:pt x="850" y="13625"/>
                    <a:pt x="1036" y="13696"/>
                    <a:pt x="1223" y="13696"/>
                  </a:cubicBezTo>
                  <a:cubicBezTo>
                    <a:pt x="1410" y="13696"/>
                    <a:pt x="1598" y="13625"/>
                    <a:pt x="1742" y="13483"/>
                  </a:cubicBezTo>
                  <a:lnTo>
                    <a:pt x="4615" y="10610"/>
                  </a:lnTo>
                  <a:lnTo>
                    <a:pt x="5005" y="10220"/>
                  </a:lnTo>
                  <a:cubicBezTo>
                    <a:pt x="5154" y="10071"/>
                    <a:pt x="5231" y="9859"/>
                    <a:pt x="5216" y="9648"/>
                  </a:cubicBezTo>
                  <a:lnTo>
                    <a:pt x="6126" y="8734"/>
                  </a:lnTo>
                  <a:cubicBezTo>
                    <a:pt x="6814" y="9229"/>
                    <a:pt x="7617" y="9532"/>
                    <a:pt x="8455" y="9619"/>
                  </a:cubicBezTo>
                  <a:lnTo>
                    <a:pt x="8479" y="9619"/>
                  </a:lnTo>
                  <a:cubicBezTo>
                    <a:pt x="8480" y="9619"/>
                    <a:pt x="8482" y="9619"/>
                    <a:pt x="8484" y="9619"/>
                  </a:cubicBezTo>
                  <a:cubicBezTo>
                    <a:pt x="8739" y="9619"/>
                    <a:pt x="8756" y="9239"/>
                    <a:pt x="8498" y="9220"/>
                  </a:cubicBezTo>
                  <a:cubicBezTo>
                    <a:pt x="7641" y="9133"/>
                    <a:pt x="6828" y="8796"/>
                    <a:pt x="6164" y="8257"/>
                  </a:cubicBezTo>
                  <a:cubicBezTo>
                    <a:pt x="2907" y="5625"/>
                    <a:pt x="4827" y="404"/>
                    <a:pt x="8945" y="404"/>
                  </a:cubicBezTo>
                  <a:cubicBezTo>
                    <a:pt x="8949" y="404"/>
                    <a:pt x="8952" y="404"/>
                    <a:pt x="8955" y="404"/>
                  </a:cubicBezTo>
                  <a:cubicBezTo>
                    <a:pt x="11217" y="404"/>
                    <a:pt x="13113" y="2121"/>
                    <a:pt x="13343" y="4374"/>
                  </a:cubicBezTo>
                  <a:cubicBezTo>
                    <a:pt x="13350" y="4503"/>
                    <a:pt x="13444" y="4563"/>
                    <a:pt x="13539" y="4563"/>
                  </a:cubicBezTo>
                  <a:cubicBezTo>
                    <a:pt x="13650" y="4563"/>
                    <a:pt x="13763" y="4481"/>
                    <a:pt x="13743" y="4331"/>
                  </a:cubicBezTo>
                  <a:cubicBezTo>
                    <a:pt x="13493" y="1870"/>
                    <a:pt x="11424" y="0"/>
                    <a:pt x="89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7" name="Google Shape;14045;p90">
              <a:extLst>
                <a:ext uri="{FF2B5EF4-FFF2-40B4-BE49-F238E27FC236}">
                  <a16:creationId xmlns:a16="http://schemas.microsoft.com/office/drawing/2014/main" id="{FAEBAEEB-F31F-44AC-BABA-B1C3F742120E}"/>
                </a:ext>
              </a:extLst>
            </p:cNvPr>
            <p:cNvSpPr/>
            <p:nvPr/>
          </p:nvSpPr>
          <p:spPr>
            <a:xfrm>
              <a:off x="5455601" y="3848783"/>
              <a:ext cx="215328" cy="206804"/>
            </a:xfrm>
            <a:custGeom>
              <a:avLst/>
              <a:gdLst/>
              <a:ahLst/>
              <a:cxnLst/>
              <a:rect l="l" t="t" r="r" b="b"/>
              <a:pathLst>
                <a:path w="8210" h="7885" extrusionOk="0">
                  <a:moveTo>
                    <a:pt x="4254" y="406"/>
                  </a:moveTo>
                  <a:cubicBezTo>
                    <a:pt x="4710" y="406"/>
                    <a:pt x="5170" y="495"/>
                    <a:pt x="5607" y="676"/>
                  </a:cubicBezTo>
                  <a:cubicBezTo>
                    <a:pt x="6930" y="1225"/>
                    <a:pt x="7791" y="2515"/>
                    <a:pt x="7791" y="3944"/>
                  </a:cubicBezTo>
                  <a:cubicBezTo>
                    <a:pt x="7796" y="5899"/>
                    <a:pt x="6218" y="7480"/>
                    <a:pt x="4263" y="7480"/>
                  </a:cubicBezTo>
                  <a:cubicBezTo>
                    <a:pt x="4260" y="7480"/>
                    <a:pt x="4257" y="7480"/>
                    <a:pt x="4254" y="7480"/>
                  </a:cubicBezTo>
                  <a:cubicBezTo>
                    <a:pt x="2825" y="7480"/>
                    <a:pt x="1531" y="6619"/>
                    <a:pt x="987" y="5300"/>
                  </a:cubicBezTo>
                  <a:cubicBezTo>
                    <a:pt x="439" y="3977"/>
                    <a:pt x="742" y="2452"/>
                    <a:pt x="1752" y="1441"/>
                  </a:cubicBezTo>
                  <a:cubicBezTo>
                    <a:pt x="2428" y="766"/>
                    <a:pt x="3334" y="406"/>
                    <a:pt x="4254" y="406"/>
                  </a:cubicBezTo>
                  <a:close/>
                  <a:moveTo>
                    <a:pt x="4253" y="0"/>
                  </a:moveTo>
                  <a:cubicBezTo>
                    <a:pt x="3228" y="0"/>
                    <a:pt x="2220" y="401"/>
                    <a:pt x="1464" y="1158"/>
                  </a:cubicBezTo>
                  <a:cubicBezTo>
                    <a:pt x="338" y="2284"/>
                    <a:pt x="1" y="3977"/>
                    <a:pt x="612" y="5450"/>
                  </a:cubicBezTo>
                  <a:cubicBezTo>
                    <a:pt x="1223" y="6927"/>
                    <a:pt x="2662" y="7884"/>
                    <a:pt x="4254" y="7884"/>
                  </a:cubicBezTo>
                  <a:cubicBezTo>
                    <a:pt x="4263" y="7884"/>
                    <a:pt x="4272" y="7884"/>
                    <a:pt x="4281" y="7884"/>
                  </a:cubicBezTo>
                  <a:cubicBezTo>
                    <a:pt x="6448" y="7884"/>
                    <a:pt x="8210" y="6114"/>
                    <a:pt x="8195" y="3944"/>
                  </a:cubicBezTo>
                  <a:cubicBezTo>
                    <a:pt x="8195" y="2351"/>
                    <a:pt x="7233" y="912"/>
                    <a:pt x="5761" y="301"/>
                  </a:cubicBezTo>
                  <a:cubicBezTo>
                    <a:pt x="5273" y="99"/>
                    <a:pt x="4761" y="0"/>
                    <a:pt x="42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8" name="Google Shape;14046;p90">
              <a:extLst>
                <a:ext uri="{FF2B5EF4-FFF2-40B4-BE49-F238E27FC236}">
                  <a16:creationId xmlns:a16="http://schemas.microsoft.com/office/drawing/2014/main" id="{B914D1E2-1622-435F-8382-47AB7E2AAFF7}"/>
                </a:ext>
              </a:extLst>
            </p:cNvPr>
            <p:cNvSpPr/>
            <p:nvPr/>
          </p:nvSpPr>
          <p:spPr>
            <a:xfrm>
              <a:off x="5518075" y="3887574"/>
              <a:ext cx="98353" cy="120437"/>
            </a:xfrm>
            <a:custGeom>
              <a:avLst/>
              <a:gdLst/>
              <a:ahLst/>
              <a:cxnLst/>
              <a:rect l="l" t="t" r="r" b="b"/>
              <a:pathLst>
                <a:path w="3750" h="4592" extrusionOk="0">
                  <a:moveTo>
                    <a:pt x="1872" y="405"/>
                  </a:moveTo>
                  <a:cubicBezTo>
                    <a:pt x="2604" y="405"/>
                    <a:pt x="2970" y="1291"/>
                    <a:pt x="2455" y="1805"/>
                  </a:cubicBezTo>
                  <a:cubicBezTo>
                    <a:pt x="2286" y="1974"/>
                    <a:pt x="2079" y="2049"/>
                    <a:pt x="1876" y="2049"/>
                  </a:cubicBezTo>
                  <a:cubicBezTo>
                    <a:pt x="1454" y="2049"/>
                    <a:pt x="1050" y="1722"/>
                    <a:pt x="1050" y="1228"/>
                  </a:cubicBezTo>
                  <a:cubicBezTo>
                    <a:pt x="1050" y="771"/>
                    <a:pt x="1420" y="405"/>
                    <a:pt x="1872" y="405"/>
                  </a:cubicBezTo>
                  <a:close/>
                  <a:moveTo>
                    <a:pt x="2450" y="2450"/>
                  </a:moveTo>
                  <a:cubicBezTo>
                    <a:pt x="2945" y="2450"/>
                    <a:pt x="3345" y="2850"/>
                    <a:pt x="3345" y="3345"/>
                  </a:cubicBezTo>
                  <a:lnTo>
                    <a:pt x="3345" y="4187"/>
                  </a:lnTo>
                  <a:lnTo>
                    <a:pt x="2907" y="4187"/>
                  </a:lnTo>
                  <a:lnTo>
                    <a:pt x="2907" y="3302"/>
                  </a:lnTo>
                  <a:cubicBezTo>
                    <a:pt x="2900" y="3177"/>
                    <a:pt x="2802" y="3114"/>
                    <a:pt x="2705" y="3114"/>
                  </a:cubicBezTo>
                  <a:cubicBezTo>
                    <a:pt x="2607" y="3114"/>
                    <a:pt x="2510" y="3177"/>
                    <a:pt x="2503" y="3302"/>
                  </a:cubicBezTo>
                  <a:lnTo>
                    <a:pt x="2503" y="4187"/>
                  </a:lnTo>
                  <a:lnTo>
                    <a:pt x="1242" y="4187"/>
                  </a:lnTo>
                  <a:lnTo>
                    <a:pt x="1242" y="3307"/>
                  </a:lnTo>
                  <a:cubicBezTo>
                    <a:pt x="1235" y="3179"/>
                    <a:pt x="1137" y="3115"/>
                    <a:pt x="1040" y="3115"/>
                  </a:cubicBezTo>
                  <a:cubicBezTo>
                    <a:pt x="943" y="3115"/>
                    <a:pt x="845" y="3179"/>
                    <a:pt x="838" y="3307"/>
                  </a:cubicBezTo>
                  <a:lnTo>
                    <a:pt x="838" y="4187"/>
                  </a:lnTo>
                  <a:lnTo>
                    <a:pt x="400" y="4187"/>
                  </a:lnTo>
                  <a:lnTo>
                    <a:pt x="400" y="3345"/>
                  </a:lnTo>
                  <a:cubicBezTo>
                    <a:pt x="400" y="2850"/>
                    <a:pt x="799" y="2450"/>
                    <a:pt x="1295" y="2450"/>
                  </a:cubicBezTo>
                  <a:close/>
                  <a:moveTo>
                    <a:pt x="1872" y="1"/>
                  </a:moveTo>
                  <a:cubicBezTo>
                    <a:pt x="790" y="1"/>
                    <a:pt x="241" y="1310"/>
                    <a:pt x="1002" y="2084"/>
                  </a:cubicBezTo>
                  <a:cubicBezTo>
                    <a:pt x="414" y="2219"/>
                    <a:pt x="1" y="2744"/>
                    <a:pt x="1" y="3345"/>
                  </a:cubicBezTo>
                  <a:lnTo>
                    <a:pt x="1" y="4202"/>
                  </a:lnTo>
                  <a:cubicBezTo>
                    <a:pt x="1" y="4418"/>
                    <a:pt x="174" y="4591"/>
                    <a:pt x="386" y="4591"/>
                  </a:cubicBezTo>
                  <a:lnTo>
                    <a:pt x="3359" y="4591"/>
                  </a:lnTo>
                  <a:cubicBezTo>
                    <a:pt x="3576" y="4591"/>
                    <a:pt x="3749" y="4418"/>
                    <a:pt x="3749" y="4202"/>
                  </a:cubicBezTo>
                  <a:lnTo>
                    <a:pt x="3749" y="3345"/>
                  </a:lnTo>
                  <a:cubicBezTo>
                    <a:pt x="3749" y="2744"/>
                    <a:pt x="3330" y="2219"/>
                    <a:pt x="2743" y="2084"/>
                  </a:cubicBezTo>
                  <a:cubicBezTo>
                    <a:pt x="3504" y="1310"/>
                    <a:pt x="2955" y="1"/>
                    <a:pt x="18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9" name="Google Shape;14047;p90">
              <a:extLst>
                <a:ext uri="{FF2B5EF4-FFF2-40B4-BE49-F238E27FC236}">
                  <a16:creationId xmlns:a16="http://schemas.microsoft.com/office/drawing/2014/main" id="{419DAFE6-8EB4-4DCF-827B-09C834B83D0B}"/>
                </a:ext>
              </a:extLst>
            </p:cNvPr>
            <p:cNvSpPr/>
            <p:nvPr/>
          </p:nvSpPr>
          <p:spPr>
            <a:xfrm>
              <a:off x="5572470" y="3959411"/>
              <a:ext cx="120751" cy="118627"/>
            </a:xfrm>
            <a:custGeom>
              <a:avLst/>
              <a:gdLst/>
              <a:ahLst/>
              <a:cxnLst/>
              <a:rect l="l" t="t" r="r" b="b"/>
              <a:pathLst>
                <a:path w="4604" h="4523" extrusionOk="0">
                  <a:moveTo>
                    <a:pt x="4391" y="0"/>
                  </a:moveTo>
                  <a:cubicBezTo>
                    <a:pt x="4301" y="0"/>
                    <a:pt x="4212" y="56"/>
                    <a:pt x="4196" y="173"/>
                  </a:cubicBezTo>
                  <a:cubicBezTo>
                    <a:pt x="3985" y="2261"/>
                    <a:pt x="2334" y="3912"/>
                    <a:pt x="246" y="4124"/>
                  </a:cubicBezTo>
                  <a:cubicBezTo>
                    <a:pt x="1" y="4157"/>
                    <a:pt x="20" y="4513"/>
                    <a:pt x="265" y="4523"/>
                  </a:cubicBezTo>
                  <a:lnTo>
                    <a:pt x="289" y="4523"/>
                  </a:lnTo>
                  <a:cubicBezTo>
                    <a:pt x="2565" y="4292"/>
                    <a:pt x="4365" y="2492"/>
                    <a:pt x="4596" y="216"/>
                  </a:cubicBezTo>
                  <a:cubicBezTo>
                    <a:pt x="4604" y="76"/>
                    <a:pt x="4496" y="0"/>
                    <a:pt x="43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50" name="Google Shape;14048;p90">
            <a:extLst>
              <a:ext uri="{FF2B5EF4-FFF2-40B4-BE49-F238E27FC236}">
                <a16:creationId xmlns:a16="http://schemas.microsoft.com/office/drawing/2014/main" id="{5C8DAD09-E98B-44A3-A133-38D033BEA1F8}"/>
              </a:ext>
            </a:extLst>
          </p:cNvPr>
          <p:cNvGrpSpPr/>
          <p:nvPr/>
        </p:nvGrpSpPr>
        <p:grpSpPr>
          <a:xfrm>
            <a:off x="7701537" y="4874420"/>
            <a:ext cx="489371" cy="439923"/>
            <a:chOff x="5776153" y="3840390"/>
            <a:chExt cx="367028" cy="329942"/>
          </a:xfrm>
        </p:grpSpPr>
        <p:sp>
          <p:nvSpPr>
            <p:cNvPr id="1751" name="Google Shape;14049;p90">
              <a:extLst>
                <a:ext uri="{FF2B5EF4-FFF2-40B4-BE49-F238E27FC236}">
                  <a16:creationId xmlns:a16="http://schemas.microsoft.com/office/drawing/2014/main" id="{6D8F0C65-BCE1-42F9-A84B-0470D3695EED}"/>
                </a:ext>
              </a:extLst>
            </p:cNvPr>
            <p:cNvSpPr/>
            <p:nvPr/>
          </p:nvSpPr>
          <p:spPr>
            <a:xfrm>
              <a:off x="5927853" y="3907139"/>
              <a:ext cx="29060" cy="50881"/>
            </a:xfrm>
            <a:custGeom>
              <a:avLst/>
              <a:gdLst/>
              <a:ahLst/>
              <a:cxnLst/>
              <a:rect l="l" t="t" r="r" b="b"/>
              <a:pathLst>
                <a:path w="1108" h="1940" extrusionOk="0">
                  <a:moveTo>
                    <a:pt x="520" y="391"/>
                  </a:moveTo>
                  <a:lnTo>
                    <a:pt x="520" y="747"/>
                  </a:lnTo>
                  <a:cubicBezTo>
                    <a:pt x="409" y="708"/>
                    <a:pt x="328" y="660"/>
                    <a:pt x="328" y="559"/>
                  </a:cubicBezTo>
                  <a:cubicBezTo>
                    <a:pt x="328" y="468"/>
                    <a:pt x="400" y="410"/>
                    <a:pt x="520" y="391"/>
                  </a:cubicBezTo>
                  <a:close/>
                  <a:moveTo>
                    <a:pt x="640" y="1117"/>
                  </a:moveTo>
                  <a:cubicBezTo>
                    <a:pt x="741" y="1165"/>
                    <a:pt x="814" y="1223"/>
                    <a:pt x="814" y="1338"/>
                  </a:cubicBezTo>
                  <a:cubicBezTo>
                    <a:pt x="814" y="1449"/>
                    <a:pt x="741" y="1507"/>
                    <a:pt x="640" y="1531"/>
                  </a:cubicBezTo>
                  <a:lnTo>
                    <a:pt x="640" y="1117"/>
                  </a:lnTo>
                  <a:close/>
                  <a:moveTo>
                    <a:pt x="578" y="1"/>
                  </a:moveTo>
                  <a:cubicBezTo>
                    <a:pt x="534" y="1"/>
                    <a:pt x="501" y="30"/>
                    <a:pt x="501" y="63"/>
                  </a:cubicBezTo>
                  <a:lnTo>
                    <a:pt x="501" y="126"/>
                  </a:lnTo>
                  <a:cubicBezTo>
                    <a:pt x="265" y="160"/>
                    <a:pt x="44" y="285"/>
                    <a:pt x="44" y="588"/>
                  </a:cubicBezTo>
                  <a:cubicBezTo>
                    <a:pt x="44" y="891"/>
                    <a:pt x="284" y="982"/>
                    <a:pt x="501" y="1064"/>
                  </a:cubicBezTo>
                  <a:lnTo>
                    <a:pt x="501" y="1531"/>
                  </a:lnTo>
                  <a:cubicBezTo>
                    <a:pt x="294" y="1507"/>
                    <a:pt x="222" y="1358"/>
                    <a:pt x="130" y="1358"/>
                  </a:cubicBezTo>
                  <a:cubicBezTo>
                    <a:pt x="58" y="1358"/>
                    <a:pt x="0" y="1454"/>
                    <a:pt x="0" y="1521"/>
                  </a:cubicBezTo>
                  <a:cubicBezTo>
                    <a:pt x="0" y="1651"/>
                    <a:pt x="212" y="1805"/>
                    <a:pt x="501" y="1815"/>
                  </a:cubicBezTo>
                  <a:lnTo>
                    <a:pt x="501" y="1877"/>
                  </a:lnTo>
                  <a:cubicBezTo>
                    <a:pt x="501" y="1911"/>
                    <a:pt x="539" y="1940"/>
                    <a:pt x="578" y="1940"/>
                  </a:cubicBezTo>
                  <a:cubicBezTo>
                    <a:pt x="621" y="1940"/>
                    <a:pt x="660" y="1906"/>
                    <a:pt x="660" y="1877"/>
                  </a:cubicBezTo>
                  <a:lnTo>
                    <a:pt x="660" y="1805"/>
                  </a:lnTo>
                  <a:cubicBezTo>
                    <a:pt x="924" y="1762"/>
                    <a:pt x="1107" y="1593"/>
                    <a:pt x="1107" y="1305"/>
                  </a:cubicBezTo>
                  <a:cubicBezTo>
                    <a:pt x="1107" y="982"/>
                    <a:pt x="871" y="877"/>
                    <a:pt x="660" y="800"/>
                  </a:cubicBezTo>
                  <a:lnTo>
                    <a:pt x="660" y="386"/>
                  </a:lnTo>
                  <a:cubicBezTo>
                    <a:pt x="818" y="395"/>
                    <a:pt x="871" y="472"/>
                    <a:pt x="939" y="472"/>
                  </a:cubicBezTo>
                  <a:cubicBezTo>
                    <a:pt x="1025" y="472"/>
                    <a:pt x="1064" y="362"/>
                    <a:pt x="1064" y="309"/>
                  </a:cubicBezTo>
                  <a:cubicBezTo>
                    <a:pt x="1064" y="169"/>
                    <a:pt x="814" y="126"/>
                    <a:pt x="660" y="121"/>
                  </a:cubicBezTo>
                  <a:lnTo>
                    <a:pt x="660" y="63"/>
                  </a:lnTo>
                  <a:cubicBezTo>
                    <a:pt x="660" y="30"/>
                    <a:pt x="626" y="1"/>
                    <a:pt x="5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2" name="Google Shape;14050;p90">
              <a:extLst>
                <a:ext uri="{FF2B5EF4-FFF2-40B4-BE49-F238E27FC236}">
                  <a16:creationId xmlns:a16="http://schemas.microsoft.com/office/drawing/2014/main" id="{72EBC7B8-8C07-46A6-A3F0-FB65EBE911BE}"/>
                </a:ext>
              </a:extLst>
            </p:cNvPr>
            <p:cNvSpPr/>
            <p:nvPr/>
          </p:nvSpPr>
          <p:spPr>
            <a:xfrm>
              <a:off x="6012148" y="3875352"/>
              <a:ext cx="29060" cy="51012"/>
            </a:xfrm>
            <a:custGeom>
              <a:avLst/>
              <a:gdLst/>
              <a:ahLst/>
              <a:cxnLst/>
              <a:rect l="l" t="t" r="r" b="b"/>
              <a:pathLst>
                <a:path w="1108" h="1945" extrusionOk="0">
                  <a:moveTo>
                    <a:pt x="520" y="395"/>
                  </a:moveTo>
                  <a:lnTo>
                    <a:pt x="520" y="751"/>
                  </a:lnTo>
                  <a:cubicBezTo>
                    <a:pt x="410" y="708"/>
                    <a:pt x="333" y="664"/>
                    <a:pt x="333" y="558"/>
                  </a:cubicBezTo>
                  <a:cubicBezTo>
                    <a:pt x="333" y="467"/>
                    <a:pt x="400" y="414"/>
                    <a:pt x="520" y="395"/>
                  </a:cubicBezTo>
                  <a:close/>
                  <a:moveTo>
                    <a:pt x="641" y="1121"/>
                  </a:moveTo>
                  <a:cubicBezTo>
                    <a:pt x="742" y="1165"/>
                    <a:pt x="819" y="1227"/>
                    <a:pt x="819" y="1338"/>
                  </a:cubicBezTo>
                  <a:cubicBezTo>
                    <a:pt x="819" y="1449"/>
                    <a:pt x="746" y="1511"/>
                    <a:pt x="641" y="1530"/>
                  </a:cubicBezTo>
                  <a:lnTo>
                    <a:pt x="641" y="1121"/>
                  </a:lnTo>
                  <a:close/>
                  <a:moveTo>
                    <a:pt x="583" y="0"/>
                  </a:moveTo>
                  <a:cubicBezTo>
                    <a:pt x="535" y="0"/>
                    <a:pt x="501" y="34"/>
                    <a:pt x="501" y="63"/>
                  </a:cubicBezTo>
                  <a:lnTo>
                    <a:pt x="501" y="130"/>
                  </a:lnTo>
                  <a:cubicBezTo>
                    <a:pt x="265" y="159"/>
                    <a:pt x="44" y="284"/>
                    <a:pt x="44" y="587"/>
                  </a:cubicBezTo>
                  <a:cubicBezTo>
                    <a:pt x="44" y="890"/>
                    <a:pt x="285" y="982"/>
                    <a:pt x="501" y="1064"/>
                  </a:cubicBezTo>
                  <a:lnTo>
                    <a:pt x="501" y="1535"/>
                  </a:lnTo>
                  <a:cubicBezTo>
                    <a:pt x="294" y="1511"/>
                    <a:pt x="222" y="1357"/>
                    <a:pt x="131" y="1357"/>
                  </a:cubicBezTo>
                  <a:cubicBezTo>
                    <a:pt x="63" y="1357"/>
                    <a:pt x="1" y="1453"/>
                    <a:pt x="1" y="1521"/>
                  </a:cubicBezTo>
                  <a:cubicBezTo>
                    <a:pt x="1" y="1655"/>
                    <a:pt x="217" y="1805"/>
                    <a:pt x="501" y="1814"/>
                  </a:cubicBezTo>
                  <a:lnTo>
                    <a:pt x="501" y="1819"/>
                  </a:lnTo>
                  <a:lnTo>
                    <a:pt x="501" y="1882"/>
                  </a:lnTo>
                  <a:cubicBezTo>
                    <a:pt x="501" y="1915"/>
                    <a:pt x="540" y="1944"/>
                    <a:pt x="583" y="1944"/>
                  </a:cubicBezTo>
                  <a:cubicBezTo>
                    <a:pt x="621" y="1944"/>
                    <a:pt x="660" y="1915"/>
                    <a:pt x="660" y="1882"/>
                  </a:cubicBezTo>
                  <a:lnTo>
                    <a:pt x="660" y="1809"/>
                  </a:lnTo>
                  <a:cubicBezTo>
                    <a:pt x="924" y="1766"/>
                    <a:pt x="1107" y="1598"/>
                    <a:pt x="1107" y="1309"/>
                  </a:cubicBezTo>
                  <a:cubicBezTo>
                    <a:pt x="1107" y="987"/>
                    <a:pt x="872" y="881"/>
                    <a:pt x="660" y="804"/>
                  </a:cubicBezTo>
                  <a:lnTo>
                    <a:pt x="660" y="385"/>
                  </a:lnTo>
                  <a:cubicBezTo>
                    <a:pt x="819" y="395"/>
                    <a:pt x="872" y="472"/>
                    <a:pt x="939" y="472"/>
                  </a:cubicBezTo>
                  <a:cubicBezTo>
                    <a:pt x="1026" y="472"/>
                    <a:pt x="1064" y="361"/>
                    <a:pt x="1064" y="308"/>
                  </a:cubicBezTo>
                  <a:cubicBezTo>
                    <a:pt x="1064" y="173"/>
                    <a:pt x="814" y="125"/>
                    <a:pt x="660" y="121"/>
                  </a:cubicBezTo>
                  <a:lnTo>
                    <a:pt x="660" y="63"/>
                  </a:lnTo>
                  <a:cubicBezTo>
                    <a:pt x="660" y="29"/>
                    <a:pt x="626" y="0"/>
                    <a:pt x="5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3" name="Google Shape;14051;p90">
              <a:extLst>
                <a:ext uri="{FF2B5EF4-FFF2-40B4-BE49-F238E27FC236}">
                  <a16:creationId xmlns:a16="http://schemas.microsoft.com/office/drawing/2014/main" id="{B1944930-8CD4-4A36-876C-958A700629E0}"/>
                </a:ext>
              </a:extLst>
            </p:cNvPr>
            <p:cNvSpPr/>
            <p:nvPr/>
          </p:nvSpPr>
          <p:spPr>
            <a:xfrm>
              <a:off x="6012148" y="3875352"/>
              <a:ext cx="29060" cy="51012"/>
            </a:xfrm>
            <a:custGeom>
              <a:avLst/>
              <a:gdLst/>
              <a:ahLst/>
              <a:cxnLst/>
              <a:rect l="l" t="t" r="r" b="b"/>
              <a:pathLst>
                <a:path w="1108" h="1945" extrusionOk="0">
                  <a:moveTo>
                    <a:pt x="520" y="395"/>
                  </a:moveTo>
                  <a:lnTo>
                    <a:pt x="520" y="751"/>
                  </a:lnTo>
                  <a:cubicBezTo>
                    <a:pt x="410" y="708"/>
                    <a:pt x="333" y="664"/>
                    <a:pt x="333" y="558"/>
                  </a:cubicBezTo>
                  <a:cubicBezTo>
                    <a:pt x="333" y="467"/>
                    <a:pt x="400" y="414"/>
                    <a:pt x="520" y="395"/>
                  </a:cubicBezTo>
                  <a:close/>
                  <a:moveTo>
                    <a:pt x="641" y="1121"/>
                  </a:moveTo>
                  <a:cubicBezTo>
                    <a:pt x="742" y="1165"/>
                    <a:pt x="819" y="1227"/>
                    <a:pt x="819" y="1338"/>
                  </a:cubicBezTo>
                  <a:cubicBezTo>
                    <a:pt x="819" y="1449"/>
                    <a:pt x="746" y="1511"/>
                    <a:pt x="641" y="1530"/>
                  </a:cubicBezTo>
                  <a:lnTo>
                    <a:pt x="641" y="1121"/>
                  </a:lnTo>
                  <a:close/>
                  <a:moveTo>
                    <a:pt x="583" y="0"/>
                  </a:moveTo>
                  <a:cubicBezTo>
                    <a:pt x="535" y="0"/>
                    <a:pt x="501" y="34"/>
                    <a:pt x="501" y="63"/>
                  </a:cubicBezTo>
                  <a:lnTo>
                    <a:pt x="501" y="130"/>
                  </a:lnTo>
                  <a:cubicBezTo>
                    <a:pt x="265" y="159"/>
                    <a:pt x="44" y="284"/>
                    <a:pt x="44" y="587"/>
                  </a:cubicBezTo>
                  <a:cubicBezTo>
                    <a:pt x="44" y="890"/>
                    <a:pt x="285" y="982"/>
                    <a:pt x="501" y="1064"/>
                  </a:cubicBezTo>
                  <a:lnTo>
                    <a:pt x="501" y="1535"/>
                  </a:lnTo>
                  <a:cubicBezTo>
                    <a:pt x="294" y="1511"/>
                    <a:pt x="222" y="1357"/>
                    <a:pt x="131" y="1357"/>
                  </a:cubicBezTo>
                  <a:cubicBezTo>
                    <a:pt x="63" y="1357"/>
                    <a:pt x="1" y="1453"/>
                    <a:pt x="1" y="1521"/>
                  </a:cubicBezTo>
                  <a:cubicBezTo>
                    <a:pt x="1" y="1655"/>
                    <a:pt x="217" y="1805"/>
                    <a:pt x="501" y="1814"/>
                  </a:cubicBezTo>
                  <a:lnTo>
                    <a:pt x="501" y="1819"/>
                  </a:lnTo>
                  <a:lnTo>
                    <a:pt x="501" y="1882"/>
                  </a:lnTo>
                  <a:cubicBezTo>
                    <a:pt x="501" y="1915"/>
                    <a:pt x="540" y="1944"/>
                    <a:pt x="583" y="1944"/>
                  </a:cubicBezTo>
                  <a:cubicBezTo>
                    <a:pt x="621" y="1944"/>
                    <a:pt x="660" y="1915"/>
                    <a:pt x="660" y="1882"/>
                  </a:cubicBezTo>
                  <a:lnTo>
                    <a:pt x="660" y="1809"/>
                  </a:lnTo>
                  <a:cubicBezTo>
                    <a:pt x="924" y="1766"/>
                    <a:pt x="1107" y="1598"/>
                    <a:pt x="1107" y="1309"/>
                  </a:cubicBezTo>
                  <a:cubicBezTo>
                    <a:pt x="1107" y="987"/>
                    <a:pt x="872" y="881"/>
                    <a:pt x="660" y="804"/>
                  </a:cubicBezTo>
                  <a:lnTo>
                    <a:pt x="660" y="385"/>
                  </a:lnTo>
                  <a:cubicBezTo>
                    <a:pt x="819" y="395"/>
                    <a:pt x="872" y="472"/>
                    <a:pt x="939" y="472"/>
                  </a:cubicBezTo>
                  <a:cubicBezTo>
                    <a:pt x="1026" y="472"/>
                    <a:pt x="1064" y="361"/>
                    <a:pt x="1064" y="308"/>
                  </a:cubicBezTo>
                  <a:cubicBezTo>
                    <a:pt x="1064" y="173"/>
                    <a:pt x="814" y="125"/>
                    <a:pt x="660" y="121"/>
                  </a:cubicBezTo>
                  <a:lnTo>
                    <a:pt x="660" y="63"/>
                  </a:lnTo>
                  <a:cubicBezTo>
                    <a:pt x="660" y="29"/>
                    <a:pt x="626" y="0"/>
                    <a:pt x="5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4" name="Google Shape;14052;p90">
              <a:extLst>
                <a:ext uri="{FF2B5EF4-FFF2-40B4-BE49-F238E27FC236}">
                  <a16:creationId xmlns:a16="http://schemas.microsoft.com/office/drawing/2014/main" id="{F7A4ECC9-80E2-4D14-82CC-49333942F616}"/>
                </a:ext>
              </a:extLst>
            </p:cNvPr>
            <p:cNvSpPr/>
            <p:nvPr/>
          </p:nvSpPr>
          <p:spPr>
            <a:xfrm>
              <a:off x="5888092" y="3877738"/>
              <a:ext cx="108818" cy="108818"/>
            </a:xfrm>
            <a:custGeom>
              <a:avLst/>
              <a:gdLst/>
              <a:ahLst/>
              <a:cxnLst/>
              <a:rect l="l" t="t" r="r" b="b"/>
              <a:pathLst>
                <a:path w="4149" h="4149" extrusionOk="0">
                  <a:moveTo>
                    <a:pt x="2075" y="1"/>
                  </a:moveTo>
                  <a:cubicBezTo>
                    <a:pt x="929" y="1"/>
                    <a:pt x="1" y="929"/>
                    <a:pt x="1" y="2075"/>
                  </a:cubicBezTo>
                  <a:cubicBezTo>
                    <a:pt x="1" y="3220"/>
                    <a:pt x="929" y="4148"/>
                    <a:pt x="2075" y="4148"/>
                  </a:cubicBezTo>
                  <a:cubicBezTo>
                    <a:pt x="3220" y="4148"/>
                    <a:pt x="4148" y="3220"/>
                    <a:pt x="4148" y="2075"/>
                  </a:cubicBezTo>
                  <a:cubicBezTo>
                    <a:pt x="4148" y="929"/>
                    <a:pt x="3220" y="1"/>
                    <a:pt x="2075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5" name="Google Shape;14053;p90">
              <a:extLst>
                <a:ext uri="{FF2B5EF4-FFF2-40B4-BE49-F238E27FC236}">
                  <a16:creationId xmlns:a16="http://schemas.microsoft.com/office/drawing/2014/main" id="{40D02C3A-C45A-411D-B19D-C1E54FB57235}"/>
                </a:ext>
              </a:extLst>
            </p:cNvPr>
            <p:cNvSpPr/>
            <p:nvPr/>
          </p:nvSpPr>
          <p:spPr>
            <a:xfrm>
              <a:off x="5887961" y="3877765"/>
              <a:ext cx="61503" cy="108765"/>
            </a:xfrm>
            <a:custGeom>
              <a:avLst/>
              <a:gdLst/>
              <a:ahLst/>
              <a:cxnLst/>
              <a:rect l="l" t="t" r="r" b="b"/>
              <a:pathLst>
                <a:path w="2345" h="4147" extrusionOk="0">
                  <a:moveTo>
                    <a:pt x="2070" y="1"/>
                  </a:moveTo>
                  <a:cubicBezTo>
                    <a:pt x="945" y="1"/>
                    <a:pt x="1" y="916"/>
                    <a:pt x="1" y="2074"/>
                  </a:cubicBezTo>
                  <a:cubicBezTo>
                    <a:pt x="1" y="3231"/>
                    <a:pt x="945" y="4146"/>
                    <a:pt x="2070" y="4146"/>
                  </a:cubicBezTo>
                  <a:cubicBezTo>
                    <a:pt x="2160" y="4146"/>
                    <a:pt x="2252" y="4140"/>
                    <a:pt x="2344" y="4128"/>
                  </a:cubicBezTo>
                  <a:cubicBezTo>
                    <a:pt x="1310" y="3993"/>
                    <a:pt x="540" y="3113"/>
                    <a:pt x="540" y="2074"/>
                  </a:cubicBezTo>
                  <a:cubicBezTo>
                    <a:pt x="540" y="1034"/>
                    <a:pt x="1314" y="154"/>
                    <a:pt x="2344" y="19"/>
                  </a:cubicBezTo>
                  <a:cubicBezTo>
                    <a:pt x="2252" y="7"/>
                    <a:pt x="2160" y="1"/>
                    <a:pt x="2070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6" name="Google Shape;14054;p90">
              <a:extLst>
                <a:ext uri="{FF2B5EF4-FFF2-40B4-BE49-F238E27FC236}">
                  <a16:creationId xmlns:a16="http://schemas.microsoft.com/office/drawing/2014/main" id="{494CAD90-7E00-44D5-9888-44532F8E785C}"/>
                </a:ext>
              </a:extLst>
            </p:cNvPr>
            <p:cNvSpPr/>
            <p:nvPr/>
          </p:nvSpPr>
          <p:spPr>
            <a:xfrm>
              <a:off x="5905507" y="3895153"/>
              <a:ext cx="73988" cy="73988"/>
            </a:xfrm>
            <a:custGeom>
              <a:avLst/>
              <a:gdLst/>
              <a:ahLst/>
              <a:cxnLst/>
              <a:rect l="l" t="t" r="r" b="b"/>
              <a:pathLst>
                <a:path w="2821" h="2821" extrusionOk="0">
                  <a:moveTo>
                    <a:pt x="1411" y="1"/>
                  </a:moveTo>
                  <a:cubicBezTo>
                    <a:pt x="631" y="1"/>
                    <a:pt x="1" y="631"/>
                    <a:pt x="1" y="1411"/>
                  </a:cubicBezTo>
                  <a:cubicBezTo>
                    <a:pt x="1" y="2190"/>
                    <a:pt x="631" y="2820"/>
                    <a:pt x="1411" y="2820"/>
                  </a:cubicBezTo>
                  <a:cubicBezTo>
                    <a:pt x="2190" y="2820"/>
                    <a:pt x="2820" y="2190"/>
                    <a:pt x="2820" y="1411"/>
                  </a:cubicBezTo>
                  <a:cubicBezTo>
                    <a:pt x="2820" y="631"/>
                    <a:pt x="2190" y="1"/>
                    <a:pt x="1411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7" name="Google Shape;14055;p90">
              <a:extLst>
                <a:ext uri="{FF2B5EF4-FFF2-40B4-BE49-F238E27FC236}">
                  <a16:creationId xmlns:a16="http://schemas.microsoft.com/office/drawing/2014/main" id="{439E2A1D-F928-4793-9067-3C9989A7487B}"/>
                </a:ext>
              </a:extLst>
            </p:cNvPr>
            <p:cNvSpPr/>
            <p:nvPr/>
          </p:nvSpPr>
          <p:spPr>
            <a:xfrm>
              <a:off x="5905376" y="3895075"/>
              <a:ext cx="44324" cy="74066"/>
            </a:xfrm>
            <a:custGeom>
              <a:avLst/>
              <a:gdLst/>
              <a:ahLst/>
              <a:cxnLst/>
              <a:rect l="l" t="t" r="r" b="b"/>
              <a:pathLst>
                <a:path w="1690" h="2824" extrusionOk="0">
                  <a:moveTo>
                    <a:pt x="1412" y="0"/>
                  </a:moveTo>
                  <a:cubicBezTo>
                    <a:pt x="649" y="0"/>
                    <a:pt x="1" y="619"/>
                    <a:pt x="1" y="1414"/>
                  </a:cubicBezTo>
                  <a:cubicBezTo>
                    <a:pt x="1" y="2206"/>
                    <a:pt x="646" y="2823"/>
                    <a:pt x="1405" y="2823"/>
                  </a:cubicBezTo>
                  <a:cubicBezTo>
                    <a:pt x="1499" y="2823"/>
                    <a:pt x="1594" y="2814"/>
                    <a:pt x="1690" y="2794"/>
                  </a:cubicBezTo>
                  <a:cubicBezTo>
                    <a:pt x="1026" y="2665"/>
                    <a:pt x="554" y="2087"/>
                    <a:pt x="554" y="1414"/>
                  </a:cubicBezTo>
                  <a:cubicBezTo>
                    <a:pt x="554" y="740"/>
                    <a:pt x="1026" y="162"/>
                    <a:pt x="1690" y="28"/>
                  </a:cubicBezTo>
                  <a:cubicBezTo>
                    <a:pt x="1596" y="9"/>
                    <a:pt x="1503" y="0"/>
                    <a:pt x="1412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8" name="Google Shape;14056;p90">
              <a:extLst>
                <a:ext uri="{FF2B5EF4-FFF2-40B4-BE49-F238E27FC236}">
                  <a16:creationId xmlns:a16="http://schemas.microsoft.com/office/drawing/2014/main" id="{624E91F9-9EC1-4DF4-A53F-2C9165920B8D}"/>
                </a:ext>
              </a:extLst>
            </p:cNvPr>
            <p:cNvSpPr/>
            <p:nvPr/>
          </p:nvSpPr>
          <p:spPr>
            <a:xfrm>
              <a:off x="5972387" y="3845951"/>
              <a:ext cx="108818" cy="108792"/>
            </a:xfrm>
            <a:custGeom>
              <a:avLst/>
              <a:gdLst/>
              <a:ahLst/>
              <a:cxnLst/>
              <a:rect l="l" t="t" r="r" b="b"/>
              <a:pathLst>
                <a:path w="4149" h="4148" extrusionOk="0">
                  <a:moveTo>
                    <a:pt x="2075" y="0"/>
                  </a:moveTo>
                  <a:cubicBezTo>
                    <a:pt x="930" y="0"/>
                    <a:pt x="1" y="929"/>
                    <a:pt x="1" y="2074"/>
                  </a:cubicBezTo>
                  <a:cubicBezTo>
                    <a:pt x="1" y="3219"/>
                    <a:pt x="930" y="4148"/>
                    <a:pt x="2075" y="4148"/>
                  </a:cubicBezTo>
                  <a:cubicBezTo>
                    <a:pt x="3220" y="4148"/>
                    <a:pt x="4149" y="3219"/>
                    <a:pt x="4149" y="2074"/>
                  </a:cubicBezTo>
                  <a:cubicBezTo>
                    <a:pt x="4149" y="929"/>
                    <a:pt x="3220" y="0"/>
                    <a:pt x="2075" y="0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9" name="Google Shape;14057;p90">
              <a:extLst>
                <a:ext uri="{FF2B5EF4-FFF2-40B4-BE49-F238E27FC236}">
                  <a16:creationId xmlns:a16="http://schemas.microsoft.com/office/drawing/2014/main" id="{BC3BA245-0861-496F-BEFB-A906993EFF1C}"/>
                </a:ext>
              </a:extLst>
            </p:cNvPr>
            <p:cNvSpPr/>
            <p:nvPr/>
          </p:nvSpPr>
          <p:spPr>
            <a:xfrm>
              <a:off x="5972282" y="3845977"/>
              <a:ext cx="61477" cy="108739"/>
            </a:xfrm>
            <a:custGeom>
              <a:avLst/>
              <a:gdLst/>
              <a:ahLst/>
              <a:cxnLst/>
              <a:rect l="l" t="t" r="r" b="b"/>
              <a:pathLst>
                <a:path w="2344" h="4146" extrusionOk="0">
                  <a:moveTo>
                    <a:pt x="2069" y="0"/>
                  </a:moveTo>
                  <a:cubicBezTo>
                    <a:pt x="944" y="0"/>
                    <a:pt x="0" y="915"/>
                    <a:pt x="0" y="2073"/>
                  </a:cubicBezTo>
                  <a:cubicBezTo>
                    <a:pt x="0" y="3235"/>
                    <a:pt x="944" y="4146"/>
                    <a:pt x="2068" y="4146"/>
                  </a:cubicBezTo>
                  <a:cubicBezTo>
                    <a:pt x="2159" y="4146"/>
                    <a:pt x="2251" y="4140"/>
                    <a:pt x="2343" y="4128"/>
                  </a:cubicBezTo>
                  <a:cubicBezTo>
                    <a:pt x="1314" y="3993"/>
                    <a:pt x="539" y="3117"/>
                    <a:pt x="539" y="2073"/>
                  </a:cubicBezTo>
                  <a:cubicBezTo>
                    <a:pt x="539" y="1034"/>
                    <a:pt x="1314" y="153"/>
                    <a:pt x="2343" y="18"/>
                  </a:cubicBezTo>
                  <a:cubicBezTo>
                    <a:pt x="2251" y="6"/>
                    <a:pt x="2159" y="0"/>
                    <a:pt x="2069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0" name="Google Shape;14058;p90">
              <a:extLst>
                <a:ext uri="{FF2B5EF4-FFF2-40B4-BE49-F238E27FC236}">
                  <a16:creationId xmlns:a16="http://schemas.microsoft.com/office/drawing/2014/main" id="{552C1267-CDE9-490C-8457-F6750F4D5865}"/>
                </a:ext>
              </a:extLst>
            </p:cNvPr>
            <p:cNvSpPr/>
            <p:nvPr/>
          </p:nvSpPr>
          <p:spPr>
            <a:xfrm>
              <a:off x="5989802" y="3863366"/>
              <a:ext cx="73988" cy="73962"/>
            </a:xfrm>
            <a:custGeom>
              <a:avLst/>
              <a:gdLst/>
              <a:ahLst/>
              <a:cxnLst/>
              <a:rect l="l" t="t" r="r" b="b"/>
              <a:pathLst>
                <a:path w="2821" h="2820" extrusionOk="0">
                  <a:moveTo>
                    <a:pt x="1411" y="0"/>
                  </a:moveTo>
                  <a:cubicBezTo>
                    <a:pt x="631" y="0"/>
                    <a:pt x="1" y="630"/>
                    <a:pt x="1" y="1410"/>
                  </a:cubicBezTo>
                  <a:cubicBezTo>
                    <a:pt x="1" y="2189"/>
                    <a:pt x="631" y="2820"/>
                    <a:pt x="1411" y="2820"/>
                  </a:cubicBezTo>
                  <a:cubicBezTo>
                    <a:pt x="2190" y="2820"/>
                    <a:pt x="2821" y="2189"/>
                    <a:pt x="2821" y="1410"/>
                  </a:cubicBezTo>
                  <a:cubicBezTo>
                    <a:pt x="2821" y="630"/>
                    <a:pt x="2190" y="0"/>
                    <a:pt x="1411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1" name="Google Shape;14059;p90">
              <a:extLst>
                <a:ext uri="{FF2B5EF4-FFF2-40B4-BE49-F238E27FC236}">
                  <a16:creationId xmlns:a16="http://schemas.microsoft.com/office/drawing/2014/main" id="{BDC621BE-4B9D-4C5C-B944-93916F906205}"/>
                </a:ext>
              </a:extLst>
            </p:cNvPr>
            <p:cNvSpPr/>
            <p:nvPr/>
          </p:nvSpPr>
          <p:spPr>
            <a:xfrm>
              <a:off x="5989697" y="3863366"/>
              <a:ext cx="44324" cy="74066"/>
            </a:xfrm>
            <a:custGeom>
              <a:avLst/>
              <a:gdLst/>
              <a:ahLst/>
              <a:cxnLst/>
              <a:rect l="l" t="t" r="r" b="b"/>
              <a:pathLst>
                <a:path w="1690" h="2824" extrusionOk="0">
                  <a:moveTo>
                    <a:pt x="1405" y="0"/>
                  </a:moveTo>
                  <a:cubicBezTo>
                    <a:pt x="645" y="0"/>
                    <a:pt x="0" y="617"/>
                    <a:pt x="0" y="1410"/>
                  </a:cubicBezTo>
                  <a:cubicBezTo>
                    <a:pt x="0" y="2205"/>
                    <a:pt x="649" y="2823"/>
                    <a:pt x="1411" y="2823"/>
                  </a:cubicBezTo>
                  <a:cubicBezTo>
                    <a:pt x="1502" y="2823"/>
                    <a:pt x="1595" y="2814"/>
                    <a:pt x="1689" y="2796"/>
                  </a:cubicBezTo>
                  <a:cubicBezTo>
                    <a:pt x="1030" y="2666"/>
                    <a:pt x="553" y="2084"/>
                    <a:pt x="553" y="1410"/>
                  </a:cubicBezTo>
                  <a:cubicBezTo>
                    <a:pt x="553" y="736"/>
                    <a:pt x="1030" y="159"/>
                    <a:pt x="1689" y="29"/>
                  </a:cubicBezTo>
                  <a:cubicBezTo>
                    <a:pt x="1593" y="10"/>
                    <a:pt x="1498" y="0"/>
                    <a:pt x="1405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2" name="Google Shape;14060;p90">
              <a:extLst>
                <a:ext uri="{FF2B5EF4-FFF2-40B4-BE49-F238E27FC236}">
                  <a16:creationId xmlns:a16="http://schemas.microsoft.com/office/drawing/2014/main" id="{3337E50C-7BFE-45AA-8428-8616DEAAE1EA}"/>
                </a:ext>
              </a:extLst>
            </p:cNvPr>
            <p:cNvSpPr/>
            <p:nvPr/>
          </p:nvSpPr>
          <p:spPr>
            <a:xfrm>
              <a:off x="5781976" y="4027550"/>
              <a:ext cx="122430" cy="137904"/>
            </a:xfrm>
            <a:custGeom>
              <a:avLst/>
              <a:gdLst/>
              <a:ahLst/>
              <a:cxnLst/>
              <a:rect l="l" t="t" r="r" b="b"/>
              <a:pathLst>
                <a:path w="4668" h="5258" extrusionOk="0">
                  <a:moveTo>
                    <a:pt x="3104" y="0"/>
                  </a:moveTo>
                  <a:lnTo>
                    <a:pt x="221" y="1088"/>
                  </a:lnTo>
                  <a:cubicBezTo>
                    <a:pt x="72" y="1145"/>
                    <a:pt x="0" y="1309"/>
                    <a:pt x="53" y="1453"/>
                  </a:cubicBezTo>
                  <a:lnTo>
                    <a:pt x="1419" y="5072"/>
                  </a:lnTo>
                  <a:cubicBezTo>
                    <a:pt x="1461" y="5188"/>
                    <a:pt x="1569" y="5257"/>
                    <a:pt x="1686" y="5257"/>
                  </a:cubicBezTo>
                  <a:cubicBezTo>
                    <a:pt x="1719" y="5257"/>
                    <a:pt x="1752" y="5252"/>
                    <a:pt x="1785" y="5240"/>
                  </a:cubicBezTo>
                  <a:lnTo>
                    <a:pt x="4667" y="4153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3" name="Google Shape;14061;p90">
              <a:extLst>
                <a:ext uri="{FF2B5EF4-FFF2-40B4-BE49-F238E27FC236}">
                  <a16:creationId xmlns:a16="http://schemas.microsoft.com/office/drawing/2014/main" id="{3A99E9A6-C51F-4493-82F3-344AAEB9F635}"/>
                </a:ext>
              </a:extLst>
            </p:cNvPr>
            <p:cNvSpPr/>
            <p:nvPr/>
          </p:nvSpPr>
          <p:spPr>
            <a:xfrm>
              <a:off x="5815783" y="4120684"/>
              <a:ext cx="88623" cy="44770"/>
            </a:xfrm>
            <a:custGeom>
              <a:avLst/>
              <a:gdLst/>
              <a:ahLst/>
              <a:cxnLst/>
              <a:rect l="l" t="t" r="r" b="b"/>
              <a:pathLst>
                <a:path w="3379" h="1707" extrusionOk="0">
                  <a:moveTo>
                    <a:pt x="3152" y="0"/>
                  </a:moveTo>
                  <a:lnTo>
                    <a:pt x="3099" y="19"/>
                  </a:lnTo>
                  <a:lnTo>
                    <a:pt x="1" y="1184"/>
                  </a:lnTo>
                  <a:lnTo>
                    <a:pt x="130" y="1521"/>
                  </a:lnTo>
                  <a:cubicBezTo>
                    <a:pt x="172" y="1637"/>
                    <a:pt x="280" y="1706"/>
                    <a:pt x="397" y="1706"/>
                  </a:cubicBezTo>
                  <a:cubicBezTo>
                    <a:pt x="430" y="1706"/>
                    <a:pt x="463" y="1701"/>
                    <a:pt x="496" y="1689"/>
                  </a:cubicBezTo>
                  <a:lnTo>
                    <a:pt x="3378" y="602"/>
                  </a:lnTo>
                  <a:lnTo>
                    <a:pt x="3152" y="0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4" name="Google Shape;14062;p90">
              <a:extLst>
                <a:ext uri="{FF2B5EF4-FFF2-40B4-BE49-F238E27FC236}">
                  <a16:creationId xmlns:a16="http://schemas.microsoft.com/office/drawing/2014/main" id="{FCBBC857-C31B-4C80-A391-A2A2281D7F63}"/>
                </a:ext>
              </a:extLst>
            </p:cNvPr>
            <p:cNvSpPr/>
            <p:nvPr/>
          </p:nvSpPr>
          <p:spPr>
            <a:xfrm>
              <a:off x="5900340" y="3964840"/>
              <a:ext cx="238277" cy="147399"/>
            </a:xfrm>
            <a:custGeom>
              <a:avLst/>
              <a:gdLst/>
              <a:ahLst/>
              <a:cxnLst/>
              <a:rect l="l" t="t" r="r" b="b"/>
              <a:pathLst>
                <a:path w="9085" h="5620" extrusionOk="0">
                  <a:moveTo>
                    <a:pt x="8081" y="0"/>
                  </a:moveTo>
                  <a:cubicBezTo>
                    <a:pt x="7717" y="0"/>
                    <a:pt x="7423" y="292"/>
                    <a:pt x="7386" y="322"/>
                  </a:cubicBezTo>
                  <a:lnTo>
                    <a:pt x="5005" y="2300"/>
                  </a:lnTo>
                  <a:cubicBezTo>
                    <a:pt x="5005" y="2300"/>
                    <a:pt x="4971" y="1621"/>
                    <a:pt x="4254" y="1621"/>
                  </a:cubicBezTo>
                  <a:cubicBezTo>
                    <a:pt x="3688" y="1621"/>
                    <a:pt x="3263" y="1619"/>
                    <a:pt x="2934" y="1619"/>
                  </a:cubicBezTo>
                  <a:cubicBezTo>
                    <a:pt x="2114" y="1619"/>
                    <a:pt x="1898" y="1636"/>
                    <a:pt x="1588" y="1756"/>
                  </a:cubicBezTo>
                  <a:lnTo>
                    <a:pt x="0" y="2410"/>
                  </a:lnTo>
                  <a:lnTo>
                    <a:pt x="1213" y="5620"/>
                  </a:lnTo>
                  <a:cubicBezTo>
                    <a:pt x="2174" y="5219"/>
                    <a:pt x="2105" y="5173"/>
                    <a:pt x="3079" y="5173"/>
                  </a:cubicBezTo>
                  <a:cubicBezTo>
                    <a:pt x="3367" y="5173"/>
                    <a:pt x="3748" y="5177"/>
                    <a:pt x="4273" y="5177"/>
                  </a:cubicBezTo>
                  <a:cubicBezTo>
                    <a:pt x="4543" y="5163"/>
                    <a:pt x="5149" y="5071"/>
                    <a:pt x="5606" y="4547"/>
                  </a:cubicBezTo>
                  <a:lnTo>
                    <a:pt x="8541" y="1400"/>
                  </a:lnTo>
                  <a:cubicBezTo>
                    <a:pt x="8633" y="1289"/>
                    <a:pt x="9085" y="707"/>
                    <a:pt x="8580" y="211"/>
                  </a:cubicBezTo>
                  <a:cubicBezTo>
                    <a:pt x="8411" y="55"/>
                    <a:pt x="8239" y="0"/>
                    <a:pt x="8081" y="0"/>
                  </a:cubicBezTo>
                  <a:close/>
                </a:path>
              </a:pathLst>
            </a:custGeom>
            <a:solidFill>
              <a:srgbClr val="C6CF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5" name="Google Shape;14063;p90">
              <a:extLst>
                <a:ext uri="{FF2B5EF4-FFF2-40B4-BE49-F238E27FC236}">
                  <a16:creationId xmlns:a16="http://schemas.microsoft.com/office/drawing/2014/main" id="{C98C300F-1FB5-4138-8688-A3CCB84589B8}"/>
                </a:ext>
              </a:extLst>
            </p:cNvPr>
            <p:cNvSpPr/>
            <p:nvPr/>
          </p:nvSpPr>
          <p:spPr>
            <a:xfrm>
              <a:off x="5900471" y="4021098"/>
              <a:ext cx="48364" cy="91141"/>
            </a:xfrm>
            <a:custGeom>
              <a:avLst/>
              <a:gdLst/>
              <a:ahLst/>
              <a:cxnLst/>
              <a:rect l="l" t="t" r="r" b="b"/>
              <a:pathLst>
                <a:path w="1844" h="3475" extrusionOk="0">
                  <a:moveTo>
                    <a:pt x="635" y="1"/>
                  </a:moveTo>
                  <a:lnTo>
                    <a:pt x="0" y="265"/>
                  </a:lnTo>
                  <a:lnTo>
                    <a:pt x="1208" y="3475"/>
                  </a:lnTo>
                  <a:lnTo>
                    <a:pt x="1843" y="3210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6" name="Google Shape;14064;p90">
              <a:extLst>
                <a:ext uri="{FF2B5EF4-FFF2-40B4-BE49-F238E27FC236}">
                  <a16:creationId xmlns:a16="http://schemas.microsoft.com/office/drawing/2014/main" id="{E1DC0C4F-5314-4440-B718-D090624EFF67}"/>
                </a:ext>
              </a:extLst>
            </p:cNvPr>
            <p:cNvSpPr/>
            <p:nvPr/>
          </p:nvSpPr>
          <p:spPr>
            <a:xfrm>
              <a:off x="5861970" y="4016980"/>
              <a:ext cx="74617" cy="119991"/>
            </a:xfrm>
            <a:custGeom>
              <a:avLst/>
              <a:gdLst/>
              <a:ahLst/>
              <a:cxnLst/>
              <a:rect l="l" t="t" r="r" b="b"/>
              <a:pathLst>
                <a:path w="2845" h="4575" extrusionOk="0">
                  <a:moveTo>
                    <a:pt x="1175" y="0"/>
                  </a:moveTo>
                  <a:cubicBezTo>
                    <a:pt x="1145" y="0"/>
                    <a:pt x="1114" y="6"/>
                    <a:pt x="1083" y="18"/>
                  </a:cubicBezTo>
                  <a:lnTo>
                    <a:pt x="1" y="422"/>
                  </a:lnTo>
                  <a:lnTo>
                    <a:pt x="1564" y="4575"/>
                  </a:lnTo>
                  <a:lnTo>
                    <a:pt x="2647" y="4166"/>
                  </a:lnTo>
                  <a:cubicBezTo>
                    <a:pt x="2777" y="4118"/>
                    <a:pt x="2844" y="3973"/>
                    <a:pt x="2796" y="3844"/>
                  </a:cubicBezTo>
                  <a:lnTo>
                    <a:pt x="1411" y="163"/>
                  </a:lnTo>
                  <a:cubicBezTo>
                    <a:pt x="1370" y="63"/>
                    <a:pt x="1276" y="0"/>
                    <a:pt x="1175" y="0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7" name="Google Shape;14065;p90">
              <a:extLst>
                <a:ext uri="{FF2B5EF4-FFF2-40B4-BE49-F238E27FC236}">
                  <a16:creationId xmlns:a16="http://schemas.microsoft.com/office/drawing/2014/main" id="{1A16C7AC-49CA-4990-90C4-B6929F429DF2}"/>
                </a:ext>
              </a:extLst>
            </p:cNvPr>
            <p:cNvSpPr/>
            <p:nvPr/>
          </p:nvSpPr>
          <p:spPr>
            <a:xfrm>
              <a:off x="5897193" y="4107177"/>
              <a:ext cx="39394" cy="29690"/>
            </a:xfrm>
            <a:custGeom>
              <a:avLst/>
              <a:gdLst/>
              <a:ahLst/>
              <a:cxnLst/>
              <a:rect l="l" t="t" r="r" b="b"/>
              <a:pathLst>
                <a:path w="1502" h="1132" extrusionOk="0">
                  <a:moveTo>
                    <a:pt x="1299" y="0"/>
                  </a:moveTo>
                  <a:cubicBezTo>
                    <a:pt x="1270" y="39"/>
                    <a:pt x="1227" y="68"/>
                    <a:pt x="1184" y="87"/>
                  </a:cubicBezTo>
                  <a:lnTo>
                    <a:pt x="0" y="530"/>
                  </a:lnTo>
                  <a:lnTo>
                    <a:pt x="226" y="1131"/>
                  </a:lnTo>
                  <a:lnTo>
                    <a:pt x="1309" y="727"/>
                  </a:lnTo>
                  <a:cubicBezTo>
                    <a:pt x="1434" y="674"/>
                    <a:pt x="1501" y="534"/>
                    <a:pt x="1453" y="405"/>
                  </a:cubicBezTo>
                  <a:lnTo>
                    <a:pt x="1299" y="0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8" name="Google Shape;14066;p90">
              <a:extLst>
                <a:ext uri="{FF2B5EF4-FFF2-40B4-BE49-F238E27FC236}">
                  <a16:creationId xmlns:a16="http://schemas.microsoft.com/office/drawing/2014/main" id="{4995FEFD-C553-4AD9-9367-7BDA418A0FA1}"/>
                </a:ext>
              </a:extLst>
            </p:cNvPr>
            <p:cNvSpPr/>
            <p:nvPr/>
          </p:nvSpPr>
          <p:spPr>
            <a:xfrm>
              <a:off x="5927722" y="3906903"/>
              <a:ext cx="29427" cy="50750"/>
            </a:xfrm>
            <a:custGeom>
              <a:avLst/>
              <a:gdLst/>
              <a:ahLst/>
              <a:cxnLst/>
              <a:rect l="l" t="t" r="r" b="b"/>
              <a:pathLst>
                <a:path w="1122" h="1935" extrusionOk="0">
                  <a:moveTo>
                    <a:pt x="535" y="385"/>
                  </a:moveTo>
                  <a:lnTo>
                    <a:pt x="535" y="746"/>
                  </a:lnTo>
                  <a:cubicBezTo>
                    <a:pt x="390" y="688"/>
                    <a:pt x="342" y="640"/>
                    <a:pt x="342" y="554"/>
                  </a:cubicBezTo>
                  <a:cubicBezTo>
                    <a:pt x="342" y="448"/>
                    <a:pt x="429" y="404"/>
                    <a:pt x="535" y="385"/>
                  </a:cubicBezTo>
                  <a:close/>
                  <a:moveTo>
                    <a:pt x="655" y="1116"/>
                  </a:moveTo>
                  <a:cubicBezTo>
                    <a:pt x="799" y="1179"/>
                    <a:pt x="828" y="1251"/>
                    <a:pt x="828" y="1333"/>
                  </a:cubicBezTo>
                  <a:cubicBezTo>
                    <a:pt x="828" y="1444"/>
                    <a:pt x="761" y="1501"/>
                    <a:pt x="655" y="1525"/>
                  </a:cubicBezTo>
                  <a:lnTo>
                    <a:pt x="655" y="1116"/>
                  </a:lnTo>
                  <a:close/>
                  <a:moveTo>
                    <a:pt x="592" y="0"/>
                  </a:moveTo>
                  <a:cubicBezTo>
                    <a:pt x="554" y="0"/>
                    <a:pt x="511" y="24"/>
                    <a:pt x="511" y="63"/>
                  </a:cubicBezTo>
                  <a:lnTo>
                    <a:pt x="511" y="125"/>
                  </a:lnTo>
                  <a:cubicBezTo>
                    <a:pt x="236" y="164"/>
                    <a:pt x="54" y="313"/>
                    <a:pt x="54" y="587"/>
                  </a:cubicBezTo>
                  <a:cubicBezTo>
                    <a:pt x="54" y="876"/>
                    <a:pt x="270" y="967"/>
                    <a:pt x="511" y="1064"/>
                  </a:cubicBezTo>
                  <a:lnTo>
                    <a:pt x="511" y="1525"/>
                  </a:lnTo>
                  <a:cubicBezTo>
                    <a:pt x="390" y="1511"/>
                    <a:pt x="333" y="1468"/>
                    <a:pt x="212" y="1372"/>
                  </a:cubicBezTo>
                  <a:cubicBezTo>
                    <a:pt x="193" y="1355"/>
                    <a:pt x="169" y="1348"/>
                    <a:pt x="147" y="1348"/>
                  </a:cubicBezTo>
                  <a:cubicBezTo>
                    <a:pt x="109" y="1348"/>
                    <a:pt x="72" y="1369"/>
                    <a:pt x="54" y="1405"/>
                  </a:cubicBezTo>
                  <a:cubicBezTo>
                    <a:pt x="1" y="1468"/>
                    <a:pt x="1" y="1554"/>
                    <a:pt x="54" y="1617"/>
                  </a:cubicBezTo>
                  <a:cubicBezTo>
                    <a:pt x="145" y="1737"/>
                    <a:pt x="342" y="1805"/>
                    <a:pt x="515" y="1805"/>
                  </a:cubicBezTo>
                  <a:lnTo>
                    <a:pt x="515" y="1872"/>
                  </a:lnTo>
                  <a:cubicBezTo>
                    <a:pt x="515" y="1906"/>
                    <a:pt x="554" y="1934"/>
                    <a:pt x="597" y="1934"/>
                  </a:cubicBezTo>
                  <a:cubicBezTo>
                    <a:pt x="636" y="1934"/>
                    <a:pt x="674" y="1910"/>
                    <a:pt x="674" y="1872"/>
                  </a:cubicBezTo>
                  <a:lnTo>
                    <a:pt x="674" y="1800"/>
                  </a:lnTo>
                  <a:cubicBezTo>
                    <a:pt x="924" y="1761"/>
                    <a:pt x="1122" y="1602"/>
                    <a:pt x="1122" y="1299"/>
                  </a:cubicBezTo>
                  <a:cubicBezTo>
                    <a:pt x="1117" y="1015"/>
                    <a:pt x="939" y="895"/>
                    <a:pt x="674" y="794"/>
                  </a:cubicBezTo>
                  <a:lnTo>
                    <a:pt x="674" y="385"/>
                  </a:lnTo>
                  <a:cubicBezTo>
                    <a:pt x="732" y="385"/>
                    <a:pt x="790" y="404"/>
                    <a:pt x="847" y="433"/>
                  </a:cubicBezTo>
                  <a:cubicBezTo>
                    <a:pt x="872" y="444"/>
                    <a:pt x="912" y="469"/>
                    <a:pt x="954" y="469"/>
                  </a:cubicBezTo>
                  <a:cubicBezTo>
                    <a:pt x="985" y="469"/>
                    <a:pt x="1018" y="455"/>
                    <a:pt x="1045" y="409"/>
                  </a:cubicBezTo>
                  <a:cubicBezTo>
                    <a:pt x="1088" y="351"/>
                    <a:pt x="1083" y="270"/>
                    <a:pt x="1035" y="222"/>
                  </a:cubicBezTo>
                  <a:cubicBezTo>
                    <a:pt x="944" y="145"/>
                    <a:pt x="785" y="120"/>
                    <a:pt x="674" y="120"/>
                  </a:cubicBezTo>
                  <a:lnTo>
                    <a:pt x="674" y="63"/>
                  </a:lnTo>
                  <a:cubicBezTo>
                    <a:pt x="674" y="24"/>
                    <a:pt x="631" y="0"/>
                    <a:pt x="5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9" name="Google Shape;14067;p90">
              <a:extLst>
                <a:ext uri="{FF2B5EF4-FFF2-40B4-BE49-F238E27FC236}">
                  <a16:creationId xmlns:a16="http://schemas.microsoft.com/office/drawing/2014/main" id="{E2D6BC17-DC70-4FCA-B2CE-7C1AC80359AF}"/>
                </a:ext>
              </a:extLst>
            </p:cNvPr>
            <p:cNvSpPr/>
            <p:nvPr/>
          </p:nvSpPr>
          <p:spPr>
            <a:xfrm>
              <a:off x="5970499" y="3857806"/>
              <a:ext cx="98720" cy="84505"/>
            </a:xfrm>
            <a:custGeom>
              <a:avLst/>
              <a:gdLst/>
              <a:ahLst/>
              <a:cxnLst/>
              <a:rect l="l" t="t" r="r" b="b"/>
              <a:pathLst>
                <a:path w="3764" h="3222" extrusionOk="0">
                  <a:moveTo>
                    <a:pt x="2146" y="397"/>
                  </a:moveTo>
                  <a:cubicBezTo>
                    <a:pt x="2768" y="397"/>
                    <a:pt x="3364" y="880"/>
                    <a:pt x="3364" y="1612"/>
                  </a:cubicBezTo>
                  <a:cubicBezTo>
                    <a:pt x="3364" y="2276"/>
                    <a:pt x="2820" y="2820"/>
                    <a:pt x="2152" y="2820"/>
                  </a:cubicBezTo>
                  <a:cubicBezTo>
                    <a:pt x="1074" y="2820"/>
                    <a:pt x="535" y="1516"/>
                    <a:pt x="1295" y="756"/>
                  </a:cubicBezTo>
                  <a:cubicBezTo>
                    <a:pt x="1543" y="508"/>
                    <a:pt x="1847" y="397"/>
                    <a:pt x="2146" y="397"/>
                  </a:cubicBezTo>
                  <a:close/>
                  <a:moveTo>
                    <a:pt x="2152" y="0"/>
                  </a:moveTo>
                  <a:cubicBezTo>
                    <a:pt x="718" y="0"/>
                    <a:pt x="1" y="1733"/>
                    <a:pt x="1011" y="2748"/>
                  </a:cubicBezTo>
                  <a:cubicBezTo>
                    <a:pt x="1321" y="3057"/>
                    <a:pt x="1733" y="3222"/>
                    <a:pt x="2153" y="3222"/>
                  </a:cubicBezTo>
                  <a:cubicBezTo>
                    <a:pt x="2360" y="3222"/>
                    <a:pt x="2569" y="3182"/>
                    <a:pt x="2768" y="3099"/>
                  </a:cubicBezTo>
                  <a:cubicBezTo>
                    <a:pt x="3374" y="2849"/>
                    <a:pt x="3764" y="2262"/>
                    <a:pt x="3764" y="1608"/>
                  </a:cubicBezTo>
                  <a:cubicBezTo>
                    <a:pt x="3764" y="722"/>
                    <a:pt x="3042" y="0"/>
                    <a:pt x="21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0" name="Google Shape;14068;p90">
              <a:extLst>
                <a:ext uri="{FF2B5EF4-FFF2-40B4-BE49-F238E27FC236}">
                  <a16:creationId xmlns:a16="http://schemas.microsoft.com/office/drawing/2014/main" id="{316F0B4F-4511-423F-B0FE-0939CCC14BDC}"/>
                </a:ext>
              </a:extLst>
            </p:cNvPr>
            <p:cNvSpPr/>
            <p:nvPr/>
          </p:nvSpPr>
          <p:spPr>
            <a:xfrm>
              <a:off x="5875109" y="3840390"/>
              <a:ext cx="211184" cy="151097"/>
            </a:xfrm>
            <a:custGeom>
              <a:avLst/>
              <a:gdLst/>
              <a:ahLst/>
              <a:cxnLst/>
              <a:rect l="l" t="t" r="r" b="b"/>
              <a:pathLst>
                <a:path w="8052" h="5761" extrusionOk="0">
                  <a:moveTo>
                    <a:pt x="2573" y="2274"/>
                  </a:moveTo>
                  <a:cubicBezTo>
                    <a:pt x="2967" y="2274"/>
                    <a:pt x="3350" y="2468"/>
                    <a:pt x="3580" y="2815"/>
                  </a:cubicBezTo>
                  <a:cubicBezTo>
                    <a:pt x="3623" y="2988"/>
                    <a:pt x="3691" y="3162"/>
                    <a:pt x="3772" y="3325"/>
                  </a:cubicBezTo>
                  <a:cubicBezTo>
                    <a:pt x="3782" y="3378"/>
                    <a:pt x="3787" y="3431"/>
                    <a:pt x="3787" y="3484"/>
                  </a:cubicBezTo>
                  <a:cubicBezTo>
                    <a:pt x="3787" y="4086"/>
                    <a:pt x="3344" y="4596"/>
                    <a:pt x="2752" y="4682"/>
                  </a:cubicBezTo>
                  <a:cubicBezTo>
                    <a:pt x="2691" y="4692"/>
                    <a:pt x="2630" y="4696"/>
                    <a:pt x="2569" y="4696"/>
                  </a:cubicBezTo>
                  <a:cubicBezTo>
                    <a:pt x="2046" y="4696"/>
                    <a:pt x="1570" y="4353"/>
                    <a:pt x="1415" y="3835"/>
                  </a:cubicBezTo>
                  <a:cubicBezTo>
                    <a:pt x="1242" y="3263"/>
                    <a:pt x="1511" y="2647"/>
                    <a:pt x="2055" y="2392"/>
                  </a:cubicBezTo>
                  <a:cubicBezTo>
                    <a:pt x="2222" y="2312"/>
                    <a:pt x="2398" y="2274"/>
                    <a:pt x="2573" y="2274"/>
                  </a:cubicBezTo>
                  <a:close/>
                  <a:moveTo>
                    <a:pt x="2574" y="1612"/>
                  </a:moveTo>
                  <a:cubicBezTo>
                    <a:pt x="2921" y="1612"/>
                    <a:pt x="3258" y="1709"/>
                    <a:pt x="3551" y="1887"/>
                  </a:cubicBezTo>
                  <a:cubicBezTo>
                    <a:pt x="3532" y="1983"/>
                    <a:pt x="3522" y="2079"/>
                    <a:pt x="3517" y="2180"/>
                  </a:cubicBezTo>
                  <a:cubicBezTo>
                    <a:pt x="3235" y="1976"/>
                    <a:pt x="2905" y="1874"/>
                    <a:pt x="2575" y="1874"/>
                  </a:cubicBezTo>
                  <a:cubicBezTo>
                    <a:pt x="2230" y="1874"/>
                    <a:pt x="1885" y="1985"/>
                    <a:pt x="1598" y="2204"/>
                  </a:cubicBezTo>
                  <a:cubicBezTo>
                    <a:pt x="1035" y="2637"/>
                    <a:pt x="818" y="3388"/>
                    <a:pt x="1068" y="4052"/>
                  </a:cubicBezTo>
                  <a:cubicBezTo>
                    <a:pt x="1305" y="4686"/>
                    <a:pt x="1910" y="5095"/>
                    <a:pt x="2575" y="5095"/>
                  </a:cubicBezTo>
                  <a:cubicBezTo>
                    <a:pt x="2611" y="5095"/>
                    <a:pt x="2648" y="5094"/>
                    <a:pt x="2685" y="5091"/>
                  </a:cubicBezTo>
                  <a:cubicBezTo>
                    <a:pt x="3392" y="5043"/>
                    <a:pt x="3989" y="4538"/>
                    <a:pt x="4148" y="3845"/>
                  </a:cubicBezTo>
                  <a:cubicBezTo>
                    <a:pt x="4215" y="3912"/>
                    <a:pt x="4287" y="3980"/>
                    <a:pt x="4364" y="4042"/>
                  </a:cubicBezTo>
                  <a:cubicBezTo>
                    <a:pt x="4099" y="4893"/>
                    <a:pt x="3339" y="5359"/>
                    <a:pt x="2569" y="5359"/>
                  </a:cubicBezTo>
                  <a:cubicBezTo>
                    <a:pt x="2012" y="5359"/>
                    <a:pt x="1450" y="5115"/>
                    <a:pt x="1068" y="4596"/>
                  </a:cubicBezTo>
                  <a:cubicBezTo>
                    <a:pt x="159" y="3359"/>
                    <a:pt x="1039" y="1612"/>
                    <a:pt x="2574" y="1612"/>
                  </a:cubicBezTo>
                  <a:close/>
                  <a:moveTo>
                    <a:pt x="5782" y="0"/>
                  </a:moveTo>
                  <a:cubicBezTo>
                    <a:pt x="4840" y="0"/>
                    <a:pt x="3986" y="592"/>
                    <a:pt x="3657" y="1482"/>
                  </a:cubicBezTo>
                  <a:cubicBezTo>
                    <a:pt x="3309" y="1293"/>
                    <a:pt x="2937" y="1205"/>
                    <a:pt x="2574" y="1205"/>
                  </a:cubicBezTo>
                  <a:cubicBezTo>
                    <a:pt x="1576" y="1205"/>
                    <a:pt x="634" y="1867"/>
                    <a:pt x="366" y="2921"/>
                  </a:cubicBezTo>
                  <a:cubicBezTo>
                    <a:pt x="0" y="4360"/>
                    <a:pt x="1092" y="5755"/>
                    <a:pt x="2574" y="5755"/>
                  </a:cubicBezTo>
                  <a:lnTo>
                    <a:pt x="2574" y="5760"/>
                  </a:lnTo>
                  <a:cubicBezTo>
                    <a:pt x="3527" y="5760"/>
                    <a:pt x="4379" y="5168"/>
                    <a:pt x="4706" y="4273"/>
                  </a:cubicBezTo>
                  <a:cubicBezTo>
                    <a:pt x="5047" y="4458"/>
                    <a:pt x="5419" y="4548"/>
                    <a:pt x="5790" y="4548"/>
                  </a:cubicBezTo>
                  <a:cubicBezTo>
                    <a:pt x="6298" y="4548"/>
                    <a:pt x="6801" y="4378"/>
                    <a:pt x="7213" y="4047"/>
                  </a:cubicBezTo>
                  <a:cubicBezTo>
                    <a:pt x="7612" y="3725"/>
                    <a:pt x="7887" y="3282"/>
                    <a:pt x="8007" y="2786"/>
                  </a:cubicBezTo>
                  <a:cubicBezTo>
                    <a:pt x="8052" y="2629"/>
                    <a:pt x="7926" y="2529"/>
                    <a:pt x="7804" y="2529"/>
                  </a:cubicBezTo>
                  <a:cubicBezTo>
                    <a:pt x="7717" y="2529"/>
                    <a:pt x="7632" y="2579"/>
                    <a:pt x="7612" y="2695"/>
                  </a:cubicBezTo>
                  <a:cubicBezTo>
                    <a:pt x="7439" y="3450"/>
                    <a:pt x="6818" y="4018"/>
                    <a:pt x="6058" y="4124"/>
                  </a:cubicBezTo>
                  <a:cubicBezTo>
                    <a:pt x="5968" y="4137"/>
                    <a:pt x="5878" y="4143"/>
                    <a:pt x="5789" y="4143"/>
                  </a:cubicBezTo>
                  <a:cubicBezTo>
                    <a:pt x="5121" y="4143"/>
                    <a:pt x="4493" y="3785"/>
                    <a:pt x="4157" y="3191"/>
                  </a:cubicBezTo>
                  <a:cubicBezTo>
                    <a:pt x="4124" y="3003"/>
                    <a:pt x="4056" y="2820"/>
                    <a:pt x="3955" y="2656"/>
                  </a:cubicBezTo>
                  <a:cubicBezTo>
                    <a:pt x="3753" y="1656"/>
                    <a:pt x="4388" y="674"/>
                    <a:pt x="5389" y="453"/>
                  </a:cubicBezTo>
                  <a:cubicBezTo>
                    <a:pt x="5523" y="424"/>
                    <a:pt x="5657" y="410"/>
                    <a:pt x="5789" y="410"/>
                  </a:cubicBezTo>
                  <a:cubicBezTo>
                    <a:pt x="6638" y="410"/>
                    <a:pt x="7408" y="990"/>
                    <a:pt x="7612" y="1848"/>
                  </a:cubicBezTo>
                  <a:cubicBezTo>
                    <a:pt x="7632" y="1965"/>
                    <a:pt x="7719" y="2016"/>
                    <a:pt x="7806" y="2016"/>
                  </a:cubicBezTo>
                  <a:cubicBezTo>
                    <a:pt x="7927" y="2016"/>
                    <a:pt x="8052" y="1918"/>
                    <a:pt x="8007" y="1761"/>
                  </a:cubicBezTo>
                  <a:cubicBezTo>
                    <a:pt x="7776" y="780"/>
                    <a:pt x="6934" y="68"/>
                    <a:pt x="5933" y="5"/>
                  </a:cubicBezTo>
                  <a:cubicBezTo>
                    <a:pt x="5882" y="2"/>
                    <a:pt x="5832" y="0"/>
                    <a:pt x="57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1" name="Google Shape;14069;p90">
              <a:extLst>
                <a:ext uri="{FF2B5EF4-FFF2-40B4-BE49-F238E27FC236}">
                  <a16:creationId xmlns:a16="http://schemas.microsoft.com/office/drawing/2014/main" id="{B8F7910D-5FA3-447B-AB94-12BA06776AE9}"/>
                </a:ext>
              </a:extLst>
            </p:cNvPr>
            <p:cNvSpPr/>
            <p:nvPr/>
          </p:nvSpPr>
          <p:spPr>
            <a:xfrm>
              <a:off x="6012410" y="3875089"/>
              <a:ext cx="29034" cy="50881"/>
            </a:xfrm>
            <a:custGeom>
              <a:avLst/>
              <a:gdLst/>
              <a:ahLst/>
              <a:cxnLst/>
              <a:rect l="l" t="t" r="r" b="b"/>
              <a:pathLst>
                <a:path w="1107" h="1940" extrusionOk="0">
                  <a:moveTo>
                    <a:pt x="515" y="390"/>
                  </a:moveTo>
                  <a:lnTo>
                    <a:pt x="515" y="746"/>
                  </a:lnTo>
                  <a:cubicBezTo>
                    <a:pt x="376" y="689"/>
                    <a:pt x="327" y="645"/>
                    <a:pt x="327" y="554"/>
                  </a:cubicBezTo>
                  <a:cubicBezTo>
                    <a:pt x="327" y="453"/>
                    <a:pt x="414" y="405"/>
                    <a:pt x="515" y="390"/>
                  </a:cubicBezTo>
                  <a:close/>
                  <a:moveTo>
                    <a:pt x="635" y="1117"/>
                  </a:moveTo>
                  <a:cubicBezTo>
                    <a:pt x="785" y="1179"/>
                    <a:pt x="813" y="1247"/>
                    <a:pt x="813" y="1333"/>
                  </a:cubicBezTo>
                  <a:cubicBezTo>
                    <a:pt x="813" y="1444"/>
                    <a:pt x="746" y="1507"/>
                    <a:pt x="640" y="1526"/>
                  </a:cubicBezTo>
                  <a:lnTo>
                    <a:pt x="635" y="1531"/>
                  </a:lnTo>
                  <a:lnTo>
                    <a:pt x="635" y="1117"/>
                  </a:lnTo>
                  <a:close/>
                  <a:moveTo>
                    <a:pt x="578" y="1"/>
                  </a:moveTo>
                  <a:cubicBezTo>
                    <a:pt x="544" y="1"/>
                    <a:pt x="501" y="25"/>
                    <a:pt x="501" y="63"/>
                  </a:cubicBezTo>
                  <a:lnTo>
                    <a:pt x="501" y="126"/>
                  </a:lnTo>
                  <a:cubicBezTo>
                    <a:pt x="222" y="164"/>
                    <a:pt x="39" y="313"/>
                    <a:pt x="39" y="588"/>
                  </a:cubicBezTo>
                  <a:cubicBezTo>
                    <a:pt x="39" y="886"/>
                    <a:pt x="270" y="977"/>
                    <a:pt x="501" y="1064"/>
                  </a:cubicBezTo>
                  <a:lnTo>
                    <a:pt x="501" y="1531"/>
                  </a:lnTo>
                  <a:cubicBezTo>
                    <a:pt x="371" y="1516"/>
                    <a:pt x="308" y="1463"/>
                    <a:pt x="198" y="1382"/>
                  </a:cubicBezTo>
                  <a:cubicBezTo>
                    <a:pt x="174" y="1364"/>
                    <a:pt x="152" y="1357"/>
                    <a:pt x="132" y="1357"/>
                  </a:cubicBezTo>
                  <a:cubicBezTo>
                    <a:pt x="54" y="1357"/>
                    <a:pt x="0" y="1460"/>
                    <a:pt x="0" y="1521"/>
                  </a:cubicBezTo>
                  <a:cubicBezTo>
                    <a:pt x="0" y="1560"/>
                    <a:pt x="15" y="1593"/>
                    <a:pt x="39" y="1622"/>
                  </a:cubicBezTo>
                  <a:cubicBezTo>
                    <a:pt x="130" y="1747"/>
                    <a:pt x="327" y="1815"/>
                    <a:pt x="501" y="1815"/>
                  </a:cubicBezTo>
                  <a:lnTo>
                    <a:pt x="501" y="1877"/>
                  </a:lnTo>
                  <a:cubicBezTo>
                    <a:pt x="501" y="1911"/>
                    <a:pt x="539" y="1940"/>
                    <a:pt x="578" y="1940"/>
                  </a:cubicBezTo>
                  <a:cubicBezTo>
                    <a:pt x="621" y="1940"/>
                    <a:pt x="659" y="1916"/>
                    <a:pt x="659" y="1877"/>
                  </a:cubicBezTo>
                  <a:lnTo>
                    <a:pt x="659" y="1805"/>
                  </a:lnTo>
                  <a:cubicBezTo>
                    <a:pt x="910" y="1767"/>
                    <a:pt x="1107" y="1608"/>
                    <a:pt x="1107" y="1305"/>
                  </a:cubicBezTo>
                  <a:cubicBezTo>
                    <a:pt x="1102" y="1011"/>
                    <a:pt x="914" y="891"/>
                    <a:pt x="659" y="799"/>
                  </a:cubicBezTo>
                  <a:lnTo>
                    <a:pt x="659" y="381"/>
                  </a:lnTo>
                  <a:cubicBezTo>
                    <a:pt x="736" y="390"/>
                    <a:pt x="818" y="414"/>
                    <a:pt x="886" y="458"/>
                  </a:cubicBezTo>
                  <a:cubicBezTo>
                    <a:pt x="901" y="466"/>
                    <a:pt x="918" y="470"/>
                    <a:pt x="934" y="470"/>
                  </a:cubicBezTo>
                  <a:cubicBezTo>
                    <a:pt x="974" y="470"/>
                    <a:pt x="1013" y="447"/>
                    <a:pt x="1030" y="410"/>
                  </a:cubicBezTo>
                  <a:cubicBezTo>
                    <a:pt x="1073" y="352"/>
                    <a:pt x="1068" y="270"/>
                    <a:pt x="1020" y="222"/>
                  </a:cubicBezTo>
                  <a:cubicBezTo>
                    <a:pt x="929" y="145"/>
                    <a:pt x="775" y="121"/>
                    <a:pt x="659" y="121"/>
                  </a:cubicBezTo>
                  <a:lnTo>
                    <a:pt x="659" y="63"/>
                  </a:lnTo>
                  <a:cubicBezTo>
                    <a:pt x="659" y="25"/>
                    <a:pt x="616" y="1"/>
                    <a:pt x="5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2" name="Google Shape;14070;p90">
              <a:extLst>
                <a:ext uri="{FF2B5EF4-FFF2-40B4-BE49-F238E27FC236}">
                  <a16:creationId xmlns:a16="http://schemas.microsoft.com/office/drawing/2014/main" id="{780B2C54-4FA7-4F63-9F0E-E8F53DD5E452}"/>
                </a:ext>
              </a:extLst>
            </p:cNvPr>
            <p:cNvSpPr/>
            <p:nvPr/>
          </p:nvSpPr>
          <p:spPr>
            <a:xfrm>
              <a:off x="5776153" y="3959306"/>
              <a:ext cx="367028" cy="211026"/>
            </a:xfrm>
            <a:custGeom>
              <a:avLst/>
              <a:gdLst/>
              <a:ahLst/>
              <a:cxnLst/>
              <a:rect l="l" t="t" r="r" b="b"/>
              <a:pathLst>
                <a:path w="13994" h="8046" extrusionOk="0">
                  <a:moveTo>
                    <a:pt x="4453" y="2387"/>
                  </a:moveTo>
                  <a:cubicBezTo>
                    <a:pt x="4473" y="2387"/>
                    <a:pt x="4493" y="2400"/>
                    <a:pt x="4504" y="2419"/>
                  </a:cubicBezTo>
                  <a:lnTo>
                    <a:pt x="5890" y="6100"/>
                  </a:lnTo>
                  <a:cubicBezTo>
                    <a:pt x="5900" y="6129"/>
                    <a:pt x="5885" y="6158"/>
                    <a:pt x="5857" y="6168"/>
                  </a:cubicBezTo>
                  <a:lnTo>
                    <a:pt x="4966" y="6500"/>
                  </a:lnTo>
                  <a:lnTo>
                    <a:pt x="3547" y="2727"/>
                  </a:lnTo>
                  <a:lnTo>
                    <a:pt x="4437" y="2390"/>
                  </a:lnTo>
                  <a:cubicBezTo>
                    <a:pt x="4442" y="2388"/>
                    <a:pt x="4448" y="2387"/>
                    <a:pt x="4453" y="2387"/>
                  </a:cubicBezTo>
                  <a:close/>
                  <a:moveTo>
                    <a:pt x="3167" y="2867"/>
                  </a:moveTo>
                  <a:lnTo>
                    <a:pt x="4586" y="6644"/>
                  </a:lnTo>
                  <a:lnTo>
                    <a:pt x="1945" y="7640"/>
                  </a:lnTo>
                  <a:cubicBezTo>
                    <a:pt x="1933" y="7645"/>
                    <a:pt x="1922" y="7647"/>
                    <a:pt x="1911" y="7647"/>
                  </a:cubicBezTo>
                  <a:cubicBezTo>
                    <a:pt x="1876" y="7647"/>
                    <a:pt x="1845" y="7625"/>
                    <a:pt x="1834" y="7592"/>
                  </a:cubicBezTo>
                  <a:lnTo>
                    <a:pt x="472" y="3974"/>
                  </a:lnTo>
                  <a:cubicBezTo>
                    <a:pt x="453" y="3930"/>
                    <a:pt x="477" y="3882"/>
                    <a:pt x="520" y="3868"/>
                  </a:cubicBezTo>
                  <a:lnTo>
                    <a:pt x="3167" y="2867"/>
                  </a:lnTo>
                  <a:close/>
                  <a:moveTo>
                    <a:pt x="12829" y="0"/>
                  </a:moveTo>
                  <a:cubicBezTo>
                    <a:pt x="12522" y="0"/>
                    <a:pt x="12229" y="161"/>
                    <a:pt x="12006" y="370"/>
                  </a:cubicBezTo>
                  <a:lnTo>
                    <a:pt x="9860" y="2145"/>
                  </a:lnTo>
                  <a:cubicBezTo>
                    <a:pt x="9740" y="1880"/>
                    <a:pt x="9485" y="1621"/>
                    <a:pt x="8999" y="1621"/>
                  </a:cubicBezTo>
                  <a:cubicBezTo>
                    <a:pt x="8407" y="1621"/>
                    <a:pt x="7967" y="1617"/>
                    <a:pt x="7628" y="1617"/>
                  </a:cubicBezTo>
                  <a:cubicBezTo>
                    <a:pt x="6824" y="1617"/>
                    <a:pt x="6591" y="1636"/>
                    <a:pt x="6256" y="1765"/>
                  </a:cubicBezTo>
                  <a:lnTo>
                    <a:pt x="6251" y="1765"/>
                  </a:lnTo>
                  <a:lnTo>
                    <a:pt x="4889" y="2328"/>
                  </a:lnTo>
                  <a:lnTo>
                    <a:pt x="4875" y="2275"/>
                  </a:lnTo>
                  <a:cubicBezTo>
                    <a:pt x="4804" y="2097"/>
                    <a:pt x="4634" y="1984"/>
                    <a:pt x="4453" y="1984"/>
                  </a:cubicBezTo>
                  <a:cubicBezTo>
                    <a:pt x="4400" y="1984"/>
                    <a:pt x="4345" y="1994"/>
                    <a:pt x="4293" y="2015"/>
                  </a:cubicBezTo>
                  <a:lnTo>
                    <a:pt x="376" y="3488"/>
                  </a:lnTo>
                  <a:cubicBezTo>
                    <a:pt x="126" y="3584"/>
                    <a:pt x="1" y="3863"/>
                    <a:pt x="92" y="4113"/>
                  </a:cubicBezTo>
                  <a:lnTo>
                    <a:pt x="1459" y="7731"/>
                  </a:lnTo>
                  <a:cubicBezTo>
                    <a:pt x="1530" y="7926"/>
                    <a:pt x="1718" y="8045"/>
                    <a:pt x="1915" y="8045"/>
                  </a:cubicBezTo>
                  <a:cubicBezTo>
                    <a:pt x="1972" y="8045"/>
                    <a:pt x="2029" y="8036"/>
                    <a:pt x="2084" y="8015"/>
                  </a:cubicBezTo>
                  <a:lnTo>
                    <a:pt x="5996" y="6538"/>
                  </a:lnTo>
                  <a:cubicBezTo>
                    <a:pt x="6232" y="6452"/>
                    <a:pt x="6347" y="6192"/>
                    <a:pt x="6261" y="5956"/>
                  </a:cubicBezTo>
                  <a:lnTo>
                    <a:pt x="6242" y="5908"/>
                  </a:lnTo>
                  <a:cubicBezTo>
                    <a:pt x="6954" y="5610"/>
                    <a:pt x="6968" y="5571"/>
                    <a:pt x="7704" y="5571"/>
                  </a:cubicBezTo>
                  <a:cubicBezTo>
                    <a:pt x="7959" y="5557"/>
                    <a:pt x="7959" y="5181"/>
                    <a:pt x="7704" y="5167"/>
                  </a:cubicBezTo>
                  <a:cubicBezTo>
                    <a:pt x="6906" y="5172"/>
                    <a:pt x="6833" y="5225"/>
                    <a:pt x="6102" y="5533"/>
                  </a:cubicBezTo>
                  <a:lnTo>
                    <a:pt x="5034" y="2703"/>
                  </a:lnTo>
                  <a:lnTo>
                    <a:pt x="6405" y="2135"/>
                  </a:lnTo>
                  <a:cubicBezTo>
                    <a:pt x="6690" y="2028"/>
                    <a:pt x="6891" y="2013"/>
                    <a:pt x="7718" y="2013"/>
                  </a:cubicBezTo>
                  <a:cubicBezTo>
                    <a:pt x="8037" y="2013"/>
                    <a:pt x="8451" y="2015"/>
                    <a:pt x="8999" y="2015"/>
                  </a:cubicBezTo>
                  <a:cubicBezTo>
                    <a:pt x="9215" y="2015"/>
                    <a:pt x="9369" y="2092"/>
                    <a:pt x="9461" y="2246"/>
                  </a:cubicBezTo>
                  <a:cubicBezTo>
                    <a:pt x="9509" y="2323"/>
                    <a:pt x="9538" y="2410"/>
                    <a:pt x="9547" y="2496"/>
                  </a:cubicBezTo>
                  <a:cubicBezTo>
                    <a:pt x="9542" y="2573"/>
                    <a:pt x="9494" y="2944"/>
                    <a:pt x="9133" y="3002"/>
                  </a:cubicBezTo>
                  <a:cubicBezTo>
                    <a:pt x="8585" y="3098"/>
                    <a:pt x="7401" y="3266"/>
                    <a:pt x="7392" y="3266"/>
                  </a:cubicBezTo>
                  <a:cubicBezTo>
                    <a:pt x="7146" y="3305"/>
                    <a:pt x="7175" y="3666"/>
                    <a:pt x="7420" y="3666"/>
                  </a:cubicBezTo>
                  <a:lnTo>
                    <a:pt x="7449" y="3666"/>
                  </a:lnTo>
                  <a:cubicBezTo>
                    <a:pt x="7459" y="3666"/>
                    <a:pt x="8652" y="3497"/>
                    <a:pt x="9206" y="3401"/>
                  </a:cubicBezTo>
                  <a:cubicBezTo>
                    <a:pt x="9716" y="3314"/>
                    <a:pt x="9903" y="2881"/>
                    <a:pt x="9942" y="2597"/>
                  </a:cubicBezTo>
                  <a:lnTo>
                    <a:pt x="12266" y="673"/>
                  </a:lnTo>
                  <a:lnTo>
                    <a:pt x="12271" y="668"/>
                  </a:lnTo>
                  <a:lnTo>
                    <a:pt x="12280" y="658"/>
                  </a:lnTo>
                  <a:cubicBezTo>
                    <a:pt x="12425" y="522"/>
                    <a:pt x="12616" y="396"/>
                    <a:pt x="12820" y="396"/>
                  </a:cubicBezTo>
                  <a:cubicBezTo>
                    <a:pt x="12941" y="396"/>
                    <a:pt x="13066" y="440"/>
                    <a:pt x="13190" y="552"/>
                  </a:cubicBezTo>
                  <a:cubicBezTo>
                    <a:pt x="13565" y="923"/>
                    <a:pt x="13219" y="1366"/>
                    <a:pt x="13142" y="1457"/>
                  </a:cubicBezTo>
                  <a:lnTo>
                    <a:pt x="10211" y="4609"/>
                  </a:lnTo>
                  <a:lnTo>
                    <a:pt x="10206" y="4613"/>
                  </a:lnTo>
                  <a:cubicBezTo>
                    <a:pt x="9793" y="5085"/>
                    <a:pt x="9239" y="5162"/>
                    <a:pt x="9013" y="5172"/>
                  </a:cubicBezTo>
                  <a:lnTo>
                    <a:pt x="8647" y="5172"/>
                  </a:lnTo>
                  <a:cubicBezTo>
                    <a:pt x="8392" y="5186"/>
                    <a:pt x="8392" y="5561"/>
                    <a:pt x="8647" y="5576"/>
                  </a:cubicBezTo>
                  <a:lnTo>
                    <a:pt x="9028" y="5576"/>
                  </a:lnTo>
                  <a:cubicBezTo>
                    <a:pt x="9302" y="5561"/>
                    <a:pt x="9990" y="5470"/>
                    <a:pt x="10505" y="4878"/>
                  </a:cubicBezTo>
                  <a:lnTo>
                    <a:pt x="13440" y="1726"/>
                  </a:lnTo>
                  <a:cubicBezTo>
                    <a:pt x="13695" y="1428"/>
                    <a:pt x="13993" y="788"/>
                    <a:pt x="13464" y="269"/>
                  </a:cubicBezTo>
                  <a:lnTo>
                    <a:pt x="13459" y="264"/>
                  </a:lnTo>
                  <a:cubicBezTo>
                    <a:pt x="13256" y="76"/>
                    <a:pt x="13039" y="0"/>
                    <a:pt x="128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73" name="Google Shape;14071;p90">
            <a:extLst>
              <a:ext uri="{FF2B5EF4-FFF2-40B4-BE49-F238E27FC236}">
                <a16:creationId xmlns:a16="http://schemas.microsoft.com/office/drawing/2014/main" id="{75959E00-2F34-45B4-8AA3-00B24F6DE803}"/>
              </a:ext>
            </a:extLst>
          </p:cNvPr>
          <p:cNvGrpSpPr/>
          <p:nvPr/>
        </p:nvGrpSpPr>
        <p:grpSpPr>
          <a:xfrm>
            <a:off x="8876216" y="4854977"/>
            <a:ext cx="500281" cy="478915"/>
            <a:chOff x="6657161" y="3825808"/>
            <a:chExt cx="375211" cy="359186"/>
          </a:xfrm>
        </p:grpSpPr>
        <p:sp>
          <p:nvSpPr>
            <p:cNvPr id="1774" name="Google Shape;14072;p90">
              <a:extLst>
                <a:ext uri="{FF2B5EF4-FFF2-40B4-BE49-F238E27FC236}">
                  <a16:creationId xmlns:a16="http://schemas.microsoft.com/office/drawing/2014/main" id="{8E8A2E9D-D411-4889-92A2-09ACDCA039B6}"/>
                </a:ext>
              </a:extLst>
            </p:cNvPr>
            <p:cNvSpPr/>
            <p:nvPr/>
          </p:nvSpPr>
          <p:spPr>
            <a:xfrm>
              <a:off x="6780194" y="4040165"/>
              <a:ext cx="9625" cy="20090"/>
            </a:xfrm>
            <a:custGeom>
              <a:avLst/>
              <a:gdLst/>
              <a:ahLst/>
              <a:cxnLst/>
              <a:rect l="l" t="t" r="r" b="b"/>
              <a:pathLst>
                <a:path w="367" h="766" extrusionOk="0">
                  <a:moveTo>
                    <a:pt x="323" y="0"/>
                  </a:moveTo>
                  <a:lnTo>
                    <a:pt x="1" y="323"/>
                  </a:lnTo>
                  <a:cubicBezTo>
                    <a:pt x="107" y="482"/>
                    <a:pt x="232" y="631"/>
                    <a:pt x="367" y="765"/>
                  </a:cubicBezTo>
                  <a:cubicBezTo>
                    <a:pt x="333" y="510"/>
                    <a:pt x="318" y="255"/>
                    <a:pt x="323" y="0"/>
                  </a:cubicBezTo>
                  <a:close/>
                </a:path>
              </a:pathLst>
            </a:custGeom>
            <a:solidFill>
              <a:srgbClr val="A7B3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5" name="Google Shape;14073;p90">
              <a:extLst>
                <a:ext uri="{FF2B5EF4-FFF2-40B4-BE49-F238E27FC236}">
                  <a16:creationId xmlns:a16="http://schemas.microsoft.com/office/drawing/2014/main" id="{ABFC1E45-41DC-4E77-A635-FB41E0538D42}"/>
                </a:ext>
              </a:extLst>
            </p:cNvPr>
            <p:cNvSpPr/>
            <p:nvPr/>
          </p:nvSpPr>
          <p:spPr>
            <a:xfrm>
              <a:off x="6789794" y="3854134"/>
              <a:ext cx="236388" cy="248637"/>
            </a:xfrm>
            <a:custGeom>
              <a:avLst/>
              <a:gdLst/>
              <a:ahLst/>
              <a:cxnLst/>
              <a:rect l="l" t="t" r="r" b="b"/>
              <a:pathLst>
                <a:path w="9013" h="9480" extrusionOk="0">
                  <a:moveTo>
                    <a:pt x="7853" y="1"/>
                  </a:moveTo>
                  <a:lnTo>
                    <a:pt x="7853" y="1"/>
                  </a:lnTo>
                  <a:cubicBezTo>
                    <a:pt x="7853" y="1"/>
                    <a:pt x="8185" y="2210"/>
                    <a:pt x="7031" y="3369"/>
                  </a:cubicBezTo>
                  <a:lnTo>
                    <a:pt x="3364" y="7036"/>
                  </a:lnTo>
                  <a:cubicBezTo>
                    <a:pt x="2631" y="7769"/>
                    <a:pt x="1473" y="7903"/>
                    <a:pt x="725" y="7903"/>
                  </a:cubicBezTo>
                  <a:cubicBezTo>
                    <a:pt x="295" y="7903"/>
                    <a:pt x="1" y="7858"/>
                    <a:pt x="1" y="7858"/>
                  </a:cubicBezTo>
                  <a:lnTo>
                    <a:pt x="1" y="7858"/>
                  </a:lnTo>
                  <a:cubicBezTo>
                    <a:pt x="361" y="8224"/>
                    <a:pt x="814" y="8484"/>
                    <a:pt x="1305" y="8619"/>
                  </a:cubicBezTo>
                  <a:lnTo>
                    <a:pt x="2166" y="9480"/>
                  </a:lnTo>
                  <a:cubicBezTo>
                    <a:pt x="2897" y="9013"/>
                    <a:pt x="3576" y="8470"/>
                    <a:pt x="4192" y="7858"/>
                  </a:cubicBezTo>
                  <a:lnTo>
                    <a:pt x="7853" y="4192"/>
                  </a:lnTo>
                  <a:cubicBezTo>
                    <a:pt x="9013" y="3037"/>
                    <a:pt x="9013" y="1161"/>
                    <a:pt x="7853" y="1"/>
                  </a:cubicBez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6" name="Google Shape;14074;p90">
              <a:extLst>
                <a:ext uri="{FF2B5EF4-FFF2-40B4-BE49-F238E27FC236}">
                  <a16:creationId xmlns:a16="http://schemas.microsoft.com/office/drawing/2014/main" id="{B5771112-5FD2-44C4-90D2-7AD0B37D993E}"/>
                </a:ext>
              </a:extLst>
            </p:cNvPr>
            <p:cNvSpPr/>
            <p:nvPr/>
          </p:nvSpPr>
          <p:spPr>
            <a:xfrm>
              <a:off x="6767972" y="3831447"/>
              <a:ext cx="249266" cy="241136"/>
            </a:xfrm>
            <a:custGeom>
              <a:avLst/>
              <a:gdLst/>
              <a:ahLst/>
              <a:cxnLst/>
              <a:rect l="l" t="t" r="r" b="b"/>
              <a:pathLst>
                <a:path w="9504" h="9194" extrusionOk="0">
                  <a:moveTo>
                    <a:pt x="6592" y="1508"/>
                  </a:moveTo>
                  <a:cubicBezTo>
                    <a:pt x="6965" y="1508"/>
                    <a:pt x="7338" y="1650"/>
                    <a:pt x="7622" y="1934"/>
                  </a:cubicBezTo>
                  <a:cubicBezTo>
                    <a:pt x="8190" y="2502"/>
                    <a:pt x="8190" y="3426"/>
                    <a:pt x="7622" y="3993"/>
                  </a:cubicBezTo>
                  <a:lnTo>
                    <a:pt x="5784" y="5832"/>
                  </a:lnTo>
                  <a:lnTo>
                    <a:pt x="5399" y="5928"/>
                  </a:lnTo>
                  <a:lnTo>
                    <a:pt x="4056" y="7554"/>
                  </a:lnTo>
                  <a:lnTo>
                    <a:pt x="3955" y="7660"/>
                  </a:lnTo>
                  <a:cubicBezTo>
                    <a:pt x="3672" y="7944"/>
                    <a:pt x="3300" y="8086"/>
                    <a:pt x="2928" y="8086"/>
                  </a:cubicBezTo>
                  <a:cubicBezTo>
                    <a:pt x="2556" y="8086"/>
                    <a:pt x="2185" y="7944"/>
                    <a:pt x="1901" y="7660"/>
                  </a:cubicBezTo>
                  <a:cubicBezTo>
                    <a:pt x="1328" y="7092"/>
                    <a:pt x="1328" y="6168"/>
                    <a:pt x="1901" y="5601"/>
                  </a:cubicBezTo>
                  <a:lnTo>
                    <a:pt x="5563" y="1934"/>
                  </a:lnTo>
                  <a:cubicBezTo>
                    <a:pt x="5846" y="1650"/>
                    <a:pt x="6219" y="1508"/>
                    <a:pt x="6592" y="1508"/>
                  </a:cubicBezTo>
                  <a:close/>
                  <a:moveTo>
                    <a:pt x="6592" y="1"/>
                  </a:moveTo>
                  <a:cubicBezTo>
                    <a:pt x="5834" y="1"/>
                    <a:pt x="5077" y="291"/>
                    <a:pt x="4499" y="871"/>
                  </a:cubicBezTo>
                  <a:lnTo>
                    <a:pt x="833" y="4537"/>
                  </a:lnTo>
                  <a:lnTo>
                    <a:pt x="0" y="7087"/>
                  </a:lnTo>
                  <a:cubicBezTo>
                    <a:pt x="68" y="7516"/>
                    <a:pt x="226" y="7920"/>
                    <a:pt x="467" y="8281"/>
                  </a:cubicBezTo>
                  <a:lnTo>
                    <a:pt x="510" y="8237"/>
                  </a:lnTo>
                  <a:cubicBezTo>
                    <a:pt x="582" y="8420"/>
                    <a:pt x="693" y="8584"/>
                    <a:pt x="833" y="8723"/>
                  </a:cubicBezTo>
                  <a:cubicBezTo>
                    <a:pt x="1151" y="9041"/>
                    <a:pt x="1585" y="9194"/>
                    <a:pt x="2068" y="9194"/>
                  </a:cubicBezTo>
                  <a:cubicBezTo>
                    <a:pt x="2206" y="9194"/>
                    <a:pt x="2348" y="9181"/>
                    <a:pt x="2493" y="9156"/>
                  </a:cubicBezTo>
                  <a:cubicBezTo>
                    <a:pt x="3137" y="9046"/>
                    <a:pt x="3825" y="8685"/>
                    <a:pt x="4403" y="8108"/>
                  </a:cubicBezTo>
                  <a:lnTo>
                    <a:pt x="8069" y="4441"/>
                  </a:lnTo>
                  <a:cubicBezTo>
                    <a:pt x="9224" y="3281"/>
                    <a:pt x="9503" y="1684"/>
                    <a:pt x="8685" y="871"/>
                  </a:cubicBezTo>
                  <a:cubicBezTo>
                    <a:pt x="8108" y="291"/>
                    <a:pt x="7350" y="1"/>
                    <a:pt x="6592" y="1"/>
                  </a:cubicBezTo>
                  <a:close/>
                </a:path>
              </a:pathLst>
            </a:custGeom>
            <a:solidFill>
              <a:srgbClr val="A7B3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7" name="Google Shape;14075;p90">
              <a:extLst>
                <a:ext uri="{FF2B5EF4-FFF2-40B4-BE49-F238E27FC236}">
                  <a16:creationId xmlns:a16="http://schemas.microsoft.com/office/drawing/2014/main" id="{04B55273-9148-4FE0-A073-1A88D8B0C419}"/>
                </a:ext>
              </a:extLst>
            </p:cNvPr>
            <p:cNvSpPr/>
            <p:nvPr/>
          </p:nvSpPr>
          <p:spPr>
            <a:xfrm>
              <a:off x="6895543" y="3950572"/>
              <a:ext cx="24129" cy="57937"/>
            </a:xfrm>
            <a:custGeom>
              <a:avLst/>
              <a:gdLst/>
              <a:ahLst/>
              <a:cxnLst/>
              <a:rect l="l" t="t" r="r" b="b"/>
              <a:pathLst>
                <a:path w="920" h="2209" extrusionOk="0">
                  <a:moveTo>
                    <a:pt x="164" y="0"/>
                  </a:moveTo>
                  <a:lnTo>
                    <a:pt x="164" y="0"/>
                  </a:lnTo>
                  <a:cubicBezTo>
                    <a:pt x="164" y="0"/>
                    <a:pt x="333" y="1136"/>
                    <a:pt x="1" y="2209"/>
                  </a:cubicBezTo>
                  <a:lnTo>
                    <a:pt x="920" y="1290"/>
                  </a:lnTo>
                  <a:cubicBezTo>
                    <a:pt x="780" y="804"/>
                    <a:pt x="520" y="356"/>
                    <a:pt x="164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8" name="Google Shape;14076;p90">
              <a:extLst>
                <a:ext uri="{FF2B5EF4-FFF2-40B4-BE49-F238E27FC236}">
                  <a16:creationId xmlns:a16="http://schemas.microsoft.com/office/drawing/2014/main" id="{43502D3B-51CD-44B5-93EF-6E348839B531}"/>
                </a:ext>
              </a:extLst>
            </p:cNvPr>
            <p:cNvSpPr/>
            <p:nvPr/>
          </p:nvSpPr>
          <p:spPr>
            <a:xfrm>
              <a:off x="6693748" y="4101485"/>
              <a:ext cx="161063" cy="77765"/>
            </a:xfrm>
            <a:custGeom>
              <a:avLst/>
              <a:gdLst/>
              <a:ahLst/>
              <a:cxnLst/>
              <a:rect l="l" t="t" r="r" b="b"/>
              <a:pathLst>
                <a:path w="6141" h="2965" extrusionOk="0">
                  <a:moveTo>
                    <a:pt x="4639" y="1"/>
                  </a:moveTo>
                  <a:lnTo>
                    <a:pt x="3369" y="1276"/>
                  </a:lnTo>
                  <a:cubicBezTo>
                    <a:pt x="2633" y="2009"/>
                    <a:pt x="1474" y="2143"/>
                    <a:pt x="725" y="2143"/>
                  </a:cubicBezTo>
                  <a:cubicBezTo>
                    <a:pt x="295" y="2143"/>
                    <a:pt x="1" y="2099"/>
                    <a:pt x="1" y="2099"/>
                  </a:cubicBezTo>
                  <a:lnTo>
                    <a:pt x="1" y="2099"/>
                  </a:lnTo>
                  <a:cubicBezTo>
                    <a:pt x="581" y="2676"/>
                    <a:pt x="1339" y="2965"/>
                    <a:pt x="2096" y="2965"/>
                  </a:cubicBezTo>
                  <a:cubicBezTo>
                    <a:pt x="2854" y="2965"/>
                    <a:pt x="3612" y="2676"/>
                    <a:pt x="4192" y="2099"/>
                  </a:cubicBezTo>
                  <a:lnTo>
                    <a:pt x="6141" y="150"/>
                  </a:lnTo>
                  <a:lnTo>
                    <a:pt x="4639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9" name="Google Shape;14077;p90">
              <a:extLst>
                <a:ext uri="{FF2B5EF4-FFF2-40B4-BE49-F238E27FC236}">
                  <a16:creationId xmlns:a16="http://schemas.microsoft.com/office/drawing/2014/main" id="{C34D7714-64BF-45CA-B8BA-594685622308}"/>
                </a:ext>
              </a:extLst>
            </p:cNvPr>
            <p:cNvSpPr/>
            <p:nvPr/>
          </p:nvSpPr>
          <p:spPr>
            <a:xfrm>
              <a:off x="6815287" y="4056558"/>
              <a:ext cx="88124" cy="49334"/>
            </a:xfrm>
            <a:custGeom>
              <a:avLst/>
              <a:gdLst/>
              <a:ahLst/>
              <a:cxnLst/>
              <a:rect l="l" t="t" r="r" b="b"/>
              <a:pathLst>
                <a:path w="3360" h="1881" extrusionOk="0">
                  <a:moveTo>
                    <a:pt x="3359" y="1"/>
                  </a:moveTo>
                  <a:lnTo>
                    <a:pt x="3215" y="140"/>
                  </a:lnTo>
                  <a:cubicBezTo>
                    <a:pt x="2658" y="702"/>
                    <a:pt x="1902" y="1008"/>
                    <a:pt x="1125" y="1008"/>
                  </a:cubicBezTo>
                  <a:cubicBezTo>
                    <a:pt x="996" y="1008"/>
                    <a:pt x="866" y="1000"/>
                    <a:pt x="737" y="982"/>
                  </a:cubicBezTo>
                  <a:lnTo>
                    <a:pt x="1" y="1714"/>
                  </a:lnTo>
                  <a:cubicBezTo>
                    <a:pt x="369" y="1826"/>
                    <a:pt x="749" y="1881"/>
                    <a:pt x="1130" y="1881"/>
                  </a:cubicBezTo>
                  <a:cubicBezTo>
                    <a:pt x="1255" y="1881"/>
                    <a:pt x="1381" y="1875"/>
                    <a:pt x="1507" y="1863"/>
                  </a:cubicBezTo>
                  <a:lnTo>
                    <a:pt x="3224" y="145"/>
                  </a:lnTo>
                  <a:cubicBezTo>
                    <a:pt x="3273" y="97"/>
                    <a:pt x="3316" y="49"/>
                    <a:pt x="3359" y="1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0" name="Google Shape;14078;p90">
              <a:extLst>
                <a:ext uri="{FF2B5EF4-FFF2-40B4-BE49-F238E27FC236}">
                  <a16:creationId xmlns:a16="http://schemas.microsoft.com/office/drawing/2014/main" id="{238EA5DE-E1C3-46BD-A5B7-CF7ADAAAF539}"/>
                </a:ext>
              </a:extLst>
            </p:cNvPr>
            <p:cNvSpPr/>
            <p:nvPr/>
          </p:nvSpPr>
          <p:spPr>
            <a:xfrm>
              <a:off x="6663482" y="3927754"/>
              <a:ext cx="250394" cy="241004"/>
            </a:xfrm>
            <a:custGeom>
              <a:avLst/>
              <a:gdLst/>
              <a:ahLst/>
              <a:cxnLst/>
              <a:rect l="l" t="t" r="r" b="b"/>
              <a:pathLst>
                <a:path w="9547" h="9189" extrusionOk="0">
                  <a:moveTo>
                    <a:pt x="6915" y="0"/>
                  </a:moveTo>
                  <a:cubicBezTo>
                    <a:pt x="6157" y="0"/>
                    <a:pt x="5399" y="290"/>
                    <a:pt x="4821" y="870"/>
                  </a:cubicBezTo>
                  <a:lnTo>
                    <a:pt x="1155" y="4532"/>
                  </a:lnTo>
                  <a:cubicBezTo>
                    <a:pt x="0" y="5691"/>
                    <a:pt x="0" y="7563"/>
                    <a:pt x="1155" y="8723"/>
                  </a:cubicBezTo>
                  <a:cubicBezTo>
                    <a:pt x="1471" y="9039"/>
                    <a:pt x="1906" y="9189"/>
                    <a:pt x="2386" y="9189"/>
                  </a:cubicBezTo>
                  <a:cubicBezTo>
                    <a:pt x="2526" y="9189"/>
                    <a:pt x="2669" y="9176"/>
                    <a:pt x="2815" y="9151"/>
                  </a:cubicBezTo>
                  <a:cubicBezTo>
                    <a:pt x="3460" y="9040"/>
                    <a:pt x="4148" y="8684"/>
                    <a:pt x="4725" y="8102"/>
                  </a:cubicBezTo>
                  <a:lnTo>
                    <a:pt x="6121" y="6711"/>
                  </a:lnTo>
                  <a:cubicBezTo>
                    <a:pt x="6121" y="6711"/>
                    <a:pt x="5963" y="6494"/>
                    <a:pt x="5557" y="6494"/>
                  </a:cubicBezTo>
                  <a:cubicBezTo>
                    <a:pt x="5519" y="6494"/>
                    <a:pt x="5479" y="6496"/>
                    <a:pt x="5437" y="6500"/>
                  </a:cubicBezTo>
                  <a:lnTo>
                    <a:pt x="4278" y="7655"/>
                  </a:lnTo>
                  <a:cubicBezTo>
                    <a:pt x="3994" y="7938"/>
                    <a:pt x="3622" y="8080"/>
                    <a:pt x="3250" y="8080"/>
                  </a:cubicBezTo>
                  <a:cubicBezTo>
                    <a:pt x="2879" y="8080"/>
                    <a:pt x="2507" y="7938"/>
                    <a:pt x="2223" y="7655"/>
                  </a:cubicBezTo>
                  <a:cubicBezTo>
                    <a:pt x="1655" y="7087"/>
                    <a:pt x="1655" y="6168"/>
                    <a:pt x="2223" y="5600"/>
                  </a:cubicBezTo>
                  <a:lnTo>
                    <a:pt x="5890" y="1933"/>
                  </a:lnTo>
                  <a:cubicBezTo>
                    <a:pt x="6171" y="1649"/>
                    <a:pt x="6545" y="1506"/>
                    <a:pt x="6919" y="1506"/>
                  </a:cubicBezTo>
                  <a:cubicBezTo>
                    <a:pt x="7267" y="1506"/>
                    <a:pt x="7615" y="1630"/>
                    <a:pt x="7891" y="1880"/>
                  </a:cubicBezTo>
                  <a:cubicBezTo>
                    <a:pt x="8469" y="2405"/>
                    <a:pt x="8531" y="3286"/>
                    <a:pt x="8040" y="3882"/>
                  </a:cubicBezTo>
                  <a:lnTo>
                    <a:pt x="9450" y="2477"/>
                  </a:lnTo>
                  <a:cubicBezTo>
                    <a:pt x="9547" y="1847"/>
                    <a:pt x="9412" y="1265"/>
                    <a:pt x="9012" y="870"/>
                  </a:cubicBezTo>
                  <a:cubicBezTo>
                    <a:pt x="8433" y="290"/>
                    <a:pt x="7674" y="0"/>
                    <a:pt x="6915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1" name="Google Shape;14079;p90">
              <a:extLst>
                <a:ext uri="{FF2B5EF4-FFF2-40B4-BE49-F238E27FC236}">
                  <a16:creationId xmlns:a16="http://schemas.microsoft.com/office/drawing/2014/main" id="{4D29A9EE-B9FE-4371-ADBE-57410740E8EB}"/>
                </a:ext>
              </a:extLst>
            </p:cNvPr>
            <p:cNvSpPr/>
            <p:nvPr/>
          </p:nvSpPr>
          <p:spPr>
            <a:xfrm>
              <a:off x="6806081" y="4080162"/>
              <a:ext cx="38633" cy="23631"/>
            </a:xfrm>
            <a:custGeom>
              <a:avLst/>
              <a:gdLst/>
              <a:ahLst/>
              <a:cxnLst/>
              <a:rect l="l" t="t" r="r" b="b"/>
              <a:pathLst>
                <a:path w="1473" h="901" extrusionOk="0">
                  <a:moveTo>
                    <a:pt x="684" y="1"/>
                  </a:moveTo>
                  <a:lnTo>
                    <a:pt x="0" y="689"/>
                  </a:lnTo>
                  <a:cubicBezTo>
                    <a:pt x="222" y="780"/>
                    <a:pt x="448" y="852"/>
                    <a:pt x="684" y="900"/>
                  </a:cubicBezTo>
                  <a:lnTo>
                    <a:pt x="1473" y="107"/>
                  </a:lnTo>
                  <a:cubicBezTo>
                    <a:pt x="1208" y="107"/>
                    <a:pt x="943" y="73"/>
                    <a:pt x="684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2" name="Google Shape;14080;p90">
              <a:extLst>
                <a:ext uri="{FF2B5EF4-FFF2-40B4-BE49-F238E27FC236}">
                  <a16:creationId xmlns:a16="http://schemas.microsoft.com/office/drawing/2014/main" id="{44C82CCB-C6E6-4AC1-AA20-C19FA78C9278}"/>
                </a:ext>
              </a:extLst>
            </p:cNvPr>
            <p:cNvSpPr/>
            <p:nvPr/>
          </p:nvSpPr>
          <p:spPr>
            <a:xfrm>
              <a:off x="6657161" y="3865254"/>
              <a:ext cx="331935" cy="319739"/>
            </a:xfrm>
            <a:custGeom>
              <a:avLst/>
              <a:gdLst/>
              <a:ahLst/>
              <a:cxnLst/>
              <a:rect l="l" t="t" r="r" b="b"/>
              <a:pathLst>
                <a:path w="12656" h="12191" extrusionOk="0">
                  <a:moveTo>
                    <a:pt x="10817" y="0"/>
                  </a:moveTo>
                  <a:cubicBezTo>
                    <a:pt x="10389" y="0"/>
                    <a:pt x="9961" y="164"/>
                    <a:pt x="9634" y="491"/>
                  </a:cubicBezTo>
                  <a:lnTo>
                    <a:pt x="8479" y="1651"/>
                  </a:lnTo>
                  <a:cubicBezTo>
                    <a:pt x="8320" y="1806"/>
                    <a:pt x="8465" y="2027"/>
                    <a:pt x="8634" y="2027"/>
                  </a:cubicBezTo>
                  <a:cubicBezTo>
                    <a:pt x="8685" y="2027"/>
                    <a:pt x="8739" y="2007"/>
                    <a:pt x="8787" y="1959"/>
                  </a:cubicBezTo>
                  <a:lnTo>
                    <a:pt x="9946" y="799"/>
                  </a:lnTo>
                  <a:cubicBezTo>
                    <a:pt x="10185" y="565"/>
                    <a:pt x="10496" y="448"/>
                    <a:pt x="10808" y="448"/>
                  </a:cubicBezTo>
                  <a:cubicBezTo>
                    <a:pt x="11124" y="448"/>
                    <a:pt x="11441" y="569"/>
                    <a:pt x="11683" y="809"/>
                  </a:cubicBezTo>
                  <a:cubicBezTo>
                    <a:pt x="12160" y="1290"/>
                    <a:pt x="12165" y="2065"/>
                    <a:pt x="11693" y="2551"/>
                  </a:cubicBezTo>
                  <a:lnTo>
                    <a:pt x="10100" y="4138"/>
                  </a:lnTo>
                  <a:cubicBezTo>
                    <a:pt x="9579" y="2865"/>
                    <a:pt x="8374" y="2162"/>
                    <a:pt x="7149" y="2162"/>
                  </a:cubicBezTo>
                  <a:cubicBezTo>
                    <a:pt x="6350" y="2162"/>
                    <a:pt x="5542" y="2460"/>
                    <a:pt x="4908" y="3094"/>
                  </a:cubicBezTo>
                  <a:lnTo>
                    <a:pt x="1242" y="6761"/>
                  </a:lnTo>
                  <a:cubicBezTo>
                    <a:pt x="0" y="8002"/>
                    <a:pt x="0" y="10018"/>
                    <a:pt x="1242" y="11260"/>
                  </a:cubicBezTo>
                  <a:cubicBezTo>
                    <a:pt x="1865" y="11880"/>
                    <a:pt x="2679" y="12191"/>
                    <a:pt x="3493" y="12191"/>
                  </a:cubicBezTo>
                  <a:cubicBezTo>
                    <a:pt x="4307" y="12191"/>
                    <a:pt x="5120" y="11880"/>
                    <a:pt x="5741" y="11260"/>
                  </a:cubicBezTo>
                  <a:lnTo>
                    <a:pt x="7690" y="9311"/>
                  </a:lnTo>
                  <a:cubicBezTo>
                    <a:pt x="7848" y="9152"/>
                    <a:pt x="7701" y="8934"/>
                    <a:pt x="7533" y="8934"/>
                  </a:cubicBezTo>
                  <a:cubicBezTo>
                    <a:pt x="7482" y="8934"/>
                    <a:pt x="7429" y="8955"/>
                    <a:pt x="7382" y="9003"/>
                  </a:cubicBezTo>
                  <a:lnTo>
                    <a:pt x="7377" y="9003"/>
                  </a:lnTo>
                  <a:lnTo>
                    <a:pt x="5433" y="10952"/>
                  </a:lnTo>
                  <a:cubicBezTo>
                    <a:pt x="4895" y="11505"/>
                    <a:pt x="4182" y="11781"/>
                    <a:pt x="3468" y="11781"/>
                  </a:cubicBezTo>
                  <a:cubicBezTo>
                    <a:pt x="2766" y="11781"/>
                    <a:pt x="2063" y="11513"/>
                    <a:pt x="1526" y="10976"/>
                  </a:cubicBezTo>
                  <a:cubicBezTo>
                    <a:pt x="443" y="9898"/>
                    <a:pt x="453" y="8137"/>
                    <a:pt x="1550" y="7069"/>
                  </a:cubicBezTo>
                  <a:lnTo>
                    <a:pt x="5216" y="3407"/>
                  </a:lnTo>
                  <a:cubicBezTo>
                    <a:pt x="5765" y="2858"/>
                    <a:pt x="6461" y="2602"/>
                    <a:pt x="7148" y="2602"/>
                  </a:cubicBezTo>
                  <a:cubicBezTo>
                    <a:pt x="8267" y="2602"/>
                    <a:pt x="9362" y="3281"/>
                    <a:pt x="9759" y="4480"/>
                  </a:cubicBezTo>
                  <a:lnTo>
                    <a:pt x="8026" y="6212"/>
                  </a:lnTo>
                  <a:cubicBezTo>
                    <a:pt x="7779" y="6459"/>
                    <a:pt x="7465" y="6576"/>
                    <a:pt x="7154" y="6576"/>
                  </a:cubicBezTo>
                  <a:cubicBezTo>
                    <a:pt x="6678" y="6576"/>
                    <a:pt x="6211" y="6303"/>
                    <a:pt x="6010" y="5808"/>
                  </a:cubicBezTo>
                  <a:cubicBezTo>
                    <a:pt x="5970" y="5709"/>
                    <a:pt x="5892" y="5667"/>
                    <a:pt x="5813" y="5667"/>
                  </a:cubicBezTo>
                  <a:cubicBezTo>
                    <a:pt x="5674" y="5667"/>
                    <a:pt x="5534" y="5797"/>
                    <a:pt x="5601" y="5972"/>
                  </a:cubicBezTo>
                  <a:cubicBezTo>
                    <a:pt x="5876" y="6643"/>
                    <a:pt x="6511" y="7015"/>
                    <a:pt x="7157" y="7015"/>
                  </a:cubicBezTo>
                  <a:cubicBezTo>
                    <a:pt x="7577" y="7015"/>
                    <a:pt x="8001" y="6858"/>
                    <a:pt x="8334" y="6525"/>
                  </a:cubicBezTo>
                  <a:lnTo>
                    <a:pt x="10158" y="4701"/>
                  </a:lnTo>
                  <a:lnTo>
                    <a:pt x="10163" y="4697"/>
                  </a:lnTo>
                  <a:lnTo>
                    <a:pt x="12001" y="2858"/>
                  </a:lnTo>
                  <a:cubicBezTo>
                    <a:pt x="12655" y="2204"/>
                    <a:pt x="12655" y="1145"/>
                    <a:pt x="12001" y="491"/>
                  </a:cubicBezTo>
                  <a:cubicBezTo>
                    <a:pt x="11674" y="164"/>
                    <a:pt x="11245" y="0"/>
                    <a:pt x="108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3" name="Google Shape;14081;p90">
              <a:extLst>
                <a:ext uri="{FF2B5EF4-FFF2-40B4-BE49-F238E27FC236}">
                  <a16:creationId xmlns:a16="http://schemas.microsoft.com/office/drawing/2014/main" id="{72AB6603-3505-4688-965D-9AEE8C57F36A}"/>
                </a:ext>
              </a:extLst>
            </p:cNvPr>
            <p:cNvSpPr/>
            <p:nvPr/>
          </p:nvSpPr>
          <p:spPr>
            <a:xfrm>
              <a:off x="6700568" y="3825808"/>
              <a:ext cx="331804" cy="319635"/>
            </a:xfrm>
            <a:custGeom>
              <a:avLst/>
              <a:gdLst/>
              <a:ahLst/>
              <a:cxnLst/>
              <a:rect l="l" t="t" r="r" b="b"/>
              <a:pathLst>
                <a:path w="12651" h="12187" extrusionOk="0">
                  <a:moveTo>
                    <a:pt x="9163" y="1"/>
                  </a:moveTo>
                  <a:cubicBezTo>
                    <a:pt x="8349" y="1"/>
                    <a:pt x="7536" y="311"/>
                    <a:pt x="6915" y="932"/>
                  </a:cubicBezTo>
                  <a:lnTo>
                    <a:pt x="4966" y="2880"/>
                  </a:lnTo>
                  <a:cubicBezTo>
                    <a:pt x="4808" y="3039"/>
                    <a:pt x="4952" y="3257"/>
                    <a:pt x="5121" y="3257"/>
                  </a:cubicBezTo>
                  <a:cubicBezTo>
                    <a:pt x="5172" y="3257"/>
                    <a:pt x="5226" y="3237"/>
                    <a:pt x="5274" y="3188"/>
                  </a:cubicBezTo>
                  <a:lnTo>
                    <a:pt x="7223" y="1240"/>
                  </a:lnTo>
                  <a:cubicBezTo>
                    <a:pt x="7763" y="686"/>
                    <a:pt x="8477" y="408"/>
                    <a:pt x="9192" y="408"/>
                  </a:cubicBezTo>
                  <a:cubicBezTo>
                    <a:pt x="9893" y="408"/>
                    <a:pt x="10594" y="675"/>
                    <a:pt x="11130" y="1211"/>
                  </a:cubicBezTo>
                  <a:cubicBezTo>
                    <a:pt x="12213" y="2293"/>
                    <a:pt x="12198" y="4055"/>
                    <a:pt x="11101" y="5118"/>
                  </a:cubicBezTo>
                  <a:lnTo>
                    <a:pt x="7440" y="8784"/>
                  </a:lnTo>
                  <a:cubicBezTo>
                    <a:pt x="6891" y="9333"/>
                    <a:pt x="6195" y="9589"/>
                    <a:pt x="5508" y="9589"/>
                  </a:cubicBezTo>
                  <a:cubicBezTo>
                    <a:pt x="4388" y="9589"/>
                    <a:pt x="3292" y="8910"/>
                    <a:pt x="2893" y="7711"/>
                  </a:cubicBezTo>
                  <a:lnTo>
                    <a:pt x="4630" y="5974"/>
                  </a:lnTo>
                  <a:cubicBezTo>
                    <a:pt x="4876" y="5728"/>
                    <a:pt x="5189" y="5612"/>
                    <a:pt x="5499" y="5612"/>
                  </a:cubicBezTo>
                  <a:cubicBezTo>
                    <a:pt x="5976" y="5612"/>
                    <a:pt x="6444" y="5887"/>
                    <a:pt x="6646" y="6383"/>
                  </a:cubicBezTo>
                  <a:cubicBezTo>
                    <a:pt x="6686" y="6480"/>
                    <a:pt x="6763" y="6521"/>
                    <a:pt x="6842" y="6521"/>
                  </a:cubicBezTo>
                  <a:cubicBezTo>
                    <a:pt x="6981" y="6521"/>
                    <a:pt x="7122" y="6392"/>
                    <a:pt x="7055" y="6220"/>
                  </a:cubicBezTo>
                  <a:cubicBezTo>
                    <a:pt x="6781" y="5547"/>
                    <a:pt x="6145" y="5175"/>
                    <a:pt x="5499" y="5175"/>
                  </a:cubicBezTo>
                  <a:cubicBezTo>
                    <a:pt x="5078" y="5175"/>
                    <a:pt x="4654" y="5333"/>
                    <a:pt x="4322" y="5666"/>
                  </a:cubicBezTo>
                  <a:lnTo>
                    <a:pt x="655" y="9333"/>
                  </a:lnTo>
                  <a:cubicBezTo>
                    <a:pt x="1" y="9987"/>
                    <a:pt x="1" y="11046"/>
                    <a:pt x="655" y="11696"/>
                  </a:cubicBezTo>
                  <a:cubicBezTo>
                    <a:pt x="983" y="12023"/>
                    <a:pt x="1412" y="12187"/>
                    <a:pt x="1841" y="12187"/>
                  </a:cubicBezTo>
                  <a:cubicBezTo>
                    <a:pt x="2269" y="12187"/>
                    <a:pt x="2696" y="12025"/>
                    <a:pt x="3022" y="11700"/>
                  </a:cubicBezTo>
                  <a:lnTo>
                    <a:pt x="4177" y="10541"/>
                  </a:lnTo>
                  <a:cubicBezTo>
                    <a:pt x="4333" y="10385"/>
                    <a:pt x="4187" y="10165"/>
                    <a:pt x="4017" y="10165"/>
                  </a:cubicBezTo>
                  <a:cubicBezTo>
                    <a:pt x="3966" y="10165"/>
                    <a:pt x="3912" y="10185"/>
                    <a:pt x="3865" y="10233"/>
                  </a:cubicBezTo>
                  <a:lnTo>
                    <a:pt x="2710" y="11388"/>
                  </a:lnTo>
                  <a:cubicBezTo>
                    <a:pt x="2467" y="11637"/>
                    <a:pt x="2147" y="11762"/>
                    <a:pt x="1826" y="11762"/>
                  </a:cubicBezTo>
                  <a:cubicBezTo>
                    <a:pt x="1511" y="11762"/>
                    <a:pt x="1195" y="11641"/>
                    <a:pt x="953" y="11397"/>
                  </a:cubicBezTo>
                  <a:cubicBezTo>
                    <a:pt x="467" y="10911"/>
                    <a:pt x="472" y="10122"/>
                    <a:pt x="963" y="9641"/>
                  </a:cubicBezTo>
                  <a:lnTo>
                    <a:pt x="2556" y="8048"/>
                  </a:lnTo>
                  <a:cubicBezTo>
                    <a:pt x="3077" y="9322"/>
                    <a:pt x="4282" y="10025"/>
                    <a:pt x="5507" y="10025"/>
                  </a:cubicBezTo>
                  <a:cubicBezTo>
                    <a:pt x="6306" y="10025"/>
                    <a:pt x="7114" y="9726"/>
                    <a:pt x="7748" y="9092"/>
                  </a:cubicBezTo>
                  <a:lnTo>
                    <a:pt x="11414" y="5431"/>
                  </a:lnTo>
                  <a:cubicBezTo>
                    <a:pt x="12651" y="4184"/>
                    <a:pt x="12651" y="2173"/>
                    <a:pt x="11414" y="932"/>
                  </a:cubicBezTo>
                  <a:cubicBezTo>
                    <a:pt x="10791" y="311"/>
                    <a:pt x="9977" y="1"/>
                    <a:pt x="91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84" name="Google Shape;14082;p90">
            <a:extLst>
              <a:ext uri="{FF2B5EF4-FFF2-40B4-BE49-F238E27FC236}">
                <a16:creationId xmlns:a16="http://schemas.microsoft.com/office/drawing/2014/main" id="{0766D0F6-352C-443B-97D9-C9BAB9AEF04D}"/>
              </a:ext>
            </a:extLst>
          </p:cNvPr>
          <p:cNvGrpSpPr/>
          <p:nvPr/>
        </p:nvGrpSpPr>
        <p:grpSpPr>
          <a:xfrm>
            <a:off x="8355267" y="4854908"/>
            <a:ext cx="359107" cy="478915"/>
            <a:chOff x="6266450" y="3825756"/>
            <a:chExt cx="269330" cy="359186"/>
          </a:xfrm>
        </p:grpSpPr>
        <p:sp>
          <p:nvSpPr>
            <p:cNvPr id="1785" name="Google Shape;14083;p90">
              <a:extLst>
                <a:ext uri="{FF2B5EF4-FFF2-40B4-BE49-F238E27FC236}">
                  <a16:creationId xmlns:a16="http://schemas.microsoft.com/office/drawing/2014/main" id="{59B67E65-676F-4110-AA52-656889D040AB}"/>
                </a:ext>
              </a:extLst>
            </p:cNvPr>
            <p:cNvSpPr/>
            <p:nvPr/>
          </p:nvSpPr>
          <p:spPr>
            <a:xfrm>
              <a:off x="6356804" y="3904884"/>
              <a:ext cx="31578" cy="69555"/>
            </a:xfrm>
            <a:custGeom>
              <a:avLst/>
              <a:gdLst/>
              <a:ahLst/>
              <a:cxnLst/>
              <a:rect l="l" t="t" r="r" b="b"/>
              <a:pathLst>
                <a:path w="1204" h="2652" extrusionOk="0">
                  <a:moveTo>
                    <a:pt x="722" y="0"/>
                  </a:moveTo>
                  <a:cubicBezTo>
                    <a:pt x="323" y="0"/>
                    <a:pt x="1" y="323"/>
                    <a:pt x="1" y="722"/>
                  </a:cubicBezTo>
                  <a:lnTo>
                    <a:pt x="1" y="890"/>
                  </a:lnTo>
                  <a:cubicBezTo>
                    <a:pt x="1" y="1102"/>
                    <a:pt x="34" y="1304"/>
                    <a:pt x="102" y="1501"/>
                  </a:cubicBezTo>
                  <a:lnTo>
                    <a:pt x="482" y="2651"/>
                  </a:lnTo>
                  <a:lnTo>
                    <a:pt x="1203" y="2651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6" name="Google Shape;14084;p90">
              <a:extLst>
                <a:ext uri="{FF2B5EF4-FFF2-40B4-BE49-F238E27FC236}">
                  <a16:creationId xmlns:a16="http://schemas.microsoft.com/office/drawing/2014/main" id="{0022A689-F37A-4838-A9C3-827E6DAF5EAC}"/>
                </a:ext>
              </a:extLst>
            </p:cNvPr>
            <p:cNvSpPr/>
            <p:nvPr/>
          </p:nvSpPr>
          <p:spPr>
            <a:xfrm>
              <a:off x="6369550" y="3898563"/>
              <a:ext cx="75876" cy="75876"/>
            </a:xfrm>
            <a:custGeom>
              <a:avLst/>
              <a:gdLst/>
              <a:ahLst/>
              <a:cxnLst/>
              <a:rect l="l" t="t" r="r" b="b"/>
              <a:pathLst>
                <a:path w="2893" h="2893" extrusionOk="0">
                  <a:moveTo>
                    <a:pt x="722" y="1"/>
                  </a:moveTo>
                  <a:cubicBezTo>
                    <a:pt x="323" y="1"/>
                    <a:pt x="0" y="328"/>
                    <a:pt x="0" y="722"/>
                  </a:cubicBezTo>
                  <a:cubicBezTo>
                    <a:pt x="0" y="992"/>
                    <a:pt x="212" y="1204"/>
                    <a:pt x="482" y="1204"/>
                  </a:cubicBezTo>
                  <a:lnTo>
                    <a:pt x="2411" y="2892"/>
                  </a:lnTo>
                  <a:lnTo>
                    <a:pt x="2820" y="1463"/>
                  </a:lnTo>
                  <a:cubicBezTo>
                    <a:pt x="2868" y="1295"/>
                    <a:pt x="2892" y="1117"/>
                    <a:pt x="2892" y="939"/>
                  </a:cubicBezTo>
                  <a:lnTo>
                    <a:pt x="2892" y="1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7" name="Google Shape;14085;p90">
              <a:extLst>
                <a:ext uri="{FF2B5EF4-FFF2-40B4-BE49-F238E27FC236}">
                  <a16:creationId xmlns:a16="http://schemas.microsoft.com/office/drawing/2014/main" id="{6C4635CF-9386-458F-8E28-FF46EB08CA15}"/>
                </a:ext>
              </a:extLst>
            </p:cNvPr>
            <p:cNvSpPr/>
            <p:nvPr/>
          </p:nvSpPr>
          <p:spPr>
            <a:xfrm>
              <a:off x="6380776" y="3994110"/>
              <a:ext cx="40548" cy="35486"/>
            </a:xfrm>
            <a:custGeom>
              <a:avLst/>
              <a:gdLst/>
              <a:ahLst/>
              <a:cxnLst/>
              <a:rect l="l" t="t" r="r" b="b"/>
              <a:pathLst>
                <a:path w="1546" h="1353" extrusionOk="0">
                  <a:moveTo>
                    <a:pt x="1" y="0"/>
                  </a:moveTo>
                  <a:lnTo>
                    <a:pt x="1" y="1352"/>
                  </a:lnTo>
                  <a:lnTo>
                    <a:pt x="1545" y="1352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8" name="Google Shape;14086;p90">
              <a:extLst>
                <a:ext uri="{FF2B5EF4-FFF2-40B4-BE49-F238E27FC236}">
                  <a16:creationId xmlns:a16="http://schemas.microsoft.com/office/drawing/2014/main" id="{99B52C24-5935-4AC3-81CA-40E6CDAB309F}"/>
                </a:ext>
              </a:extLst>
            </p:cNvPr>
            <p:cNvSpPr/>
            <p:nvPr/>
          </p:nvSpPr>
          <p:spPr>
            <a:xfrm>
              <a:off x="6380907" y="3994110"/>
              <a:ext cx="40417" cy="22031"/>
            </a:xfrm>
            <a:custGeom>
              <a:avLst/>
              <a:gdLst/>
              <a:ahLst/>
              <a:cxnLst/>
              <a:rect l="l" t="t" r="r" b="b"/>
              <a:pathLst>
                <a:path w="1541" h="840" extrusionOk="0">
                  <a:moveTo>
                    <a:pt x="1" y="0"/>
                  </a:moveTo>
                  <a:lnTo>
                    <a:pt x="1" y="688"/>
                  </a:lnTo>
                  <a:cubicBezTo>
                    <a:pt x="246" y="789"/>
                    <a:pt x="508" y="840"/>
                    <a:pt x="770" y="840"/>
                  </a:cubicBezTo>
                  <a:cubicBezTo>
                    <a:pt x="1033" y="840"/>
                    <a:pt x="1295" y="789"/>
                    <a:pt x="1540" y="688"/>
                  </a:cubicBezTo>
                  <a:lnTo>
                    <a:pt x="1540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9" name="Google Shape;14087;p90">
              <a:extLst>
                <a:ext uri="{FF2B5EF4-FFF2-40B4-BE49-F238E27FC236}">
                  <a16:creationId xmlns:a16="http://schemas.microsoft.com/office/drawing/2014/main" id="{35F1D4B0-3318-46FC-B9CC-0ACB79558BC4}"/>
                </a:ext>
              </a:extLst>
            </p:cNvPr>
            <p:cNvSpPr/>
            <p:nvPr/>
          </p:nvSpPr>
          <p:spPr>
            <a:xfrm>
              <a:off x="6333592" y="4016062"/>
              <a:ext cx="135045" cy="68165"/>
            </a:xfrm>
            <a:custGeom>
              <a:avLst/>
              <a:gdLst/>
              <a:ahLst/>
              <a:cxnLst/>
              <a:rect l="l" t="t" r="r" b="b"/>
              <a:pathLst>
                <a:path w="5149" h="2599" extrusionOk="0">
                  <a:moveTo>
                    <a:pt x="1805" y="0"/>
                  </a:moveTo>
                  <a:lnTo>
                    <a:pt x="563" y="356"/>
                  </a:lnTo>
                  <a:cubicBezTo>
                    <a:pt x="231" y="453"/>
                    <a:pt x="0" y="756"/>
                    <a:pt x="0" y="1097"/>
                  </a:cubicBezTo>
                  <a:lnTo>
                    <a:pt x="0" y="2599"/>
                  </a:lnTo>
                  <a:lnTo>
                    <a:pt x="5149" y="2599"/>
                  </a:lnTo>
                  <a:lnTo>
                    <a:pt x="5149" y="1102"/>
                  </a:lnTo>
                  <a:cubicBezTo>
                    <a:pt x="5149" y="756"/>
                    <a:pt x="4918" y="453"/>
                    <a:pt x="4586" y="356"/>
                  </a:cubicBezTo>
                  <a:lnTo>
                    <a:pt x="3344" y="0"/>
                  </a:lnTo>
                  <a:lnTo>
                    <a:pt x="2574" y="515"/>
                  </a:lnTo>
                  <a:lnTo>
                    <a:pt x="1805" y="0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0" name="Google Shape;14088;p90">
              <a:extLst>
                <a:ext uri="{FF2B5EF4-FFF2-40B4-BE49-F238E27FC236}">
                  <a16:creationId xmlns:a16="http://schemas.microsoft.com/office/drawing/2014/main" id="{3B1B73C5-B278-46BB-B85C-A77364308C9A}"/>
                </a:ext>
              </a:extLst>
            </p:cNvPr>
            <p:cNvSpPr/>
            <p:nvPr/>
          </p:nvSpPr>
          <p:spPr>
            <a:xfrm>
              <a:off x="6363125" y="3930246"/>
              <a:ext cx="75981" cy="69555"/>
            </a:xfrm>
            <a:custGeom>
              <a:avLst/>
              <a:gdLst/>
              <a:ahLst/>
              <a:cxnLst/>
              <a:rect l="l" t="t" r="r" b="b"/>
              <a:pathLst>
                <a:path w="2897" h="2652" extrusionOk="0">
                  <a:moveTo>
                    <a:pt x="912" y="0"/>
                  </a:moveTo>
                  <a:cubicBezTo>
                    <a:pt x="788" y="0"/>
                    <a:pt x="670" y="52"/>
                    <a:pt x="582" y="145"/>
                  </a:cubicBezTo>
                  <a:lnTo>
                    <a:pt x="144" y="578"/>
                  </a:lnTo>
                  <a:cubicBezTo>
                    <a:pt x="53" y="669"/>
                    <a:pt x="0" y="794"/>
                    <a:pt x="0" y="919"/>
                  </a:cubicBezTo>
                  <a:lnTo>
                    <a:pt x="0" y="1203"/>
                  </a:lnTo>
                  <a:cubicBezTo>
                    <a:pt x="0" y="2002"/>
                    <a:pt x="650" y="2652"/>
                    <a:pt x="1448" y="2652"/>
                  </a:cubicBezTo>
                  <a:cubicBezTo>
                    <a:pt x="2247" y="2652"/>
                    <a:pt x="2897" y="2002"/>
                    <a:pt x="2897" y="1203"/>
                  </a:cubicBezTo>
                  <a:lnTo>
                    <a:pt x="2897" y="895"/>
                  </a:lnTo>
                  <a:cubicBezTo>
                    <a:pt x="2897" y="770"/>
                    <a:pt x="2849" y="645"/>
                    <a:pt x="2757" y="554"/>
                  </a:cubicBezTo>
                  <a:cubicBezTo>
                    <a:pt x="2382" y="188"/>
                    <a:pt x="1703" y="24"/>
                    <a:pt x="929" y="0"/>
                  </a:cubicBezTo>
                  <a:cubicBezTo>
                    <a:pt x="923" y="0"/>
                    <a:pt x="918" y="0"/>
                    <a:pt x="912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1" name="Google Shape;14089;p90">
              <a:extLst>
                <a:ext uri="{FF2B5EF4-FFF2-40B4-BE49-F238E27FC236}">
                  <a16:creationId xmlns:a16="http://schemas.microsoft.com/office/drawing/2014/main" id="{A462E2E4-DEEF-4CF5-8C48-0632CE04416C}"/>
                </a:ext>
              </a:extLst>
            </p:cNvPr>
            <p:cNvSpPr/>
            <p:nvPr/>
          </p:nvSpPr>
          <p:spPr>
            <a:xfrm>
              <a:off x="6363125" y="3930246"/>
              <a:ext cx="75745" cy="68034"/>
            </a:xfrm>
            <a:custGeom>
              <a:avLst/>
              <a:gdLst/>
              <a:ahLst/>
              <a:cxnLst/>
              <a:rect l="l" t="t" r="r" b="b"/>
              <a:pathLst>
                <a:path w="2888" h="2594" extrusionOk="0">
                  <a:moveTo>
                    <a:pt x="929" y="0"/>
                  </a:moveTo>
                  <a:cubicBezTo>
                    <a:pt x="799" y="0"/>
                    <a:pt x="674" y="48"/>
                    <a:pt x="582" y="145"/>
                  </a:cubicBezTo>
                  <a:lnTo>
                    <a:pt x="0" y="722"/>
                  </a:lnTo>
                  <a:lnTo>
                    <a:pt x="0" y="1203"/>
                  </a:lnTo>
                  <a:cubicBezTo>
                    <a:pt x="0" y="1848"/>
                    <a:pt x="428" y="2416"/>
                    <a:pt x="1049" y="2594"/>
                  </a:cubicBezTo>
                  <a:cubicBezTo>
                    <a:pt x="837" y="2339"/>
                    <a:pt x="727" y="2016"/>
                    <a:pt x="727" y="1684"/>
                  </a:cubicBezTo>
                  <a:lnTo>
                    <a:pt x="727" y="1150"/>
                  </a:lnTo>
                  <a:cubicBezTo>
                    <a:pt x="727" y="871"/>
                    <a:pt x="958" y="669"/>
                    <a:pt x="1237" y="669"/>
                  </a:cubicBezTo>
                  <a:cubicBezTo>
                    <a:pt x="1665" y="669"/>
                    <a:pt x="2521" y="722"/>
                    <a:pt x="2887" y="996"/>
                  </a:cubicBezTo>
                  <a:cubicBezTo>
                    <a:pt x="2873" y="891"/>
                    <a:pt x="2829" y="626"/>
                    <a:pt x="2757" y="554"/>
                  </a:cubicBezTo>
                  <a:cubicBezTo>
                    <a:pt x="2382" y="193"/>
                    <a:pt x="1703" y="24"/>
                    <a:pt x="929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2" name="Google Shape;14090;p90">
              <a:extLst>
                <a:ext uri="{FF2B5EF4-FFF2-40B4-BE49-F238E27FC236}">
                  <a16:creationId xmlns:a16="http://schemas.microsoft.com/office/drawing/2014/main" id="{AC2E1D8A-3340-4E10-8D31-039B4678A4B6}"/>
                </a:ext>
              </a:extLst>
            </p:cNvPr>
            <p:cNvSpPr/>
            <p:nvPr/>
          </p:nvSpPr>
          <p:spPr>
            <a:xfrm>
              <a:off x="6271748" y="3831053"/>
              <a:ext cx="258734" cy="348721"/>
            </a:xfrm>
            <a:custGeom>
              <a:avLst/>
              <a:gdLst/>
              <a:ahLst/>
              <a:cxnLst/>
              <a:rect l="l" t="t" r="r" b="b"/>
              <a:pathLst>
                <a:path w="9865" h="13296" extrusionOk="0">
                  <a:moveTo>
                    <a:pt x="4935" y="1288"/>
                  </a:moveTo>
                  <a:cubicBezTo>
                    <a:pt x="5404" y="1288"/>
                    <a:pt x="5877" y="1378"/>
                    <a:pt x="6328" y="1564"/>
                  </a:cubicBezTo>
                  <a:cubicBezTo>
                    <a:pt x="7690" y="2127"/>
                    <a:pt x="8575" y="3455"/>
                    <a:pt x="8575" y="4932"/>
                  </a:cubicBezTo>
                  <a:cubicBezTo>
                    <a:pt x="8575" y="6944"/>
                    <a:pt x="6944" y="8575"/>
                    <a:pt x="4932" y="8575"/>
                  </a:cubicBezTo>
                  <a:cubicBezTo>
                    <a:pt x="3460" y="8575"/>
                    <a:pt x="2127" y="7689"/>
                    <a:pt x="1564" y="6328"/>
                  </a:cubicBezTo>
                  <a:cubicBezTo>
                    <a:pt x="1001" y="4966"/>
                    <a:pt x="1314" y="3397"/>
                    <a:pt x="2353" y="2353"/>
                  </a:cubicBezTo>
                  <a:cubicBezTo>
                    <a:pt x="3052" y="1658"/>
                    <a:pt x="3986" y="1288"/>
                    <a:pt x="4935" y="1288"/>
                  </a:cubicBezTo>
                  <a:close/>
                  <a:moveTo>
                    <a:pt x="4932" y="0"/>
                  </a:moveTo>
                  <a:cubicBezTo>
                    <a:pt x="2209" y="0"/>
                    <a:pt x="0" y="2209"/>
                    <a:pt x="0" y="4932"/>
                  </a:cubicBezTo>
                  <a:cubicBezTo>
                    <a:pt x="0" y="10076"/>
                    <a:pt x="4932" y="13295"/>
                    <a:pt x="4932" y="13295"/>
                  </a:cubicBezTo>
                  <a:cubicBezTo>
                    <a:pt x="4932" y="13295"/>
                    <a:pt x="9864" y="10076"/>
                    <a:pt x="9864" y="4932"/>
                  </a:cubicBezTo>
                  <a:cubicBezTo>
                    <a:pt x="9864" y="2209"/>
                    <a:pt x="7656" y="0"/>
                    <a:pt x="4932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3" name="Google Shape;14091;p90">
              <a:extLst>
                <a:ext uri="{FF2B5EF4-FFF2-40B4-BE49-F238E27FC236}">
                  <a16:creationId xmlns:a16="http://schemas.microsoft.com/office/drawing/2014/main" id="{63044C33-A8AD-405A-A3CA-5262A060861A}"/>
                </a:ext>
              </a:extLst>
            </p:cNvPr>
            <p:cNvSpPr/>
            <p:nvPr/>
          </p:nvSpPr>
          <p:spPr>
            <a:xfrm>
              <a:off x="6271748" y="3831053"/>
              <a:ext cx="245227" cy="348590"/>
            </a:xfrm>
            <a:custGeom>
              <a:avLst/>
              <a:gdLst/>
              <a:ahLst/>
              <a:cxnLst/>
              <a:rect l="l" t="t" r="r" b="b"/>
              <a:pathLst>
                <a:path w="9350" h="13291" extrusionOk="0">
                  <a:moveTo>
                    <a:pt x="4937" y="1288"/>
                  </a:moveTo>
                  <a:cubicBezTo>
                    <a:pt x="5405" y="1288"/>
                    <a:pt x="5878" y="1378"/>
                    <a:pt x="6328" y="1564"/>
                  </a:cubicBezTo>
                  <a:cubicBezTo>
                    <a:pt x="7690" y="2132"/>
                    <a:pt x="8575" y="3460"/>
                    <a:pt x="8575" y="4932"/>
                  </a:cubicBezTo>
                  <a:cubicBezTo>
                    <a:pt x="8575" y="6944"/>
                    <a:pt x="6944" y="8575"/>
                    <a:pt x="4932" y="8575"/>
                  </a:cubicBezTo>
                  <a:lnTo>
                    <a:pt x="4932" y="8580"/>
                  </a:lnTo>
                  <a:cubicBezTo>
                    <a:pt x="3455" y="8580"/>
                    <a:pt x="2127" y="7689"/>
                    <a:pt x="1564" y="6328"/>
                  </a:cubicBezTo>
                  <a:cubicBezTo>
                    <a:pt x="1001" y="4966"/>
                    <a:pt x="1314" y="3397"/>
                    <a:pt x="2353" y="2358"/>
                  </a:cubicBezTo>
                  <a:cubicBezTo>
                    <a:pt x="3052" y="1659"/>
                    <a:pt x="3987" y="1288"/>
                    <a:pt x="4937" y="1288"/>
                  </a:cubicBezTo>
                  <a:close/>
                  <a:moveTo>
                    <a:pt x="4932" y="0"/>
                  </a:moveTo>
                  <a:cubicBezTo>
                    <a:pt x="2209" y="0"/>
                    <a:pt x="0" y="2209"/>
                    <a:pt x="0" y="4932"/>
                  </a:cubicBezTo>
                  <a:cubicBezTo>
                    <a:pt x="0" y="10076"/>
                    <a:pt x="4932" y="13290"/>
                    <a:pt x="4932" y="13290"/>
                  </a:cubicBezTo>
                  <a:cubicBezTo>
                    <a:pt x="4932" y="13290"/>
                    <a:pt x="3792" y="11722"/>
                    <a:pt x="3094" y="9027"/>
                  </a:cubicBezTo>
                  <a:cubicBezTo>
                    <a:pt x="3070" y="8943"/>
                    <a:pt x="3137" y="8869"/>
                    <a:pt x="3218" y="8869"/>
                  </a:cubicBezTo>
                  <a:cubicBezTo>
                    <a:pt x="3234" y="8869"/>
                    <a:pt x="3251" y="8872"/>
                    <a:pt x="3268" y="8878"/>
                  </a:cubicBezTo>
                  <a:cubicBezTo>
                    <a:pt x="3803" y="9107"/>
                    <a:pt x="4371" y="9219"/>
                    <a:pt x="4937" y="9219"/>
                  </a:cubicBezTo>
                  <a:cubicBezTo>
                    <a:pt x="5835" y="9219"/>
                    <a:pt x="6726" y="8936"/>
                    <a:pt x="7473" y="8387"/>
                  </a:cubicBezTo>
                  <a:cubicBezTo>
                    <a:pt x="8690" y="7492"/>
                    <a:pt x="9350" y="6025"/>
                    <a:pt x="9200" y="4519"/>
                  </a:cubicBezTo>
                  <a:cubicBezTo>
                    <a:pt x="9022" y="2570"/>
                    <a:pt x="7487" y="963"/>
                    <a:pt x="5544" y="688"/>
                  </a:cubicBezTo>
                  <a:cubicBezTo>
                    <a:pt x="5342" y="659"/>
                    <a:pt x="5139" y="644"/>
                    <a:pt x="4937" y="644"/>
                  </a:cubicBezTo>
                  <a:cubicBezTo>
                    <a:pt x="4619" y="644"/>
                    <a:pt x="4301" y="680"/>
                    <a:pt x="3989" y="751"/>
                  </a:cubicBezTo>
                  <a:cubicBezTo>
                    <a:pt x="3980" y="753"/>
                    <a:pt x="3971" y="754"/>
                    <a:pt x="3963" y="754"/>
                  </a:cubicBezTo>
                  <a:cubicBezTo>
                    <a:pt x="3853" y="754"/>
                    <a:pt x="3784" y="619"/>
                    <a:pt x="3869" y="534"/>
                  </a:cubicBezTo>
                  <a:cubicBezTo>
                    <a:pt x="4187" y="193"/>
                    <a:pt x="4547" y="0"/>
                    <a:pt x="4932" y="0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4" name="Google Shape;14092;p90">
              <a:extLst>
                <a:ext uri="{FF2B5EF4-FFF2-40B4-BE49-F238E27FC236}">
                  <a16:creationId xmlns:a16="http://schemas.microsoft.com/office/drawing/2014/main" id="{6A70A063-39E1-4622-80B7-4922F7735581}"/>
                </a:ext>
              </a:extLst>
            </p:cNvPr>
            <p:cNvSpPr/>
            <p:nvPr/>
          </p:nvSpPr>
          <p:spPr>
            <a:xfrm>
              <a:off x="6290160" y="3859484"/>
              <a:ext cx="177429" cy="165732"/>
            </a:xfrm>
            <a:custGeom>
              <a:avLst/>
              <a:gdLst/>
              <a:ahLst/>
              <a:cxnLst/>
              <a:rect l="l" t="t" r="r" b="b"/>
              <a:pathLst>
                <a:path w="6765" h="6319" extrusionOk="0">
                  <a:moveTo>
                    <a:pt x="4233" y="1"/>
                  </a:moveTo>
                  <a:cubicBezTo>
                    <a:pt x="3243" y="1"/>
                    <a:pt x="2257" y="382"/>
                    <a:pt x="1512" y="1130"/>
                  </a:cubicBezTo>
                  <a:cubicBezTo>
                    <a:pt x="131" y="2506"/>
                    <a:pt x="1" y="4700"/>
                    <a:pt x="1209" y="6230"/>
                  </a:cubicBezTo>
                  <a:cubicBezTo>
                    <a:pt x="1253" y="6293"/>
                    <a:pt x="1311" y="6319"/>
                    <a:pt x="1367" y="6319"/>
                  </a:cubicBezTo>
                  <a:cubicBezTo>
                    <a:pt x="1519" y="6319"/>
                    <a:pt x="1663" y="6134"/>
                    <a:pt x="1526" y="5980"/>
                  </a:cubicBezTo>
                  <a:cubicBezTo>
                    <a:pt x="444" y="4609"/>
                    <a:pt x="559" y="2645"/>
                    <a:pt x="1796" y="1414"/>
                  </a:cubicBezTo>
                  <a:cubicBezTo>
                    <a:pt x="2463" y="744"/>
                    <a:pt x="3344" y="403"/>
                    <a:pt x="4230" y="403"/>
                  </a:cubicBezTo>
                  <a:cubicBezTo>
                    <a:pt x="4980" y="403"/>
                    <a:pt x="5733" y="648"/>
                    <a:pt x="6362" y="1144"/>
                  </a:cubicBezTo>
                  <a:cubicBezTo>
                    <a:pt x="6401" y="1171"/>
                    <a:pt x="6440" y="1183"/>
                    <a:pt x="6478" y="1183"/>
                  </a:cubicBezTo>
                  <a:cubicBezTo>
                    <a:pt x="6641" y="1183"/>
                    <a:pt x="6765" y="963"/>
                    <a:pt x="6612" y="827"/>
                  </a:cubicBezTo>
                  <a:cubicBezTo>
                    <a:pt x="5911" y="273"/>
                    <a:pt x="5070" y="1"/>
                    <a:pt x="42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5" name="Google Shape;14093;p90">
              <a:extLst>
                <a:ext uri="{FF2B5EF4-FFF2-40B4-BE49-F238E27FC236}">
                  <a16:creationId xmlns:a16="http://schemas.microsoft.com/office/drawing/2014/main" id="{F4C67604-55BF-45B1-81E4-B4C171A8EED4}"/>
                </a:ext>
              </a:extLst>
            </p:cNvPr>
            <p:cNvSpPr/>
            <p:nvPr/>
          </p:nvSpPr>
          <p:spPr>
            <a:xfrm>
              <a:off x="6266450" y="3825756"/>
              <a:ext cx="269330" cy="359186"/>
            </a:xfrm>
            <a:custGeom>
              <a:avLst/>
              <a:gdLst/>
              <a:ahLst/>
              <a:cxnLst/>
              <a:rect l="l" t="t" r="r" b="b"/>
              <a:pathLst>
                <a:path w="10269" h="13695" extrusionOk="0">
                  <a:moveTo>
                    <a:pt x="5134" y="400"/>
                  </a:moveTo>
                  <a:cubicBezTo>
                    <a:pt x="7747" y="400"/>
                    <a:pt x="9864" y="2522"/>
                    <a:pt x="9864" y="5134"/>
                  </a:cubicBezTo>
                  <a:cubicBezTo>
                    <a:pt x="9860" y="6304"/>
                    <a:pt x="9605" y="7458"/>
                    <a:pt x="9114" y="8522"/>
                  </a:cubicBezTo>
                  <a:cubicBezTo>
                    <a:pt x="8685" y="9455"/>
                    <a:pt x="8127" y="10326"/>
                    <a:pt x="7454" y="11106"/>
                  </a:cubicBezTo>
                  <a:cubicBezTo>
                    <a:pt x="6770" y="11909"/>
                    <a:pt x="5991" y="12631"/>
                    <a:pt x="5134" y="13252"/>
                  </a:cubicBezTo>
                  <a:cubicBezTo>
                    <a:pt x="4283" y="12631"/>
                    <a:pt x="3503" y="11914"/>
                    <a:pt x="2825" y="11115"/>
                  </a:cubicBezTo>
                  <a:cubicBezTo>
                    <a:pt x="2146" y="10331"/>
                    <a:pt x="1588" y="9465"/>
                    <a:pt x="1160" y="8527"/>
                  </a:cubicBezTo>
                  <a:cubicBezTo>
                    <a:pt x="669" y="7463"/>
                    <a:pt x="409" y="6304"/>
                    <a:pt x="404" y="5134"/>
                  </a:cubicBezTo>
                  <a:cubicBezTo>
                    <a:pt x="404" y="2522"/>
                    <a:pt x="2522" y="400"/>
                    <a:pt x="5134" y="400"/>
                  </a:cubicBezTo>
                  <a:close/>
                  <a:moveTo>
                    <a:pt x="5134" y="0"/>
                  </a:moveTo>
                  <a:cubicBezTo>
                    <a:pt x="2300" y="5"/>
                    <a:pt x="5" y="2300"/>
                    <a:pt x="0" y="5134"/>
                  </a:cubicBezTo>
                  <a:cubicBezTo>
                    <a:pt x="10" y="6361"/>
                    <a:pt x="279" y="7579"/>
                    <a:pt x="789" y="8695"/>
                  </a:cubicBezTo>
                  <a:cubicBezTo>
                    <a:pt x="1237" y="9662"/>
                    <a:pt x="1819" y="10567"/>
                    <a:pt x="2517" y="11375"/>
                  </a:cubicBezTo>
                  <a:cubicBezTo>
                    <a:pt x="3753" y="12828"/>
                    <a:pt x="4976" y="13632"/>
                    <a:pt x="5024" y="13666"/>
                  </a:cubicBezTo>
                  <a:cubicBezTo>
                    <a:pt x="5057" y="13685"/>
                    <a:pt x="5096" y="13694"/>
                    <a:pt x="5134" y="13694"/>
                  </a:cubicBezTo>
                  <a:cubicBezTo>
                    <a:pt x="5173" y="13694"/>
                    <a:pt x="5211" y="13685"/>
                    <a:pt x="5245" y="13666"/>
                  </a:cubicBezTo>
                  <a:cubicBezTo>
                    <a:pt x="5293" y="13632"/>
                    <a:pt x="6515" y="12828"/>
                    <a:pt x="7752" y="11375"/>
                  </a:cubicBezTo>
                  <a:cubicBezTo>
                    <a:pt x="8450" y="10567"/>
                    <a:pt x="9032" y="9662"/>
                    <a:pt x="9479" y="8695"/>
                  </a:cubicBezTo>
                  <a:cubicBezTo>
                    <a:pt x="9994" y="7579"/>
                    <a:pt x="10264" y="6361"/>
                    <a:pt x="10269" y="5134"/>
                  </a:cubicBezTo>
                  <a:cubicBezTo>
                    <a:pt x="10264" y="2300"/>
                    <a:pt x="7969" y="5"/>
                    <a:pt x="51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6" name="Google Shape;14094;p90">
              <a:extLst>
                <a:ext uri="{FF2B5EF4-FFF2-40B4-BE49-F238E27FC236}">
                  <a16:creationId xmlns:a16="http://schemas.microsoft.com/office/drawing/2014/main" id="{C1FAF515-0042-44C0-98D1-34E13218D605}"/>
                </a:ext>
              </a:extLst>
            </p:cNvPr>
            <p:cNvSpPr/>
            <p:nvPr/>
          </p:nvSpPr>
          <p:spPr>
            <a:xfrm>
              <a:off x="6373143" y="3925420"/>
              <a:ext cx="57884" cy="18045"/>
            </a:xfrm>
            <a:custGeom>
              <a:avLst/>
              <a:gdLst/>
              <a:ahLst/>
              <a:cxnLst/>
              <a:rect l="l" t="t" r="r" b="b"/>
              <a:pathLst>
                <a:path w="2207" h="688" extrusionOk="0">
                  <a:moveTo>
                    <a:pt x="798" y="1"/>
                  </a:moveTo>
                  <a:cubicBezTo>
                    <a:pt x="608" y="1"/>
                    <a:pt x="399" y="19"/>
                    <a:pt x="171" y="64"/>
                  </a:cubicBezTo>
                  <a:cubicBezTo>
                    <a:pt x="75" y="83"/>
                    <a:pt x="8" y="165"/>
                    <a:pt x="8" y="261"/>
                  </a:cubicBezTo>
                  <a:lnTo>
                    <a:pt x="8" y="478"/>
                  </a:lnTo>
                  <a:cubicBezTo>
                    <a:pt x="1" y="617"/>
                    <a:pt x="105" y="687"/>
                    <a:pt x="210" y="687"/>
                  </a:cubicBezTo>
                  <a:cubicBezTo>
                    <a:pt x="315" y="687"/>
                    <a:pt x="419" y="617"/>
                    <a:pt x="412" y="478"/>
                  </a:cubicBezTo>
                  <a:lnTo>
                    <a:pt x="407" y="478"/>
                  </a:lnTo>
                  <a:lnTo>
                    <a:pt x="407" y="430"/>
                  </a:lnTo>
                  <a:cubicBezTo>
                    <a:pt x="533" y="412"/>
                    <a:pt x="660" y="402"/>
                    <a:pt x="786" y="402"/>
                  </a:cubicBezTo>
                  <a:cubicBezTo>
                    <a:pt x="993" y="402"/>
                    <a:pt x="1198" y="427"/>
                    <a:pt x="1398" y="478"/>
                  </a:cubicBezTo>
                  <a:cubicBezTo>
                    <a:pt x="1543" y="512"/>
                    <a:pt x="1682" y="569"/>
                    <a:pt x="1812" y="646"/>
                  </a:cubicBezTo>
                  <a:cubicBezTo>
                    <a:pt x="1848" y="668"/>
                    <a:pt x="1884" y="677"/>
                    <a:pt x="1918" y="677"/>
                  </a:cubicBezTo>
                  <a:cubicBezTo>
                    <a:pt x="2090" y="677"/>
                    <a:pt x="2207" y="434"/>
                    <a:pt x="2034" y="309"/>
                  </a:cubicBezTo>
                  <a:cubicBezTo>
                    <a:pt x="2010" y="294"/>
                    <a:pt x="1561" y="1"/>
                    <a:pt x="7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7" name="Google Shape;14095;p90">
              <a:extLst>
                <a:ext uri="{FF2B5EF4-FFF2-40B4-BE49-F238E27FC236}">
                  <a16:creationId xmlns:a16="http://schemas.microsoft.com/office/drawing/2014/main" id="{1FC25897-FEB8-44E8-AFBD-4F5A93C016DA}"/>
                </a:ext>
              </a:extLst>
            </p:cNvPr>
            <p:cNvSpPr/>
            <p:nvPr/>
          </p:nvSpPr>
          <p:spPr>
            <a:xfrm>
              <a:off x="6336241" y="3893265"/>
              <a:ext cx="175803" cy="168040"/>
            </a:xfrm>
            <a:custGeom>
              <a:avLst/>
              <a:gdLst/>
              <a:ahLst/>
              <a:cxnLst/>
              <a:rect l="l" t="t" r="r" b="b"/>
              <a:pathLst>
                <a:path w="6703" h="6407" extrusionOk="0">
                  <a:moveTo>
                    <a:pt x="3989" y="400"/>
                  </a:moveTo>
                  <a:lnTo>
                    <a:pt x="3989" y="1401"/>
                  </a:lnTo>
                  <a:cubicBezTo>
                    <a:pt x="3989" y="1569"/>
                    <a:pt x="3951" y="1733"/>
                    <a:pt x="3878" y="1882"/>
                  </a:cubicBezTo>
                  <a:lnTo>
                    <a:pt x="3797" y="2041"/>
                  </a:lnTo>
                  <a:cubicBezTo>
                    <a:pt x="3782" y="2070"/>
                    <a:pt x="3777" y="2098"/>
                    <a:pt x="3777" y="2132"/>
                  </a:cubicBezTo>
                  <a:lnTo>
                    <a:pt x="3777" y="2560"/>
                  </a:lnTo>
                  <a:cubicBezTo>
                    <a:pt x="3777" y="3277"/>
                    <a:pt x="3195" y="3860"/>
                    <a:pt x="2478" y="3860"/>
                  </a:cubicBezTo>
                  <a:cubicBezTo>
                    <a:pt x="2464" y="3860"/>
                    <a:pt x="2449" y="3860"/>
                    <a:pt x="2435" y="3860"/>
                  </a:cubicBezTo>
                  <a:cubicBezTo>
                    <a:pt x="1737" y="3840"/>
                    <a:pt x="1174" y="3229"/>
                    <a:pt x="1174" y="2498"/>
                  </a:cubicBezTo>
                  <a:lnTo>
                    <a:pt x="1174" y="2132"/>
                  </a:lnTo>
                  <a:cubicBezTo>
                    <a:pt x="1174" y="2098"/>
                    <a:pt x="1169" y="2070"/>
                    <a:pt x="1155" y="2041"/>
                  </a:cubicBezTo>
                  <a:lnTo>
                    <a:pt x="1078" y="1887"/>
                  </a:lnTo>
                  <a:cubicBezTo>
                    <a:pt x="1001" y="1733"/>
                    <a:pt x="963" y="1564"/>
                    <a:pt x="963" y="1396"/>
                  </a:cubicBezTo>
                  <a:cubicBezTo>
                    <a:pt x="963" y="847"/>
                    <a:pt x="1405" y="400"/>
                    <a:pt x="1959" y="400"/>
                  </a:cubicBezTo>
                  <a:close/>
                  <a:moveTo>
                    <a:pt x="1819" y="4119"/>
                  </a:moveTo>
                  <a:cubicBezTo>
                    <a:pt x="2007" y="4206"/>
                    <a:pt x="2214" y="4254"/>
                    <a:pt x="2420" y="4259"/>
                  </a:cubicBezTo>
                  <a:lnTo>
                    <a:pt x="2478" y="4259"/>
                  </a:lnTo>
                  <a:cubicBezTo>
                    <a:pt x="2704" y="4259"/>
                    <a:pt x="2926" y="4216"/>
                    <a:pt x="3133" y="4129"/>
                  </a:cubicBezTo>
                  <a:lnTo>
                    <a:pt x="3133" y="4403"/>
                  </a:lnTo>
                  <a:cubicBezTo>
                    <a:pt x="3133" y="4466"/>
                    <a:pt x="3142" y="4524"/>
                    <a:pt x="3162" y="4581"/>
                  </a:cubicBezTo>
                  <a:lnTo>
                    <a:pt x="2478" y="5096"/>
                  </a:lnTo>
                  <a:lnTo>
                    <a:pt x="1790" y="4581"/>
                  </a:lnTo>
                  <a:cubicBezTo>
                    <a:pt x="1809" y="4524"/>
                    <a:pt x="1819" y="4466"/>
                    <a:pt x="1819" y="4403"/>
                  </a:cubicBezTo>
                  <a:lnTo>
                    <a:pt x="1819" y="4119"/>
                  </a:lnTo>
                  <a:close/>
                  <a:moveTo>
                    <a:pt x="1564" y="4913"/>
                  </a:moveTo>
                  <a:lnTo>
                    <a:pt x="2276" y="5447"/>
                  </a:lnTo>
                  <a:lnTo>
                    <a:pt x="2276" y="6001"/>
                  </a:lnTo>
                  <a:cubicBezTo>
                    <a:pt x="1631" y="5962"/>
                    <a:pt x="1015" y="5746"/>
                    <a:pt x="491" y="5375"/>
                  </a:cubicBezTo>
                  <a:cubicBezTo>
                    <a:pt x="529" y="5337"/>
                    <a:pt x="573" y="5308"/>
                    <a:pt x="626" y="5289"/>
                  </a:cubicBezTo>
                  <a:lnTo>
                    <a:pt x="631" y="5289"/>
                  </a:lnTo>
                  <a:lnTo>
                    <a:pt x="1410" y="4995"/>
                  </a:lnTo>
                  <a:cubicBezTo>
                    <a:pt x="1463" y="4976"/>
                    <a:pt x="1516" y="4947"/>
                    <a:pt x="1564" y="4913"/>
                  </a:cubicBezTo>
                  <a:close/>
                  <a:moveTo>
                    <a:pt x="3388" y="4913"/>
                  </a:moveTo>
                  <a:cubicBezTo>
                    <a:pt x="3436" y="4947"/>
                    <a:pt x="3489" y="4976"/>
                    <a:pt x="3542" y="4995"/>
                  </a:cubicBezTo>
                  <a:lnTo>
                    <a:pt x="4494" y="5351"/>
                  </a:lnTo>
                  <a:cubicBezTo>
                    <a:pt x="3960" y="5736"/>
                    <a:pt x="3330" y="5962"/>
                    <a:pt x="2676" y="6001"/>
                  </a:cubicBezTo>
                  <a:lnTo>
                    <a:pt x="2676" y="5447"/>
                  </a:lnTo>
                  <a:lnTo>
                    <a:pt x="3388" y="4913"/>
                  </a:lnTo>
                  <a:close/>
                  <a:moveTo>
                    <a:pt x="1954" y="1"/>
                  </a:moveTo>
                  <a:cubicBezTo>
                    <a:pt x="1184" y="1"/>
                    <a:pt x="558" y="626"/>
                    <a:pt x="558" y="1401"/>
                  </a:cubicBezTo>
                  <a:cubicBezTo>
                    <a:pt x="558" y="1627"/>
                    <a:pt x="611" y="1858"/>
                    <a:pt x="712" y="2065"/>
                  </a:cubicBezTo>
                  <a:lnTo>
                    <a:pt x="775" y="2180"/>
                  </a:lnTo>
                  <a:lnTo>
                    <a:pt x="775" y="2498"/>
                  </a:lnTo>
                  <a:cubicBezTo>
                    <a:pt x="775" y="3027"/>
                    <a:pt x="1011" y="3532"/>
                    <a:pt x="1420" y="3874"/>
                  </a:cubicBezTo>
                  <a:lnTo>
                    <a:pt x="1420" y="4408"/>
                  </a:lnTo>
                  <a:cubicBezTo>
                    <a:pt x="1415" y="4499"/>
                    <a:pt x="1357" y="4586"/>
                    <a:pt x="1270" y="4620"/>
                  </a:cubicBezTo>
                  <a:lnTo>
                    <a:pt x="486" y="4913"/>
                  </a:lnTo>
                  <a:cubicBezTo>
                    <a:pt x="284" y="4990"/>
                    <a:pt x="120" y="5144"/>
                    <a:pt x="34" y="5342"/>
                  </a:cubicBezTo>
                  <a:cubicBezTo>
                    <a:pt x="0" y="5428"/>
                    <a:pt x="24" y="5524"/>
                    <a:pt x="96" y="5582"/>
                  </a:cubicBezTo>
                  <a:cubicBezTo>
                    <a:pt x="798" y="6134"/>
                    <a:pt x="1639" y="6406"/>
                    <a:pt x="2476" y="6406"/>
                  </a:cubicBezTo>
                  <a:cubicBezTo>
                    <a:pt x="3465" y="6406"/>
                    <a:pt x="4449" y="6027"/>
                    <a:pt x="5197" y="5279"/>
                  </a:cubicBezTo>
                  <a:cubicBezTo>
                    <a:pt x="6573" y="3903"/>
                    <a:pt x="6703" y="1709"/>
                    <a:pt x="5495" y="179"/>
                  </a:cubicBezTo>
                  <a:cubicBezTo>
                    <a:pt x="5456" y="128"/>
                    <a:pt x="5396" y="101"/>
                    <a:pt x="5335" y="101"/>
                  </a:cubicBezTo>
                  <a:cubicBezTo>
                    <a:pt x="5291" y="101"/>
                    <a:pt x="5247" y="115"/>
                    <a:pt x="5211" y="145"/>
                  </a:cubicBezTo>
                  <a:cubicBezTo>
                    <a:pt x="5125" y="212"/>
                    <a:pt x="5110" y="342"/>
                    <a:pt x="5178" y="429"/>
                  </a:cubicBezTo>
                  <a:cubicBezTo>
                    <a:pt x="6260" y="1800"/>
                    <a:pt x="6145" y="3763"/>
                    <a:pt x="4908" y="4995"/>
                  </a:cubicBezTo>
                  <a:cubicBezTo>
                    <a:pt x="4884" y="5019"/>
                    <a:pt x="4860" y="5043"/>
                    <a:pt x="4836" y="5067"/>
                  </a:cubicBezTo>
                  <a:cubicBezTo>
                    <a:pt x="4793" y="5043"/>
                    <a:pt x="4745" y="5019"/>
                    <a:pt x="4701" y="5005"/>
                  </a:cubicBezTo>
                  <a:lnTo>
                    <a:pt x="3676" y="4620"/>
                  </a:lnTo>
                  <a:cubicBezTo>
                    <a:pt x="3590" y="4586"/>
                    <a:pt x="3527" y="4499"/>
                    <a:pt x="3527" y="4408"/>
                  </a:cubicBezTo>
                  <a:lnTo>
                    <a:pt x="3527" y="3893"/>
                  </a:lnTo>
                  <a:cubicBezTo>
                    <a:pt x="3570" y="3860"/>
                    <a:pt x="3614" y="3821"/>
                    <a:pt x="3657" y="3783"/>
                  </a:cubicBezTo>
                  <a:cubicBezTo>
                    <a:pt x="3989" y="3460"/>
                    <a:pt x="4172" y="3022"/>
                    <a:pt x="4172" y="2560"/>
                  </a:cubicBezTo>
                  <a:lnTo>
                    <a:pt x="4172" y="2180"/>
                  </a:lnTo>
                  <a:lnTo>
                    <a:pt x="4235" y="2065"/>
                  </a:lnTo>
                  <a:cubicBezTo>
                    <a:pt x="4336" y="1858"/>
                    <a:pt x="4388" y="1627"/>
                    <a:pt x="4388" y="1401"/>
                  </a:cubicBezTo>
                  <a:lnTo>
                    <a:pt x="4388" y="203"/>
                  </a:lnTo>
                  <a:cubicBezTo>
                    <a:pt x="4388" y="92"/>
                    <a:pt x="4297" y="1"/>
                    <a:pt x="4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98" name="Google Shape;14096;p90">
            <a:extLst>
              <a:ext uri="{FF2B5EF4-FFF2-40B4-BE49-F238E27FC236}">
                <a16:creationId xmlns:a16="http://schemas.microsoft.com/office/drawing/2014/main" id="{4AF17C63-65EA-4685-91EE-9A61E0AA20C7}"/>
              </a:ext>
            </a:extLst>
          </p:cNvPr>
          <p:cNvGrpSpPr/>
          <p:nvPr/>
        </p:nvGrpSpPr>
        <p:grpSpPr>
          <a:xfrm>
            <a:off x="9478434" y="4854909"/>
            <a:ext cx="488181" cy="479089"/>
            <a:chOff x="7108825" y="3825756"/>
            <a:chExt cx="366136" cy="359317"/>
          </a:xfrm>
        </p:grpSpPr>
        <p:sp>
          <p:nvSpPr>
            <p:cNvPr id="1799" name="Google Shape;14097;p90">
              <a:extLst>
                <a:ext uri="{FF2B5EF4-FFF2-40B4-BE49-F238E27FC236}">
                  <a16:creationId xmlns:a16="http://schemas.microsoft.com/office/drawing/2014/main" id="{148D8730-DDCE-4248-A42D-1D6C0B1B24AC}"/>
                </a:ext>
              </a:extLst>
            </p:cNvPr>
            <p:cNvSpPr/>
            <p:nvPr/>
          </p:nvSpPr>
          <p:spPr>
            <a:xfrm>
              <a:off x="7234271" y="4009610"/>
              <a:ext cx="165600" cy="165496"/>
            </a:xfrm>
            <a:custGeom>
              <a:avLst/>
              <a:gdLst/>
              <a:ahLst/>
              <a:cxnLst/>
              <a:rect l="l" t="t" r="r" b="b"/>
              <a:pathLst>
                <a:path w="6314" h="6310" extrusionOk="0">
                  <a:moveTo>
                    <a:pt x="2228" y="1"/>
                  </a:moveTo>
                  <a:lnTo>
                    <a:pt x="2228" y="1570"/>
                  </a:lnTo>
                  <a:cubicBezTo>
                    <a:pt x="2228" y="1656"/>
                    <a:pt x="2156" y="1728"/>
                    <a:pt x="2070" y="1728"/>
                  </a:cubicBezTo>
                  <a:lnTo>
                    <a:pt x="1569" y="1728"/>
                  </a:lnTo>
                  <a:cubicBezTo>
                    <a:pt x="1516" y="1728"/>
                    <a:pt x="1463" y="1695"/>
                    <a:pt x="1434" y="1651"/>
                  </a:cubicBezTo>
                  <a:cubicBezTo>
                    <a:pt x="1279" y="1388"/>
                    <a:pt x="1028" y="1269"/>
                    <a:pt x="779" y="1269"/>
                  </a:cubicBezTo>
                  <a:cubicBezTo>
                    <a:pt x="387" y="1269"/>
                    <a:pt x="1" y="1562"/>
                    <a:pt x="1" y="2041"/>
                  </a:cubicBezTo>
                  <a:cubicBezTo>
                    <a:pt x="1" y="2521"/>
                    <a:pt x="388" y="2814"/>
                    <a:pt x="781" y="2814"/>
                  </a:cubicBezTo>
                  <a:cubicBezTo>
                    <a:pt x="1029" y="2814"/>
                    <a:pt x="1280" y="2697"/>
                    <a:pt x="1434" y="2436"/>
                  </a:cubicBezTo>
                  <a:cubicBezTo>
                    <a:pt x="1463" y="2388"/>
                    <a:pt x="1516" y="2359"/>
                    <a:pt x="1569" y="2359"/>
                  </a:cubicBezTo>
                  <a:lnTo>
                    <a:pt x="2070" y="2359"/>
                  </a:lnTo>
                  <a:cubicBezTo>
                    <a:pt x="2156" y="2359"/>
                    <a:pt x="2228" y="2426"/>
                    <a:pt x="2228" y="2517"/>
                  </a:cubicBezTo>
                  <a:lnTo>
                    <a:pt x="2228" y="4086"/>
                  </a:lnTo>
                  <a:lnTo>
                    <a:pt x="3797" y="4086"/>
                  </a:lnTo>
                  <a:cubicBezTo>
                    <a:pt x="3884" y="4086"/>
                    <a:pt x="3956" y="4158"/>
                    <a:pt x="3956" y="4245"/>
                  </a:cubicBezTo>
                  <a:lnTo>
                    <a:pt x="3956" y="4740"/>
                  </a:lnTo>
                  <a:cubicBezTo>
                    <a:pt x="3956" y="4798"/>
                    <a:pt x="3927" y="4851"/>
                    <a:pt x="3879" y="4880"/>
                  </a:cubicBezTo>
                  <a:cubicBezTo>
                    <a:pt x="3205" y="5279"/>
                    <a:pt x="3489" y="6309"/>
                    <a:pt x="4269" y="6309"/>
                  </a:cubicBezTo>
                  <a:cubicBezTo>
                    <a:pt x="5053" y="6309"/>
                    <a:pt x="5337" y="5279"/>
                    <a:pt x="4663" y="4880"/>
                  </a:cubicBezTo>
                  <a:cubicBezTo>
                    <a:pt x="4615" y="4851"/>
                    <a:pt x="4586" y="4798"/>
                    <a:pt x="4586" y="4740"/>
                  </a:cubicBezTo>
                  <a:lnTo>
                    <a:pt x="4586" y="4245"/>
                  </a:lnTo>
                  <a:cubicBezTo>
                    <a:pt x="4586" y="4158"/>
                    <a:pt x="4653" y="4086"/>
                    <a:pt x="4745" y="4081"/>
                  </a:cubicBezTo>
                  <a:lnTo>
                    <a:pt x="6314" y="4081"/>
                  </a:lnTo>
                  <a:lnTo>
                    <a:pt x="6314" y="1"/>
                  </a:lnTo>
                  <a:lnTo>
                    <a:pt x="4904" y="1"/>
                  </a:lnTo>
                  <a:lnTo>
                    <a:pt x="4904" y="251"/>
                  </a:lnTo>
                  <a:lnTo>
                    <a:pt x="4928" y="270"/>
                  </a:lnTo>
                  <a:cubicBezTo>
                    <a:pt x="5760" y="896"/>
                    <a:pt x="5313" y="2229"/>
                    <a:pt x="4269" y="2229"/>
                  </a:cubicBezTo>
                  <a:cubicBezTo>
                    <a:pt x="3224" y="2229"/>
                    <a:pt x="2777" y="896"/>
                    <a:pt x="3614" y="270"/>
                  </a:cubicBezTo>
                  <a:lnTo>
                    <a:pt x="3638" y="251"/>
                  </a:lnTo>
                  <a:lnTo>
                    <a:pt x="3638" y="1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0" name="Google Shape;14098;p90">
              <a:extLst>
                <a:ext uri="{FF2B5EF4-FFF2-40B4-BE49-F238E27FC236}">
                  <a16:creationId xmlns:a16="http://schemas.microsoft.com/office/drawing/2014/main" id="{75B5685A-5967-4576-BDDA-73981B6039A2}"/>
                </a:ext>
              </a:extLst>
            </p:cNvPr>
            <p:cNvSpPr/>
            <p:nvPr/>
          </p:nvSpPr>
          <p:spPr>
            <a:xfrm>
              <a:off x="7350747" y="4009505"/>
              <a:ext cx="36010" cy="58461"/>
            </a:xfrm>
            <a:custGeom>
              <a:avLst/>
              <a:gdLst/>
              <a:ahLst/>
              <a:cxnLst/>
              <a:rect l="l" t="t" r="r" b="b"/>
              <a:pathLst>
                <a:path w="1373" h="2229" extrusionOk="0">
                  <a:moveTo>
                    <a:pt x="463" y="0"/>
                  </a:moveTo>
                  <a:lnTo>
                    <a:pt x="463" y="255"/>
                  </a:lnTo>
                  <a:lnTo>
                    <a:pt x="482" y="270"/>
                  </a:lnTo>
                  <a:cubicBezTo>
                    <a:pt x="756" y="476"/>
                    <a:pt x="915" y="799"/>
                    <a:pt x="915" y="1140"/>
                  </a:cubicBezTo>
                  <a:cubicBezTo>
                    <a:pt x="915" y="1675"/>
                    <a:pt x="530" y="2132"/>
                    <a:pt x="1" y="2214"/>
                  </a:cubicBezTo>
                  <a:cubicBezTo>
                    <a:pt x="60" y="2223"/>
                    <a:pt x="119" y="2228"/>
                    <a:pt x="178" y="2228"/>
                  </a:cubicBezTo>
                  <a:cubicBezTo>
                    <a:pt x="609" y="2228"/>
                    <a:pt x="1006" y="1971"/>
                    <a:pt x="1180" y="1569"/>
                  </a:cubicBezTo>
                  <a:cubicBezTo>
                    <a:pt x="1372" y="1107"/>
                    <a:pt x="1233" y="573"/>
                    <a:pt x="833" y="270"/>
                  </a:cubicBezTo>
                  <a:lnTo>
                    <a:pt x="809" y="255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1" name="Google Shape;14099;p90">
              <a:extLst>
                <a:ext uri="{FF2B5EF4-FFF2-40B4-BE49-F238E27FC236}">
                  <a16:creationId xmlns:a16="http://schemas.microsoft.com/office/drawing/2014/main" id="{CDE2B615-2917-4B67-8D94-B1F9410ADC59}"/>
                </a:ext>
              </a:extLst>
            </p:cNvPr>
            <p:cNvSpPr/>
            <p:nvPr/>
          </p:nvSpPr>
          <p:spPr>
            <a:xfrm>
              <a:off x="7288536" y="4009505"/>
              <a:ext cx="13271" cy="45452"/>
            </a:xfrm>
            <a:custGeom>
              <a:avLst/>
              <a:gdLst/>
              <a:ahLst/>
              <a:cxnLst/>
              <a:rect l="l" t="t" r="r" b="b"/>
              <a:pathLst>
                <a:path w="506" h="1733" extrusionOk="0">
                  <a:moveTo>
                    <a:pt x="159" y="0"/>
                  </a:moveTo>
                  <a:lnTo>
                    <a:pt x="159" y="1569"/>
                  </a:lnTo>
                  <a:cubicBezTo>
                    <a:pt x="159" y="1660"/>
                    <a:pt x="87" y="1732"/>
                    <a:pt x="1" y="1732"/>
                  </a:cubicBezTo>
                  <a:lnTo>
                    <a:pt x="347" y="1732"/>
                  </a:lnTo>
                  <a:cubicBezTo>
                    <a:pt x="434" y="1728"/>
                    <a:pt x="506" y="1660"/>
                    <a:pt x="506" y="1569"/>
                  </a:cubicBezTo>
                  <a:lnTo>
                    <a:pt x="506" y="0"/>
                  </a:ln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2" name="Google Shape;14100;p90">
              <a:extLst>
                <a:ext uri="{FF2B5EF4-FFF2-40B4-BE49-F238E27FC236}">
                  <a16:creationId xmlns:a16="http://schemas.microsoft.com/office/drawing/2014/main" id="{8968ED38-DDB9-4095-9B53-82CEA24A7C1F}"/>
                </a:ext>
              </a:extLst>
            </p:cNvPr>
            <p:cNvSpPr/>
            <p:nvPr/>
          </p:nvSpPr>
          <p:spPr>
            <a:xfrm>
              <a:off x="7234271" y="4042945"/>
              <a:ext cx="24759" cy="40390"/>
            </a:xfrm>
            <a:custGeom>
              <a:avLst/>
              <a:gdLst/>
              <a:ahLst/>
              <a:cxnLst/>
              <a:rect l="l" t="t" r="r" b="b"/>
              <a:pathLst>
                <a:path w="944" h="1540" extrusionOk="0">
                  <a:moveTo>
                    <a:pt x="770" y="0"/>
                  </a:moveTo>
                  <a:cubicBezTo>
                    <a:pt x="347" y="0"/>
                    <a:pt x="1" y="342"/>
                    <a:pt x="1" y="770"/>
                  </a:cubicBezTo>
                  <a:cubicBezTo>
                    <a:pt x="1" y="1194"/>
                    <a:pt x="347" y="1540"/>
                    <a:pt x="770" y="1540"/>
                  </a:cubicBezTo>
                  <a:cubicBezTo>
                    <a:pt x="828" y="1540"/>
                    <a:pt x="886" y="1535"/>
                    <a:pt x="944" y="1521"/>
                  </a:cubicBezTo>
                  <a:cubicBezTo>
                    <a:pt x="592" y="1439"/>
                    <a:pt x="347" y="1126"/>
                    <a:pt x="347" y="770"/>
                  </a:cubicBezTo>
                  <a:cubicBezTo>
                    <a:pt x="347" y="409"/>
                    <a:pt x="592" y="101"/>
                    <a:pt x="944" y="19"/>
                  </a:cubicBezTo>
                  <a:cubicBezTo>
                    <a:pt x="886" y="5"/>
                    <a:pt x="828" y="0"/>
                    <a:pt x="770" y="0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3" name="Google Shape;14101;p90">
              <a:extLst>
                <a:ext uri="{FF2B5EF4-FFF2-40B4-BE49-F238E27FC236}">
                  <a16:creationId xmlns:a16="http://schemas.microsoft.com/office/drawing/2014/main" id="{A551CF2B-5F9F-4231-8C48-764B608B622B}"/>
                </a:ext>
              </a:extLst>
            </p:cNvPr>
            <p:cNvSpPr/>
            <p:nvPr/>
          </p:nvSpPr>
          <p:spPr>
            <a:xfrm>
              <a:off x="7323759" y="4116776"/>
              <a:ext cx="27014" cy="58356"/>
            </a:xfrm>
            <a:custGeom>
              <a:avLst/>
              <a:gdLst/>
              <a:ahLst/>
              <a:cxnLst/>
              <a:rect l="l" t="t" r="r" b="b"/>
              <a:pathLst>
                <a:path w="1030" h="2225" extrusionOk="0">
                  <a:moveTo>
                    <a:pt x="385" y="0"/>
                  </a:moveTo>
                  <a:cubicBezTo>
                    <a:pt x="472" y="0"/>
                    <a:pt x="544" y="67"/>
                    <a:pt x="544" y="159"/>
                  </a:cubicBezTo>
                  <a:lnTo>
                    <a:pt x="544" y="654"/>
                  </a:lnTo>
                  <a:cubicBezTo>
                    <a:pt x="544" y="712"/>
                    <a:pt x="515" y="765"/>
                    <a:pt x="467" y="794"/>
                  </a:cubicBezTo>
                  <a:cubicBezTo>
                    <a:pt x="140" y="986"/>
                    <a:pt x="0" y="1391"/>
                    <a:pt x="140" y="1742"/>
                  </a:cubicBezTo>
                  <a:cubicBezTo>
                    <a:pt x="261" y="2038"/>
                    <a:pt x="546" y="2224"/>
                    <a:pt x="854" y="2224"/>
                  </a:cubicBezTo>
                  <a:cubicBezTo>
                    <a:pt x="912" y="2224"/>
                    <a:pt x="971" y="2218"/>
                    <a:pt x="1030" y="2204"/>
                  </a:cubicBezTo>
                  <a:cubicBezTo>
                    <a:pt x="683" y="2122"/>
                    <a:pt x="433" y="1814"/>
                    <a:pt x="433" y="1453"/>
                  </a:cubicBezTo>
                  <a:cubicBezTo>
                    <a:pt x="433" y="1184"/>
                    <a:pt x="577" y="929"/>
                    <a:pt x="813" y="794"/>
                  </a:cubicBezTo>
                  <a:cubicBezTo>
                    <a:pt x="861" y="765"/>
                    <a:pt x="890" y="712"/>
                    <a:pt x="890" y="654"/>
                  </a:cubicBezTo>
                  <a:lnTo>
                    <a:pt x="890" y="159"/>
                  </a:lnTo>
                  <a:cubicBezTo>
                    <a:pt x="890" y="67"/>
                    <a:pt x="818" y="0"/>
                    <a:pt x="731" y="0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4" name="Google Shape;14102;p90">
              <a:extLst>
                <a:ext uri="{FF2B5EF4-FFF2-40B4-BE49-F238E27FC236}">
                  <a16:creationId xmlns:a16="http://schemas.microsoft.com/office/drawing/2014/main" id="{53EFFA32-F571-4B56-936A-19424389E692}"/>
                </a:ext>
              </a:extLst>
            </p:cNvPr>
            <p:cNvSpPr/>
            <p:nvPr/>
          </p:nvSpPr>
          <p:spPr>
            <a:xfrm>
              <a:off x="7288536" y="4071324"/>
              <a:ext cx="13271" cy="45347"/>
            </a:xfrm>
            <a:custGeom>
              <a:avLst/>
              <a:gdLst/>
              <a:ahLst/>
              <a:cxnLst/>
              <a:rect l="l" t="t" r="r" b="b"/>
              <a:pathLst>
                <a:path w="506" h="1729" extrusionOk="0">
                  <a:moveTo>
                    <a:pt x="1" y="1"/>
                  </a:moveTo>
                  <a:cubicBezTo>
                    <a:pt x="87" y="1"/>
                    <a:pt x="159" y="73"/>
                    <a:pt x="159" y="160"/>
                  </a:cubicBezTo>
                  <a:lnTo>
                    <a:pt x="159" y="1728"/>
                  </a:lnTo>
                  <a:lnTo>
                    <a:pt x="506" y="1728"/>
                  </a:lnTo>
                  <a:lnTo>
                    <a:pt x="506" y="160"/>
                  </a:lnTo>
                  <a:cubicBezTo>
                    <a:pt x="506" y="73"/>
                    <a:pt x="434" y="1"/>
                    <a:pt x="347" y="1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5" name="Google Shape;14103;p90">
              <a:extLst>
                <a:ext uri="{FF2B5EF4-FFF2-40B4-BE49-F238E27FC236}">
                  <a16:creationId xmlns:a16="http://schemas.microsoft.com/office/drawing/2014/main" id="{EAB7AFAD-1A3D-4B7C-9617-742A62FC07FC}"/>
                </a:ext>
              </a:extLst>
            </p:cNvPr>
            <p:cNvSpPr/>
            <p:nvPr/>
          </p:nvSpPr>
          <p:spPr>
            <a:xfrm>
              <a:off x="7116903" y="3949287"/>
              <a:ext cx="169377" cy="172288"/>
            </a:xfrm>
            <a:custGeom>
              <a:avLst/>
              <a:gdLst/>
              <a:ahLst/>
              <a:cxnLst/>
              <a:rect l="l" t="t" r="r" b="b"/>
              <a:pathLst>
                <a:path w="6458" h="6569" extrusionOk="0">
                  <a:moveTo>
                    <a:pt x="4341" y="1"/>
                  </a:moveTo>
                  <a:cubicBezTo>
                    <a:pt x="3484" y="1"/>
                    <a:pt x="3172" y="1132"/>
                    <a:pt x="3908" y="1570"/>
                  </a:cubicBezTo>
                  <a:cubicBezTo>
                    <a:pt x="3937" y="1584"/>
                    <a:pt x="3951" y="1613"/>
                    <a:pt x="3951" y="1642"/>
                  </a:cubicBezTo>
                  <a:lnTo>
                    <a:pt x="3951" y="2137"/>
                  </a:lnTo>
                  <a:cubicBezTo>
                    <a:pt x="3951" y="2185"/>
                    <a:pt x="3913" y="2224"/>
                    <a:pt x="3864" y="2224"/>
                  </a:cubicBezTo>
                  <a:lnTo>
                    <a:pt x="2228" y="2224"/>
                  </a:lnTo>
                  <a:lnTo>
                    <a:pt x="2228" y="3865"/>
                  </a:lnTo>
                  <a:cubicBezTo>
                    <a:pt x="2228" y="3913"/>
                    <a:pt x="2185" y="3951"/>
                    <a:pt x="2142" y="3951"/>
                  </a:cubicBezTo>
                  <a:lnTo>
                    <a:pt x="1641" y="3951"/>
                  </a:lnTo>
                  <a:cubicBezTo>
                    <a:pt x="1613" y="3951"/>
                    <a:pt x="1584" y="3937"/>
                    <a:pt x="1569" y="3913"/>
                  </a:cubicBezTo>
                  <a:cubicBezTo>
                    <a:pt x="1399" y="3625"/>
                    <a:pt x="1125" y="3496"/>
                    <a:pt x="853" y="3496"/>
                  </a:cubicBezTo>
                  <a:cubicBezTo>
                    <a:pt x="424" y="3496"/>
                    <a:pt x="1" y="3817"/>
                    <a:pt x="1" y="4341"/>
                  </a:cubicBezTo>
                  <a:cubicBezTo>
                    <a:pt x="1" y="4721"/>
                    <a:pt x="256" y="5053"/>
                    <a:pt x="621" y="5154"/>
                  </a:cubicBezTo>
                  <a:cubicBezTo>
                    <a:pt x="694" y="5173"/>
                    <a:pt x="767" y="5183"/>
                    <a:pt x="840" y="5183"/>
                  </a:cubicBezTo>
                  <a:cubicBezTo>
                    <a:pt x="1132" y="5183"/>
                    <a:pt x="1411" y="5032"/>
                    <a:pt x="1569" y="4769"/>
                  </a:cubicBezTo>
                  <a:cubicBezTo>
                    <a:pt x="1584" y="4745"/>
                    <a:pt x="1613" y="4726"/>
                    <a:pt x="1641" y="4726"/>
                  </a:cubicBezTo>
                  <a:lnTo>
                    <a:pt x="2142" y="4726"/>
                  </a:lnTo>
                  <a:cubicBezTo>
                    <a:pt x="2185" y="4726"/>
                    <a:pt x="2224" y="4765"/>
                    <a:pt x="2228" y="4813"/>
                  </a:cubicBezTo>
                  <a:lnTo>
                    <a:pt x="2228" y="6569"/>
                  </a:lnTo>
                  <a:lnTo>
                    <a:pt x="6458" y="6569"/>
                  </a:lnTo>
                  <a:lnTo>
                    <a:pt x="6458" y="4904"/>
                  </a:lnTo>
                  <a:lnTo>
                    <a:pt x="6097" y="4904"/>
                  </a:lnTo>
                  <a:lnTo>
                    <a:pt x="6054" y="4952"/>
                  </a:lnTo>
                  <a:cubicBezTo>
                    <a:pt x="5849" y="5225"/>
                    <a:pt x="5546" y="5357"/>
                    <a:pt x="5245" y="5357"/>
                  </a:cubicBezTo>
                  <a:cubicBezTo>
                    <a:pt x="4881" y="5357"/>
                    <a:pt x="4520" y="5164"/>
                    <a:pt x="4336" y="4793"/>
                  </a:cubicBezTo>
                  <a:cubicBezTo>
                    <a:pt x="3999" y="4120"/>
                    <a:pt x="4490" y="3326"/>
                    <a:pt x="5245" y="3326"/>
                  </a:cubicBezTo>
                  <a:cubicBezTo>
                    <a:pt x="5563" y="3326"/>
                    <a:pt x="5866" y="3475"/>
                    <a:pt x="6059" y="3730"/>
                  </a:cubicBezTo>
                  <a:lnTo>
                    <a:pt x="6097" y="3778"/>
                  </a:lnTo>
                  <a:lnTo>
                    <a:pt x="6458" y="3778"/>
                  </a:lnTo>
                  <a:lnTo>
                    <a:pt x="6458" y="2224"/>
                  </a:lnTo>
                  <a:lnTo>
                    <a:pt x="4812" y="2224"/>
                  </a:lnTo>
                  <a:cubicBezTo>
                    <a:pt x="4764" y="2224"/>
                    <a:pt x="4726" y="2185"/>
                    <a:pt x="4726" y="2137"/>
                  </a:cubicBezTo>
                  <a:lnTo>
                    <a:pt x="4726" y="1642"/>
                  </a:lnTo>
                  <a:cubicBezTo>
                    <a:pt x="4726" y="1613"/>
                    <a:pt x="4740" y="1584"/>
                    <a:pt x="4769" y="1570"/>
                  </a:cubicBezTo>
                  <a:cubicBezTo>
                    <a:pt x="5096" y="1372"/>
                    <a:pt x="5250" y="987"/>
                    <a:pt x="5149" y="622"/>
                  </a:cubicBezTo>
                  <a:cubicBezTo>
                    <a:pt x="5053" y="256"/>
                    <a:pt x="4716" y="1"/>
                    <a:pt x="4341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6" name="Google Shape;14104;p90">
              <a:extLst>
                <a:ext uri="{FF2B5EF4-FFF2-40B4-BE49-F238E27FC236}">
                  <a16:creationId xmlns:a16="http://schemas.microsoft.com/office/drawing/2014/main" id="{7E184B5D-8A09-418B-85E0-F54371065ABA}"/>
                </a:ext>
              </a:extLst>
            </p:cNvPr>
            <p:cNvSpPr/>
            <p:nvPr/>
          </p:nvSpPr>
          <p:spPr>
            <a:xfrm>
              <a:off x="7259764" y="4077907"/>
              <a:ext cx="26516" cy="11907"/>
            </a:xfrm>
            <a:custGeom>
              <a:avLst/>
              <a:gdLst/>
              <a:ahLst/>
              <a:cxnLst/>
              <a:rect l="l" t="t" r="r" b="b"/>
              <a:pathLst>
                <a:path w="1011" h="454" extrusionOk="0">
                  <a:moveTo>
                    <a:pt x="650" y="0"/>
                  </a:moveTo>
                  <a:lnTo>
                    <a:pt x="612" y="48"/>
                  </a:lnTo>
                  <a:cubicBezTo>
                    <a:pt x="458" y="245"/>
                    <a:pt x="241" y="385"/>
                    <a:pt x="1" y="433"/>
                  </a:cubicBezTo>
                  <a:cubicBezTo>
                    <a:pt x="68" y="447"/>
                    <a:pt x="136" y="454"/>
                    <a:pt x="204" y="454"/>
                  </a:cubicBezTo>
                  <a:cubicBezTo>
                    <a:pt x="515" y="454"/>
                    <a:pt x="813" y="311"/>
                    <a:pt x="1011" y="58"/>
                  </a:cubicBezTo>
                  <a:lnTo>
                    <a:pt x="1011" y="0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7" name="Google Shape;14105;p90">
              <a:extLst>
                <a:ext uri="{FF2B5EF4-FFF2-40B4-BE49-F238E27FC236}">
                  <a16:creationId xmlns:a16="http://schemas.microsoft.com/office/drawing/2014/main" id="{B18C74D5-9977-4FBF-A72F-161DD4151B0B}"/>
                </a:ext>
              </a:extLst>
            </p:cNvPr>
            <p:cNvSpPr/>
            <p:nvPr/>
          </p:nvSpPr>
          <p:spPr>
            <a:xfrm>
              <a:off x="7205867" y="3949208"/>
              <a:ext cx="30188" cy="58409"/>
            </a:xfrm>
            <a:custGeom>
              <a:avLst/>
              <a:gdLst/>
              <a:ahLst/>
              <a:cxnLst/>
              <a:rect l="l" t="t" r="r" b="b"/>
              <a:pathLst>
                <a:path w="1151" h="2227" extrusionOk="0">
                  <a:moveTo>
                    <a:pt x="938" y="1"/>
                  </a:moveTo>
                  <a:cubicBezTo>
                    <a:pt x="603" y="1"/>
                    <a:pt x="291" y="201"/>
                    <a:pt x="160" y="524"/>
                  </a:cubicBezTo>
                  <a:cubicBezTo>
                    <a:pt x="1" y="913"/>
                    <a:pt x="155" y="1361"/>
                    <a:pt x="516" y="1573"/>
                  </a:cubicBezTo>
                  <a:lnTo>
                    <a:pt x="521" y="1573"/>
                  </a:lnTo>
                  <a:cubicBezTo>
                    <a:pt x="545" y="1587"/>
                    <a:pt x="559" y="1616"/>
                    <a:pt x="559" y="1645"/>
                  </a:cubicBezTo>
                  <a:lnTo>
                    <a:pt x="559" y="2140"/>
                  </a:lnTo>
                  <a:cubicBezTo>
                    <a:pt x="559" y="2188"/>
                    <a:pt x="521" y="2227"/>
                    <a:pt x="472" y="2227"/>
                  </a:cubicBezTo>
                  <a:lnTo>
                    <a:pt x="881" y="2227"/>
                  </a:lnTo>
                  <a:cubicBezTo>
                    <a:pt x="925" y="2227"/>
                    <a:pt x="968" y="2188"/>
                    <a:pt x="968" y="2140"/>
                  </a:cubicBezTo>
                  <a:lnTo>
                    <a:pt x="968" y="1645"/>
                  </a:lnTo>
                  <a:cubicBezTo>
                    <a:pt x="963" y="1616"/>
                    <a:pt x="949" y="1587"/>
                    <a:pt x="925" y="1573"/>
                  </a:cubicBezTo>
                  <a:cubicBezTo>
                    <a:pt x="270" y="1188"/>
                    <a:pt x="415" y="206"/>
                    <a:pt x="1151" y="28"/>
                  </a:cubicBezTo>
                  <a:cubicBezTo>
                    <a:pt x="1080" y="10"/>
                    <a:pt x="1009" y="1"/>
                    <a:pt x="938" y="1"/>
                  </a:cubicBez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8" name="Google Shape;14106;p90">
              <a:extLst>
                <a:ext uri="{FF2B5EF4-FFF2-40B4-BE49-F238E27FC236}">
                  <a16:creationId xmlns:a16="http://schemas.microsoft.com/office/drawing/2014/main" id="{8C1A1768-CF9A-49B7-8F0B-14E004E57CFC}"/>
                </a:ext>
              </a:extLst>
            </p:cNvPr>
            <p:cNvSpPr/>
            <p:nvPr/>
          </p:nvSpPr>
          <p:spPr>
            <a:xfrm>
              <a:off x="7259764" y="4036415"/>
              <a:ext cx="26516" cy="11986"/>
            </a:xfrm>
            <a:custGeom>
              <a:avLst/>
              <a:gdLst/>
              <a:ahLst/>
              <a:cxnLst/>
              <a:rect l="l" t="t" r="r" b="b"/>
              <a:pathLst>
                <a:path w="1011" h="457" extrusionOk="0">
                  <a:moveTo>
                    <a:pt x="208" y="1"/>
                  </a:moveTo>
                  <a:cubicBezTo>
                    <a:pt x="139" y="1"/>
                    <a:pt x="70" y="8"/>
                    <a:pt x="1" y="23"/>
                  </a:cubicBezTo>
                  <a:cubicBezTo>
                    <a:pt x="241" y="71"/>
                    <a:pt x="458" y="206"/>
                    <a:pt x="612" y="408"/>
                  </a:cubicBezTo>
                  <a:lnTo>
                    <a:pt x="650" y="456"/>
                  </a:lnTo>
                  <a:lnTo>
                    <a:pt x="1011" y="456"/>
                  </a:lnTo>
                  <a:lnTo>
                    <a:pt x="1011" y="398"/>
                  </a:lnTo>
                  <a:cubicBezTo>
                    <a:pt x="814" y="147"/>
                    <a:pt x="518" y="1"/>
                    <a:pt x="208" y="1"/>
                  </a:cubicBez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9" name="Google Shape;14107;p90">
              <a:extLst>
                <a:ext uri="{FF2B5EF4-FFF2-40B4-BE49-F238E27FC236}">
                  <a16:creationId xmlns:a16="http://schemas.microsoft.com/office/drawing/2014/main" id="{82664DE6-4602-4E22-BD14-75A60075D130}"/>
                </a:ext>
              </a:extLst>
            </p:cNvPr>
            <p:cNvSpPr/>
            <p:nvPr/>
          </p:nvSpPr>
          <p:spPr>
            <a:xfrm>
              <a:off x="7173056" y="4073238"/>
              <a:ext cx="12904" cy="45321"/>
            </a:xfrm>
            <a:custGeom>
              <a:avLst/>
              <a:gdLst/>
              <a:ahLst/>
              <a:cxnLst/>
              <a:rect l="l" t="t" r="r" b="b"/>
              <a:pathLst>
                <a:path w="492" h="1728" extrusionOk="0">
                  <a:moveTo>
                    <a:pt x="1" y="0"/>
                  </a:moveTo>
                  <a:cubicBezTo>
                    <a:pt x="49" y="0"/>
                    <a:pt x="87" y="39"/>
                    <a:pt x="87" y="87"/>
                  </a:cubicBezTo>
                  <a:lnTo>
                    <a:pt x="87" y="1727"/>
                  </a:lnTo>
                  <a:lnTo>
                    <a:pt x="492" y="1727"/>
                  </a:lnTo>
                  <a:lnTo>
                    <a:pt x="492" y="87"/>
                  </a:lnTo>
                  <a:cubicBezTo>
                    <a:pt x="492" y="39"/>
                    <a:pt x="453" y="0"/>
                    <a:pt x="405" y="0"/>
                  </a:cubicBez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0" name="Google Shape;14108;p90">
              <a:extLst>
                <a:ext uri="{FF2B5EF4-FFF2-40B4-BE49-F238E27FC236}">
                  <a16:creationId xmlns:a16="http://schemas.microsoft.com/office/drawing/2014/main" id="{26EC540B-0647-4B68-9464-854EA563A613}"/>
                </a:ext>
              </a:extLst>
            </p:cNvPr>
            <p:cNvSpPr/>
            <p:nvPr/>
          </p:nvSpPr>
          <p:spPr>
            <a:xfrm>
              <a:off x="7116903" y="4041057"/>
              <a:ext cx="27408" cy="44193"/>
            </a:xfrm>
            <a:custGeom>
              <a:avLst/>
              <a:gdLst/>
              <a:ahLst/>
              <a:cxnLst/>
              <a:rect l="l" t="t" r="r" b="b"/>
              <a:pathLst>
                <a:path w="1045" h="1685" extrusionOk="0">
                  <a:moveTo>
                    <a:pt x="843" y="0"/>
                  </a:moveTo>
                  <a:cubicBezTo>
                    <a:pt x="376" y="0"/>
                    <a:pt x="1" y="375"/>
                    <a:pt x="1" y="842"/>
                  </a:cubicBezTo>
                  <a:cubicBezTo>
                    <a:pt x="1" y="1304"/>
                    <a:pt x="376" y="1684"/>
                    <a:pt x="843" y="1684"/>
                  </a:cubicBezTo>
                  <a:cubicBezTo>
                    <a:pt x="910" y="1684"/>
                    <a:pt x="977" y="1675"/>
                    <a:pt x="1045" y="1655"/>
                  </a:cubicBezTo>
                  <a:cubicBezTo>
                    <a:pt x="669" y="1564"/>
                    <a:pt x="405" y="1227"/>
                    <a:pt x="405" y="842"/>
                  </a:cubicBezTo>
                  <a:cubicBezTo>
                    <a:pt x="405" y="452"/>
                    <a:pt x="669" y="116"/>
                    <a:pt x="1045" y="24"/>
                  </a:cubicBezTo>
                  <a:cubicBezTo>
                    <a:pt x="977" y="5"/>
                    <a:pt x="910" y="0"/>
                    <a:pt x="843" y="0"/>
                  </a:cubicBez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1" name="Google Shape;14109;p90">
              <a:extLst>
                <a:ext uri="{FF2B5EF4-FFF2-40B4-BE49-F238E27FC236}">
                  <a16:creationId xmlns:a16="http://schemas.microsoft.com/office/drawing/2014/main" id="{C4A1B997-9E76-485B-ADFB-D424CB4B0C60}"/>
                </a:ext>
              </a:extLst>
            </p:cNvPr>
            <p:cNvSpPr/>
            <p:nvPr/>
          </p:nvSpPr>
          <p:spPr>
            <a:xfrm>
              <a:off x="7173056" y="4007591"/>
              <a:ext cx="12904" cy="45347"/>
            </a:xfrm>
            <a:custGeom>
              <a:avLst/>
              <a:gdLst/>
              <a:ahLst/>
              <a:cxnLst/>
              <a:rect l="l" t="t" r="r" b="b"/>
              <a:pathLst>
                <a:path w="492" h="1729" extrusionOk="0">
                  <a:moveTo>
                    <a:pt x="87" y="1"/>
                  </a:moveTo>
                  <a:lnTo>
                    <a:pt x="87" y="1642"/>
                  </a:lnTo>
                  <a:cubicBezTo>
                    <a:pt x="87" y="1690"/>
                    <a:pt x="44" y="1728"/>
                    <a:pt x="1" y="1728"/>
                  </a:cubicBezTo>
                  <a:lnTo>
                    <a:pt x="405" y="1728"/>
                  </a:lnTo>
                  <a:cubicBezTo>
                    <a:pt x="453" y="1728"/>
                    <a:pt x="492" y="1690"/>
                    <a:pt x="492" y="1642"/>
                  </a:cubicBezTo>
                  <a:lnTo>
                    <a:pt x="492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2" name="Google Shape;14110;p90">
              <a:extLst>
                <a:ext uri="{FF2B5EF4-FFF2-40B4-BE49-F238E27FC236}">
                  <a16:creationId xmlns:a16="http://schemas.microsoft.com/office/drawing/2014/main" id="{90B773C7-0B1D-449A-AF94-1B63A6FAD3E3}"/>
                </a:ext>
              </a:extLst>
            </p:cNvPr>
            <p:cNvSpPr/>
            <p:nvPr/>
          </p:nvSpPr>
          <p:spPr>
            <a:xfrm>
              <a:off x="7177095" y="3835722"/>
              <a:ext cx="170636" cy="165469"/>
            </a:xfrm>
            <a:custGeom>
              <a:avLst/>
              <a:gdLst/>
              <a:ahLst/>
              <a:cxnLst/>
              <a:rect l="l" t="t" r="r" b="b"/>
              <a:pathLst>
                <a:path w="6506" h="6309" extrusionOk="0">
                  <a:moveTo>
                    <a:pt x="2041" y="0"/>
                  </a:moveTo>
                  <a:cubicBezTo>
                    <a:pt x="1261" y="0"/>
                    <a:pt x="978" y="1030"/>
                    <a:pt x="1651" y="1429"/>
                  </a:cubicBezTo>
                  <a:cubicBezTo>
                    <a:pt x="1699" y="1458"/>
                    <a:pt x="1728" y="1511"/>
                    <a:pt x="1728" y="1569"/>
                  </a:cubicBezTo>
                  <a:lnTo>
                    <a:pt x="1728" y="2065"/>
                  </a:lnTo>
                  <a:cubicBezTo>
                    <a:pt x="1728" y="2151"/>
                    <a:pt x="1656" y="2223"/>
                    <a:pt x="1569" y="2223"/>
                  </a:cubicBezTo>
                  <a:lnTo>
                    <a:pt x="1" y="2223"/>
                  </a:lnTo>
                  <a:lnTo>
                    <a:pt x="1" y="6309"/>
                  </a:lnTo>
                  <a:lnTo>
                    <a:pt x="1411" y="6309"/>
                  </a:lnTo>
                  <a:lnTo>
                    <a:pt x="1411" y="6058"/>
                  </a:lnTo>
                  <a:lnTo>
                    <a:pt x="1387" y="6039"/>
                  </a:lnTo>
                  <a:cubicBezTo>
                    <a:pt x="549" y="5409"/>
                    <a:pt x="997" y="4081"/>
                    <a:pt x="2041" y="4081"/>
                  </a:cubicBezTo>
                  <a:cubicBezTo>
                    <a:pt x="3085" y="4081"/>
                    <a:pt x="3533" y="5409"/>
                    <a:pt x="2695" y="6039"/>
                  </a:cubicBezTo>
                  <a:lnTo>
                    <a:pt x="2676" y="6058"/>
                  </a:lnTo>
                  <a:lnTo>
                    <a:pt x="2676" y="6309"/>
                  </a:lnTo>
                  <a:lnTo>
                    <a:pt x="4086" y="6309"/>
                  </a:lnTo>
                  <a:lnTo>
                    <a:pt x="4086" y="4740"/>
                  </a:lnTo>
                  <a:cubicBezTo>
                    <a:pt x="4086" y="4653"/>
                    <a:pt x="4153" y="4581"/>
                    <a:pt x="4245" y="4581"/>
                  </a:cubicBezTo>
                  <a:lnTo>
                    <a:pt x="4745" y="4581"/>
                  </a:lnTo>
                  <a:cubicBezTo>
                    <a:pt x="4798" y="4581"/>
                    <a:pt x="4851" y="4610"/>
                    <a:pt x="4880" y="4658"/>
                  </a:cubicBezTo>
                  <a:cubicBezTo>
                    <a:pt x="5030" y="4911"/>
                    <a:pt x="5288" y="5038"/>
                    <a:pt x="5544" y="5038"/>
                  </a:cubicBezTo>
                  <a:cubicBezTo>
                    <a:pt x="5805" y="5038"/>
                    <a:pt x="6065" y="4908"/>
                    <a:pt x="6213" y="4648"/>
                  </a:cubicBezTo>
                  <a:cubicBezTo>
                    <a:pt x="6505" y="4136"/>
                    <a:pt x="6134" y="3498"/>
                    <a:pt x="5546" y="3498"/>
                  </a:cubicBezTo>
                  <a:cubicBezTo>
                    <a:pt x="5544" y="3498"/>
                    <a:pt x="5541" y="3498"/>
                    <a:pt x="5539" y="3498"/>
                  </a:cubicBezTo>
                  <a:lnTo>
                    <a:pt x="5544" y="3498"/>
                  </a:lnTo>
                  <a:cubicBezTo>
                    <a:pt x="5274" y="3498"/>
                    <a:pt x="5024" y="3643"/>
                    <a:pt x="4885" y="3874"/>
                  </a:cubicBezTo>
                  <a:cubicBezTo>
                    <a:pt x="4856" y="3922"/>
                    <a:pt x="4803" y="3951"/>
                    <a:pt x="4745" y="3951"/>
                  </a:cubicBezTo>
                  <a:lnTo>
                    <a:pt x="4250" y="3951"/>
                  </a:lnTo>
                  <a:cubicBezTo>
                    <a:pt x="4163" y="3951"/>
                    <a:pt x="4091" y="3883"/>
                    <a:pt x="4091" y="3792"/>
                  </a:cubicBezTo>
                  <a:lnTo>
                    <a:pt x="4091" y="2223"/>
                  </a:lnTo>
                  <a:lnTo>
                    <a:pt x="2517" y="2223"/>
                  </a:lnTo>
                  <a:cubicBezTo>
                    <a:pt x="2431" y="2223"/>
                    <a:pt x="2359" y="2151"/>
                    <a:pt x="2359" y="2065"/>
                  </a:cubicBezTo>
                  <a:lnTo>
                    <a:pt x="2359" y="1569"/>
                  </a:lnTo>
                  <a:cubicBezTo>
                    <a:pt x="2359" y="1511"/>
                    <a:pt x="2387" y="1458"/>
                    <a:pt x="2436" y="1429"/>
                  </a:cubicBezTo>
                  <a:cubicBezTo>
                    <a:pt x="3109" y="1030"/>
                    <a:pt x="2825" y="0"/>
                    <a:pt x="2041" y="0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3" name="Google Shape;14111;p90">
              <a:extLst>
                <a:ext uri="{FF2B5EF4-FFF2-40B4-BE49-F238E27FC236}">
                  <a16:creationId xmlns:a16="http://schemas.microsoft.com/office/drawing/2014/main" id="{A9A1B6E0-891E-4884-ACF5-B1C21ADD161A}"/>
                </a:ext>
              </a:extLst>
            </p:cNvPr>
            <p:cNvSpPr/>
            <p:nvPr/>
          </p:nvSpPr>
          <p:spPr>
            <a:xfrm>
              <a:off x="7185567" y="3835722"/>
              <a:ext cx="170479" cy="165469"/>
            </a:xfrm>
            <a:custGeom>
              <a:avLst/>
              <a:gdLst/>
              <a:ahLst/>
              <a:cxnLst/>
              <a:rect l="l" t="t" r="r" b="b"/>
              <a:pathLst>
                <a:path w="6500" h="6309" extrusionOk="0">
                  <a:moveTo>
                    <a:pt x="2040" y="0"/>
                  </a:moveTo>
                  <a:cubicBezTo>
                    <a:pt x="1261" y="0"/>
                    <a:pt x="977" y="1030"/>
                    <a:pt x="1651" y="1429"/>
                  </a:cubicBezTo>
                  <a:cubicBezTo>
                    <a:pt x="1699" y="1458"/>
                    <a:pt x="1728" y="1511"/>
                    <a:pt x="1728" y="1569"/>
                  </a:cubicBezTo>
                  <a:lnTo>
                    <a:pt x="1728" y="2065"/>
                  </a:lnTo>
                  <a:cubicBezTo>
                    <a:pt x="1728" y="2151"/>
                    <a:pt x="1655" y="2223"/>
                    <a:pt x="1569" y="2223"/>
                  </a:cubicBezTo>
                  <a:lnTo>
                    <a:pt x="0" y="2223"/>
                  </a:lnTo>
                  <a:lnTo>
                    <a:pt x="0" y="6309"/>
                  </a:lnTo>
                  <a:lnTo>
                    <a:pt x="1410" y="6309"/>
                  </a:lnTo>
                  <a:lnTo>
                    <a:pt x="1410" y="6058"/>
                  </a:lnTo>
                  <a:lnTo>
                    <a:pt x="1386" y="6039"/>
                  </a:lnTo>
                  <a:cubicBezTo>
                    <a:pt x="549" y="5409"/>
                    <a:pt x="996" y="4081"/>
                    <a:pt x="2040" y="4081"/>
                  </a:cubicBezTo>
                  <a:cubicBezTo>
                    <a:pt x="3085" y="4081"/>
                    <a:pt x="3532" y="5409"/>
                    <a:pt x="2695" y="6039"/>
                  </a:cubicBezTo>
                  <a:lnTo>
                    <a:pt x="2676" y="6058"/>
                  </a:lnTo>
                  <a:lnTo>
                    <a:pt x="2676" y="6309"/>
                  </a:lnTo>
                  <a:lnTo>
                    <a:pt x="4085" y="6309"/>
                  </a:lnTo>
                  <a:lnTo>
                    <a:pt x="4085" y="4740"/>
                  </a:lnTo>
                  <a:cubicBezTo>
                    <a:pt x="4085" y="4653"/>
                    <a:pt x="4153" y="4581"/>
                    <a:pt x="4244" y="4581"/>
                  </a:cubicBezTo>
                  <a:lnTo>
                    <a:pt x="4740" y="4581"/>
                  </a:lnTo>
                  <a:cubicBezTo>
                    <a:pt x="4798" y="4581"/>
                    <a:pt x="4850" y="4610"/>
                    <a:pt x="4874" y="4658"/>
                  </a:cubicBezTo>
                  <a:cubicBezTo>
                    <a:pt x="5025" y="4911"/>
                    <a:pt x="5283" y="5038"/>
                    <a:pt x="5541" y="5038"/>
                  </a:cubicBezTo>
                  <a:cubicBezTo>
                    <a:pt x="5802" y="5038"/>
                    <a:pt x="6062" y="4908"/>
                    <a:pt x="6207" y="4648"/>
                  </a:cubicBezTo>
                  <a:cubicBezTo>
                    <a:pt x="6500" y="4136"/>
                    <a:pt x="6133" y="3498"/>
                    <a:pt x="5545" y="3498"/>
                  </a:cubicBezTo>
                  <a:cubicBezTo>
                    <a:pt x="5543" y="3498"/>
                    <a:pt x="5541" y="3498"/>
                    <a:pt x="5539" y="3498"/>
                  </a:cubicBezTo>
                  <a:cubicBezTo>
                    <a:pt x="5269" y="3498"/>
                    <a:pt x="5019" y="3643"/>
                    <a:pt x="4879" y="3874"/>
                  </a:cubicBezTo>
                  <a:cubicBezTo>
                    <a:pt x="4850" y="3922"/>
                    <a:pt x="4798" y="3951"/>
                    <a:pt x="4745" y="3951"/>
                  </a:cubicBezTo>
                  <a:lnTo>
                    <a:pt x="4244" y="3951"/>
                  </a:lnTo>
                  <a:cubicBezTo>
                    <a:pt x="4158" y="3951"/>
                    <a:pt x="4085" y="3883"/>
                    <a:pt x="4085" y="3792"/>
                  </a:cubicBezTo>
                  <a:lnTo>
                    <a:pt x="4085" y="2223"/>
                  </a:lnTo>
                  <a:lnTo>
                    <a:pt x="2517" y="2223"/>
                  </a:lnTo>
                  <a:cubicBezTo>
                    <a:pt x="2430" y="2223"/>
                    <a:pt x="2358" y="2151"/>
                    <a:pt x="2358" y="2065"/>
                  </a:cubicBezTo>
                  <a:lnTo>
                    <a:pt x="2358" y="1569"/>
                  </a:lnTo>
                  <a:cubicBezTo>
                    <a:pt x="2358" y="1511"/>
                    <a:pt x="2387" y="1458"/>
                    <a:pt x="2435" y="1429"/>
                  </a:cubicBezTo>
                  <a:cubicBezTo>
                    <a:pt x="3109" y="1030"/>
                    <a:pt x="2825" y="0"/>
                    <a:pt x="2040" y="0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4" name="Google Shape;14112;p90">
              <a:extLst>
                <a:ext uri="{FF2B5EF4-FFF2-40B4-BE49-F238E27FC236}">
                  <a16:creationId xmlns:a16="http://schemas.microsoft.com/office/drawing/2014/main" id="{AA74A9CC-7AF9-41F4-9569-942AF6F77251}"/>
                </a:ext>
              </a:extLst>
            </p:cNvPr>
            <p:cNvSpPr/>
            <p:nvPr/>
          </p:nvSpPr>
          <p:spPr>
            <a:xfrm>
              <a:off x="7301545" y="3927413"/>
              <a:ext cx="25257" cy="11934"/>
            </a:xfrm>
            <a:custGeom>
              <a:avLst/>
              <a:gdLst/>
              <a:ahLst/>
              <a:cxnLst/>
              <a:rect l="l" t="t" r="r" b="b"/>
              <a:pathLst>
                <a:path w="963" h="455" extrusionOk="0">
                  <a:moveTo>
                    <a:pt x="802" y="1"/>
                  </a:moveTo>
                  <a:cubicBezTo>
                    <a:pt x="531" y="1"/>
                    <a:pt x="276" y="140"/>
                    <a:pt x="135" y="378"/>
                  </a:cubicBezTo>
                  <a:cubicBezTo>
                    <a:pt x="106" y="426"/>
                    <a:pt x="58" y="455"/>
                    <a:pt x="0" y="455"/>
                  </a:cubicBezTo>
                  <a:lnTo>
                    <a:pt x="318" y="455"/>
                  </a:lnTo>
                  <a:cubicBezTo>
                    <a:pt x="376" y="455"/>
                    <a:pt x="428" y="426"/>
                    <a:pt x="457" y="378"/>
                  </a:cubicBezTo>
                  <a:cubicBezTo>
                    <a:pt x="568" y="195"/>
                    <a:pt x="751" y="65"/>
                    <a:pt x="963" y="17"/>
                  </a:cubicBezTo>
                  <a:cubicBezTo>
                    <a:pt x="909" y="6"/>
                    <a:pt x="855" y="1"/>
                    <a:pt x="802" y="1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5" name="Google Shape;14113;p90">
              <a:extLst>
                <a:ext uri="{FF2B5EF4-FFF2-40B4-BE49-F238E27FC236}">
                  <a16:creationId xmlns:a16="http://schemas.microsoft.com/office/drawing/2014/main" id="{76A99FA1-9616-4D55-B42E-695546D6D1C0}"/>
                </a:ext>
              </a:extLst>
            </p:cNvPr>
            <p:cNvSpPr/>
            <p:nvPr/>
          </p:nvSpPr>
          <p:spPr>
            <a:xfrm>
              <a:off x="7208280" y="3835670"/>
              <a:ext cx="26647" cy="58382"/>
            </a:xfrm>
            <a:custGeom>
              <a:avLst/>
              <a:gdLst/>
              <a:ahLst/>
              <a:cxnLst/>
              <a:rect l="l" t="t" r="r" b="b"/>
              <a:pathLst>
                <a:path w="1016" h="2226" extrusionOk="0">
                  <a:moveTo>
                    <a:pt x="855" y="0"/>
                  </a:moveTo>
                  <a:cubicBezTo>
                    <a:pt x="543" y="0"/>
                    <a:pt x="255" y="189"/>
                    <a:pt x="140" y="493"/>
                  </a:cubicBezTo>
                  <a:cubicBezTo>
                    <a:pt x="0" y="844"/>
                    <a:pt x="140" y="1244"/>
                    <a:pt x="467" y="1436"/>
                  </a:cubicBezTo>
                  <a:cubicBezTo>
                    <a:pt x="510" y="1460"/>
                    <a:pt x="544" y="1513"/>
                    <a:pt x="544" y="1571"/>
                  </a:cubicBezTo>
                  <a:lnTo>
                    <a:pt x="544" y="2067"/>
                  </a:lnTo>
                  <a:cubicBezTo>
                    <a:pt x="544" y="2158"/>
                    <a:pt x="472" y="2225"/>
                    <a:pt x="385" y="2225"/>
                  </a:cubicBezTo>
                  <a:lnTo>
                    <a:pt x="703" y="2225"/>
                  </a:lnTo>
                  <a:cubicBezTo>
                    <a:pt x="789" y="2225"/>
                    <a:pt x="862" y="2158"/>
                    <a:pt x="862" y="2067"/>
                  </a:cubicBezTo>
                  <a:lnTo>
                    <a:pt x="862" y="1571"/>
                  </a:lnTo>
                  <a:cubicBezTo>
                    <a:pt x="862" y="1513"/>
                    <a:pt x="833" y="1460"/>
                    <a:pt x="785" y="1436"/>
                  </a:cubicBezTo>
                  <a:cubicBezTo>
                    <a:pt x="178" y="1075"/>
                    <a:pt x="328" y="161"/>
                    <a:pt x="1016" y="17"/>
                  </a:cubicBezTo>
                  <a:cubicBezTo>
                    <a:pt x="962" y="6"/>
                    <a:pt x="908" y="0"/>
                    <a:pt x="855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6" name="Google Shape;14114;p90">
              <a:extLst>
                <a:ext uri="{FF2B5EF4-FFF2-40B4-BE49-F238E27FC236}">
                  <a16:creationId xmlns:a16="http://schemas.microsoft.com/office/drawing/2014/main" id="{5F2F4F4E-86E1-4D95-A64E-D878D70D9CAE}"/>
                </a:ext>
              </a:extLst>
            </p:cNvPr>
            <p:cNvSpPr/>
            <p:nvPr/>
          </p:nvSpPr>
          <p:spPr>
            <a:xfrm>
              <a:off x="7301545" y="3955870"/>
              <a:ext cx="25126" cy="12065"/>
            </a:xfrm>
            <a:custGeom>
              <a:avLst/>
              <a:gdLst/>
              <a:ahLst/>
              <a:cxnLst/>
              <a:rect l="l" t="t" r="r" b="b"/>
              <a:pathLst>
                <a:path w="958" h="460" extrusionOk="0">
                  <a:moveTo>
                    <a:pt x="0" y="0"/>
                  </a:moveTo>
                  <a:cubicBezTo>
                    <a:pt x="53" y="0"/>
                    <a:pt x="106" y="29"/>
                    <a:pt x="135" y="82"/>
                  </a:cubicBezTo>
                  <a:cubicBezTo>
                    <a:pt x="276" y="319"/>
                    <a:pt x="531" y="459"/>
                    <a:pt x="799" y="459"/>
                  </a:cubicBezTo>
                  <a:cubicBezTo>
                    <a:pt x="852" y="459"/>
                    <a:pt x="905" y="454"/>
                    <a:pt x="958" y="443"/>
                  </a:cubicBezTo>
                  <a:cubicBezTo>
                    <a:pt x="746" y="395"/>
                    <a:pt x="563" y="265"/>
                    <a:pt x="457" y="82"/>
                  </a:cubicBezTo>
                  <a:cubicBezTo>
                    <a:pt x="428" y="29"/>
                    <a:pt x="376" y="0"/>
                    <a:pt x="318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7" name="Google Shape;14115;p90">
              <a:extLst>
                <a:ext uri="{FF2B5EF4-FFF2-40B4-BE49-F238E27FC236}">
                  <a16:creationId xmlns:a16="http://schemas.microsoft.com/office/drawing/2014/main" id="{5A6F8161-D624-4227-AC25-D9F79FC52D4A}"/>
                </a:ext>
              </a:extLst>
            </p:cNvPr>
            <p:cNvSpPr/>
            <p:nvPr/>
          </p:nvSpPr>
          <p:spPr>
            <a:xfrm>
              <a:off x="7177226" y="3894026"/>
              <a:ext cx="8367" cy="107166"/>
            </a:xfrm>
            <a:custGeom>
              <a:avLst/>
              <a:gdLst/>
              <a:ahLst/>
              <a:cxnLst/>
              <a:rect l="l" t="t" r="r" b="b"/>
              <a:pathLst>
                <a:path w="319" h="4086" extrusionOk="0">
                  <a:moveTo>
                    <a:pt x="1" y="0"/>
                  </a:moveTo>
                  <a:lnTo>
                    <a:pt x="1" y="4086"/>
                  </a:lnTo>
                  <a:lnTo>
                    <a:pt x="318" y="4086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8" name="Google Shape;14116;p90">
              <a:extLst>
                <a:ext uri="{FF2B5EF4-FFF2-40B4-BE49-F238E27FC236}">
                  <a16:creationId xmlns:a16="http://schemas.microsoft.com/office/drawing/2014/main" id="{A2199ECE-B23E-4B6A-AC06-5A139D35FCE3}"/>
                </a:ext>
              </a:extLst>
            </p:cNvPr>
            <p:cNvSpPr/>
            <p:nvPr/>
          </p:nvSpPr>
          <p:spPr>
            <a:xfrm>
              <a:off x="7234900" y="3942809"/>
              <a:ext cx="35617" cy="58382"/>
            </a:xfrm>
            <a:custGeom>
              <a:avLst/>
              <a:gdLst/>
              <a:ahLst/>
              <a:cxnLst/>
              <a:rect l="l" t="t" r="r" b="b"/>
              <a:pathLst>
                <a:path w="1358" h="2226" extrusionOk="0">
                  <a:moveTo>
                    <a:pt x="159" y="1"/>
                  </a:moveTo>
                  <a:cubicBezTo>
                    <a:pt x="107" y="1"/>
                    <a:pt x="54" y="4"/>
                    <a:pt x="1" y="12"/>
                  </a:cubicBezTo>
                  <a:cubicBezTo>
                    <a:pt x="958" y="152"/>
                    <a:pt x="1271" y="1374"/>
                    <a:pt x="496" y="1956"/>
                  </a:cubicBezTo>
                  <a:lnTo>
                    <a:pt x="477" y="1975"/>
                  </a:lnTo>
                  <a:lnTo>
                    <a:pt x="477" y="2226"/>
                  </a:lnTo>
                  <a:lnTo>
                    <a:pt x="795" y="2226"/>
                  </a:lnTo>
                  <a:lnTo>
                    <a:pt x="795" y="1975"/>
                  </a:lnTo>
                  <a:lnTo>
                    <a:pt x="819" y="1956"/>
                  </a:lnTo>
                  <a:cubicBezTo>
                    <a:pt x="1213" y="1658"/>
                    <a:pt x="1358" y="1128"/>
                    <a:pt x="1165" y="667"/>
                  </a:cubicBezTo>
                  <a:cubicBezTo>
                    <a:pt x="993" y="259"/>
                    <a:pt x="592" y="1"/>
                    <a:pt x="159" y="1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9" name="Google Shape;14117;p90">
              <a:extLst>
                <a:ext uri="{FF2B5EF4-FFF2-40B4-BE49-F238E27FC236}">
                  <a16:creationId xmlns:a16="http://schemas.microsoft.com/office/drawing/2014/main" id="{AF5F19C2-97E4-4B90-8AAF-8AD4D0B0662F}"/>
                </a:ext>
              </a:extLst>
            </p:cNvPr>
            <p:cNvSpPr/>
            <p:nvPr/>
          </p:nvSpPr>
          <p:spPr>
            <a:xfrm>
              <a:off x="7292706" y="3890249"/>
              <a:ext cx="170636" cy="169377"/>
            </a:xfrm>
            <a:custGeom>
              <a:avLst/>
              <a:gdLst/>
              <a:ahLst/>
              <a:cxnLst/>
              <a:rect l="l" t="t" r="r" b="b"/>
              <a:pathLst>
                <a:path w="6506" h="6458" extrusionOk="0">
                  <a:moveTo>
                    <a:pt x="0" y="0"/>
                  </a:moveTo>
                  <a:lnTo>
                    <a:pt x="0" y="1554"/>
                  </a:lnTo>
                  <a:lnTo>
                    <a:pt x="251" y="1554"/>
                  </a:lnTo>
                  <a:lnTo>
                    <a:pt x="270" y="1530"/>
                  </a:lnTo>
                  <a:cubicBezTo>
                    <a:pt x="497" y="1231"/>
                    <a:pt x="814" y="1097"/>
                    <a:pt x="1127" y="1097"/>
                  </a:cubicBezTo>
                  <a:cubicBezTo>
                    <a:pt x="1684" y="1097"/>
                    <a:pt x="2228" y="1521"/>
                    <a:pt x="2228" y="2189"/>
                  </a:cubicBezTo>
                  <a:cubicBezTo>
                    <a:pt x="2228" y="2857"/>
                    <a:pt x="1685" y="3281"/>
                    <a:pt x="1129" y="3281"/>
                  </a:cubicBezTo>
                  <a:cubicBezTo>
                    <a:pt x="815" y="3281"/>
                    <a:pt x="497" y="3146"/>
                    <a:pt x="270" y="2844"/>
                  </a:cubicBezTo>
                  <a:lnTo>
                    <a:pt x="251" y="2820"/>
                  </a:lnTo>
                  <a:lnTo>
                    <a:pt x="0" y="2820"/>
                  </a:lnTo>
                  <a:lnTo>
                    <a:pt x="0" y="4230"/>
                  </a:lnTo>
                  <a:lnTo>
                    <a:pt x="1569" y="4230"/>
                  </a:lnTo>
                  <a:cubicBezTo>
                    <a:pt x="1656" y="4230"/>
                    <a:pt x="1728" y="4302"/>
                    <a:pt x="1728" y="4388"/>
                  </a:cubicBezTo>
                  <a:lnTo>
                    <a:pt x="1728" y="4889"/>
                  </a:lnTo>
                  <a:cubicBezTo>
                    <a:pt x="1728" y="4942"/>
                    <a:pt x="1699" y="4995"/>
                    <a:pt x="1651" y="5023"/>
                  </a:cubicBezTo>
                  <a:cubicBezTo>
                    <a:pt x="977" y="5423"/>
                    <a:pt x="1261" y="6457"/>
                    <a:pt x="2041" y="6457"/>
                  </a:cubicBezTo>
                  <a:cubicBezTo>
                    <a:pt x="2825" y="6457"/>
                    <a:pt x="3109" y="5423"/>
                    <a:pt x="2435" y="5023"/>
                  </a:cubicBezTo>
                  <a:cubicBezTo>
                    <a:pt x="2387" y="4995"/>
                    <a:pt x="2358" y="4942"/>
                    <a:pt x="2358" y="4889"/>
                  </a:cubicBezTo>
                  <a:lnTo>
                    <a:pt x="2358" y="4388"/>
                  </a:lnTo>
                  <a:cubicBezTo>
                    <a:pt x="2358" y="4302"/>
                    <a:pt x="2430" y="4230"/>
                    <a:pt x="2517" y="4230"/>
                  </a:cubicBezTo>
                  <a:lnTo>
                    <a:pt x="4086" y="4230"/>
                  </a:lnTo>
                  <a:lnTo>
                    <a:pt x="4086" y="2661"/>
                  </a:lnTo>
                  <a:cubicBezTo>
                    <a:pt x="4086" y="2574"/>
                    <a:pt x="4158" y="2502"/>
                    <a:pt x="4244" y="2502"/>
                  </a:cubicBezTo>
                  <a:lnTo>
                    <a:pt x="4745" y="2502"/>
                  </a:lnTo>
                  <a:cubicBezTo>
                    <a:pt x="4798" y="2502"/>
                    <a:pt x="4851" y="2531"/>
                    <a:pt x="4879" y="2579"/>
                  </a:cubicBezTo>
                  <a:cubicBezTo>
                    <a:pt x="5030" y="2832"/>
                    <a:pt x="5287" y="2959"/>
                    <a:pt x="5544" y="2959"/>
                  </a:cubicBezTo>
                  <a:cubicBezTo>
                    <a:pt x="5805" y="2959"/>
                    <a:pt x="6065" y="2829"/>
                    <a:pt x="6212" y="2569"/>
                  </a:cubicBezTo>
                  <a:cubicBezTo>
                    <a:pt x="6506" y="2055"/>
                    <a:pt x="6131" y="1415"/>
                    <a:pt x="5539" y="1415"/>
                  </a:cubicBezTo>
                  <a:lnTo>
                    <a:pt x="5539" y="1419"/>
                  </a:lnTo>
                  <a:cubicBezTo>
                    <a:pt x="5269" y="1419"/>
                    <a:pt x="5019" y="1564"/>
                    <a:pt x="4879" y="1795"/>
                  </a:cubicBezTo>
                  <a:cubicBezTo>
                    <a:pt x="4851" y="1843"/>
                    <a:pt x="4798" y="1872"/>
                    <a:pt x="4740" y="1872"/>
                  </a:cubicBezTo>
                  <a:lnTo>
                    <a:pt x="4244" y="1872"/>
                  </a:lnTo>
                  <a:cubicBezTo>
                    <a:pt x="4158" y="1872"/>
                    <a:pt x="4086" y="1804"/>
                    <a:pt x="4086" y="1713"/>
                  </a:cubicBezTo>
                  <a:lnTo>
                    <a:pt x="4086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0" name="Google Shape;14118;p90">
              <a:extLst>
                <a:ext uri="{FF2B5EF4-FFF2-40B4-BE49-F238E27FC236}">
                  <a16:creationId xmlns:a16="http://schemas.microsoft.com/office/drawing/2014/main" id="{4A795F17-E4EF-4705-B9CD-F14936AF028E}"/>
                </a:ext>
              </a:extLst>
            </p:cNvPr>
            <p:cNvSpPr/>
            <p:nvPr/>
          </p:nvSpPr>
          <p:spPr>
            <a:xfrm>
              <a:off x="7327143" y="3919021"/>
              <a:ext cx="33099" cy="57176"/>
            </a:xfrm>
            <a:custGeom>
              <a:avLst/>
              <a:gdLst/>
              <a:ahLst/>
              <a:cxnLst/>
              <a:rect l="l" t="t" r="r" b="b"/>
              <a:pathLst>
                <a:path w="1262" h="2180" extrusionOk="0">
                  <a:moveTo>
                    <a:pt x="174" y="0"/>
                  </a:moveTo>
                  <a:cubicBezTo>
                    <a:pt x="116" y="0"/>
                    <a:pt x="59" y="5"/>
                    <a:pt x="1" y="15"/>
                  </a:cubicBezTo>
                  <a:cubicBezTo>
                    <a:pt x="525" y="101"/>
                    <a:pt x="915" y="558"/>
                    <a:pt x="915" y="1092"/>
                  </a:cubicBezTo>
                  <a:cubicBezTo>
                    <a:pt x="915" y="1626"/>
                    <a:pt x="525" y="2079"/>
                    <a:pt x="1" y="2165"/>
                  </a:cubicBezTo>
                  <a:cubicBezTo>
                    <a:pt x="59" y="2175"/>
                    <a:pt x="116" y="2180"/>
                    <a:pt x="174" y="2180"/>
                  </a:cubicBezTo>
                  <a:cubicBezTo>
                    <a:pt x="771" y="2180"/>
                    <a:pt x="1262" y="1694"/>
                    <a:pt x="1262" y="1092"/>
                  </a:cubicBezTo>
                  <a:cubicBezTo>
                    <a:pt x="1262" y="491"/>
                    <a:pt x="771" y="5"/>
                    <a:pt x="174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1" name="Google Shape;14119;p90">
              <a:extLst>
                <a:ext uri="{FF2B5EF4-FFF2-40B4-BE49-F238E27FC236}">
                  <a16:creationId xmlns:a16="http://schemas.microsoft.com/office/drawing/2014/main" id="{3783176B-1496-4E94-AF29-BB2266F9D145}"/>
                </a:ext>
              </a:extLst>
            </p:cNvPr>
            <p:cNvSpPr/>
            <p:nvPr/>
          </p:nvSpPr>
          <p:spPr>
            <a:xfrm>
              <a:off x="7416998" y="3927308"/>
              <a:ext cx="25650" cy="12038"/>
            </a:xfrm>
            <a:custGeom>
              <a:avLst/>
              <a:gdLst/>
              <a:ahLst/>
              <a:cxnLst/>
              <a:rect l="l" t="t" r="r" b="b"/>
              <a:pathLst>
                <a:path w="978" h="459" extrusionOk="0">
                  <a:moveTo>
                    <a:pt x="803" y="1"/>
                  </a:moveTo>
                  <a:cubicBezTo>
                    <a:pt x="532" y="1"/>
                    <a:pt x="278" y="144"/>
                    <a:pt x="136" y="382"/>
                  </a:cubicBezTo>
                  <a:cubicBezTo>
                    <a:pt x="112" y="430"/>
                    <a:pt x="59" y="459"/>
                    <a:pt x="1" y="459"/>
                  </a:cubicBezTo>
                  <a:lnTo>
                    <a:pt x="347" y="459"/>
                  </a:lnTo>
                  <a:cubicBezTo>
                    <a:pt x="405" y="459"/>
                    <a:pt x="458" y="430"/>
                    <a:pt x="487" y="382"/>
                  </a:cubicBezTo>
                  <a:cubicBezTo>
                    <a:pt x="593" y="199"/>
                    <a:pt x="771" y="69"/>
                    <a:pt x="978" y="21"/>
                  </a:cubicBezTo>
                  <a:cubicBezTo>
                    <a:pt x="919" y="7"/>
                    <a:pt x="861" y="1"/>
                    <a:pt x="803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2" name="Google Shape;14120;p90">
              <a:extLst>
                <a:ext uri="{FF2B5EF4-FFF2-40B4-BE49-F238E27FC236}">
                  <a16:creationId xmlns:a16="http://schemas.microsoft.com/office/drawing/2014/main" id="{9A03DF6A-3359-4F6F-9455-7C09FAD18042}"/>
                </a:ext>
              </a:extLst>
            </p:cNvPr>
            <p:cNvSpPr/>
            <p:nvPr/>
          </p:nvSpPr>
          <p:spPr>
            <a:xfrm>
              <a:off x="7292706" y="3894026"/>
              <a:ext cx="9101" cy="37007"/>
            </a:xfrm>
            <a:custGeom>
              <a:avLst/>
              <a:gdLst/>
              <a:ahLst/>
              <a:cxnLst/>
              <a:rect l="l" t="t" r="r" b="b"/>
              <a:pathLst>
                <a:path w="347" h="1411" extrusionOk="0">
                  <a:moveTo>
                    <a:pt x="0" y="0"/>
                  </a:moveTo>
                  <a:lnTo>
                    <a:pt x="0" y="1410"/>
                  </a:lnTo>
                  <a:lnTo>
                    <a:pt x="251" y="1410"/>
                  </a:lnTo>
                  <a:lnTo>
                    <a:pt x="270" y="1391"/>
                  </a:lnTo>
                  <a:cubicBezTo>
                    <a:pt x="294" y="1357"/>
                    <a:pt x="318" y="1328"/>
                    <a:pt x="347" y="1300"/>
                  </a:cubicBezTo>
                  <a:lnTo>
                    <a:pt x="347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3" name="Google Shape;14121;p90">
              <a:extLst>
                <a:ext uri="{FF2B5EF4-FFF2-40B4-BE49-F238E27FC236}">
                  <a16:creationId xmlns:a16="http://schemas.microsoft.com/office/drawing/2014/main" id="{81E48E71-4785-4519-9A7E-14D37BCDDD1C}"/>
                </a:ext>
              </a:extLst>
            </p:cNvPr>
            <p:cNvSpPr/>
            <p:nvPr/>
          </p:nvSpPr>
          <p:spPr>
            <a:xfrm>
              <a:off x="7292706" y="3964184"/>
              <a:ext cx="9101" cy="37007"/>
            </a:xfrm>
            <a:custGeom>
              <a:avLst/>
              <a:gdLst/>
              <a:ahLst/>
              <a:cxnLst/>
              <a:rect l="l" t="t" r="r" b="b"/>
              <a:pathLst>
                <a:path w="347" h="1411" extrusionOk="0">
                  <a:moveTo>
                    <a:pt x="0" y="1"/>
                  </a:moveTo>
                  <a:lnTo>
                    <a:pt x="0" y="1411"/>
                  </a:lnTo>
                  <a:lnTo>
                    <a:pt x="347" y="1411"/>
                  </a:lnTo>
                  <a:lnTo>
                    <a:pt x="347" y="116"/>
                  </a:lnTo>
                  <a:cubicBezTo>
                    <a:pt x="318" y="87"/>
                    <a:pt x="294" y="58"/>
                    <a:pt x="270" y="25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4" name="Google Shape;14122;p90">
              <a:extLst>
                <a:ext uri="{FF2B5EF4-FFF2-40B4-BE49-F238E27FC236}">
                  <a16:creationId xmlns:a16="http://schemas.microsoft.com/office/drawing/2014/main" id="{FE0C6711-C2BF-4BCE-848C-87DC6ED8CA71}"/>
                </a:ext>
              </a:extLst>
            </p:cNvPr>
            <p:cNvSpPr/>
            <p:nvPr/>
          </p:nvSpPr>
          <p:spPr>
            <a:xfrm>
              <a:off x="7416998" y="3955870"/>
              <a:ext cx="25650" cy="12117"/>
            </a:xfrm>
            <a:custGeom>
              <a:avLst/>
              <a:gdLst/>
              <a:ahLst/>
              <a:cxnLst/>
              <a:rect l="l" t="t" r="r" b="b"/>
              <a:pathLst>
                <a:path w="978" h="462" extrusionOk="0">
                  <a:moveTo>
                    <a:pt x="1" y="0"/>
                  </a:moveTo>
                  <a:cubicBezTo>
                    <a:pt x="59" y="0"/>
                    <a:pt x="107" y="29"/>
                    <a:pt x="136" y="82"/>
                  </a:cubicBezTo>
                  <a:cubicBezTo>
                    <a:pt x="279" y="321"/>
                    <a:pt x="535" y="461"/>
                    <a:pt x="807" y="461"/>
                  </a:cubicBezTo>
                  <a:cubicBezTo>
                    <a:pt x="864" y="461"/>
                    <a:pt x="921" y="455"/>
                    <a:pt x="978" y="443"/>
                  </a:cubicBezTo>
                  <a:cubicBezTo>
                    <a:pt x="771" y="390"/>
                    <a:pt x="593" y="260"/>
                    <a:pt x="487" y="82"/>
                  </a:cubicBezTo>
                  <a:cubicBezTo>
                    <a:pt x="458" y="29"/>
                    <a:pt x="405" y="0"/>
                    <a:pt x="347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5" name="Google Shape;14123;p90">
              <a:extLst>
                <a:ext uri="{FF2B5EF4-FFF2-40B4-BE49-F238E27FC236}">
                  <a16:creationId xmlns:a16="http://schemas.microsoft.com/office/drawing/2014/main" id="{A7649A1F-BAEC-4242-B2D0-AC287E657A1C}"/>
                </a:ext>
              </a:extLst>
            </p:cNvPr>
            <p:cNvSpPr/>
            <p:nvPr/>
          </p:nvSpPr>
          <p:spPr>
            <a:xfrm>
              <a:off x="7323759" y="4001296"/>
              <a:ext cx="27014" cy="58356"/>
            </a:xfrm>
            <a:custGeom>
              <a:avLst/>
              <a:gdLst/>
              <a:ahLst/>
              <a:cxnLst/>
              <a:rect l="l" t="t" r="r" b="b"/>
              <a:pathLst>
                <a:path w="1030" h="2225" extrusionOk="0">
                  <a:moveTo>
                    <a:pt x="385" y="0"/>
                  </a:moveTo>
                  <a:cubicBezTo>
                    <a:pt x="472" y="0"/>
                    <a:pt x="544" y="68"/>
                    <a:pt x="544" y="159"/>
                  </a:cubicBezTo>
                  <a:lnTo>
                    <a:pt x="544" y="655"/>
                  </a:lnTo>
                  <a:cubicBezTo>
                    <a:pt x="544" y="712"/>
                    <a:pt x="515" y="765"/>
                    <a:pt x="467" y="794"/>
                  </a:cubicBezTo>
                  <a:cubicBezTo>
                    <a:pt x="135" y="987"/>
                    <a:pt x="0" y="1391"/>
                    <a:pt x="140" y="1742"/>
                  </a:cubicBezTo>
                  <a:cubicBezTo>
                    <a:pt x="261" y="2038"/>
                    <a:pt x="546" y="2224"/>
                    <a:pt x="854" y="2224"/>
                  </a:cubicBezTo>
                  <a:cubicBezTo>
                    <a:pt x="912" y="2224"/>
                    <a:pt x="971" y="2218"/>
                    <a:pt x="1030" y="2204"/>
                  </a:cubicBezTo>
                  <a:cubicBezTo>
                    <a:pt x="683" y="2127"/>
                    <a:pt x="433" y="1814"/>
                    <a:pt x="433" y="1453"/>
                  </a:cubicBezTo>
                  <a:cubicBezTo>
                    <a:pt x="433" y="1184"/>
                    <a:pt x="577" y="929"/>
                    <a:pt x="813" y="794"/>
                  </a:cubicBezTo>
                  <a:cubicBezTo>
                    <a:pt x="861" y="765"/>
                    <a:pt x="890" y="712"/>
                    <a:pt x="890" y="655"/>
                  </a:cubicBezTo>
                  <a:lnTo>
                    <a:pt x="890" y="159"/>
                  </a:lnTo>
                  <a:cubicBezTo>
                    <a:pt x="890" y="68"/>
                    <a:pt x="818" y="0"/>
                    <a:pt x="731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6" name="Google Shape;14124;p90">
              <a:extLst>
                <a:ext uri="{FF2B5EF4-FFF2-40B4-BE49-F238E27FC236}">
                  <a16:creationId xmlns:a16="http://schemas.microsoft.com/office/drawing/2014/main" id="{71974030-F03E-431B-A143-747F02ABF3B8}"/>
                </a:ext>
              </a:extLst>
            </p:cNvPr>
            <p:cNvSpPr/>
            <p:nvPr/>
          </p:nvSpPr>
          <p:spPr>
            <a:xfrm>
              <a:off x="7108825" y="3825756"/>
              <a:ext cx="366136" cy="359317"/>
            </a:xfrm>
            <a:custGeom>
              <a:avLst/>
              <a:gdLst/>
              <a:ahLst/>
              <a:cxnLst/>
              <a:rect l="l" t="t" r="r" b="b"/>
              <a:pathLst>
                <a:path w="13960" h="13700" extrusionOk="0">
                  <a:moveTo>
                    <a:pt x="4649" y="433"/>
                  </a:moveTo>
                  <a:cubicBezTo>
                    <a:pt x="5371" y="433"/>
                    <a:pt x="5635" y="1391"/>
                    <a:pt x="5010" y="1761"/>
                  </a:cubicBezTo>
                  <a:cubicBezTo>
                    <a:pt x="4942" y="1800"/>
                    <a:pt x="4904" y="1872"/>
                    <a:pt x="4904" y="1949"/>
                  </a:cubicBezTo>
                  <a:lnTo>
                    <a:pt x="4904" y="2445"/>
                  </a:lnTo>
                  <a:cubicBezTo>
                    <a:pt x="4904" y="2565"/>
                    <a:pt x="5000" y="2661"/>
                    <a:pt x="5120" y="2661"/>
                  </a:cubicBezTo>
                  <a:lnTo>
                    <a:pt x="6631" y="2661"/>
                  </a:lnTo>
                  <a:lnTo>
                    <a:pt x="6631" y="4172"/>
                  </a:lnTo>
                  <a:cubicBezTo>
                    <a:pt x="6631" y="4292"/>
                    <a:pt x="6727" y="4389"/>
                    <a:pt x="6848" y="4389"/>
                  </a:cubicBezTo>
                  <a:lnTo>
                    <a:pt x="7348" y="4389"/>
                  </a:lnTo>
                  <a:cubicBezTo>
                    <a:pt x="7420" y="4389"/>
                    <a:pt x="7493" y="4350"/>
                    <a:pt x="7531" y="4283"/>
                  </a:cubicBezTo>
                  <a:cubicBezTo>
                    <a:pt x="7675" y="4042"/>
                    <a:pt x="7907" y="3934"/>
                    <a:pt x="8137" y="3934"/>
                  </a:cubicBezTo>
                  <a:cubicBezTo>
                    <a:pt x="8500" y="3934"/>
                    <a:pt x="8859" y="4204"/>
                    <a:pt x="8859" y="4648"/>
                  </a:cubicBezTo>
                  <a:cubicBezTo>
                    <a:pt x="8859" y="5090"/>
                    <a:pt x="8500" y="5361"/>
                    <a:pt x="8137" y="5361"/>
                  </a:cubicBezTo>
                  <a:cubicBezTo>
                    <a:pt x="7907" y="5361"/>
                    <a:pt x="7675" y="5252"/>
                    <a:pt x="7531" y="5009"/>
                  </a:cubicBezTo>
                  <a:cubicBezTo>
                    <a:pt x="7493" y="4942"/>
                    <a:pt x="7420" y="4903"/>
                    <a:pt x="7348" y="4903"/>
                  </a:cubicBezTo>
                  <a:lnTo>
                    <a:pt x="6848" y="4903"/>
                  </a:lnTo>
                  <a:cubicBezTo>
                    <a:pt x="6727" y="4903"/>
                    <a:pt x="6631" y="5000"/>
                    <a:pt x="6631" y="5120"/>
                  </a:cubicBezTo>
                  <a:lnTo>
                    <a:pt x="6631" y="6631"/>
                  </a:lnTo>
                  <a:lnTo>
                    <a:pt x="5337" y="6631"/>
                  </a:lnTo>
                  <a:lnTo>
                    <a:pt x="5337" y="6467"/>
                  </a:lnTo>
                  <a:lnTo>
                    <a:pt x="5342" y="6467"/>
                  </a:lnTo>
                  <a:cubicBezTo>
                    <a:pt x="5731" y="6169"/>
                    <a:pt x="5890" y="5654"/>
                    <a:pt x="5736" y="5187"/>
                  </a:cubicBezTo>
                  <a:cubicBezTo>
                    <a:pt x="5577" y="4721"/>
                    <a:pt x="5140" y="4403"/>
                    <a:pt x="4649" y="4403"/>
                  </a:cubicBezTo>
                  <a:cubicBezTo>
                    <a:pt x="3547" y="4403"/>
                    <a:pt x="3080" y="5803"/>
                    <a:pt x="3956" y="6467"/>
                  </a:cubicBezTo>
                  <a:lnTo>
                    <a:pt x="3956" y="6631"/>
                  </a:lnTo>
                  <a:lnTo>
                    <a:pt x="2662" y="6631"/>
                  </a:lnTo>
                  <a:lnTo>
                    <a:pt x="2662" y="2661"/>
                  </a:lnTo>
                  <a:lnTo>
                    <a:pt x="4172" y="2661"/>
                  </a:lnTo>
                  <a:cubicBezTo>
                    <a:pt x="4293" y="2661"/>
                    <a:pt x="4389" y="2565"/>
                    <a:pt x="4389" y="2445"/>
                  </a:cubicBezTo>
                  <a:lnTo>
                    <a:pt x="4389" y="1949"/>
                  </a:lnTo>
                  <a:cubicBezTo>
                    <a:pt x="4389" y="1872"/>
                    <a:pt x="4350" y="1800"/>
                    <a:pt x="4283" y="1761"/>
                  </a:cubicBezTo>
                  <a:cubicBezTo>
                    <a:pt x="3662" y="1391"/>
                    <a:pt x="3922" y="433"/>
                    <a:pt x="4649" y="433"/>
                  </a:cubicBezTo>
                  <a:close/>
                  <a:moveTo>
                    <a:pt x="11039" y="7069"/>
                  </a:moveTo>
                  <a:lnTo>
                    <a:pt x="11039" y="11038"/>
                  </a:lnTo>
                  <a:lnTo>
                    <a:pt x="9528" y="11038"/>
                  </a:lnTo>
                  <a:cubicBezTo>
                    <a:pt x="9408" y="11038"/>
                    <a:pt x="9311" y="11135"/>
                    <a:pt x="9311" y="11255"/>
                  </a:cubicBezTo>
                  <a:lnTo>
                    <a:pt x="9311" y="11750"/>
                  </a:lnTo>
                  <a:cubicBezTo>
                    <a:pt x="9311" y="11827"/>
                    <a:pt x="9350" y="11900"/>
                    <a:pt x="9417" y="11938"/>
                  </a:cubicBezTo>
                  <a:cubicBezTo>
                    <a:pt x="10038" y="12309"/>
                    <a:pt x="9778" y="13266"/>
                    <a:pt x="9052" y="13266"/>
                  </a:cubicBezTo>
                  <a:cubicBezTo>
                    <a:pt x="8330" y="13266"/>
                    <a:pt x="8065" y="12309"/>
                    <a:pt x="8691" y="11938"/>
                  </a:cubicBezTo>
                  <a:cubicBezTo>
                    <a:pt x="8753" y="11900"/>
                    <a:pt x="8797" y="11827"/>
                    <a:pt x="8797" y="11750"/>
                  </a:cubicBezTo>
                  <a:lnTo>
                    <a:pt x="8797" y="11255"/>
                  </a:lnTo>
                  <a:cubicBezTo>
                    <a:pt x="8797" y="11135"/>
                    <a:pt x="8700" y="11038"/>
                    <a:pt x="8580" y="11038"/>
                  </a:cubicBezTo>
                  <a:lnTo>
                    <a:pt x="7069" y="11038"/>
                  </a:lnTo>
                  <a:lnTo>
                    <a:pt x="7069" y="9527"/>
                  </a:lnTo>
                  <a:cubicBezTo>
                    <a:pt x="7069" y="9407"/>
                    <a:pt x="6973" y="9311"/>
                    <a:pt x="6853" y="9311"/>
                  </a:cubicBezTo>
                  <a:lnTo>
                    <a:pt x="6352" y="9311"/>
                  </a:lnTo>
                  <a:cubicBezTo>
                    <a:pt x="6275" y="9311"/>
                    <a:pt x="6208" y="9349"/>
                    <a:pt x="6169" y="9417"/>
                  </a:cubicBezTo>
                  <a:cubicBezTo>
                    <a:pt x="6026" y="9659"/>
                    <a:pt x="5794" y="9768"/>
                    <a:pt x="5564" y="9768"/>
                  </a:cubicBezTo>
                  <a:cubicBezTo>
                    <a:pt x="5201" y="9768"/>
                    <a:pt x="4841" y="9496"/>
                    <a:pt x="4841" y="9051"/>
                  </a:cubicBezTo>
                  <a:cubicBezTo>
                    <a:pt x="4841" y="8609"/>
                    <a:pt x="5200" y="8339"/>
                    <a:pt x="5563" y="8339"/>
                  </a:cubicBezTo>
                  <a:cubicBezTo>
                    <a:pt x="5793" y="8339"/>
                    <a:pt x="6026" y="8448"/>
                    <a:pt x="6169" y="8690"/>
                  </a:cubicBezTo>
                  <a:cubicBezTo>
                    <a:pt x="6208" y="8758"/>
                    <a:pt x="6275" y="8796"/>
                    <a:pt x="6352" y="8796"/>
                  </a:cubicBezTo>
                  <a:lnTo>
                    <a:pt x="6853" y="8796"/>
                  </a:lnTo>
                  <a:cubicBezTo>
                    <a:pt x="6973" y="8796"/>
                    <a:pt x="7069" y="8700"/>
                    <a:pt x="7069" y="8580"/>
                  </a:cubicBezTo>
                  <a:lnTo>
                    <a:pt x="7069" y="7069"/>
                  </a:lnTo>
                  <a:lnTo>
                    <a:pt x="8363" y="7069"/>
                  </a:lnTo>
                  <a:lnTo>
                    <a:pt x="8363" y="7232"/>
                  </a:lnTo>
                  <a:cubicBezTo>
                    <a:pt x="7483" y="7896"/>
                    <a:pt x="7954" y="9296"/>
                    <a:pt x="9052" y="9296"/>
                  </a:cubicBezTo>
                  <a:cubicBezTo>
                    <a:pt x="9547" y="9296"/>
                    <a:pt x="9985" y="8979"/>
                    <a:pt x="10139" y="8512"/>
                  </a:cubicBezTo>
                  <a:cubicBezTo>
                    <a:pt x="10298" y="8045"/>
                    <a:pt x="10139" y="7531"/>
                    <a:pt x="9744" y="7232"/>
                  </a:cubicBezTo>
                  <a:lnTo>
                    <a:pt x="9744" y="7069"/>
                  </a:lnTo>
                  <a:close/>
                  <a:moveTo>
                    <a:pt x="4649" y="0"/>
                  </a:moveTo>
                  <a:cubicBezTo>
                    <a:pt x="3552" y="0"/>
                    <a:pt x="3080" y="1396"/>
                    <a:pt x="3961" y="2060"/>
                  </a:cubicBezTo>
                  <a:lnTo>
                    <a:pt x="3961" y="2228"/>
                  </a:lnTo>
                  <a:lnTo>
                    <a:pt x="2450" y="2228"/>
                  </a:lnTo>
                  <a:cubicBezTo>
                    <a:pt x="2330" y="2228"/>
                    <a:pt x="2228" y="2324"/>
                    <a:pt x="2228" y="2445"/>
                  </a:cubicBezTo>
                  <a:lnTo>
                    <a:pt x="2228" y="8358"/>
                  </a:lnTo>
                  <a:lnTo>
                    <a:pt x="2065" y="8358"/>
                  </a:lnTo>
                  <a:cubicBezTo>
                    <a:pt x="1826" y="8041"/>
                    <a:pt x="1491" y="7899"/>
                    <a:pt x="1160" y="7899"/>
                  </a:cubicBezTo>
                  <a:cubicBezTo>
                    <a:pt x="574" y="7899"/>
                    <a:pt x="1" y="8346"/>
                    <a:pt x="1" y="9051"/>
                  </a:cubicBezTo>
                  <a:cubicBezTo>
                    <a:pt x="1" y="9542"/>
                    <a:pt x="318" y="9980"/>
                    <a:pt x="785" y="10134"/>
                  </a:cubicBezTo>
                  <a:cubicBezTo>
                    <a:pt x="906" y="10175"/>
                    <a:pt x="1030" y="10195"/>
                    <a:pt x="1152" y="10195"/>
                  </a:cubicBezTo>
                  <a:cubicBezTo>
                    <a:pt x="1504" y="10195"/>
                    <a:pt x="1844" y="10032"/>
                    <a:pt x="2065" y="9739"/>
                  </a:cubicBezTo>
                  <a:lnTo>
                    <a:pt x="2233" y="9739"/>
                  </a:lnTo>
                  <a:lnTo>
                    <a:pt x="2233" y="11250"/>
                  </a:lnTo>
                  <a:cubicBezTo>
                    <a:pt x="2233" y="11370"/>
                    <a:pt x="2330" y="11467"/>
                    <a:pt x="2450" y="11467"/>
                  </a:cubicBezTo>
                  <a:lnTo>
                    <a:pt x="3220" y="11467"/>
                  </a:lnTo>
                  <a:cubicBezTo>
                    <a:pt x="3508" y="11467"/>
                    <a:pt x="3508" y="11034"/>
                    <a:pt x="3220" y="11034"/>
                  </a:cubicBezTo>
                  <a:lnTo>
                    <a:pt x="2666" y="11034"/>
                  </a:lnTo>
                  <a:lnTo>
                    <a:pt x="2666" y="9523"/>
                  </a:lnTo>
                  <a:cubicBezTo>
                    <a:pt x="2666" y="9402"/>
                    <a:pt x="2570" y="9306"/>
                    <a:pt x="2450" y="9306"/>
                  </a:cubicBezTo>
                  <a:lnTo>
                    <a:pt x="1954" y="9306"/>
                  </a:lnTo>
                  <a:cubicBezTo>
                    <a:pt x="1877" y="9306"/>
                    <a:pt x="1805" y="9345"/>
                    <a:pt x="1767" y="9412"/>
                  </a:cubicBezTo>
                  <a:cubicBezTo>
                    <a:pt x="1623" y="9655"/>
                    <a:pt x="1391" y="9763"/>
                    <a:pt x="1160" y="9763"/>
                  </a:cubicBezTo>
                  <a:cubicBezTo>
                    <a:pt x="797" y="9763"/>
                    <a:pt x="439" y="9493"/>
                    <a:pt x="439" y="9051"/>
                  </a:cubicBezTo>
                  <a:cubicBezTo>
                    <a:pt x="439" y="8606"/>
                    <a:pt x="797" y="8336"/>
                    <a:pt x="1161" y="8336"/>
                  </a:cubicBezTo>
                  <a:cubicBezTo>
                    <a:pt x="1391" y="8336"/>
                    <a:pt x="1623" y="8445"/>
                    <a:pt x="1767" y="8685"/>
                  </a:cubicBezTo>
                  <a:cubicBezTo>
                    <a:pt x="1805" y="8753"/>
                    <a:pt x="1877" y="8791"/>
                    <a:pt x="1954" y="8791"/>
                  </a:cubicBezTo>
                  <a:lnTo>
                    <a:pt x="2450" y="8791"/>
                  </a:lnTo>
                  <a:cubicBezTo>
                    <a:pt x="2570" y="8791"/>
                    <a:pt x="2666" y="8695"/>
                    <a:pt x="2666" y="8575"/>
                  </a:cubicBezTo>
                  <a:lnTo>
                    <a:pt x="2666" y="7064"/>
                  </a:lnTo>
                  <a:lnTo>
                    <a:pt x="4177" y="7064"/>
                  </a:lnTo>
                  <a:cubicBezTo>
                    <a:pt x="4298" y="7064"/>
                    <a:pt x="4394" y="6968"/>
                    <a:pt x="4394" y="6847"/>
                  </a:cubicBezTo>
                  <a:lnTo>
                    <a:pt x="4394" y="6352"/>
                  </a:lnTo>
                  <a:cubicBezTo>
                    <a:pt x="4394" y="6275"/>
                    <a:pt x="4355" y="6203"/>
                    <a:pt x="4288" y="6164"/>
                  </a:cubicBezTo>
                  <a:cubicBezTo>
                    <a:pt x="3662" y="5794"/>
                    <a:pt x="3927" y="4836"/>
                    <a:pt x="4654" y="4836"/>
                  </a:cubicBezTo>
                  <a:cubicBezTo>
                    <a:pt x="5375" y="4836"/>
                    <a:pt x="5640" y="5794"/>
                    <a:pt x="5014" y="6164"/>
                  </a:cubicBezTo>
                  <a:cubicBezTo>
                    <a:pt x="4947" y="6203"/>
                    <a:pt x="4909" y="6275"/>
                    <a:pt x="4909" y="6352"/>
                  </a:cubicBezTo>
                  <a:lnTo>
                    <a:pt x="4909" y="6847"/>
                  </a:lnTo>
                  <a:cubicBezTo>
                    <a:pt x="4909" y="6968"/>
                    <a:pt x="5005" y="7064"/>
                    <a:pt x="5125" y="7064"/>
                  </a:cubicBezTo>
                  <a:lnTo>
                    <a:pt x="6636" y="7064"/>
                  </a:lnTo>
                  <a:lnTo>
                    <a:pt x="6636" y="8358"/>
                  </a:lnTo>
                  <a:lnTo>
                    <a:pt x="6472" y="8358"/>
                  </a:lnTo>
                  <a:cubicBezTo>
                    <a:pt x="6233" y="8043"/>
                    <a:pt x="5898" y="7901"/>
                    <a:pt x="5568" y="7901"/>
                  </a:cubicBezTo>
                  <a:cubicBezTo>
                    <a:pt x="4981" y="7901"/>
                    <a:pt x="4408" y="8346"/>
                    <a:pt x="4408" y="9051"/>
                  </a:cubicBezTo>
                  <a:cubicBezTo>
                    <a:pt x="4408" y="9542"/>
                    <a:pt x="4726" y="9980"/>
                    <a:pt x="5193" y="10139"/>
                  </a:cubicBezTo>
                  <a:cubicBezTo>
                    <a:pt x="5311" y="10178"/>
                    <a:pt x="5433" y="10197"/>
                    <a:pt x="5554" y="10197"/>
                  </a:cubicBezTo>
                  <a:cubicBezTo>
                    <a:pt x="5907" y="10197"/>
                    <a:pt x="6250" y="10034"/>
                    <a:pt x="6472" y="9744"/>
                  </a:cubicBezTo>
                  <a:lnTo>
                    <a:pt x="6636" y="9744"/>
                  </a:lnTo>
                  <a:lnTo>
                    <a:pt x="6636" y="11034"/>
                  </a:lnTo>
                  <a:lnTo>
                    <a:pt x="3893" y="11034"/>
                  </a:lnTo>
                  <a:cubicBezTo>
                    <a:pt x="3605" y="11034"/>
                    <a:pt x="3605" y="11471"/>
                    <a:pt x="3893" y="11471"/>
                  </a:cubicBezTo>
                  <a:lnTo>
                    <a:pt x="8363" y="11471"/>
                  </a:lnTo>
                  <a:lnTo>
                    <a:pt x="8363" y="11635"/>
                  </a:lnTo>
                  <a:cubicBezTo>
                    <a:pt x="7488" y="12299"/>
                    <a:pt x="7954" y="13699"/>
                    <a:pt x="9056" y="13699"/>
                  </a:cubicBezTo>
                  <a:cubicBezTo>
                    <a:pt x="9547" y="13699"/>
                    <a:pt x="9985" y="13382"/>
                    <a:pt x="10144" y="12915"/>
                  </a:cubicBezTo>
                  <a:cubicBezTo>
                    <a:pt x="10298" y="12448"/>
                    <a:pt x="10139" y="11933"/>
                    <a:pt x="9749" y="11635"/>
                  </a:cubicBezTo>
                  <a:lnTo>
                    <a:pt x="9749" y="11471"/>
                  </a:lnTo>
                  <a:lnTo>
                    <a:pt x="11255" y="11471"/>
                  </a:lnTo>
                  <a:cubicBezTo>
                    <a:pt x="11376" y="11471"/>
                    <a:pt x="11472" y="11375"/>
                    <a:pt x="11472" y="11255"/>
                  </a:cubicBezTo>
                  <a:lnTo>
                    <a:pt x="11472" y="5341"/>
                  </a:lnTo>
                  <a:lnTo>
                    <a:pt x="11635" y="5341"/>
                  </a:lnTo>
                  <a:cubicBezTo>
                    <a:pt x="11868" y="5648"/>
                    <a:pt x="12210" y="5796"/>
                    <a:pt x="12549" y="5796"/>
                  </a:cubicBezTo>
                  <a:cubicBezTo>
                    <a:pt x="12962" y="5796"/>
                    <a:pt x="13371" y="5578"/>
                    <a:pt x="13579" y="5158"/>
                  </a:cubicBezTo>
                  <a:cubicBezTo>
                    <a:pt x="13960" y="4398"/>
                    <a:pt x="13406" y="3503"/>
                    <a:pt x="12554" y="3503"/>
                  </a:cubicBezTo>
                  <a:lnTo>
                    <a:pt x="12550" y="3498"/>
                  </a:lnTo>
                  <a:cubicBezTo>
                    <a:pt x="12194" y="3503"/>
                    <a:pt x="11852" y="3672"/>
                    <a:pt x="11635" y="3955"/>
                  </a:cubicBezTo>
                  <a:lnTo>
                    <a:pt x="11472" y="3955"/>
                  </a:lnTo>
                  <a:lnTo>
                    <a:pt x="11472" y="2445"/>
                  </a:lnTo>
                  <a:cubicBezTo>
                    <a:pt x="11472" y="2324"/>
                    <a:pt x="11371" y="2228"/>
                    <a:pt x="11255" y="2228"/>
                  </a:cubicBezTo>
                  <a:lnTo>
                    <a:pt x="10529" y="2228"/>
                  </a:lnTo>
                  <a:cubicBezTo>
                    <a:pt x="10240" y="2228"/>
                    <a:pt x="10240" y="2661"/>
                    <a:pt x="10529" y="2661"/>
                  </a:cubicBezTo>
                  <a:lnTo>
                    <a:pt x="11039" y="2661"/>
                  </a:lnTo>
                  <a:lnTo>
                    <a:pt x="11039" y="4172"/>
                  </a:lnTo>
                  <a:cubicBezTo>
                    <a:pt x="11039" y="4292"/>
                    <a:pt x="11135" y="4389"/>
                    <a:pt x="11255" y="4389"/>
                  </a:cubicBezTo>
                  <a:lnTo>
                    <a:pt x="11751" y="4389"/>
                  </a:lnTo>
                  <a:cubicBezTo>
                    <a:pt x="11828" y="4389"/>
                    <a:pt x="11900" y="4350"/>
                    <a:pt x="11939" y="4283"/>
                  </a:cubicBezTo>
                  <a:cubicBezTo>
                    <a:pt x="12082" y="4042"/>
                    <a:pt x="12314" y="3934"/>
                    <a:pt x="12543" y="3934"/>
                  </a:cubicBezTo>
                  <a:cubicBezTo>
                    <a:pt x="12905" y="3934"/>
                    <a:pt x="13262" y="4204"/>
                    <a:pt x="13262" y="4648"/>
                  </a:cubicBezTo>
                  <a:cubicBezTo>
                    <a:pt x="13262" y="5090"/>
                    <a:pt x="12905" y="5361"/>
                    <a:pt x="12543" y="5361"/>
                  </a:cubicBezTo>
                  <a:cubicBezTo>
                    <a:pt x="12314" y="5361"/>
                    <a:pt x="12082" y="5252"/>
                    <a:pt x="11939" y="5009"/>
                  </a:cubicBezTo>
                  <a:cubicBezTo>
                    <a:pt x="11900" y="4942"/>
                    <a:pt x="11828" y="4903"/>
                    <a:pt x="11751" y="4903"/>
                  </a:cubicBezTo>
                  <a:lnTo>
                    <a:pt x="11255" y="4903"/>
                  </a:lnTo>
                  <a:cubicBezTo>
                    <a:pt x="11135" y="4903"/>
                    <a:pt x="11039" y="5000"/>
                    <a:pt x="11039" y="5120"/>
                  </a:cubicBezTo>
                  <a:lnTo>
                    <a:pt x="11039" y="6631"/>
                  </a:lnTo>
                  <a:lnTo>
                    <a:pt x="9528" y="6631"/>
                  </a:lnTo>
                  <a:cubicBezTo>
                    <a:pt x="9408" y="6631"/>
                    <a:pt x="9311" y="6727"/>
                    <a:pt x="9311" y="6847"/>
                  </a:cubicBezTo>
                  <a:lnTo>
                    <a:pt x="9311" y="7348"/>
                  </a:lnTo>
                  <a:cubicBezTo>
                    <a:pt x="9311" y="7425"/>
                    <a:pt x="9350" y="7492"/>
                    <a:pt x="9417" y="7531"/>
                  </a:cubicBezTo>
                  <a:cubicBezTo>
                    <a:pt x="10043" y="7901"/>
                    <a:pt x="9778" y="8859"/>
                    <a:pt x="9052" y="8859"/>
                  </a:cubicBezTo>
                  <a:cubicBezTo>
                    <a:pt x="8330" y="8859"/>
                    <a:pt x="8065" y="7901"/>
                    <a:pt x="8691" y="7531"/>
                  </a:cubicBezTo>
                  <a:cubicBezTo>
                    <a:pt x="8758" y="7492"/>
                    <a:pt x="8797" y="7425"/>
                    <a:pt x="8797" y="7348"/>
                  </a:cubicBezTo>
                  <a:lnTo>
                    <a:pt x="8797" y="6847"/>
                  </a:lnTo>
                  <a:cubicBezTo>
                    <a:pt x="8797" y="6727"/>
                    <a:pt x="8700" y="6631"/>
                    <a:pt x="8580" y="6631"/>
                  </a:cubicBezTo>
                  <a:lnTo>
                    <a:pt x="7069" y="6631"/>
                  </a:lnTo>
                  <a:lnTo>
                    <a:pt x="7069" y="5336"/>
                  </a:lnTo>
                  <a:lnTo>
                    <a:pt x="7233" y="5336"/>
                  </a:lnTo>
                  <a:cubicBezTo>
                    <a:pt x="7454" y="5629"/>
                    <a:pt x="7794" y="5792"/>
                    <a:pt x="8145" y="5792"/>
                  </a:cubicBezTo>
                  <a:cubicBezTo>
                    <a:pt x="8268" y="5792"/>
                    <a:pt x="8392" y="5772"/>
                    <a:pt x="8513" y="5731"/>
                  </a:cubicBezTo>
                  <a:cubicBezTo>
                    <a:pt x="8979" y="5577"/>
                    <a:pt x="9297" y="5139"/>
                    <a:pt x="9297" y="4644"/>
                  </a:cubicBezTo>
                  <a:cubicBezTo>
                    <a:pt x="9297" y="3942"/>
                    <a:pt x="8724" y="3496"/>
                    <a:pt x="8138" y="3496"/>
                  </a:cubicBezTo>
                  <a:cubicBezTo>
                    <a:pt x="7807" y="3496"/>
                    <a:pt x="7472" y="3638"/>
                    <a:pt x="7233" y="3955"/>
                  </a:cubicBezTo>
                  <a:lnTo>
                    <a:pt x="7069" y="3955"/>
                  </a:lnTo>
                  <a:lnTo>
                    <a:pt x="7069" y="2661"/>
                  </a:lnTo>
                  <a:lnTo>
                    <a:pt x="9807" y="2661"/>
                  </a:lnTo>
                  <a:cubicBezTo>
                    <a:pt x="10096" y="2661"/>
                    <a:pt x="10096" y="2228"/>
                    <a:pt x="9807" y="2228"/>
                  </a:cubicBezTo>
                  <a:lnTo>
                    <a:pt x="5342" y="2228"/>
                  </a:lnTo>
                  <a:lnTo>
                    <a:pt x="5342" y="2060"/>
                  </a:lnTo>
                  <a:cubicBezTo>
                    <a:pt x="5736" y="1761"/>
                    <a:pt x="5895" y="1246"/>
                    <a:pt x="5736" y="780"/>
                  </a:cubicBezTo>
                  <a:cubicBezTo>
                    <a:pt x="5582" y="313"/>
                    <a:pt x="5144" y="0"/>
                    <a:pt x="46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27" name="Google Shape;14125;p90">
            <a:extLst>
              <a:ext uri="{FF2B5EF4-FFF2-40B4-BE49-F238E27FC236}">
                <a16:creationId xmlns:a16="http://schemas.microsoft.com/office/drawing/2014/main" id="{B94037B7-FB80-4A3E-B573-390086449CC6}"/>
              </a:ext>
            </a:extLst>
          </p:cNvPr>
          <p:cNvGrpSpPr/>
          <p:nvPr/>
        </p:nvGrpSpPr>
        <p:grpSpPr>
          <a:xfrm>
            <a:off x="10070231" y="4899985"/>
            <a:ext cx="478915" cy="388727"/>
            <a:chOff x="7552673" y="3859563"/>
            <a:chExt cx="359186" cy="291545"/>
          </a:xfrm>
        </p:grpSpPr>
        <p:sp>
          <p:nvSpPr>
            <p:cNvPr id="1828" name="Google Shape;14126;p90">
              <a:extLst>
                <a:ext uri="{FF2B5EF4-FFF2-40B4-BE49-F238E27FC236}">
                  <a16:creationId xmlns:a16="http://schemas.microsoft.com/office/drawing/2014/main" id="{A41F5C93-8DAA-4B51-928A-63A785390BD0}"/>
                </a:ext>
              </a:extLst>
            </p:cNvPr>
            <p:cNvSpPr/>
            <p:nvPr/>
          </p:nvSpPr>
          <p:spPr>
            <a:xfrm>
              <a:off x="7557840" y="3887338"/>
              <a:ext cx="348721" cy="258603"/>
            </a:xfrm>
            <a:custGeom>
              <a:avLst/>
              <a:gdLst/>
              <a:ahLst/>
              <a:cxnLst/>
              <a:rect l="l" t="t" r="r" b="b"/>
              <a:pathLst>
                <a:path w="13296" h="9860" extrusionOk="0">
                  <a:moveTo>
                    <a:pt x="646" y="0"/>
                  </a:moveTo>
                  <a:cubicBezTo>
                    <a:pt x="290" y="0"/>
                    <a:pt x="1" y="284"/>
                    <a:pt x="1" y="640"/>
                  </a:cubicBezTo>
                  <a:lnTo>
                    <a:pt x="1" y="9220"/>
                  </a:lnTo>
                  <a:cubicBezTo>
                    <a:pt x="1" y="9571"/>
                    <a:pt x="290" y="9860"/>
                    <a:pt x="646" y="9860"/>
                  </a:cubicBezTo>
                  <a:lnTo>
                    <a:pt x="12651" y="9860"/>
                  </a:lnTo>
                  <a:cubicBezTo>
                    <a:pt x="13007" y="9860"/>
                    <a:pt x="13296" y="9571"/>
                    <a:pt x="13296" y="9220"/>
                  </a:cubicBezTo>
                  <a:lnTo>
                    <a:pt x="13296" y="640"/>
                  </a:lnTo>
                  <a:cubicBezTo>
                    <a:pt x="13296" y="284"/>
                    <a:pt x="13007" y="0"/>
                    <a:pt x="12651" y="0"/>
                  </a:cubicBez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9" name="Google Shape;14127;p90">
              <a:extLst>
                <a:ext uri="{FF2B5EF4-FFF2-40B4-BE49-F238E27FC236}">
                  <a16:creationId xmlns:a16="http://schemas.microsoft.com/office/drawing/2014/main" id="{E856D6AC-2AD2-4154-BFA4-6DB14D37FB0B}"/>
                </a:ext>
              </a:extLst>
            </p:cNvPr>
            <p:cNvSpPr/>
            <p:nvPr/>
          </p:nvSpPr>
          <p:spPr>
            <a:xfrm>
              <a:off x="7557840" y="3887338"/>
              <a:ext cx="348721" cy="33729"/>
            </a:xfrm>
            <a:custGeom>
              <a:avLst/>
              <a:gdLst/>
              <a:ahLst/>
              <a:cxnLst/>
              <a:rect l="l" t="t" r="r" b="b"/>
              <a:pathLst>
                <a:path w="13296" h="1286" extrusionOk="0">
                  <a:moveTo>
                    <a:pt x="646" y="0"/>
                  </a:moveTo>
                  <a:cubicBezTo>
                    <a:pt x="290" y="0"/>
                    <a:pt x="1" y="284"/>
                    <a:pt x="1" y="640"/>
                  </a:cubicBezTo>
                  <a:lnTo>
                    <a:pt x="1" y="1285"/>
                  </a:lnTo>
                  <a:lnTo>
                    <a:pt x="13296" y="1285"/>
                  </a:lnTo>
                  <a:lnTo>
                    <a:pt x="13296" y="640"/>
                  </a:lnTo>
                  <a:cubicBezTo>
                    <a:pt x="13296" y="284"/>
                    <a:pt x="13007" y="0"/>
                    <a:pt x="12651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0" name="Google Shape;14128;p90">
              <a:extLst>
                <a:ext uri="{FF2B5EF4-FFF2-40B4-BE49-F238E27FC236}">
                  <a16:creationId xmlns:a16="http://schemas.microsoft.com/office/drawing/2014/main" id="{98D28493-D4A0-4C12-9F35-B306B854AA2F}"/>
                </a:ext>
              </a:extLst>
            </p:cNvPr>
            <p:cNvSpPr/>
            <p:nvPr/>
          </p:nvSpPr>
          <p:spPr>
            <a:xfrm>
              <a:off x="7574756" y="3887207"/>
              <a:ext cx="56179" cy="28168"/>
            </a:xfrm>
            <a:custGeom>
              <a:avLst/>
              <a:gdLst/>
              <a:ahLst/>
              <a:cxnLst/>
              <a:rect l="l" t="t" r="r" b="b"/>
              <a:pathLst>
                <a:path w="2142" h="1074" extrusionOk="0">
                  <a:moveTo>
                    <a:pt x="1" y="1"/>
                  </a:moveTo>
                  <a:lnTo>
                    <a:pt x="1" y="217"/>
                  </a:lnTo>
                  <a:cubicBezTo>
                    <a:pt x="1" y="689"/>
                    <a:pt x="386" y="1074"/>
                    <a:pt x="857" y="1074"/>
                  </a:cubicBezTo>
                  <a:lnTo>
                    <a:pt x="1285" y="1074"/>
                  </a:lnTo>
                  <a:cubicBezTo>
                    <a:pt x="1762" y="1074"/>
                    <a:pt x="2142" y="689"/>
                    <a:pt x="2142" y="217"/>
                  </a:cubicBezTo>
                  <a:lnTo>
                    <a:pt x="2142" y="1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1" name="Google Shape;14129;p90">
              <a:extLst>
                <a:ext uri="{FF2B5EF4-FFF2-40B4-BE49-F238E27FC236}">
                  <a16:creationId xmlns:a16="http://schemas.microsoft.com/office/drawing/2014/main" id="{847A4663-A6ED-4498-9F01-00A4600F1368}"/>
                </a:ext>
              </a:extLst>
            </p:cNvPr>
            <p:cNvSpPr/>
            <p:nvPr/>
          </p:nvSpPr>
          <p:spPr>
            <a:xfrm>
              <a:off x="7833464" y="3887207"/>
              <a:ext cx="56179" cy="28168"/>
            </a:xfrm>
            <a:custGeom>
              <a:avLst/>
              <a:gdLst/>
              <a:ahLst/>
              <a:cxnLst/>
              <a:rect l="l" t="t" r="r" b="b"/>
              <a:pathLst>
                <a:path w="2142" h="1074" extrusionOk="0">
                  <a:moveTo>
                    <a:pt x="1" y="1"/>
                  </a:moveTo>
                  <a:lnTo>
                    <a:pt x="1" y="217"/>
                  </a:lnTo>
                  <a:cubicBezTo>
                    <a:pt x="1" y="689"/>
                    <a:pt x="381" y="1074"/>
                    <a:pt x="857" y="1074"/>
                  </a:cubicBezTo>
                  <a:lnTo>
                    <a:pt x="1285" y="1074"/>
                  </a:lnTo>
                  <a:cubicBezTo>
                    <a:pt x="1757" y="1074"/>
                    <a:pt x="2142" y="689"/>
                    <a:pt x="2142" y="217"/>
                  </a:cubicBezTo>
                  <a:lnTo>
                    <a:pt x="2142" y="1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2" name="Google Shape;14130;p90">
              <a:extLst>
                <a:ext uri="{FF2B5EF4-FFF2-40B4-BE49-F238E27FC236}">
                  <a16:creationId xmlns:a16="http://schemas.microsoft.com/office/drawing/2014/main" id="{823A22FC-F373-4406-8B1A-8FDBCC9DE496}"/>
                </a:ext>
              </a:extLst>
            </p:cNvPr>
            <p:cNvSpPr/>
            <p:nvPr/>
          </p:nvSpPr>
          <p:spPr>
            <a:xfrm>
              <a:off x="7591542" y="3864861"/>
              <a:ext cx="22608" cy="33729"/>
            </a:xfrm>
            <a:custGeom>
              <a:avLst/>
              <a:gdLst/>
              <a:ahLst/>
              <a:cxnLst/>
              <a:rect l="l" t="t" r="r" b="b"/>
              <a:pathLst>
                <a:path w="862" h="1286" extrusionOk="0">
                  <a:moveTo>
                    <a:pt x="217" y="1"/>
                  </a:moveTo>
                  <a:cubicBezTo>
                    <a:pt x="97" y="1"/>
                    <a:pt x="1" y="92"/>
                    <a:pt x="1" y="213"/>
                  </a:cubicBezTo>
                  <a:lnTo>
                    <a:pt x="1" y="1069"/>
                  </a:lnTo>
                  <a:cubicBezTo>
                    <a:pt x="1" y="1189"/>
                    <a:pt x="97" y="1286"/>
                    <a:pt x="217" y="1286"/>
                  </a:cubicBezTo>
                  <a:lnTo>
                    <a:pt x="645" y="1286"/>
                  </a:lnTo>
                  <a:cubicBezTo>
                    <a:pt x="766" y="1286"/>
                    <a:pt x="862" y="1189"/>
                    <a:pt x="862" y="1069"/>
                  </a:cubicBezTo>
                  <a:lnTo>
                    <a:pt x="862" y="213"/>
                  </a:lnTo>
                  <a:cubicBezTo>
                    <a:pt x="862" y="92"/>
                    <a:pt x="766" y="1"/>
                    <a:pt x="645" y="1"/>
                  </a:cubicBez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3" name="Google Shape;14131;p90">
              <a:extLst>
                <a:ext uri="{FF2B5EF4-FFF2-40B4-BE49-F238E27FC236}">
                  <a16:creationId xmlns:a16="http://schemas.microsoft.com/office/drawing/2014/main" id="{5E374E46-C555-486A-9108-880C0D343881}"/>
                </a:ext>
              </a:extLst>
            </p:cNvPr>
            <p:cNvSpPr/>
            <p:nvPr/>
          </p:nvSpPr>
          <p:spPr>
            <a:xfrm>
              <a:off x="7591673" y="3864756"/>
              <a:ext cx="22477" cy="16917"/>
            </a:xfrm>
            <a:custGeom>
              <a:avLst/>
              <a:gdLst/>
              <a:ahLst/>
              <a:cxnLst/>
              <a:rect l="l" t="t" r="r" b="b"/>
              <a:pathLst>
                <a:path w="857" h="645" extrusionOk="0">
                  <a:moveTo>
                    <a:pt x="212" y="0"/>
                  </a:moveTo>
                  <a:cubicBezTo>
                    <a:pt x="92" y="0"/>
                    <a:pt x="0" y="96"/>
                    <a:pt x="0" y="217"/>
                  </a:cubicBezTo>
                  <a:lnTo>
                    <a:pt x="0" y="645"/>
                  </a:lnTo>
                  <a:lnTo>
                    <a:pt x="857" y="645"/>
                  </a:lnTo>
                  <a:lnTo>
                    <a:pt x="857" y="217"/>
                  </a:lnTo>
                  <a:cubicBezTo>
                    <a:pt x="857" y="96"/>
                    <a:pt x="761" y="0"/>
                    <a:pt x="640" y="0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4" name="Google Shape;14132;p90">
              <a:extLst>
                <a:ext uri="{FF2B5EF4-FFF2-40B4-BE49-F238E27FC236}">
                  <a16:creationId xmlns:a16="http://schemas.microsoft.com/office/drawing/2014/main" id="{5D1F0A13-496E-4DFB-8F0C-CD7B8D776A47}"/>
                </a:ext>
              </a:extLst>
            </p:cNvPr>
            <p:cNvSpPr/>
            <p:nvPr/>
          </p:nvSpPr>
          <p:spPr>
            <a:xfrm>
              <a:off x="7850250" y="3864861"/>
              <a:ext cx="22503" cy="33729"/>
            </a:xfrm>
            <a:custGeom>
              <a:avLst/>
              <a:gdLst/>
              <a:ahLst/>
              <a:cxnLst/>
              <a:rect l="l" t="t" r="r" b="b"/>
              <a:pathLst>
                <a:path w="858" h="1286" extrusionOk="0">
                  <a:moveTo>
                    <a:pt x="654" y="1"/>
                  </a:moveTo>
                  <a:cubicBezTo>
                    <a:pt x="651" y="1"/>
                    <a:pt x="648" y="1"/>
                    <a:pt x="645" y="1"/>
                  </a:cubicBezTo>
                  <a:lnTo>
                    <a:pt x="217" y="1"/>
                  </a:lnTo>
                  <a:cubicBezTo>
                    <a:pt x="97" y="1"/>
                    <a:pt x="1" y="92"/>
                    <a:pt x="1" y="213"/>
                  </a:cubicBezTo>
                  <a:lnTo>
                    <a:pt x="1" y="1069"/>
                  </a:lnTo>
                  <a:cubicBezTo>
                    <a:pt x="1" y="1189"/>
                    <a:pt x="97" y="1286"/>
                    <a:pt x="217" y="1286"/>
                  </a:cubicBezTo>
                  <a:lnTo>
                    <a:pt x="645" y="1286"/>
                  </a:lnTo>
                  <a:cubicBezTo>
                    <a:pt x="761" y="1286"/>
                    <a:pt x="857" y="1189"/>
                    <a:pt x="857" y="1069"/>
                  </a:cubicBezTo>
                  <a:lnTo>
                    <a:pt x="857" y="213"/>
                  </a:lnTo>
                  <a:cubicBezTo>
                    <a:pt x="857" y="95"/>
                    <a:pt x="765" y="1"/>
                    <a:pt x="654" y="1"/>
                  </a:cubicBez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5" name="Google Shape;14133;p90">
              <a:extLst>
                <a:ext uri="{FF2B5EF4-FFF2-40B4-BE49-F238E27FC236}">
                  <a16:creationId xmlns:a16="http://schemas.microsoft.com/office/drawing/2014/main" id="{775347C0-443A-46E0-87D5-D2B52E084A30}"/>
                </a:ext>
              </a:extLst>
            </p:cNvPr>
            <p:cNvSpPr/>
            <p:nvPr/>
          </p:nvSpPr>
          <p:spPr>
            <a:xfrm>
              <a:off x="7850250" y="3864756"/>
              <a:ext cx="22503" cy="16917"/>
            </a:xfrm>
            <a:custGeom>
              <a:avLst/>
              <a:gdLst/>
              <a:ahLst/>
              <a:cxnLst/>
              <a:rect l="l" t="t" r="r" b="b"/>
              <a:pathLst>
                <a:path w="858" h="645" extrusionOk="0">
                  <a:moveTo>
                    <a:pt x="217" y="0"/>
                  </a:moveTo>
                  <a:cubicBezTo>
                    <a:pt x="97" y="0"/>
                    <a:pt x="1" y="96"/>
                    <a:pt x="1" y="217"/>
                  </a:cubicBezTo>
                  <a:lnTo>
                    <a:pt x="1" y="645"/>
                  </a:lnTo>
                  <a:lnTo>
                    <a:pt x="857" y="645"/>
                  </a:lnTo>
                  <a:lnTo>
                    <a:pt x="857" y="217"/>
                  </a:lnTo>
                  <a:cubicBezTo>
                    <a:pt x="857" y="96"/>
                    <a:pt x="761" y="0"/>
                    <a:pt x="645" y="0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6" name="Google Shape;14134;p90">
              <a:extLst>
                <a:ext uri="{FF2B5EF4-FFF2-40B4-BE49-F238E27FC236}">
                  <a16:creationId xmlns:a16="http://schemas.microsoft.com/office/drawing/2014/main" id="{FA37037B-CCED-4FAE-8C1A-3A6CFF1AA8C0}"/>
                </a:ext>
              </a:extLst>
            </p:cNvPr>
            <p:cNvSpPr/>
            <p:nvPr/>
          </p:nvSpPr>
          <p:spPr>
            <a:xfrm>
              <a:off x="7557840" y="3921040"/>
              <a:ext cx="348721" cy="16917"/>
            </a:xfrm>
            <a:custGeom>
              <a:avLst/>
              <a:gdLst/>
              <a:ahLst/>
              <a:cxnLst/>
              <a:rect l="l" t="t" r="r" b="b"/>
              <a:pathLst>
                <a:path w="13296" h="645" extrusionOk="0">
                  <a:moveTo>
                    <a:pt x="1" y="0"/>
                  </a:moveTo>
                  <a:lnTo>
                    <a:pt x="1" y="645"/>
                  </a:lnTo>
                  <a:lnTo>
                    <a:pt x="13296" y="645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7" name="Google Shape;14135;p90">
              <a:extLst>
                <a:ext uri="{FF2B5EF4-FFF2-40B4-BE49-F238E27FC236}">
                  <a16:creationId xmlns:a16="http://schemas.microsoft.com/office/drawing/2014/main" id="{7C8DCCEB-7B4B-4ABA-B7BA-01E954C8E9F7}"/>
                </a:ext>
              </a:extLst>
            </p:cNvPr>
            <p:cNvSpPr/>
            <p:nvPr/>
          </p:nvSpPr>
          <p:spPr>
            <a:xfrm>
              <a:off x="7552673" y="3859563"/>
              <a:ext cx="359186" cy="291545"/>
            </a:xfrm>
            <a:custGeom>
              <a:avLst/>
              <a:gdLst/>
              <a:ahLst/>
              <a:cxnLst/>
              <a:rect l="l" t="t" r="r" b="b"/>
              <a:pathLst>
                <a:path w="13695" h="11116" extrusionOk="0">
                  <a:moveTo>
                    <a:pt x="2127" y="400"/>
                  </a:moveTo>
                  <a:cubicBezTo>
                    <a:pt x="2132" y="400"/>
                    <a:pt x="2142" y="405"/>
                    <a:pt x="2142" y="415"/>
                  </a:cubicBezTo>
                  <a:lnTo>
                    <a:pt x="2142" y="1271"/>
                  </a:lnTo>
                  <a:cubicBezTo>
                    <a:pt x="2142" y="1281"/>
                    <a:pt x="2132" y="1286"/>
                    <a:pt x="2127" y="1286"/>
                  </a:cubicBezTo>
                  <a:lnTo>
                    <a:pt x="1699" y="1286"/>
                  </a:lnTo>
                  <a:cubicBezTo>
                    <a:pt x="1689" y="1286"/>
                    <a:pt x="1685" y="1281"/>
                    <a:pt x="1685" y="1271"/>
                  </a:cubicBezTo>
                  <a:lnTo>
                    <a:pt x="1685" y="415"/>
                  </a:lnTo>
                  <a:cubicBezTo>
                    <a:pt x="1685" y="405"/>
                    <a:pt x="1689" y="400"/>
                    <a:pt x="1699" y="400"/>
                  </a:cubicBezTo>
                  <a:close/>
                  <a:moveTo>
                    <a:pt x="11991" y="400"/>
                  </a:moveTo>
                  <a:cubicBezTo>
                    <a:pt x="11996" y="400"/>
                    <a:pt x="12006" y="405"/>
                    <a:pt x="12006" y="415"/>
                  </a:cubicBezTo>
                  <a:lnTo>
                    <a:pt x="12006" y="1271"/>
                  </a:lnTo>
                  <a:cubicBezTo>
                    <a:pt x="12006" y="1281"/>
                    <a:pt x="11996" y="1286"/>
                    <a:pt x="11991" y="1286"/>
                  </a:cubicBezTo>
                  <a:lnTo>
                    <a:pt x="11563" y="1286"/>
                  </a:lnTo>
                  <a:cubicBezTo>
                    <a:pt x="11554" y="1286"/>
                    <a:pt x="11549" y="1281"/>
                    <a:pt x="11549" y="1271"/>
                  </a:cubicBezTo>
                  <a:lnTo>
                    <a:pt x="11549" y="415"/>
                  </a:lnTo>
                  <a:cubicBezTo>
                    <a:pt x="11549" y="405"/>
                    <a:pt x="11554" y="400"/>
                    <a:pt x="11563" y="400"/>
                  </a:cubicBezTo>
                  <a:close/>
                  <a:moveTo>
                    <a:pt x="12843" y="1257"/>
                  </a:moveTo>
                  <a:cubicBezTo>
                    <a:pt x="13088" y="1257"/>
                    <a:pt x="13286" y="1454"/>
                    <a:pt x="13286" y="1699"/>
                  </a:cubicBezTo>
                  <a:lnTo>
                    <a:pt x="13286" y="10279"/>
                  </a:lnTo>
                  <a:lnTo>
                    <a:pt x="13291" y="10279"/>
                  </a:lnTo>
                  <a:cubicBezTo>
                    <a:pt x="13291" y="10519"/>
                    <a:pt x="13093" y="10721"/>
                    <a:pt x="12848" y="10721"/>
                  </a:cubicBezTo>
                  <a:lnTo>
                    <a:pt x="843" y="10721"/>
                  </a:lnTo>
                  <a:cubicBezTo>
                    <a:pt x="597" y="10721"/>
                    <a:pt x="400" y="10519"/>
                    <a:pt x="400" y="10279"/>
                  </a:cubicBezTo>
                  <a:lnTo>
                    <a:pt x="400" y="1699"/>
                  </a:lnTo>
                  <a:cubicBezTo>
                    <a:pt x="400" y="1454"/>
                    <a:pt x="597" y="1257"/>
                    <a:pt x="843" y="1257"/>
                  </a:cubicBezTo>
                  <a:lnTo>
                    <a:pt x="1285" y="1257"/>
                  </a:lnTo>
                  <a:lnTo>
                    <a:pt x="1285" y="1271"/>
                  </a:lnTo>
                  <a:cubicBezTo>
                    <a:pt x="1285" y="1502"/>
                    <a:pt x="1468" y="1685"/>
                    <a:pt x="1699" y="1685"/>
                  </a:cubicBezTo>
                  <a:lnTo>
                    <a:pt x="2127" y="1685"/>
                  </a:lnTo>
                  <a:cubicBezTo>
                    <a:pt x="2358" y="1685"/>
                    <a:pt x="2541" y="1502"/>
                    <a:pt x="2541" y="1271"/>
                  </a:cubicBezTo>
                  <a:lnTo>
                    <a:pt x="2541" y="1257"/>
                  </a:lnTo>
                  <a:lnTo>
                    <a:pt x="11145" y="1257"/>
                  </a:lnTo>
                  <a:lnTo>
                    <a:pt x="11145" y="1271"/>
                  </a:lnTo>
                  <a:cubicBezTo>
                    <a:pt x="11145" y="1502"/>
                    <a:pt x="11332" y="1685"/>
                    <a:pt x="11558" y="1685"/>
                  </a:cubicBezTo>
                  <a:lnTo>
                    <a:pt x="11987" y="1685"/>
                  </a:lnTo>
                  <a:cubicBezTo>
                    <a:pt x="12218" y="1685"/>
                    <a:pt x="12400" y="1502"/>
                    <a:pt x="12400" y="1271"/>
                  </a:cubicBezTo>
                  <a:lnTo>
                    <a:pt x="12400" y="1257"/>
                  </a:lnTo>
                  <a:close/>
                  <a:moveTo>
                    <a:pt x="1704" y="1"/>
                  </a:moveTo>
                  <a:cubicBezTo>
                    <a:pt x="1473" y="1"/>
                    <a:pt x="1285" y="184"/>
                    <a:pt x="1285" y="415"/>
                  </a:cubicBezTo>
                  <a:lnTo>
                    <a:pt x="1285" y="857"/>
                  </a:lnTo>
                  <a:lnTo>
                    <a:pt x="843" y="857"/>
                  </a:lnTo>
                  <a:cubicBezTo>
                    <a:pt x="381" y="857"/>
                    <a:pt x="1" y="1233"/>
                    <a:pt x="1" y="1699"/>
                  </a:cubicBezTo>
                  <a:lnTo>
                    <a:pt x="1" y="10274"/>
                  </a:lnTo>
                  <a:cubicBezTo>
                    <a:pt x="1" y="10741"/>
                    <a:pt x="381" y="11116"/>
                    <a:pt x="843" y="11116"/>
                  </a:cubicBezTo>
                  <a:lnTo>
                    <a:pt x="12853" y="11116"/>
                  </a:lnTo>
                  <a:cubicBezTo>
                    <a:pt x="13315" y="11116"/>
                    <a:pt x="13695" y="10741"/>
                    <a:pt x="13695" y="10274"/>
                  </a:cubicBezTo>
                  <a:lnTo>
                    <a:pt x="13695" y="1699"/>
                  </a:lnTo>
                  <a:cubicBezTo>
                    <a:pt x="13695" y="1233"/>
                    <a:pt x="13315" y="857"/>
                    <a:pt x="12848" y="857"/>
                  </a:cubicBezTo>
                  <a:lnTo>
                    <a:pt x="12405" y="857"/>
                  </a:lnTo>
                  <a:lnTo>
                    <a:pt x="12405" y="415"/>
                  </a:lnTo>
                  <a:cubicBezTo>
                    <a:pt x="12405" y="184"/>
                    <a:pt x="12218" y="1"/>
                    <a:pt x="11991" y="1"/>
                  </a:cubicBezTo>
                  <a:lnTo>
                    <a:pt x="11563" y="1"/>
                  </a:lnTo>
                  <a:cubicBezTo>
                    <a:pt x="11332" y="1"/>
                    <a:pt x="11149" y="184"/>
                    <a:pt x="11149" y="415"/>
                  </a:cubicBezTo>
                  <a:lnTo>
                    <a:pt x="11149" y="857"/>
                  </a:lnTo>
                  <a:lnTo>
                    <a:pt x="2546" y="857"/>
                  </a:lnTo>
                  <a:lnTo>
                    <a:pt x="2546" y="415"/>
                  </a:lnTo>
                  <a:cubicBezTo>
                    <a:pt x="2546" y="184"/>
                    <a:pt x="2358" y="1"/>
                    <a:pt x="21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8" name="Google Shape;14136;p90">
              <a:extLst>
                <a:ext uri="{FF2B5EF4-FFF2-40B4-BE49-F238E27FC236}">
                  <a16:creationId xmlns:a16="http://schemas.microsoft.com/office/drawing/2014/main" id="{43D4068D-5FC8-4ECD-8239-ADEBB948F676}"/>
                </a:ext>
              </a:extLst>
            </p:cNvPr>
            <p:cNvSpPr/>
            <p:nvPr/>
          </p:nvSpPr>
          <p:spPr>
            <a:xfrm>
              <a:off x="7573104" y="3915716"/>
              <a:ext cx="317563" cy="10648"/>
            </a:xfrm>
            <a:custGeom>
              <a:avLst/>
              <a:gdLst/>
              <a:ahLst/>
              <a:cxnLst/>
              <a:rect l="l" t="t" r="r" b="b"/>
              <a:pathLst>
                <a:path w="12108" h="406" extrusionOk="0">
                  <a:moveTo>
                    <a:pt x="262" y="1"/>
                  </a:moveTo>
                  <a:cubicBezTo>
                    <a:pt x="1" y="1"/>
                    <a:pt x="1" y="406"/>
                    <a:pt x="262" y="406"/>
                  </a:cubicBezTo>
                  <a:cubicBezTo>
                    <a:pt x="266" y="406"/>
                    <a:pt x="271" y="405"/>
                    <a:pt x="275" y="405"/>
                  </a:cubicBezTo>
                  <a:lnTo>
                    <a:pt x="11857" y="405"/>
                  </a:lnTo>
                  <a:cubicBezTo>
                    <a:pt x="12107" y="391"/>
                    <a:pt x="12107" y="15"/>
                    <a:pt x="11857" y="1"/>
                  </a:cubicBezTo>
                  <a:lnTo>
                    <a:pt x="275" y="1"/>
                  </a:lnTo>
                  <a:cubicBezTo>
                    <a:pt x="271" y="1"/>
                    <a:pt x="266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9" name="Google Shape;14137;p90">
              <a:extLst>
                <a:ext uri="{FF2B5EF4-FFF2-40B4-BE49-F238E27FC236}">
                  <a16:creationId xmlns:a16="http://schemas.microsoft.com/office/drawing/2014/main" id="{C770AB28-9860-4EBA-96CB-5845457EBFC1}"/>
                </a:ext>
              </a:extLst>
            </p:cNvPr>
            <p:cNvSpPr/>
            <p:nvPr/>
          </p:nvSpPr>
          <p:spPr>
            <a:xfrm>
              <a:off x="7590545" y="3960775"/>
              <a:ext cx="47078" cy="10517"/>
            </a:xfrm>
            <a:custGeom>
              <a:avLst/>
              <a:gdLst/>
              <a:ahLst/>
              <a:cxnLst/>
              <a:rect l="l" t="t" r="r" b="b"/>
              <a:pathLst>
                <a:path w="1795" h="401" extrusionOk="0">
                  <a:moveTo>
                    <a:pt x="255" y="1"/>
                  </a:moveTo>
                  <a:cubicBezTo>
                    <a:pt x="0" y="15"/>
                    <a:pt x="0" y="386"/>
                    <a:pt x="255" y="400"/>
                  </a:cubicBezTo>
                  <a:lnTo>
                    <a:pt x="1540" y="400"/>
                  </a:lnTo>
                  <a:cubicBezTo>
                    <a:pt x="1795" y="386"/>
                    <a:pt x="1795" y="15"/>
                    <a:pt x="15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0" name="Google Shape;14138;p90">
              <a:extLst>
                <a:ext uri="{FF2B5EF4-FFF2-40B4-BE49-F238E27FC236}">
                  <a16:creationId xmlns:a16="http://schemas.microsoft.com/office/drawing/2014/main" id="{712B401B-9AD7-4528-A9AB-E6607D54C698}"/>
                </a:ext>
              </a:extLst>
            </p:cNvPr>
            <p:cNvSpPr/>
            <p:nvPr/>
          </p:nvSpPr>
          <p:spPr>
            <a:xfrm>
              <a:off x="7668651" y="3960775"/>
              <a:ext cx="48364" cy="10517"/>
            </a:xfrm>
            <a:custGeom>
              <a:avLst/>
              <a:gdLst/>
              <a:ahLst/>
              <a:cxnLst/>
              <a:rect l="l" t="t" r="r" b="b"/>
              <a:pathLst>
                <a:path w="1844" h="401" extrusionOk="0">
                  <a:moveTo>
                    <a:pt x="266" y="0"/>
                  </a:moveTo>
                  <a:cubicBezTo>
                    <a:pt x="0" y="0"/>
                    <a:pt x="0" y="401"/>
                    <a:pt x="266" y="401"/>
                  </a:cubicBezTo>
                  <a:cubicBezTo>
                    <a:pt x="270" y="401"/>
                    <a:pt x="275" y="400"/>
                    <a:pt x="280" y="400"/>
                  </a:cubicBezTo>
                  <a:lnTo>
                    <a:pt x="1564" y="400"/>
                  </a:lnTo>
                  <a:cubicBezTo>
                    <a:pt x="1569" y="400"/>
                    <a:pt x="1574" y="401"/>
                    <a:pt x="1578" y="401"/>
                  </a:cubicBezTo>
                  <a:cubicBezTo>
                    <a:pt x="1844" y="401"/>
                    <a:pt x="1844" y="0"/>
                    <a:pt x="1578" y="0"/>
                  </a:cubicBezTo>
                  <a:cubicBezTo>
                    <a:pt x="1574" y="0"/>
                    <a:pt x="1569" y="1"/>
                    <a:pt x="1564" y="1"/>
                  </a:cubicBezTo>
                  <a:lnTo>
                    <a:pt x="280" y="1"/>
                  </a:lnTo>
                  <a:cubicBezTo>
                    <a:pt x="275" y="1"/>
                    <a:pt x="270" y="0"/>
                    <a:pt x="2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1" name="Google Shape;14139;p90">
              <a:extLst>
                <a:ext uri="{FF2B5EF4-FFF2-40B4-BE49-F238E27FC236}">
                  <a16:creationId xmlns:a16="http://schemas.microsoft.com/office/drawing/2014/main" id="{343B633E-7ADF-41E4-83A6-C8AC79374E1B}"/>
                </a:ext>
              </a:extLst>
            </p:cNvPr>
            <p:cNvSpPr/>
            <p:nvPr/>
          </p:nvSpPr>
          <p:spPr>
            <a:xfrm>
              <a:off x="7826147" y="3960775"/>
              <a:ext cx="47603" cy="10517"/>
            </a:xfrm>
            <a:custGeom>
              <a:avLst/>
              <a:gdLst/>
              <a:ahLst/>
              <a:cxnLst/>
              <a:rect l="l" t="t" r="r" b="b"/>
              <a:pathLst>
                <a:path w="1815" h="401" extrusionOk="0">
                  <a:moveTo>
                    <a:pt x="266" y="0"/>
                  </a:moveTo>
                  <a:cubicBezTo>
                    <a:pt x="0" y="0"/>
                    <a:pt x="0" y="401"/>
                    <a:pt x="266" y="401"/>
                  </a:cubicBezTo>
                  <a:cubicBezTo>
                    <a:pt x="270" y="401"/>
                    <a:pt x="275" y="400"/>
                    <a:pt x="280" y="400"/>
                  </a:cubicBezTo>
                  <a:lnTo>
                    <a:pt x="1564" y="400"/>
                  </a:lnTo>
                  <a:cubicBezTo>
                    <a:pt x="1815" y="386"/>
                    <a:pt x="1815" y="15"/>
                    <a:pt x="1564" y="1"/>
                  </a:cubicBezTo>
                  <a:lnTo>
                    <a:pt x="280" y="1"/>
                  </a:lnTo>
                  <a:cubicBezTo>
                    <a:pt x="275" y="1"/>
                    <a:pt x="270" y="0"/>
                    <a:pt x="2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2" name="Google Shape;14140;p90">
              <a:extLst>
                <a:ext uri="{FF2B5EF4-FFF2-40B4-BE49-F238E27FC236}">
                  <a16:creationId xmlns:a16="http://schemas.microsoft.com/office/drawing/2014/main" id="{E774072C-966E-44C4-8BD0-927C32A6E1EC}"/>
                </a:ext>
              </a:extLst>
            </p:cNvPr>
            <p:cNvSpPr/>
            <p:nvPr/>
          </p:nvSpPr>
          <p:spPr>
            <a:xfrm>
              <a:off x="7589890" y="4005807"/>
              <a:ext cx="48390" cy="10543"/>
            </a:xfrm>
            <a:custGeom>
              <a:avLst/>
              <a:gdLst/>
              <a:ahLst/>
              <a:cxnLst/>
              <a:rect l="l" t="t" r="r" b="b"/>
              <a:pathLst>
                <a:path w="1845" h="402" extrusionOk="0">
                  <a:moveTo>
                    <a:pt x="262" y="1"/>
                  </a:moveTo>
                  <a:cubicBezTo>
                    <a:pt x="1" y="1"/>
                    <a:pt x="2" y="401"/>
                    <a:pt x="266" y="401"/>
                  </a:cubicBezTo>
                  <a:cubicBezTo>
                    <a:pt x="271" y="401"/>
                    <a:pt x="275" y="401"/>
                    <a:pt x="280" y="401"/>
                  </a:cubicBezTo>
                  <a:lnTo>
                    <a:pt x="1565" y="401"/>
                  </a:lnTo>
                  <a:cubicBezTo>
                    <a:pt x="1569" y="401"/>
                    <a:pt x="1574" y="401"/>
                    <a:pt x="1579" y="401"/>
                  </a:cubicBezTo>
                  <a:cubicBezTo>
                    <a:pt x="1843" y="401"/>
                    <a:pt x="1844" y="1"/>
                    <a:pt x="1583" y="1"/>
                  </a:cubicBezTo>
                  <a:cubicBezTo>
                    <a:pt x="1577" y="1"/>
                    <a:pt x="1571" y="1"/>
                    <a:pt x="1565" y="2"/>
                  </a:cubicBezTo>
                  <a:lnTo>
                    <a:pt x="280" y="2"/>
                  </a:lnTo>
                  <a:cubicBezTo>
                    <a:pt x="274" y="1"/>
                    <a:pt x="268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3" name="Google Shape;14141;p90">
              <a:extLst>
                <a:ext uri="{FF2B5EF4-FFF2-40B4-BE49-F238E27FC236}">
                  <a16:creationId xmlns:a16="http://schemas.microsoft.com/office/drawing/2014/main" id="{DACE34CE-5001-4CB9-903A-958321726B7B}"/>
                </a:ext>
              </a:extLst>
            </p:cNvPr>
            <p:cNvSpPr/>
            <p:nvPr/>
          </p:nvSpPr>
          <p:spPr>
            <a:xfrm>
              <a:off x="7747386" y="4005807"/>
              <a:ext cx="48390" cy="10543"/>
            </a:xfrm>
            <a:custGeom>
              <a:avLst/>
              <a:gdLst/>
              <a:ahLst/>
              <a:cxnLst/>
              <a:rect l="l" t="t" r="r" b="b"/>
              <a:pathLst>
                <a:path w="1845" h="402" extrusionOk="0">
                  <a:moveTo>
                    <a:pt x="262" y="1"/>
                  </a:moveTo>
                  <a:cubicBezTo>
                    <a:pt x="1" y="1"/>
                    <a:pt x="2" y="401"/>
                    <a:pt x="266" y="401"/>
                  </a:cubicBezTo>
                  <a:cubicBezTo>
                    <a:pt x="271" y="401"/>
                    <a:pt x="275" y="401"/>
                    <a:pt x="280" y="401"/>
                  </a:cubicBezTo>
                  <a:lnTo>
                    <a:pt x="1565" y="401"/>
                  </a:lnTo>
                  <a:cubicBezTo>
                    <a:pt x="1570" y="401"/>
                    <a:pt x="1574" y="401"/>
                    <a:pt x="1579" y="401"/>
                  </a:cubicBezTo>
                  <a:cubicBezTo>
                    <a:pt x="1843" y="401"/>
                    <a:pt x="1844" y="1"/>
                    <a:pt x="1583" y="1"/>
                  </a:cubicBezTo>
                  <a:cubicBezTo>
                    <a:pt x="1577" y="1"/>
                    <a:pt x="1571" y="1"/>
                    <a:pt x="1565" y="2"/>
                  </a:cubicBezTo>
                  <a:lnTo>
                    <a:pt x="280" y="2"/>
                  </a:lnTo>
                  <a:cubicBezTo>
                    <a:pt x="274" y="1"/>
                    <a:pt x="268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4" name="Google Shape;14142;p90">
              <a:extLst>
                <a:ext uri="{FF2B5EF4-FFF2-40B4-BE49-F238E27FC236}">
                  <a16:creationId xmlns:a16="http://schemas.microsoft.com/office/drawing/2014/main" id="{726CB698-4EC6-48DA-8D7F-25C6D6EA94B3}"/>
                </a:ext>
              </a:extLst>
            </p:cNvPr>
            <p:cNvSpPr/>
            <p:nvPr/>
          </p:nvSpPr>
          <p:spPr>
            <a:xfrm>
              <a:off x="7590545" y="4050761"/>
              <a:ext cx="47078" cy="10491"/>
            </a:xfrm>
            <a:custGeom>
              <a:avLst/>
              <a:gdLst/>
              <a:ahLst/>
              <a:cxnLst/>
              <a:rect l="l" t="t" r="r" b="b"/>
              <a:pathLst>
                <a:path w="1795" h="400" extrusionOk="0">
                  <a:moveTo>
                    <a:pt x="255" y="1"/>
                  </a:moveTo>
                  <a:cubicBezTo>
                    <a:pt x="0" y="15"/>
                    <a:pt x="0" y="385"/>
                    <a:pt x="255" y="400"/>
                  </a:cubicBezTo>
                  <a:lnTo>
                    <a:pt x="1540" y="400"/>
                  </a:lnTo>
                  <a:cubicBezTo>
                    <a:pt x="1795" y="385"/>
                    <a:pt x="1795" y="15"/>
                    <a:pt x="15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5" name="Google Shape;14143;p90">
              <a:extLst>
                <a:ext uri="{FF2B5EF4-FFF2-40B4-BE49-F238E27FC236}">
                  <a16:creationId xmlns:a16="http://schemas.microsoft.com/office/drawing/2014/main" id="{E9A33BA1-C086-4B82-B330-5D4F5B6E5C70}"/>
                </a:ext>
              </a:extLst>
            </p:cNvPr>
            <p:cNvSpPr/>
            <p:nvPr/>
          </p:nvSpPr>
          <p:spPr>
            <a:xfrm>
              <a:off x="7668651" y="4050735"/>
              <a:ext cx="48364" cy="10543"/>
            </a:xfrm>
            <a:custGeom>
              <a:avLst/>
              <a:gdLst/>
              <a:ahLst/>
              <a:cxnLst/>
              <a:rect l="l" t="t" r="r" b="b"/>
              <a:pathLst>
                <a:path w="1844" h="402" extrusionOk="0">
                  <a:moveTo>
                    <a:pt x="262" y="1"/>
                  </a:moveTo>
                  <a:cubicBezTo>
                    <a:pt x="0" y="1"/>
                    <a:pt x="2" y="401"/>
                    <a:pt x="266" y="401"/>
                  </a:cubicBezTo>
                  <a:cubicBezTo>
                    <a:pt x="270" y="401"/>
                    <a:pt x="275" y="401"/>
                    <a:pt x="280" y="401"/>
                  </a:cubicBezTo>
                  <a:lnTo>
                    <a:pt x="1564" y="401"/>
                  </a:lnTo>
                  <a:cubicBezTo>
                    <a:pt x="1569" y="401"/>
                    <a:pt x="1574" y="401"/>
                    <a:pt x="1578" y="401"/>
                  </a:cubicBezTo>
                  <a:cubicBezTo>
                    <a:pt x="1842" y="401"/>
                    <a:pt x="1844" y="1"/>
                    <a:pt x="1582" y="1"/>
                  </a:cubicBezTo>
                  <a:cubicBezTo>
                    <a:pt x="1577" y="1"/>
                    <a:pt x="1571" y="1"/>
                    <a:pt x="1564" y="2"/>
                  </a:cubicBezTo>
                  <a:lnTo>
                    <a:pt x="280" y="2"/>
                  </a:lnTo>
                  <a:cubicBezTo>
                    <a:pt x="273" y="1"/>
                    <a:pt x="267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6" name="Google Shape;14144;p90">
              <a:extLst>
                <a:ext uri="{FF2B5EF4-FFF2-40B4-BE49-F238E27FC236}">
                  <a16:creationId xmlns:a16="http://schemas.microsoft.com/office/drawing/2014/main" id="{0C7BE2B8-0AEC-408C-85D1-E1BB3E27BE3A}"/>
                </a:ext>
              </a:extLst>
            </p:cNvPr>
            <p:cNvSpPr/>
            <p:nvPr/>
          </p:nvSpPr>
          <p:spPr>
            <a:xfrm>
              <a:off x="7826147" y="4050735"/>
              <a:ext cx="48364" cy="10543"/>
            </a:xfrm>
            <a:custGeom>
              <a:avLst/>
              <a:gdLst/>
              <a:ahLst/>
              <a:cxnLst/>
              <a:rect l="l" t="t" r="r" b="b"/>
              <a:pathLst>
                <a:path w="1844" h="402" extrusionOk="0">
                  <a:moveTo>
                    <a:pt x="262" y="1"/>
                  </a:moveTo>
                  <a:cubicBezTo>
                    <a:pt x="0" y="1"/>
                    <a:pt x="2" y="401"/>
                    <a:pt x="266" y="401"/>
                  </a:cubicBezTo>
                  <a:cubicBezTo>
                    <a:pt x="270" y="401"/>
                    <a:pt x="275" y="401"/>
                    <a:pt x="280" y="401"/>
                  </a:cubicBezTo>
                  <a:lnTo>
                    <a:pt x="1564" y="401"/>
                  </a:lnTo>
                  <a:cubicBezTo>
                    <a:pt x="1569" y="401"/>
                    <a:pt x="1574" y="401"/>
                    <a:pt x="1578" y="401"/>
                  </a:cubicBezTo>
                  <a:cubicBezTo>
                    <a:pt x="1842" y="401"/>
                    <a:pt x="1844" y="1"/>
                    <a:pt x="1583" y="1"/>
                  </a:cubicBezTo>
                  <a:cubicBezTo>
                    <a:pt x="1577" y="1"/>
                    <a:pt x="1571" y="1"/>
                    <a:pt x="1564" y="2"/>
                  </a:cubicBezTo>
                  <a:lnTo>
                    <a:pt x="280" y="2"/>
                  </a:lnTo>
                  <a:cubicBezTo>
                    <a:pt x="274" y="1"/>
                    <a:pt x="267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7" name="Google Shape;14145;p90">
              <a:extLst>
                <a:ext uri="{FF2B5EF4-FFF2-40B4-BE49-F238E27FC236}">
                  <a16:creationId xmlns:a16="http://schemas.microsoft.com/office/drawing/2014/main" id="{0DA6120C-CD3E-494D-9013-4FA0C7C18887}"/>
                </a:ext>
              </a:extLst>
            </p:cNvPr>
            <p:cNvSpPr/>
            <p:nvPr/>
          </p:nvSpPr>
          <p:spPr>
            <a:xfrm>
              <a:off x="7668651" y="4095689"/>
              <a:ext cx="48364" cy="10648"/>
            </a:xfrm>
            <a:custGeom>
              <a:avLst/>
              <a:gdLst/>
              <a:ahLst/>
              <a:cxnLst/>
              <a:rect l="l" t="t" r="r" b="b"/>
              <a:pathLst>
                <a:path w="1844" h="406" extrusionOk="0">
                  <a:moveTo>
                    <a:pt x="266" y="0"/>
                  </a:moveTo>
                  <a:cubicBezTo>
                    <a:pt x="0" y="0"/>
                    <a:pt x="0" y="405"/>
                    <a:pt x="266" y="405"/>
                  </a:cubicBezTo>
                  <a:cubicBezTo>
                    <a:pt x="270" y="405"/>
                    <a:pt x="275" y="405"/>
                    <a:pt x="280" y="405"/>
                  </a:cubicBezTo>
                  <a:lnTo>
                    <a:pt x="1564" y="405"/>
                  </a:lnTo>
                  <a:cubicBezTo>
                    <a:pt x="1569" y="405"/>
                    <a:pt x="1574" y="405"/>
                    <a:pt x="1578" y="405"/>
                  </a:cubicBezTo>
                  <a:cubicBezTo>
                    <a:pt x="1844" y="405"/>
                    <a:pt x="1844" y="0"/>
                    <a:pt x="1578" y="0"/>
                  </a:cubicBezTo>
                  <a:cubicBezTo>
                    <a:pt x="1574" y="0"/>
                    <a:pt x="1569" y="0"/>
                    <a:pt x="1564" y="1"/>
                  </a:cubicBezTo>
                  <a:lnTo>
                    <a:pt x="280" y="1"/>
                  </a:lnTo>
                  <a:cubicBezTo>
                    <a:pt x="275" y="0"/>
                    <a:pt x="270" y="0"/>
                    <a:pt x="2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8" name="Google Shape;14146;p90">
              <a:extLst>
                <a:ext uri="{FF2B5EF4-FFF2-40B4-BE49-F238E27FC236}">
                  <a16:creationId xmlns:a16="http://schemas.microsoft.com/office/drawing/2014/main" id="{1E2AF68C-1953-40AE-98FE-0894C45F3794}"/>
                </a:ext>
              </a:extLst>
            </p:cNvPr>
            <p:cNvSpPr/>
            <p:nvPr/>
          </p:nvSpPr>
          <p:spPr>
            <a:xfrm>
              <a:off x="7747386" y="4095689"/>
              <a:ext cx="48390" cy="10648"/>
            </a:xfrm>
            <a:custGeom>
              <a:avLst/>
              <a:gdLst/>
              <a:ahLst/>
              <a:cxnLst/>
              <a:rect l="l" t="t" r="r" b="b"/>
              <a:pathLst>
                <a:path w="1845" h="406" extrusionOk="0">
                  <a:moveTo>
                    <a:pt x="266" y="0"/>
                  </a:moveTo>
                  <a:cubicBezTo>
                    <a:pt x="1" y="0"/>
                    <a:pt x="1" y="405"/>
                    <a:pt x="266" y="405"/>
                  </a:cubicBezTo>
                  <a:cubicBezTo>
                    <a:pt x="271" y="405"/>
                    <a:pt x="275" y="405"/>
                    <a:pt x="280" y="405"/>
                  </a:cubicBezTo>
                  <a:lnTo>
                    <a:pt x="1565" y="405"/>
                  </a:lnTo>
                  <a:cubicBezTo>
                    <a:pt x="1570" y="405"/>
                    <a:pt x="1574" y="405"/>
                    <a:pt x="1579" y="405"/>
                  </a:cubicBezTo>
                  <a:cubicBezTo>
                    <a:pt x="1844" y="405"/>
                    <a:pt x="1844" y="0"/>
                    <a:pt x="1579" y="0"/>
                  </a:cubicBezTo>
                  <a:cubicBezTo>
                    <a:pt x="1574" y="0"/>
                    <a:pt x="1570" y="0"/>
                    <a:pt x="1565" y="1"/>
                  </a:cubicBezTo>
                  <a:lnTo>
                    <a:pt x="280" y="1"/>
                  </a:lnTo>
                  <a:cubicBezTo>
                    <a:pt x="275" y="0"/>
                    <a:pt x="271" y="0"/>
                    <a:pt x="2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9" name="Google Shape;14147;p90">
              <a:extLst>
                <a:ext uri="{FF2B5EF4-FFF2-40B4-BE49-F238E27FC236}">
                  <a16:creationId xmlns:a16="http://schemas.microsoft.com/office/drawing/2014/main" id="{FD3D90B6-99CF-4731-BBF8-D2641211C798}"/>
                </a:ext>
              </a:extLst>
            </p:cNvPr>
            <p:cNvSpPr/>
            <p:nvPr/>
          </p:nvSpPr>
          <p:spPr>
            <a:xfrm>
              <a:off x="7826147" y="4095689"/>
              <a:ext cx="48364" cy="10648"/>
            </a:xfrm>
            <a:custGeom>
              <a:avLst/>
              <a:gdLst/>
              <a:ahLst/>
              <a:cxnLst/>
              <a:rect l="l" t="t" r="r" b="b"/>
              <a:pathLst>
                <a:path w="1844" h="406" extrusionOk="0">
                  <a:moveTo>
                    <a:pt x="266" y="0"/>
                  </a:moveTo>
                  <a:cubicBezTo>
                    <a:pt x="0" y="0"/>
                    <a:pt x="0" y="405"/>
                    <a:pt x="266" y="405"/>
                  </a:cubicBezTo>
                  <a:cubicBezTo>
                    <a:pt x="270" y="405"/>
                    <a:pt x="275" y="405"/>
                    <a:pt x="280" y="405"/>
                  </a:cubicBezTo>
                  <a:lnTo>
                    <a:pt x="1564" y="405"/>
                  </a:lnTo>
                  <a:cubicBezTo>
                    <a:pt x="1569" y="405"/>
                    <a:pt x="1574" y="405"/>
                    <a:pt x="1578" y="405"/>
                  </a:cubicBezTo>
                  <a:cubicBezTo>
                    <a:pt x="1844" y="405"/>
                    <a:pt x="1844" y="0"/>
                    <a:pt x="1578" y="0"/>
                  </a:cubicBezTo>
                  <a:cubicBezTo>
                    <a:pt x="1574" y="0"/>
                    <a:pt x="1569" y="0"/>
                    <a:pt x="1564" y="1"/>
                  </a:cubicBezTo>
                  <a:lnTo>
                    <a:pt x="280" y="1"/>
                  </a:lnTo>
                  <a:cubicBezTo>
                    <a:pt x="275" y="0"/>
                    <a:pt x="270" y="0"/>
                    <a:pt x="2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0" name="Google Shape;14148;p90">
              <a:extLst>
                <a:ext uri="{FF2B5EF4-FFF2-40B4-BE49-F238E27FC236}">
                  <a16:creationId xmlns:a16="http://schemas.microsoft.com/office/drawing/2014/main" id="{762CA4C5-A22A-44AE-AFDB-372CB109C232}"/>
                </a:ext>
              </a:extLst>
            </p:cNvPr>
            <p:cNvSpPr/>
            <p:nvPr/>
          </p:nvSpPr>
          <p:spPr>
            <a:xfrm>
              <a:off x="7668389" y="3994529"/>
              <a:ext cx="48573" cy="33047"/>
            </a:xfrm>
            <a:custGeom>
              <a:avLst/>
              <a:gdLst/>
              <a:ahLst/>
              <a:cxnLst/>
              <a:rect l="l" t="t" r="r" b="b"/>
              <a:pathLst>
                <a:path w="1852" h="1260" extrusionOk="0">
                  <a:moveTo>
                    <a:pt x="1566" y="1"/>
                  </a:moveTo>
                  <a:cubicBezTo>
                    <a:pt x="1521" y="1"/>
                    <a:pt x="1473" y="17"/>
                    <a:pt x="1430" y="56"/>
                  </a:cubicBezTo>
                  <a:lnTo>
                    <a:pt x="1435" y="56"/>
                  </a:lnTo>
                  <a:lnTo>
                    <a:pt x="718" y="773"/>
                  </a:lnTo>
                  <a:lnTo>
                    <a:pt x="429" y="485"/>
                  </a:lnTo>
                  <a:cubicBezTo>
                    <a:pt x="386" y="441"/>
                    <a:pt x="337" y="423"/>
                    <a:pt x="291" y="423"/>
                  </a:cubicBezTo>
                  <a:cubicBezTo>
                    <a:pt x="136" y="423"/>
                    <a:pt x="1" y="625"/>
                    <a:pt x="145" y="773"/>
                  </a:cubicBezTo>
                  <a:lnTo>
                    <a:pt x="574" y="1201"/>
                  </a:lnTo>
                  <a:cubicBezTo>
                    <a:pt x="612" y="1240"/>
                    <a:pt x="664" y="1259"/>
                    <a:pt x="715" y="1259"/>
                  </a:cubicBezTo>
                  <a:cubicBezTo>
                    <a:pt x="767" y="1259"/>
                    <a:pt x="819" y="1240"/>
                    <a:pt x="857" y="1201"/>
                  </a:cubicBezTo>
                  <a:lnTo>
                    <a:pt x="1714" y="340"/>
                  </a:lnTo>
                  <a:cubicBezTo>
                    <a:pt x="1852" y="195"/>
                    <a:pt x="1721" y="1"/>
                    <a:pt x="15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1" name="Google Shape;14149;p90">
              <a:extLst>
                <a:ext uri="{FF2B5EF4-FFF2-40B4-BE49-F238E27FC236}">
                  <a16:creationId xmlns:a16="http://schemas.microsoft.com/office/drawing/2014/main" id="{3A026DA7-D436-473F-978A-8EA0296BC12E}"/>
                </a:ext>
              </a:extLst>
            </p:cNvPr>
            <p:cNvSpPr/>
            <p:nvPr/>
          </p:nvSpPr>
          <p:spPr>
            <a:xfrm>
              <a:off x="7825622" y="3994529"/>
              <a:ext cx="48836" cy="33047"/>
            </a:xfrm>
            <a:custGeom>
              <a:avLst/>
              <a:gdLst/>
              <a:ahLst/>
              <a:cxnLst/>
              <a:rect l="l" t="t" r="r" b="b"/>
              <a:pathLst>
                <a:path w="1862" h="1260" extrusionOk="0">
                  <a:moveTo>
                    <a:pt x="1576" y="1"/>
                  </a:moveTo>
                  <a:cubicBezTo>
                    <a:pt x="1531" y="1"/>
                    <a:pt x="1484" y="17"/>
                    <a:pt x="1440" y="56"/>
                  </a:cubicBezTo>
                  <a:lnTo>
                    <a:pt x="728" y="773"/>
                  </a:lnTo>
                  <a:lnTo>
                    <a:pt x="439" y="485"/>
                  </a:lnTo>
                  <a:cubicBezTo>
                    <a:pt x="395" y="437"/>
                    <a:pt x="345" y="417"/>
                    <a:pt x="296" y="417"/>
                  </a:cubicBezTo>
                  <a:cubicBezTo>
                    <a:pt x="139" y="417"/>
                    <a:pt x="1" y="625"/>
                    <a:pt x="155" y="768"/>
                  </a:cubicBezTo>
                  <a:lnTo>
                    <a:pt x="584" y="1201"/>
                  </a:lnTo>
                  <a:cubicBezTo>
                    <a:pt x="622" y="1240"/>
                    <a:pt x="674" y="1259"/>
                    <a:pt x="726" y="1259"/>
                  </a:cubicBezTo>
                  <a:cubicBezTo>
                    <a:pt x="777" y="1259"/>
                    <a:pt x="829" y="1240"/>
                    <a:pt x="867" y="1201"/>
                  </a:cubicBezTo>
                  <a:lnTo>
                    <a:pt x="1724" y="340"/>
                  </a:lnTo>
                  <a:cubicBezTo>
                    <a:pt x="1862" y="195"/>
                    <a:pt x="1731" y="1"/>
                    <a:pt x="15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2" name="Google Shape;14150;p90">
              <a:extLst>
                <a:ext uri="{FF2B5EF4-FFF2-40B4-BE49-F238E27FC236}">
                  <a16:creationId xmlns:a16="http://schemas.microsoft.com/office/drawing/2014/main" id="{24E9690E-EF61-4F18-81B2-9F6FA5CD8B53}"/>
                </a:ext>
              </a:extLst>
            </p:cNvPr>
            <p:cNvSpPr/>
            <p:nvPr/>
          </p:nvSpPr>
          <p:spPr>
            <a:xfrm>
              <a:off x="7747438" y="4039510"/>
              <a:ext cx="48285" cy="32994"/>
            </a:xfrm>
            <a:custGeom>
              <a:avLst/>
              <a:gdLst/>
              <a:ahLst/>
              <a:cxnLst/>
              <a:rect l="l" t="t" r="r" b="b"/>
              <a:pathLst>
                <a:path w="1841" h="1258" extrusionOk="0">
                  <a:moveTo>
                    <a:pt x="1559" y="1"/>
                  </a:moveTo>
                  <a:cubicBezTo>
                    <a:pt x="1514" y="1"/>
                    <a:pt x="1466" y="18"/>
                    <a:pt x="1423" y="59"/>
                  </a:cubicBezTo>
                  <a:lnTo>
                    <a:pt x="706" y="776"/>
                  </a:lnTo>
                  <a:lnTo>
                    <a:pt x="418" y="487"/>
                  </a:lnTo>
                  <a:cubicBezTo>
                    <a:pt x="375" y="447"/>
                    <a:pt x="328" y="430"/>
                    <a:pt x="283" y="430"/>
                  </a:cubicBezTo>
                  <a:cubicBezTo>
                    <a:pt x="130" y="430"/>
                    <a:pt x="0" y="626"/>
                    <a:pt x="134" y="771"/>
                  </a:cubicBezTo>
                  <a:lnTo>
                    <a:pt x="562" y="1199"/>
                  </a:lnTo>
                  <a:cubicBezTo>
                    <a:pt x="603" y="1238"/>
                    <a:pt x="655" y="1257"/>
                    <a:pt x="706" y="1257"/>
                  </a:cubicBezTo>
                  <a:cubicBezTo>
                    <a:pt x="757" y="1257"/>
                    <a:pt x="807" y="1238"/>
                    <a:pt x="846" y="1199"/>
                  </a:cubicBezTo>
                  <a:lnTo>
                    <a:pt x="1707" y="343"/>
                  </a:lnTo>
                  <a:cubicBezTo>
                    <a:pt x="1841" y="195"/>
                    <a:pt x="1712" y="1"/>
                    <a:pt x="15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3" name="Google Shape;14151;p90">
              <a:extLst>
                <a:ext uri="{FF2B5EF4-FFF2-40B4-BE49-F238E27FC236}">
                  <a16:creationId xmlns:a16="http://schemas.microsoft.com/office/drawing/2014/main" id="{ACDB83D3-FDAC-41CB-9F0D-00F2B08E1D9E}"/>
                </a:ext>
              </a:extLst>
            </p:cNvPr>
            <p:cNvSpPr/>
            <p:nvPr/>
          </p:nvSpPr>
          <p:spPr>
            <a:xfrm>
              <a:off x="7589942" y="4084516"/>
              <a:ext cx="48311" cy="33020"/>
            </a:xfrm>
            <a:custGeom>
              <a:avLst/>
              <a:gdLst/>
              <a:ahLst/>
              <a:cxnLst/>
              <a:rect l="l" t="t" r="r" b="b"/>
              <a:pathLst>
                <a:path w="1842" h="1259" extrusionOk="0">
                  <a:moveTo>
                    <a:pt x="1557" y="0"/>
                  </a:moveTo>
                  <a:cubicBezTo>
                    <a:pt x="1512" y="0"/>
                    <a:pt x="1466" y="17"/>
                    <a:pt x="1423" y="56"/>
                  </a:cubicBezTo>
                  <a:lnTo>
                    <a:pt x="706" y="773"/>
                  </a:lnTo>
                  <a:lnTo>
                    <a:pt x="422" y="484"/>
                  </a:lnTo>
                  <a:cubicBezTo>
                    <a:pt x="379" y="445"/>
                    <a:pt x="332" y="429"/>
                    <a:pt x="286" y="429"/>
                  </a:cubicBezTo>
                  <a:cubicBezTo>
                    <a:pt x="131" y="429"/>
                    <a:pt x="1" y="623"/>
                    <a:pt x="139" y="768"/>
                  </a:cubicBezTo>
                  <a:lnTo>
                    <a:pt x="567" y="1201"/>
                  </a:lnTo>
                  <a:cubicBezTo>
                    <a:pt x="605" y="1240"/>
                    <a:pt x="656" y="1259"/>
                    <a:pt x="707" y="1259"/>
                  </a:cubicBezTo>
                  <a:cubicBezTo>
                    <a:pt x="758" y="1259"/>
                    <a:pt x="810" y="1240"/>
                    <a:pt x="851" y="1201"/>
                  </a:cubicBezTo>
                  <a:lnTo>
                    <a:pt x="1707" y="340"/>
                  </a:lnTo>
                  <a:cubicBezTo>
                    <a:pt x="1841" y="195"/>
                    <a:pt x="1710" y="0"/>
                    <a:pt x="15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4" name="Google Shape;14152;p90">
              <a:extLst>
                <a:ext uri="{FF2B5EF4-FFF2-40B4-BE49-F238E27FC236}">
                  <a16:creationId xmlns:a16="http://schemas.microsoft.com/office/drawing/2014/main" id="{9E56622B-18FC-4705-836B-0161713551D6}"/>
                </a:ext>
              </a:extLst>
            </p:cNvPr>
            <p:cNvSpPr/>
            <p:nvPr/>
          </p:nvSpPr>
          <p:spPr>
            <a:xfrm>
              <a:off x="7747412" y="3949549"/>
              <a:ext cx="48311" cy="32968"/>
            </a:xfrm>
            <a:custGeom>
              <a:avLst/>
              <a:gdLst/>
              <a:ahLst/>
              <a:cxnLst/>
              <a:rect l="l" t="t" r="r" b="b"/>
              <a:pathLst>
                <a:path w="1842" h="1257" extrusionOk="0">
                  <a:moveTo>
                    <a:pt x="1559" y="1"/>
                  </a:moveTo>
                  <a:cubicBezTo>
                    <a:pt x="1514" y="1"/>
                    <a:pt x="1467" y="18"/>
                    <a:pt x="1424" y="58"/>
                  </a:cubicBezTo>
                  <a:lnTo>
                    <a:pt x="707" y="775"/>
                  </a:lnTo>
                  <a:lnTo>
                    <a:pt x="419" y="487"/>
                  </a:lnTo>
                  <a:cubicBezTo>
                    <a:pt x="376" y="447"/>
                    <a:pt x="330" y="431"/>
                    <a:pt x="285" y="431"/>
                  </a:cubicBezTo>
                  <a:cubicBezTo>
                    <a:pt x="132" y="431"/>
                    <a:pt x="1" y="625"/>
                    <a:pt x="135" y="770"/>
                  </a:cubicBezTo>
                  <a:lnTo>
                    <a:pt x="563" y="1199"/>
                  </a:lnTo>
                  <a:cubicBezTo>
                    <a:pt x="604" y="1237"/>
                    <a:pt x="656" y="1256"/>
                    <a:pt x="707" y="1256"/>
                  </a:cubicBezTo>
                  <a:cubicBezTo>
                    <a:pt x="758" y="1256"/>
                    <a:pt x="808" y="1237"/>
                    <a:pt x="847" y="1199"/>
                  </a:cubicBezTo>
                  <a:lnTo>
                    <a:pt x="1708" y="342"/>
                  </a:lnTo>
                  <a:cubicBezTo>
                    <a:pt x="1842" y="197"/>
                    <a:pt x="1712" y="1"/>
                    <a:pt x="15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55" name="Google Shape;14153;p90">
            <a:extLst>
              <a:ext uri="{FF2B5EF4-FFF2-40B4-BE49-F238E27FC236}">
                <a16:creationId xmlns:a16="http://schemas.microsoft.com/office/drawing/2014/main" id="{78EA1387-99B9-4B3B-876E-06F4E26E4BC6}"/>
              </a:ext>
            </a:extLst>
          </p:cNvPr>
          <p:cNvGrpSpPr/>
          <p:nvPr/>
        </p:nvGrpSpPr>
        <p:grpSpPr>
          <a:xfrm>
            <a:off x="7080960" y="3698205"/>
            <a:ext cx="572493" cy="348896"/>
            <a:chOff x="5310720" y="2958229"/>
            <a:chExt cx="429370" cy="261672"/>
          </a:xfrm>
        </p:grpSpPr>
        <p:sp>
          <p:nvSpPr>
            <p:cNvPr id="1856" name="Google Shape;14154;p90">
              <a:extLst>
                <a:ext uri="{FF2B5EF4-FFF2-40B4-BE49-F238E27FC236}">
                  <a16:creationId xmlns:a16="http://schemas.microsoft.com/office/drawing/2014/main" id="{444F12E8-6537-4BE5-81FE-0C8BBF741941}"/>
                </a:ext>
              </a:extLst>
            </p:cNvPr>
            <p:cNvSpPr/>
            <p:nvPr/>
          </p:nvSpPr>
          <p:spPr>
            <a:xfrm>
              <a:off x="5491821" y="3152601"/>
              <a:ext cx="67169" cy="67300"/>
            </a:xfrm>
            <a:custGeom>
              <a:avLst/>
              <a:gdLst/>
              <a:ahLst/>
              <a:cxnLst/>
              <a:rect l="l" t="t" r="r" b="b"/>
              <a:pathLst>
                <a:path w="2561" h="2566" extrusionOk="0">
                  <a:moveTo>
                    <a:pt x="1281" y="0"/>
                  </a:moveTo>
                  <a:cubicBezTo>
                    <a:pt x="573" y="0"/>
                    <a:pt x="1" y="573"/>
                    <a:pt x="1" y="1280"/>
                  </a:cubicBezTo>
                  <a:cubicBezTo>
                    <a:pt x="1" y="1988"/>
                    <a:pt x="573" y="2565"/>
                    <a:pt x="1281" y="2565"/>
                  </a:cubicBezTo>
                  <a:cubicBezTo>
                    <a:pt x="1988" y="2565"/>
                    <a:pt x="2561" y="1988"/>
                    <a:pt x="2561" y="1280"/>
                  </a:cubicBezTo>
                  <a:cubicBezTo>
                    <a:pt x="2561" y="573"/>
                    <a:pt x="1988" y="0"/>
                    <a:pt x="1281" y="0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7" name="Google Shape;14155;p90">
              <a:extLst>
                <a:ext uri="{FF2B5EF4-FFF2-40B4-BE49-F238E27FC236}">
                  <a16:creationId xmlns:a16="http://schemas.microsoft.com/office/drawing/2014/main" id="{4F82D901-1C44-4DE8-AFD0-82B1F972809D}"/>
                </a:ext>
              </a:extLst>
            </p:cNvPr>
            <p:cNvSpPr/>
            <p:nvPr/>
          </p:nvSpPr>
          <p:spPr>
            <a:xfrm>
              <a:off x="5505197" y="3166108"/>
              <a:ext cx="40417" cy="40285"/>
            </a:xfrm>
            <a:custGeom>
              <a:avLst/>
              <a:gdLst/>
              <a:ahLst/>
              <a:cxnLst/>
              <a:rect l="l" t="t" r="r" b="b"/>
              <a:pathLst>
                <a:path w="1541" h="1536" extrusionOk="0">
                  <a:moveTo>
                    <a:pt x="771" y="0"/>
                  </a:moveTo>
                  <a:cubicBezTo>
                    <a:pt x="347" y="0"/>
                    <a:pt x="1" y="342"/>
                    <a:pt x="1" y="765"/>
                  </a:cubicBezTo>
                  <a:cubicBezTo>
                    <a:pt x="1" y="1194"/>
                    <a:pt x="347" y="1535"/>
                    <a:pt x="771" y="1535"/>
                  </a:cubicBezTo>
                  <a:cubicBezTo>
                    <a:pt x="1194" y="1535"/>
                    <a:pt x="1541" y="1194"/>
                    <a:pt x="1541" y="765"/>
                  </a:cubicBezTo>
                  <a:cubicBezTo>
                    <a:pt x="1541" y="342"/>
                    <a:pt x="1194" y="0"/>
                    <a:pt x="771" y="0"/>
                  </a:cubicBez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8" name="Google Shape;14156;p90">
              <a:extLst>
                <a:ext uri="{FF2B5EF4-FFF2-40B4-BE49-F238E27FC236}">
                  <a16:creationId xmlns:a16="http://schemas.microsoft.com/office/drawing/2014/main" id="{7CA52E79-5788-48F4-B130-7A37B21AC276}"/>
                </a:ext>
              </a:extLst>
            </p:cNvPr>
            <p:cNvSpPr/>
            <p:nvPr/>
          </p:nvSpPr>
          <p:spPr>
            <a:xfrm>
              <a:off x="5586974" y="2964444"/>
              <a:ext cx="147556" cy="147792"/>
            </a:xfrm>
            <a:custGeom>
              <a:avLst/>
              <a:gdLst/>
              <a:ahLst/>
              <a:cxnLst/>
              <a:rect l="l" t="t" r="r" b="b"/>
              <a:pathLst>
                <a:path w="5626" h="5635" extrusionOk="0">
                  <a:moveTo>
                    <a:pt x="2816" y="0"/>
                  </a:moveTo>
                  <a:cubicBezTo>
                    <a:pt x="1584" y="0"/>
                    <a:pt x="675" y="987"/>
                    <a:pt x="588" y="2194"/>
                  </a:cubicBezTo>
                  <a:cubicBezTo>
                    <a:pt x="545" y="2825"/>
                    <a:pt x="333" y="4047"/>
                    <a:pt x="63" y="4754"/>
                  </a:cubicBezTo>
                  <a:cubicBezTo>
                    <a:pt x="1" y="4908"/>
                    <a:pt x="73" y="5086"/>
                    <a:pt x="227" y="5154"/>
                  </a:cubicBezTo>
                  <a:cubicBezTo>
                    <a:pt x="747" y="5389"/>
                    <a:pt x="1295" y="5553"/>
                    <a:pt x="1863" y="5635"/>
                  </a:cubicBezTo>
                  <a:lnTo>
                    <a:pt x="3773" y="5635"/>
                  </a:lnTo>
                  <a:cubicBezTo>
                    <a:pt x="4336" y="5553"/>
                    <a:pt x="4890" y="5389"/>
                    <a:pt x="5409" y="5154"/>
                  </a:cubicBezTo>
                  <a:cubicBezTo>
                    <a:pt x="5558" y="5081"/>
                    <a:pt x="5626" y="4908"/>
                    <a:pt x="5563" y="4754"/>
                  </a:cubicBezTo>
                  <a:cubicBezTo>
                    <a:pt x="5299" y="4047"/>
                    <a:pt x="5082" y="2825"/>
                    <a:pt x="5039" y="2194"/>
                  </a:cubicBezTo>
                  <a:cubicBezTo>
                    <a:pt x="4952" y="987"/>
                    <a:pt x="4043" y="0"/>
                    <a:pt x="2816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9" name="Google Shape;14157;p90">
              <a:extLst>
                <a:ext uri="{FF2B5EF4-FFF2-40B4-BE49-F238E27FC236}">
                  <a16:creationId xmlns:a16="http://schemas.microsoft.com/office/drawing/2014/main" id="{9CBC3D15-ADB2-416C-901E-DE101C79159F}"/>
                </a:ext>
              </a:extLst>
            </p:cNvPr>
            <p:cNvSpPr/>
            <p:nvPr/>
          </p:nvSpPr>
          <p:spPr>
            <a:xfrm>
              <a:off x="5627128" y="2964444"/>
              <a:ext cx="107533" cy="147923"/>
            </a:xfrm>
            <a:custGeom>
              <a:avLst/>
              <a:gdLst/>
              <a:ahLst/>
              <a:cxnLst/>
              <a:rect l="l" t="t" r="r" b="b"/>
              <a:pathLst>
                <a:path w="4100" h="5640" extrusionOk="0">
                  <a:moveTo>
                    <a:pt x="1275" y="0"/>
                  </a:moveTo>
                  <a:cubicBezTo>
                    <a:pt x="332" y="5"/>
                    <a:pt x="0" y="1290"/>
                    <a:pt x="813" y="1771"/>
                  </a:cubicBezTo>
                  <a:cubicBezTo>
                    <a:pt x="837" y="1785"/>
                    <a:pt x="866" y="1800"/>
                    <a:pt x="890" y="1814"/>
                  </a:cubicBezTo>
                  <a:lnTo>
                    <a:pt x="1602" y="5640"/>
                  </a:lnTo>
                  <a:lnTo>
                    <a:pt x="2242" y="5640"/>
                  </a:lnTo>
                  <a:cubicBezTo>
                    <a:pt x="2805" y="5553"/>
                    <a:pt x="3354" y="5389"/>
                    <a:pt x="3873" y="5154"/>
                  </a:cubicBezTo>
                  <a:cubicBezTo>
                    <a:pt x="4027" y="5086"/>
                    <a:pt x="4100" y="4908"/>
                    <a:pt x="4037" y="4754"/>
                  </a:cubicBezTo>
                  <a:cubicBezTo>
                    <a:pt x="3768" y="4047"/>
                    <a:pt x="3556" y="2825"/>
                    <a:pt x="3513" y="2194"/>
                  </a:cubicBezTo>
                  <a:cubicBezTo>
                    <a:pt x="3426" y="987"/>
                    <a:pt x="2512" y="0"/>
                    <a:pt x="128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0" name="Google Shape;14158;p90">
              <a:extLst>
                <a:ext uri="{FF2B5EF4-FFF2-40B4-BE49-F238E27FC236}">
                  <a16:creationId xmlns:a16="http://schemas.microsoft.com/office/drawing/2014/main" id="{4ACD8B1C-D1D2-4B89-8E6A-8A6AB29F26BE}"/>
                </a:ext>
              </a:extLst>
            </p:cNvPr>
            <p:cNvSpPr/>
            <p:nvPr/>
          </p:nvSpPr>
          <p:spPr>
            <a:xfrm>
              <a:off x="5585846" y="3076121"/>
              <a:ext cx="147818" cy="116765"/>
            </a:xfrm>
            <a:custGeom>
              <a:avLst/>
              <a:gdLst/>
              <a:ahLst/>
              <a:cxnLst/>
              <a:rect l="l" t="t" r="r" b="b"/>
              <a:pathLst>
                <a:path w="5636" h="4452" extrusionOk="0">
                  <a:moveTo>
                    <a:pt x="1882" y="1"/>
                  </a:moveTo>
                  <a:lnTo>
                    <a:pt x="1882" y="939"/>
                  </a:lnTo>
                  <a:cubicBezTo>
                    <a:pt x="1882" y="1179"/>
                    <a:pt x="1747" y="1396"/>
                    <a:pt x="1536" y="1502"/>
                  </a:cubicBezTo>
                  <a:lnTo>
                    <a:pt x="520" y="2007"/>
                  </a:lnTo>
                  <a:cubicBezTo>
                    <a:pt x="203" y="2166"/>
                    <a:pt x="1" y="2493"/>
                    <a:pt x="1" y="2849"/>
                  </a:cubicBezTo>
                  <a:lnTo>
                    <a:pt x="1" y="4394"/>
                  </a:lnTo>
                  <a:lnTo>
                    <a:pt x="1179" y="4394"/>
                  </a:lnTo>
                  <a:lnTo>
                    <a:pt x="1179" y="4451"/>
                  </a:lnTo>
                  <a:lnTo>
                    <a:pt x="5635" y="4451"/>
                  </a:lnTo>
                  <a:lnTo>
                    <a:pt x="5635" y="2844"/>
                  </a:lnTo>
                  <a:cubicBezTo>
                    <a:pt x="5635" y="2493"/>
                    <a:pt x="5438" y="2166"/>
                    <a:pt x="5120" y="2007"/>
                  </a:cubicBezTo>
                  <a:lnTo>
                    <a:pt x="4105" y="1502"/>
                  </a:lnTo>
                  <a:cubicBezTo>
                    <a:pt x="3893" y="1396"/>
                    <a:pt x="3759" y="1179"/>
                    <a:pt x="3759" y="939"/>
                  </a:cubicBezTo>
                  <a:lnTo>
                    <a:pt x="3759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1" name="Google Shape;14159;p90">
              <a:extLst>
                <a:ext uri="{FF2B5EF4-FFF2-40B4-BE49-F238E27FC236}">
                  <a16:creationId xmlns:a16="http://schemas.microsoft.com/office/drawing/2014/main" id="{8E172C27-E018-480B-85CC-65257893AE33}"/>
                </a:ext>
              </a:extLst>
            </p:cNvPr>
            <p:cNvSpPr/>
            <p:nvPr/>
          </p:nvSpPr>
          <p:spPr>
            <a:xfrm>
              <a:off x="5634682" y="3076121"/>
              <a:ext cx="50252" cy="32968"/>
            </a:xfrm>
            <a:custGeom>
              <a:avLst/>
              <a:gdLst/>
              <a:ahLst/>
              <a:cxnLst/>
              <a:rect l="l" t="t" r="r" b="b"/>
              <a:pathLst>
                <a:path w="1916" h="1257" extrusionOk="0">
                  <a:moveTo>
                    <a:pt x="20" y="1"/>
                  </a:moveTo>
                  <a:lnTo>
                    <a:pt x="20" y="939"/>
                  </a:lnTo>
                  <a:cubicBezTo>
                    <a:pt x="15" y="982"/>
                    <a:pt x="10" y="1021"/>
                    <a:pt x="1" y="1059"/>
                  </a:cubicBezTo>
                  <a:cubicBezTo>
                    <a:pt x="304" y="1189"/>
                    <a:pt x="631" y="1252"/>
                    <a:pt x="958" y="1256"/>
                  </a:cubicBezTo>
                  <a:cubicBezTo>
                    <a:pt x="1285" y="1252"/>
                    <a:pt x="1613" y="1189"/>
                    <a:pt x="1916" y="1059"/>
                  </a:cubicBezTo>
                  <a:cubicBezTo>
                    <a:pt x="1906" y="1021"/>
                    <a:pt x="1901" y="982"/>
                    <a:pt x="1897" y="939"/>
                  </a:cubicBezTo>
                  <a:lnTo>
                    <a:pt x="1897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2" name="Google Shape;14160;p90">
              <a:extLst>
                <a:ext uri="{FF2B5EF4-FFF2-40B4-BE49-F238E27FC236}">
                  <a16:creationId xmlns:a16="http://schemas.microsoft.com/office/drawing/2014/main" id="{7AAF30AC-C683-4A27-A6C1-6DEE354121A8}"/>
                </a:ext>
              </a:extLst>
            </p:cNvPr>
            <p:cNvSpPr/>
            <p:nvPr/>
          </p:nvSpPr>
          <p:spPr>
            <a:xfrm>
              <a:off x="5585846" y="3119292"/>
              <a:ext cx="147818" cy="73594"/>
            </a:xfrm>
            <a:custGeom>
              <a:avLst/>
              <a:gdLst/>
              <a:ahLst/>
              <a:cxnLst/>
              <a:rect l="l" t="t" r="r" b="b"/>
              <a:pathLst>
                <a:path w="5636" h="2806" extrusionOk="0">
                  <a:moveTo>
                    <a:pt x="1242" y="0"/>
                  </a:moveTo>
                  <a:lnTo>
                    <a:pt x="520" y="361"/>
                  </a:lnTo>
                  <a:cubicBezTo>
                    <a:pt x="203" y="520"/>
                    <a:pt x="1" y="847"/>
                    <a:pt x="1" y="1203"/>
                  </a:cubicBezTo>
                  <a:lnTo>
                    <a:pt x="1" y="2748"/>
                  </a:lnTo>
                  <a:lnTo>
                    <a:pt x="1179" y="2748"/>
                  </a:lnTo>
                  <a:lnTo>
                    <a:pt x="1179" y="2805"/>
                  </a:lnTo>
                  <a:lnTo>
                    <a:pt x="5635" y="2805"/>
                  </a:lnTo>
                  <a:lnTo>
                    <a:pt x="5635" y="1198"/>
                  </a:lnTo>
                  <a:cubicBezTo>
                    <a:pt x="5635" y="847"/>
                    <a:pt x="5438" y="520"/>
                    <a:pt x="5120" y="361"/>
                  </a:cubicBezTo>
                  <a:lnTo>
                    <a:pt x="4399" y="0"/>
                  </a:lnTo>
                  <a:cubicBezTo>
                    <a:pt x="4028" y="573"/>
                    <a:pt x="3424" y="859"/>
                    <a:pt x="2820" y="859"/>
                  </a:cubicBezTo>
                  <a:cubicBezTo>
                    <a:pt x="2216" y="859"/>
                    <a:pt x="1613" y="573"/>
                    <a:pt x="1242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3" name="Google Shape;14161;p90">
              <a:extLst>
                <a:ext uri="{FF2B5EF4-FFF2-40B4-BE49-F238E27FC236}">
                  <a16:creationId xmlns:a16="http://schemas.microsoft.com/office/drawing/2014/main" id="{D7E1B77A-9D6E-4E00-892A-A400C4BF6336}"/>
                </a:ext>
              </a:extLst>
            </p:cNvPr>
            <p:cNvSpPr/>
            <p:nvPr/>
          </p:nvSpPr>
          <p:spPr>
            <a:xfrm>
              <a:off x="5610448" y="3011811"/>
              <a:ext cx="98720" cy="80754"/>
            </a:xfrm>
            <a:custGeom>
              <a:avLst/>
              <a:gdLst/>
              <a:ahLst/>
              <a:cxnLst/>
              <a:rect l="l" t="t" r="r" b="b"/>
              <a:pathLst>
                <a:path w="3764" h="3079" extrusionOk="0">
                  <a:moveTo>
                    <a:pt x="1450" y="0"/>
                  </a:moveTo>
                  <a:cubicBezTo>
                    <a:pt x="1330" y="0"/>
                    <a:pt x="1218" y="69"/>
                    <a:pt x="1170" y="181"/>
                  </a:cubicBezTo>
                  <a:cubicBezTo>
                    <a:pt x="1064" y="393"/>
                    <a:pt x="920" y="586"/>
                    <a:pt x="742" y="744"/>
                  </a:cubicBezTo>
                  <a:cubicBezTo>
                    <a:pt x="573" y="894"/>
                    <a:pt x="386" y="1019"/>
                    <a:pt x="184" y="1120"/>
                  </a:cubicBezTo>
                  <a:cubicBezTo>
                    <a:pt x="63" y="1177"/>
                    <a:pt x="1" y="1312"/>
                    <a:pt x="20" y="1442"/>
                  </a:cubicBezTo>
                  <a:cubicBezTo>
                    <a:pt x="140" y="2380"/>
                    <a:pt x="939" y="3078"/>
                    <a:pt x="1882" y="3078"/>
                  </a:cubicBezTo>
                  <a:cubicBezTo>
                    <a:pt x="2864" y="3078"/>
                    <a:pt x="3677" y="2327"/>
                    <a:pt x="3754" y="1351"/>
                  </a:cubicBezTo>
                  <a:cubicBezTo>
                    <a:pt x="3764" y="1254"/>
                    <a:pt x="3720" y="1158"/>
                    <a:pt x="3648" y="1096"/>
                  </a:cubicBezTo>
                  <a:cubicBezTo>
                    <a:pt x="3027" y="581"/>
                    <a:pt x="2301" y="206"/>
                    <a:pt x="1521" y="8"/>
                  </a:cubicBezTo>
                  <a:cubicBezTo>
                    <a:pt x="1498" y="3"/>
                    <a:pt x="1474" y="0"/>
                    <a:pt x="1450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4" name="Google Shape;14162;p90">
              <a:extLst>
                <a:ext uri="{FF2B5EF4-FFF2-40B4-BE49-F238E27FC236}">
                  <a16:creationId xmlns:a16="http://schemas.microsoft.com/office/drawing/2014/main" id="{471061BA-C3F1-4858-8FF3-342D5FB8D923}"/>
                </a:ext>
              </a:extLst>
            </p:cNvPr>
            <p:cNvSpPr/>
            <p:nvPr/>
          </p:nvSpPr>
          <p:spPr>
            <a:xfrm>
              <a:off x="5610448" y="3011811"/>
              <a:ext cx="98720" cy="80125"/>
            </a:xfrm>
            <a:custGeom>
              <a:avLst/>
              <a:gdLst/>
              <a:ahLst/>
              <a:cxnLst/>
              <a:rect l="l" t="t" r="r" b="b"/>
              <a:pathLst>
                <a:path w="3764" h="3055" extrusionOk="0">
                  <a:moveTo>
                    <a:pt x="1450" y="0"/>
                  </a:moveTo>
                  <a:cubicBezTo>
                    <a:pt x="1332" y="0"/>
                    <a:pt x="1222" y="69"/>
                    <a:pt x="1170" y="181"/>
                  </a:cubicBezTo>
                  <a:cubicBezTo>
                    <a:pt x="1093" y="331"/>
                    <a:pt x="997" y="475"/>
                    <a:pt x="881" y="600"/>
                  </a:cubicBezTo>
                  <a:cubicBezTo>
                    <a:pt x="838" y="648"/>
                    <a:pt x="790" y="696"/>
                    <a:pt x="742" y="744"/>
                  </a:cubicBezTo>
                  <a:cubicBezTo>
                    <a:pt x="573" y="889"/>
                    <a:pt x="386" y="1019"/>
                    <a:pt x="189" y="1120"/>
                  </a:cubicBezTo>
                  <a:cubicBezTo>
                    <a:pt x="68" y="1177"/>
                    <a:pt x="1" y="1307"/>
                    <a:pt x="20" y="1442"/>
                  </a:cubicBezTo>
                  <a:cubicBezTo>
                    <a:pt x="126" y="2270"/>
                    <a:pt x="771" y="2929"/>
                    <a:pt x="1598" y="3054"/>
                  </a:cubicBezTo>
                  <a:cubicBezTo>
                    <a:pt x="1223" y="2799"/>
                    <a:pt x="944" y="2453"/>
                    <a:pt x="944" y="1827"/>
                  </a:cubicBezTo>
                  <a:lnTo>
                    <a:pt x="944" y="1380"/>
                  </a:lnTo>
                  <a:cubicBezTo>
                    <a:pt x="1011" y="1327"/>
                    <a:pt x="1084" y="1274"/>
                    <a:pt x="1156" y="1211"/>
                  </a:cubicBezTo>
                  <a:cubicBezTo>
                    <a:pt x="1329" y="1057"/>
                    <a:pt x="1483" y="879"/>
                    <a:pt x="1608" y="682"/>
                  </a:cubicBezTo>
                  <a:cubicBezTo>
                    <a:pt x="3162" y="1009"/>
                    <a:pt x="3667" y="1769"/>
                    <a:pt x="3667" y="1769"/>
                  </a:cubicBezTo>
                  <a:cubicBezTo>
                    <a:pt x="3711" y="1635"/>
                    <a:pt x="3744" y="1495"/>
                    <a:pt x="3754" y="1351"/>
                  </a:cubicBezTo>
                  <a:cubicBezTo>
                    <a:pt x="3764" y="1254"/>
                    <a:pt x="3720" y="1158"/>
                    <a:pt x="3648" y="1096"/>
                  </a:cubicBezTo>
                  <a:cubicBezTo>
                    <a:pt x="3027" y="581"/>
                    <a:pt x="2301" y="210"/>
                    <a:pt x="1521" y="8"/>
                  </a:cubicBezTo>
                  <a:cubicBezTo>
                    <a:pt x="1498" y="3"/>
                    <a:pt x="1474" y="0"/>
                    <a:pt x="1450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5" name="Google Shape;14163;p90">
              <a:extLst>
                <a:ext uri="{FF2B5EF4-FFF2-40B4-BE49-F238E27FC236}">
                  <a16:creationId xmlns:a16="http://schemas.microsoft.com/office/drawing/2014/main" id="{8402CF18-8EDB-4E13-BE85-8EF5AB7A8DE8}"/>
                </a:ext>
              </a:extLst>
            </p:cNvPr>
            <p:cNvSpPr/>
            <p:nvPr/>
          </p:nvSpPr>
          <p:spPr>
            <a:xfrm>
              <a:off x="5706886" y="3136077"/>
              <a:ext cx="26883" cy="56809"/>
            </a:xfrm>
            <a:custGeom>
              <a:avLst/>
              <a:gdLst/>
              <a:ahLst/>
              <a:cxnLst/>
              <a:rect l="l" t="t" r="r" b="b"/>
              <a:pathLst>
                <a:path w="1025" h="2166" extrusionOk="0">
                  <a:moveTo>
                    <a:pt x="832" y="0"/>
                  </a:moveTo>
                  <a:lnTo>
                    <a:pt x="149" y="693"/>
                  </a:lnTo>
                  <a:cubicBezTo>
                    <a:pt x="53" y="789"/>
                    <a:pt x="0" y="919"/>
                    <a:pt x="0" y="1054"/>
                  </a:cubicBezTo>
                  <a:lnTo>
                    <a:pt x="0" y="2165"/>
                  </a:lnTo>
                  <a:lnTo>
                    <a:pt x="1025" y="2165"/>
                  </a:lnTo>
                  <a:lnTo>
                    <a:pt x="1025" y="563"/>
                  </a:lnTo>
                  <a:cubicBezTo>
                    <a:pt x="1025" y="361"/>
                    <a:pt x="958" y="164"/>
                    <a:pt x="832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6" name="Google Shape;14164;p90">
              <a:extLst>
                <a:ext uri="{FF2B5EF4-FFF2-40B4-BE49-F238E27FC236}">
                  <a16:creationId xmlns:a16="http://schemas.microsoft.com/office/drawing/2014/main" id="{AE3D2366-A76E-49C7-86E4-5B76C2468EE9}"/>
                </a:ext>
              </a:extLst>
            </p:cNvPr>
            <p:cNvSpPr/>
            <p:nvPr/>
          </p:nvSpPr>
          <p:spPr>
            <a:xfrm>
              <a:off x="5585846" y="3136077"/>
              <a:ext cx="26909" cy="55288"/>
            </a:xfrm>
            <a:custGeom>
              <a:avLst/>
              <a:gdLst/>
              <a:ahLst/>
              <a:cxnLst/>
              <a:rect l="l" t="t" r="r" b="b"/>
              <a:pathLst>
                <a:path w="1026" h="2108" extrusionOk="0">
                  <a:moveTo>
                    <a:pt x="193" y="0"/>
                  </a:moveTo>
                  <a:cubicBezTo>
                    <a:pt x="68" y="164"/>
                    <a:pt x="1" y="361"/>
                    <a:pt x="1" y="563"/>
                  </a:cubicBezTo>
                  <a:lnTo>
                    <a:pt x="1" y="2108"/>
                  </a:lnTo>
                  <a:lnTo>
                    <a:pt x="1025" y="2108"/>
                  </a:lnTo>
                  <a:lnTo>
                    <a:pt x="1025" y="1059"/>
                  </a:lnTo>
                  <a:cubicBezTo>
                    <a:pt x="1025" y="924"/>
                    <a:pt x="973" y="794"/>
                    <a:pt x="876" y="698"/>
                  </a:cubicBezTo>
                  <a:lnTo>
                    <a:pt x="193" y="0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7" name="Google Shape;14165;p90">
              <a:extLst>
                <a:ext uri="{FF2B5EF4-FFF2-40B4-BE49-F238E27FC236}">
                  <a16:creationId xmlns:a16="http://schemas.microsoft.com/office/drawing/2014/main" id="{7051CB18-C7AF-40FB-A7E5-C7DF5DE4DC12}"/>
                </a:ext>
              </a:extLst>
            </p:cNvPr>
            <p:cNvSpPr/>
            <p:nvPr/>
          </p:nvSpPr>
          <p:spPr>
            <a:xfrm>
              <a:off x="5344685" y="2978686"/>
              <a:ext cx="38004" cy="83194"/>
            </a:xfrm>
            <a:custGeom>
              <a:avLst/>
              <a:gdLst/>
              <a:ahLst/>
              <a:cxnLst/>
              <a:rect l="l" t="t" r="r" b="b"/>
              <a:pathLst>
                <a:path w="1449" h="3172" extrusionOk="0">
                  <a:moveTo>
                    <a:pt x="871" y="1"/>
                  </a:moveTo>
                  <a:cubicBezTo>
                    <a:pt x="390" y="1"/>
                    <a:pt x="0" y="386"/>
                    <a:pt x="5" y="867"/>
                  </a:cubicBezTo>
                  <a:lnTo>
                    <a:pt x="5" y="1069"/>
                  </a:lnTo>
                  <a:cubicBezTo>
                    <a:pt x="5" y="1319"/>
                    <a:pt x="44" y="1565"/>
                    <a:pt x="125" y="1801"/>
                  </a:cubicBezTo>
                  <a:lnTo>
                    <a:pt x="583" y="3172"/>
                  </a:lnTo>
                  <a:lnTo>
                    <a:pt x="1449" y="3172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8" name="Google Shape;14166;p90">
              <a:extLst>
                <a:ext uri="{FF2B5EF4-FFF2-40B4-BE49-F238E27FC236}">
                  <a16:creationId xmlns:a16="http://schemas.microsoft.com/office/drawing/2014/main" id="{ABBD2E12-B265-41D3-BC74-66AFCC0F8096}"/>
                </a:ext>
              </a:extLst>
            </p:cNvPr>
            <p:cNvSpPr/>
            <p:nvPr/>
          </p:nvSpPr>
          <p:spPr>
            <a:xfrm>
              <a:off x="5359818" y="2971264"/>
              <a:ext cx="90773" cy="90747"/>
            </a:xfrm>
            <a:custGeom>
              <a:avLst/>
              <a:gdLst/>
              <a:ahLst/>
              <a:cxnLst/>
              <a:rect l="l" t="t" r="r" b="b"/>
              <a:pathLst>
                <a:path w="3461" h="3460" extrusionOk="0">
                  <a:moveTo>
                    <a:pt x="867" y="0"/>
                  </a:moveTo>
                  <a:cubicBezTo>
                    <a:pt x="391" y="0"/>
                    <a:pt x="1" y="385"/>
                    <a:pt x="1" y="861"/>
                  </a:cubicBezTo>
                  <a:cubicBezTo>
                    <a:pt x="1" y="1179"/>
                    <a:pt x="261" y="1439"/>
                    <a:pt x="578" y="1439"/>
                  </a:cubicBezTo>
                  <a:lnTo>
                    <a:pt x="2888" y="3460"/>
                  </a:lnTo>
                  <a:lnTo>
                    <a:pt x="3374" y="1747"/>
                  </a:lnTo>
                  <a:cubicBezTo>
                    <a:pt x="3432" y="1540"/>
                    <a:pt x="3460" y="1328"/>
                    <a:pt x="3460" y="1112"/>
                  </a:cubicBezTo>
                  <a:lnTo>
                    <a:pt x="3460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9" name="Google Shape;14167;p90">
              <a:extLst>
                <a:ext uri="{FF2B5EF4-FFF2-40B4-BE49-F238E27FC236}">
                  <a16:creationId xmlns:a16="http://schemas.microsoft.com/office/drawing/2014/main" id="{C18DE7DC-E287-47BD-ABCB-26AAF8D7B8F2}"/>
                </a:ext>
              </a:extLst>
            </p:cNvPr>
            <p:cNvSpPr/>
            <p:nvPr/>
          </p:nvSpPr>
          <p:spPr>
            <a:xfrm>
              <a:off x="5373456" y="3085458"/>
              <a:ext cx="48495" cy="42436"/>
            </a:xfrm>
            <a:custGeom>
              <a:avLst/>
              <a:gdLst/>
              <a:ahLst/>
              <a:cxnLst/>
              <a:rect l="l" t="t" r="r" b="b"/>
              <a:pathLst>
                <a:path w="1849" h="1618" extrusionOk="0">
                  <a:moveTo>
                    <a:pt x="0" y="1"/>
                  </a:moveTo>
                  <a:lnTo>
                    <a:pt x="0" y="1617"/>
                  </a:lnTo>
                  <a:lnTo>
                    <a:pt x="1848" y="161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0" name="Google Shape;14168;p90">
              <a:extLst>
                <a:ext uri="{FF2B5EF4-FFF2-40B4-BE49-F238E27FC236}">
                  <a16:creationId xmlns:a16="http://schemas.microsoft.com/office/drawing/2014/main" id="{3D69B10A-165F-47C4-B5E1-086EAA4FB8ED}"/>
                </a:ext>
              </a:extLst>
            </p:cNvPr>
            <p:cNvSpPr/>
            <p:nvPr/>
          </p:nvSpPr>
          <p:spPr>
            <a:xfrm>
              <a:off x="5373456" y="3085458"/>
              <a:ext cx="48495" cy="26228"/>
            </a:xfrm>
            <a:custGeom>
              <a:avLst/>
              <a:gdLst/>
              <a:ahLst/>
              <a:cxnLst/>
              <a:rect l="l" t="t" r="r" b="b"/>
              <a:pathLst>
                <a:path w="1849" h="1000" extrusionOk="0">
                  <a:moveTo>
                    <a:pt x="0" y="1"/>
                  </a:moveTo>
                  <a:lnTo>
                    <a:pt x="0" y="819"/>
                  </a:lnTo>
                  <a:cubicBezTo>
                    <a:pt x="296" y="939"/>
                    <a:pt x="610" y="999"/>
                    <a:pt x="924" y="999"/>
                  </a:cubicBezTo>
                  <a:cubicBezTo>
                    <a:pt x="1238" y="999"/>
                    <a:pt x="1552" y="939"/>
                    <a:pt x="1848" y="819"/>
                  </a:cubicBezTo>
                  <a:lnTo>
                    <a:pt x="1848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1" name="Google Shape;14169;p90">
              <a:extLst>
                <a:ext uri="{FF2B5EF4-FFF2-40B4-BE49-F238E27FC236}">
                  <a16:creationId xmlns:a16="http://schemas.microsoft.com/office/drawing/2014/main" id="{E968A64A-58E6-43A4-8E45-08B019CA0099}"/>
                </a:ext>
              </a:extLst>
            </p:cNvPr>
            <p:cNvSpPr/>
            <p:nvPr/>
          </p:nvSpPr>
          <p:spPr>
            <a:xfrm>
              <a:off x="5317041" y="3111712"/>
              <a:ext cx="161299" cy="81174"/>
            </a:xfrm>
            <a:custGeom>
              <a:avLst/>
              <a:gdLst/>
              <a:ahLst/>
              <a:cxnLst/>
              <a:rect l="l" t="t" r="r" b="b"/>
              <a:pathLst>
                <a:path w="6150" h="3095" extrusionOk="0">
                  <a:moveTo>
                    <a:pt x="2151" y="0"/>
                  </a:moveTo>
                  <a:lnTo>
                    <a:pt x="669" y="424"/>
                  </a:lnTo>
                  <a:cubicBezTo>
                    <a:pt x="270" y="535"/>
                    <a:pt x="1" y="900"/>
                    <a:pt x="1" y="1309"/>
                  </a:cubicBezTo>
                  <a:lnTo>
                    <a:pt x="1" y="3094"/>
                  </a:lnTo>
                  <a:lnTo>
                    <a:pt x="4639" y="3094"/>
                  </a:lnTo>
                  <a:lnTo>
                    <a:pt x="4634" y="3032"/>
                  </a:lnTo>
                  <a:lnTo>
                    <a:pt x="6150" y="3032"/>
                  </a:lnTo>
                  <a:lnTo>
                    <a:pt x="6150" y="1309"/>
                  </a:lnTo>
                  <a:cubicBezTo>
                    <a:pt x="6150" y="895"/>
                    <a:pt x="5876" y="535"/>
                    <a:pt x="5481" y="424"/>
                  </a:cubicBezTo>
                  <a:lnTo>
                    <a:pt x="3999" y="0"/>
                  </a:lnTo>
                  <a:lnTo>
                    <a:pt x="3075" y="616"/>
                  </a:lnTo>
                  <a:lnTo>
                    <a:pt x="2151" y="0"/>
                  </a:ln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2" name="Google Shape;14170;p90">
              <a:extLst>
                <a:ext uri="{FF2B5EF4-FFF2-40B4-BE49-F238E27FC236}">
                  <a16:creationId xmlns:a16="http://schemas.microsoft.com/office/drawing/2014/main" id="{73E3812D-24F5-4DAD-9C0B-36CA90142E23}"/>
                </a:ext>
              </a:extLst>
            </p:cNvPr>
            <p:cNvSpPr/>
            <p:nvPr/>
          </p:nvSpPr>
          <p:spPr>
            <a:xfrm>
              <a:off x="5352264" y="3008979"/>
              <a:ext cx="90878" cy="83194"/>
            </a:xfrm>
            <a:custGeom>
              <a:avLst/>
              <a:gdLst/>
              <a:ahLst/>
              <a:cxnLst/>
              <a:rect l="l" t="t" r="r" b="b"/>
              <a:pathLst>
                <a:path w="3465" h="3172" extrusionOk="0">
                  <a:moveTo>
                    <a:pt x="1099" y="0"/>
                  </a:moveTo>
                  <a:cubicBezTo>
                    <a:pt x="947" y="0"/>
                    <a:pt x="800" y="63"/>
                    <a:pt x="693" y="174"/>
                  </a:cubicBezTo>
                  <a:lnTo>
                    <a:pt x="173" y="694"/>
                  </a:lnTo>
                  <a:cubicBezTo>
                    <a:pt x="63" y="804"/>
                    <a:pt x="0" y="949"/>
                    <a:pt x="0" y="1103"/>
                  </a:cubicBezTo>
                  <a:lnTo>
                    <a:pt x="0" y="1439"/>
                  </a:lnTo>
                  <a:cubicBezTo>
                    <a:pt x="0" y="2397"/>
                    <a:pt x="775" y="3172"/>
                    <a:pt x="1732" y="3172"/>
                  </a:cubicBezTo>
                  <a:cubicBezTo>
                    <a:pt x="2690" y="3172"/>
                    <a:pt x="3465" y="2397"/>
                    <a:pt x="3465" y="1439"/>
                  </a:cubicBezTo>
                  <a:lnTo>
                    <a:pt x="3465" y="1074"/>
                  </a:lnTo>
                  <a:cubicBezTo>
                    <a:pt x="3465" y="920"/>
                    <a:pt x="3407" y="771"/>
                    <a:pt x="3296" y="665"/>
                  </a:cubicBezTo>
                  <a:cubicBezTo>
                    <a:pt x="2853" y="227"/>
                    <a:pt x="2035" y="30"/>
                    <a:pt x="1116" y="1"/>
                  </a:cubicBezTo>
                  <a:cubicBezTo>
                    <a:pt x="1111" y="1"/>
                    <a:pt x="1105" y="0"/>
                    <a:pt x="1099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3" name="Google Shape;14171;p90">
              <a:extLst>
                <a:ext uri="{FF2B5EF4-FFF2-40B4-BE49-F238E27FC236}">
                  <a16:creationId xmlns:a16="http://schemas.microsoft.com/office/drawing/2014/main" id="{3F31FAB9-1E68-4358-81DF-63FB2339A6D2}"/>
                </a:ext>
              </a:extLst>
            </p:cNvPr>
            <p:cNvSpPr/>
            <p:nvPr/>
          </p:nvSpPr>
          <p:spPr>
            <a:xfrm>
              <a:off x="5352264" y="3008979"/>
              <a:ext cx="90616" cy="81436"/>
            </a:xfrm>
            <a:custGeom>
              <a:avLst/>
              <a:gdLst/>
              <a:ahLst/>
              <a:cxnLst/>
              <a:rect l="l" t="t" r="r" b="b"/>
              <a:pathLst>
                <a:path w="3455" h="3105" extrusionOk="0">
                  <a:moveTo>
                    <a:pt x="1112" y="1"/>
                  </a:moveTo>
                  <a:cubicBezTo>
                    <a:pt x="953" y="1"/>
                    <a:pt x="804" y="58"/>
                    <a:pt x="693" y="174"/>
                  </a:cubicBezTo>
                  <a:lnTo>
                    <a:pt x="0" y="867"/>
                  </a:lnTo>
                  <a:lnTo>
                    <a:pt x="0" y="1439"/>
                  </a:lnTo>
                  <a:cubicBezTo>
                    <a:pt x="0" y="2214"/>
                    <a:pt x="510" y="2888"/>
                    <a:pt x="1251" y="3104"/>
                  </a:cubicBezTo>
                  <a:cubicBezTo>
                    <a:pt x="1001" y="2796"/>
                    <a:pt x="866" y="2416"/>
                    <a:pt x="866" y="2022"/>
                  </a:cubicBezTo>
                  <a:lnTo>
                    <a:pt x="866" y="1377"/>
                  </a:lnTo>
                  <a:cubicBezTo>
                    <a:pt x="866" y="1045"/>
                    <a:pt x="1145" y="799"/>
                    <a:pt x="1477" y="799"/>
                  </a:cubicBezTo>
                  <a:cubicBezTo>
                    <a:pt x="1987" y="799"/>
                    <a:pt x="3012" y="862"/>
                    <a:pt x="3455" y="1189"/>
                  </a:cubicBezTo>
                  <a:cubicBezTo>
                    <a:pt x="3436" y="1069"/>
                    <a:pt x="3383" y="751"/>
                    <a:pt x="3296" y="665"/>
                  </a:cubicBezTo>
                  <a:cubicBezTo>
                    <a:pt x="2849" y="227"/>
                    <a:pt x="2031" y="30"/>
                    <a:pt x="1112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4" name="Google Shape;14172;p90">
              <a:extLst>
                <a:ext uri="{FF2B5EF4-FFF2-40B4-BE49-F238E27FC236}">
                  <a16:creationId xmlns:a16="http://schemas.microsoft.com/office/drawing/2014/main" id="{25D2CF63-A0EF-4490-8A92-DCDC4006D144}"/>
                </a:ext>
              </a:extLst>
            </p:cNvPr>
            <p:cNvSpPr/>
            <p:nvPr/>
          </p:nvSpPr>
          <p:spPr>
            <a:xfrm>
              <a:off x="5317041" y="3132274"/>
              <a:ext cx="32339" cy="60612"/>
            </a:xfrm>
            <a:custGeom>
              <a:avLst/>
              <a:gdLst/>
              <a:ahLst/>
              <a:cxnLst/>
              <a:rect l="l" t="t" r="r" b="b"/>
              <a:pathLst>
                <a:path w="1233" h="2311" extrusionOk="0">
                  <a:moveTo>
                    <a:pt x="169" y="1"/>
                  </a:moveTo>
                  <a:cubicBezTo>
                    <a:pt x="58" y="155"/>
                    <a:pt x="1" y="338"/>
                    <a:pt x="1" y="525"/>
                  </a:cubicBezTo>
                  <a:lnTo>
                    <a:pt x="1" y="2310"/>
                  </a:lnTo>
                  <a:lnTo>
                    <a:pt x="1232" y="2310"/>
                  </a:lnTo>
                  <a:lnTo>
                    <a:pt x="1232" y="1444"/>
                  </a:lnTo>
                  <a:cubicBezTo>
                    <a:pt x="1232" y="1199"/>
                    <a:pt x="1131" y="963"/>
                    <a:pt x="958" y="790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5" name="Google Shape;14173;p90">
              <a:extLst>
                <a:ext uri="{FF2B5EF4-FFF2-40B4-BE49-F238E27FC236}">
                  <a16:creationId xmlns:a16="http://schemas.microsoft.com/office/drawing/2014/main" id="{8F5DF953-F08B-488C-B700-9BF92D8942F3}"/>
                </a:ext>
              </a:extLst>
            </p:cNvPr>
            <p:cNvSpPr/>
            <p:nvPr/>
          </p:nvSpPr>
          <p:spPr>
            <a:xfrm>
              <a:off x="5446028" y="3132274"/>
              <a:ext cx="32312" cy="59091"/>
            </a:xfrm>
            <a:custGeom>
              <a:avLst/>
              <a:gdLst/>
              <a:ahLst/>
              <a:cxnLst/>
              <a:rect l="l" t="t" r="r" b="b"/>
              <a:pathLst>
                <a:path w="1232" h="2253" extrusionOk="0">
                  <a:moveTo>
                    <a:pt x="1064" y="1"/>
                  </a:moveTo>
                  <a:lnTo>
                    <a:pt x="274" y="790"/>
                  </a:lnTo>
                  <a:cubicBezTo>
                    <a:pt x="101" y="963"/>
                    <a:pt x="0" y="1199"/>
                    <a:pt x="0" y="1444"/>
                  </a:cubicBezTo>
                  <a:lnTo>
                    <a:pt x="0" y="2253"/>
                  </a:lnTo>
                  <a:lnTo>
                    <a:pt x="1232" y="2253"/>
                  </a:lnTo>
                  <a:lnTo>
                    <a:pt x="1232" y="525"/>
                  </a:lnTo>
                  <a:cubicBezTo>
                    <a:pt x="1232" y="338"/>
                    <a:pt x="1174" y="155"/>
                    <a:pt x="1064" y="1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6" name="Google Shape;14174;p90">
              <a:extLst>
                <a:ext uri="{FF2B5EF4-FFF2-40B4-BE49-F238E27FC236}">
                  <a16:creationId xmlns:a16="http://schemas.microsoft.com/office/drawing/2014/main" id="{6337C540-5554-4560-ABE4-3035B5CF82CC}"/>
                </a:ext>
              </a:extLst>
            </p:cNvPr>
            <p:cNvSpPr/>
            <p:nvPr/>
          </p:nvSpPr>
          <p:spPr>
            <a:xfrm>
              <a:off x="5364486" y="3003418"/>
              <a:ext cx="68742" cy="21271"/>
            </a:xfrm>
            <a:custGeom>
              <a:avLst/>
              <a:gdLst/>
              <a:ahLst/>
              <a:cxnLst/>
              <a:rect l="l" t="t" r="r" b="b"/>
              <a:pathLst>
                <a:path w="2621" h="811" extrusionOk="0">
                  <a:moveTo>
                    <a:pt x="946" y="1"/>
                  </a:moveTo>
                  <a:cubicBezTo>
                    <a:pt x="718" y="1"/>
                    <a:pt x="466" y="23"/>
                    <a:pt x="193" y="78"/>
                  </a:cubicBezTo>
                  <a:cubicBezTo>
                    <a:pt x="83" y="102"/>
                    <a:pt x="1" y="198"/>
                    <a:pt x="1" y="314"/>
                  </a:cubicBezTo>
                  <a:lnTo>
                    <a:pt x="1" y="569"/>
                  </a:lnTo>
                  <a:cubicBezTo>
                    <a:pt x="1" y="730"/>
                    <a:pt x="121" y="811"/>
                    <a:pt x="241" y="811"/>
                  </a:cubicBezTo>
                  <a:cubicBezTo>
                    <a:pt x="362" y="811"/>
                    <a:pt x="482" y="730"/>
                    <a:pt x="482" y="569"/>
                  </a:cubicBezTo>
                  <a:lnTo>
                    <a:pt x="482" y="516"/>
                  </a:lnTo>
                  <a:cubicBezTo>
                    <a:pt x="633" y="492"/>
                    <a:pt x="786" y="480"/>
                    <a:pt x="939" y="480"/>
                  </a:cubicBezTo>
                  <a:cubicBezTo>
                    <a:pt x="1181" y="480"/>
                    <a:pt x="1425" y="510"/>
                    <a:pt x="1661" y="569"/>
                  </a:cubicBezTo>
                  <a:cubicBezTo>
                    <a:pt x="1834" y="612"/>
                    <a:pt x="2002" y="679"/>
                    <a:pt x="2161" y="771"/>
                  </a:cubicBezTo>
                  <a:cubicBezTo>
                    <a:pt x="2201" y="793"/>
                    <a:pt x="2241" y="803"/>
                    <a:pt x="2279" y="803"/>
                  </a:cubicBezTo>
                  <a:cubicBezTo>
                    <a:pt x="2480" y="803"/>
                    <a:pt x="2620" y="526"/>
                    <a:pt x="2426" y="372"/>
                  </a:cubicBezTo>
                  <a:cubicBezTo>
                    <a:pt x="2395" y="352"/>
                    <a:pt x="1857" y="1"/>
                    <a:pt x="9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7" name="Google Shape;14175;p90">
              <a:extLst>
                <a:ext uri="{FF2B5EF4-FFF2-40B4-BE49-F238E27FC236}">
                  <a16:creationId xmlns:a16="http://schemas.microsoft.com/office/drawing/2014/main" id="{D81D316E-64C6-40EE-A06C-0A950BFA90B8}"/>
                </a:ext>
              </a:extLst>
            </p:cNvPr>
            <p:cNvSpPr/>
            <p:nvPr/>
          </p:nvSpPr>
          <p:spPr>
            <a:xfrm>
              <a:off x="5344291" y="3153230"/>
              <a:ext cx="12668" cy="46239"/>
            </a:xfrm>
            <a:custGeom>
              <a:avLst/>
              <a:gdLst/>
              <a:ahLst/>
              <a:cxnLst/>
              <a:rect l="l" t="t" r="r" b="b"/>
              <a:pathLst>
                <a:path w="483" h="1763" extrusionOk="0">
                  <a:moveTo>
                    <a:pt x="241" y="1"/>
                  </a:moveTo>
                  <a:cubicBezTo>
                    <a:pt x="112" y="1"/>
                    <a:pt x="1" y="106"/>
                    <a:pt x="1" y="241"/>
                  </a:cubicBezTo>
                  <a:lnTo>
                    <a:pt x="1" y="1521"/>
                  </a:lnTo>
                  <a:cubicBezTo>
                    <a:pt x="1" y="1682"/>
                    <a:pt x="121" y="1763"/>
                    <a:pt x="241" y="1763"/>
                  </a:cubicBezTo>
                  <a:cubicBezTo>
                    <a:pt x="362" y="1763"/>
                    <a:pt x="482" y="1682"/>
                    <a:pt x="482" y="1521"/>
                  </a:cubicBezTo>
                  <a:lnTo>
                    <a:pt x="482" y="241"/>
                  </a:lnTo>
                  <a:cubicBezTo>
                    <a:pt x="482" y="106"/>
                    <a:pt x="376" y="1"/>
                    <a:pt x="2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8" name="Google Shape;14176;p90">
              <a:extLst>
                <a:ext uri="{FF2B5EF4-FFF2-40B4-BE49-F238E27FC236}">
                  <a16:creationId xmlns:a16="http://schemas.microsoft.com/office/drawing/2014/main" id="{5E1689CB-FCF4-4777-A712-49A28E15C764}"/>
                </a:ext>
              </a:extLst>
            </p:cNvPr>
            <p:cNvSpPr/>
            <p:nvPr/>
          </p:nvSpPr>
          <p:spPr>
            <a:xfrm>
              <a:off x="5310720" y="2964943"/>
              <a:ext cx="173941" cy="234526"/>
            </a:xfrm>
            <a:custGeom>
              <a:avLst/>
              <a:gdLst/>
              <a:ahLst/>
              <a:cxnLst/>
              <a:rect l="l" t="t" r="r" b="b"/>
              <a:pathLst>
                <a:path w="6632" h="8942" extrusionOk="0">
                  <a:moveTo>
                    <a:pt x="5125" y="482"/>
                  </a:moveTo>
                  <a:lnTo>
                    <a:pt x="5125" y="1675"/>
                  </a:lnTo>
                  <a:cubicBezTo>
                    <a:pt x="5125" y="1877"/>
                    <a:pt x="5082" y="2074"/>
                    <a:pt x="4991" y="2257"/>
                  </a:cubicBezTo>
                  <a:lnTo>
                    <a:pt x="4899" y="2445"/>
                  </a:lnTo>
                  <a:cubicBezTo>
                    <a:pt x="4880" y="2474"/>
                    <a:pt x="4870" y="2512"/>
                    <a:pt x="4870" y="2551"/>
                  </a:cubicBezTo>
                  <a:lnTo>
                    <a:pt x="4870" y="3061"/>
                  </a:lnTo>
                  <a:cubicBezTo>
                    <a:pt x="4870" y="3924"/>
                    <a:pt x="4173" y="4616"/>
                    <a:pt x="3320" y="4616"/>
                  </a:cubicBezTo>
                  <a:cubicBezTo>
                    <a:pt x="3303" y="4616"/>
                    <a:pt x="3286" y="4615"/>
                    <a:pt x="3268" y="4615"/>
                  </a:cubicBezTo>
                  <a:cubicBezTo>
                    <a:pt x="2436" y="4591"/>
                    <a:pt x="1762" y="3859"/>
                    <a:pt x="1762" y="2989"/>
                  </a:cubicBezTo>
                  <a:lnTo>
                    <a:pt x="1762" y="2551"/>
                  </a:lnTo>
                  <a:cubicBezTo>
                    <a:pt x="1762" y="2512"/>
                    <a:pt x="1752" y="2474"/>
                    <a:pt x="1738" y="2445"/>
                  </a:cubicBezTo>
                  <a:lnTo>
                    <a:pt x="1642" y="2257"/>
                  </a:lnTo>
                  <a:cubicBezTo>
                    <a:pt x="1550" y="2074"/>
                    <a:pt x="1507" y="1877"/>
                    <a:pt x="1507" y="1675"/>
                  </a:cubicBezTo>
                  <a:cubicBezTo>
                    <a:pt x="1507" y="1016"/>
                    <a:pt x="2036" y="482"/>
                    <a:pt x="2696" y="482"/>
                  </a:cubicBezTo>
                  <a:close/>
                  <a:moveTo>
                    <a:pt x="2522" y="4928"/>
                  </a:moveTo>
                  <a:cubicBezTo>
                    <a:pt x="2753" y="5029"/>
                    <a:pt x="3004" y="5086"/>
                    <a:pt x="3254" y="5096"/>
                  </a:cubicBezTo>
                  <a:lnTo>
                    <a:pt x="3254" y="5091"/>
                  </a:lnTo>
                  <a:lnTo>
                    <a:pt x="3311" y="5091"/>
                  </a:lnTo>
                  <a:cubicBezTo>
                    <a:pt x="3581" y="5091"/>
                    <a:pt x="3846" y="5038"/>
                    <a:pt x="4096" y="4937"/>
                  </a:cubicBezTo>
                  <a:lnTo>
                    <a:pt x="4096" y="5264"/>
                  </a:lnTo>
                  <a:cubicBezTo>
                    <a:pt x="4096" y="5337"/>
                    <a:pt x="4105" y="5409"/>
                    <a:pt x="4125" y="5476"/>
                  </a:cubicBezTo>
                  <a:lnTo>
                    <a:pt x="3311" y="6092"/>
                  </a:lnTo>
                  <a:lnTo>
                    <a:pt x="2493" y="5476"/>
                  </a:lnTo>
                  <a:cubicBezTo>
                    <a:pt x="2513" y="5409"/>
                    <a:pt x="2522" y="5337"/>
                    <a:pt x="2522" y="5264"/>
                  </a:cubicBezTo>
                  <a:lnTo>
                    <a:pt x="2522" y="4928"/>
                  </a:lnTo>
                  <a:close/>
                  <a:moveTo>
                    <a:pt x="2696" y="0"/>
                  </a:moveTo>
                  <a:cubicBezTo>
                    <a:pt x="1777" y="5"/>
                    <a:pt x="1026" y="751"/>
                    <a:pt x="1026" y="1675"/>
                  </a:cubicBezTo>
                  <a:cubicBezTo>
                    <a:pt x="1026" y="1949"/>
                    <a:pt x="1093" y="2219"/>
                    <a:pt x="1214" y="2469"/>
                  </a:cubicBezTo>
                  <a:lnTo>
                    <a:pt x="1281" y="2604"/>
                  </a:lnTo>
                  <a:lnTo>
                    <a:pt x="1281" y="2984"/>
                  </a:lnTo>
                  <a:cubicBezTo>
                    <a:pt x="1281" y="3619"/>
                    <a:pt x="1565" y="4225"/>
                    <a:pt x="2051" y="4629"/>
                  </a:cubicBezTo>
                  <a:lnTo>
                    <a:pt x="2051" y="5269"/>
                  </a:lnTo>
                  <a:cubicBezTo>
                    <a:pt x="2051" y="5380"/>
                    <a:pt x="1983" y="5486"/>
                    <a:pt x="1873" y="5524"/>
                  </a:cubicBezTo>
                  <a:lnTo>
                    <a:pt x="655" y="5981"/>
                  </a:lnTo>
                  <a:cubicBezTo>
                    <a:pt x="266" y="6131"/>
                    <a:pt x="6" y="6506"/>
                    <a:pt x="1" y="6925"/>
                  </a:cubicBezTo>
                  <a:lnTo>
                    <a:pt x="1" y="8700"/>
                  </a:lnTo>
                  <a:cubicBezTo>
                    <a:pt x="1" y="8861"/>
                    <a:pt x="121" y="8942"/>
                    <a:pt x="242" y="8942"/>
                  </a:cubicBezTo>
                  <a:cubicBezTo>
                    <a:pt x="362" y="8942"/>
                    <a:pt x="482" y="8861"/>
                    <a:pt x="482" y="8700"/>
                  </a:cubicBezTo>
                  <a:lnTo>
                    <a:pt x="482" y="6925"/>
                  </a:lnTo>
                  <a:cubicBezTo>
                    <a:pt x="482" y="6703"/>
                    <a:pt x="622" y="6506"/>
                    <a:pt x="829" y="6429"/>
                  </a:cubicBezTo>
                  <a:lnTo>
                    <a:pt x="2046" y="5972"/>
                  </a:lnTo>
                  <a:cubicBezTo>
                    <a:pt x="2109" y="5948"/>
                    <a:pt x="2171" y="5914"/>
                    <a:pt x="2224" y="5876"/>
                  </a:cubicBezTo>
                  <a:lnTo>
                    <a:pt x="3076" y="6511"/>
                  </a:lnTo>
                  <a:lnTo>
                    <a:pt x="3076" y="8700"/>
                  </a:lnTo>
                  <a:cubicBezTo>
                    <a:pt x="3076" y="8859"/>
                    <a:pt x="3196" y="8938"/>
                    <a:pt x="3316" y="8938"/>
                  </a:cubicBezTo>
                  <a:cubicBezTo>
                    <a:pt x="3437" y="8938"/>
                    <a:pt x="3557" y="8859"/>
                    <a:pt x="3557" y="8700"/>
                  </a:cubicBezTo>
                  <a:lnTo>
                    <a:pt x="3557" y="6511"/>
                  </a:lnTo>
                  <a:lnTo>
                    <a:pt x="4409" y="5876"/>
                  </a:lnTo>
                  <a:cubicBezTo>
                    <a:pt x="4461" y="5914"/>
                    <a:pt x="4524" y="5948"/>
                    <a:pt x="4587" y="5972"/>
                  </a:cubicBezTo>
                  <a:lnTo>
                    <a:pt x="5809" y="6429"/>
                  </a:lnTo>
                  <a:cubicBezTo>
                    <a:pt x="6011" y="6506"/>
                    <a:pt x="6150" y="6703"/>
                    <a:pt x="6150" y="6925"/>
                  </a:cubicBezTo>
                  <a:cubicBezTo>
                    <a:pt x="6150" y="7086"/>
                    <a:pt x="6271" y="7166"/>
                    <a:pt x="6391" y="7166"/>
                  </a:cubicBezTo>
                  <a:cubicBezTo>
                    <a:pt x="6511" y="7166"/>
                    <a:pt x="6632" y="7086"/>
                    <a:pt x="6632" y="6925"/>
                  </a:cubicBezTo>
                  <a:cubicBezTo>
                    <a:pt x="6632" y="6506"/>
                    <a:pt x="6367" y="6131"/>
                    <a:pt x="5977" y="5981"/>
                  </a:cubicBezTo>
                  <a:lnTo>
                    <a:pt x="4760" y="5524"/>
                  </a:lnTo>
                  <a:cubicBezTo>
                    <a:pt x="4654" y="5486"/>
                    <a:pt x="4582" y="5380"/>
                    <a:pt x="4582" y="5269"/>
                  </a:cubicBezTo>
                  <a:lnTo>
                    <a:pt x="4582" y="4653"/>
                  </a:lnTo>
                  <a:cubicBezTo>
                    <a:pt x="4635" y="4615"/>
                    <a:pt x="4683" y="4572"/>
                    <a:pt x="4731" y="4523"/>
                  </a:cubicBezTo>
                  <a:cubicBezTo>
                    <a:pt x="5130" y="4139"/>
                    <a:pt x="5352" y="3614"/>
                    <a:pt x="5352" y="3061"/>
                  </a:cubicBezTo>
                  <a:lnTo>
                    <a:pt x="5352" y="2604"/>
                  </a:lnTo>
                  <a:lnTo>
                    <a:pt x="5419" y="2469"/>
                  </a:lnTo>
                  <a:cubicBezTo>
                    <a:pt x="5544" y="2223"/>
                    <a:pt x="5607" y="1949"/>
                    <a:pt x="5607" y="1675"/>
                  </a:cubicBezTo>
                  <a:lnTo>
                    <a:pt x="5607" y="241"/>
                  </a:lnTo>
                  <a:cubicBezTo>
                    <a:pt x="5607" y="111"/>
                    <a:pt x="5501" y="0"/>
                    <a:pt x="53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9" name="Google Shape;14177;p90">
              <a:extLst>
                <a:ext uri="{FF2B5EF4-FFF2-40B4-BE49-F238E27FC236}">
                  <a16:creationId xmlns:a16="http://schemas.microsoft.com/office/drawing/2014/main" id="{BA861373-F402-4CF4-8FB4-7AF7D7C6A922}"/>
                </a:ext>
              </a:extLst>
            </p:cNvPr>
            <p:cNvSpPr/>
            <p:nvPr/>
          </p:nvSpPr>
          <p:spPr>
            <a:xfrm>
              <a:off x="5579290" y="2958229"/>
              <a:ext cx="160801" cy="241162"/>
            </a:xfrm>
            <a:custGeom>
              <a:avLst/>
              <a:gdLst/>
              <a:ahLst/>
              <a:cxnLst/>
              <a:rect l="l" t="t" r="r" b="b"/>
              <a:pathLst>
                <a:path w="6131" h="9195" extrusionOk="0">
                  <a:moveTo>
                    <a:pt x="3070" y="485"/>
                  </a:moveTo>
                  <a:cubicBezTo>
                    <a:pt x="3136" y="485"/>
                    <a:pt x="3203" y="487"/>
                    <a:pt x="3268" y="492"/>
                  </a:cubicBezTo>
                  <a:cubicBezTo>
                    <a:pt x="4312" y="588"/>
                    <a:pt x="5130" y="1507"/>
                    <a:pt x="5139" y="2576"/>
                  </a:cubicBezTo>
                  <a:cubicBezTo>
                    <a:pt x="5139" y="3596"/>
                    <a:pt x="5385" y="4539"/>
                    <a:pt x="5592" y="5034"/>
                  </a:cubicBezTo>
                  <a:cubicBezTo>
                    <a:pt x="5592" y="5039"/>
                    <a:pt x="5587" y="5049"/>
                    <a:pt x="5582" y="5054"/>
                  </a:cubicBezTo>
                  <a:cubicBezTo>
                    <a:pt x="5370" y="5203"/>
                    <a:pt x="4899" y="5472"/>
                    <a:pt x="4090" y="5641"/>
                  </a:cubicBezTo>
                  <a:cubicBezTo>
                    <a:pt x="4081" y="5617"/>
                    <a:pt x="4081" y="5593"/>
                    <a:pt x="4081" y="5564"/>
                  </a:cubicBezTo>
                  <a:lnTo>
                    <a:pt x="4081" y="5083"/>
                  </a:lnTo>
                  <a:cubicBezTo>
                    <a:pt x="4393" y="4905"/>
                    <a:pt x="4658" y="4640"/>
                    <a:pt x="4841" y="4322"/>
                  </a:cubicBezTo>
                  <a:cubicBezTo>
                    <a:pt x="5173" y="3726"/>
                    <a:pt x="5053" y="2970"/>
                    <a:pt x="4552" y="2508"/>
                  </a:cubicBezTo>
                  <a:cubicBezTo>
                    <a:pt x="4196" y="2186"/>
                    <a:pt x="3566" y="1801"/>
                    <a:pt x="2555" y="1801"/>
                  </a:cubicBezTo>
                  <a:cubicBezTo>
                    <a:pt x="2493" y="1801"/>
                    <a:pt x="2430" y="1825"/>
                    <a:pt x="2387" y="1868"/>
                  </a:cubicBezTo>
                  <a:lnTo>
                    <a:pt x="1877" y="2383"/>
                  </a:lnTo>
                  <a:cubicBezTo>
                    <a:pt x="1723" y="2556"/>
                    <a:pt x="1876" y="2781"/>
                    <a:pt x="2058" y="2781"/>
                  </a:cubicBezTo>
                  <a:cubicBezTo>
                    <a:pt x="2110" y="2781"/>
                    <a:pt x="2164" y="2763"/>
                    <a:pt x="2214" y="2720"/>
                  </a:cubicBezTo>
                  <a:lnTo>
                    <a:pt x="2656" y="2277"/>
                  </a:lnTo>
                  <a:cubicBezTo>
                    <a:pt x="3296" y="2297"/>
                    <a:pt x="3826" y="2494"/>
                    <a:pt x="4225" y="2860"/>
                  </a:cubicBezTo>
                  <a:cubicBezTo>
                    <a:pt x="4567" y="3177"/>
                    <a:pt x="4649" y="3682"/>
                    <a:pt x="4422" y="4087"/>
                  </a:cubicBezTo>
                  <a:cubicBezTo>
                    <a:pt x="4143" y="4584"/>
                    <a:pt x="3619" y="4874"/>
                    <a:pt x="3071" y="4874"/>
                  </a:cubicBezTo>
                  <a:cubicBezTo>
                    <a:pt x="2939" y="4874"/>
                    <a:pt x="2807" y="4857"/>
                    <a:pt x="2676" y="4823"/>
                  </a:cubicBezTo>
                  <a:cubicBezTo>
                    <a:pt x="1992" y="4645"/>
                    <a:pt x="1516" y="4024"/>
                    <a:pt x="1516" y="3322"/>
                  </a:cubicBezTo>
                  <a:cubicBezTo>
                    <a:pt x="1516" y="3160"/>
                    <a:pt x="1396" y="3080"/>
                    <a:pt x="1275" y="3080"/>
                  </a:cubicBezTo>
                  <a:cubicBezTo>
                    <a:pt x="1155" y="3080"/>
                    <a:pt x="1035" y="3160"/>
                    <a:pt x="1035" y="3322"/>
                  </a:cubicBezTo>
                  <a:cubicBezTo>
                    <a:pt x="1035" y="4048"/>
                    <a:pt x="1425" y="4722"/>
                    <a:pt x="2055" y="5083"/>
                  </a:cubicBezTo>
                  <a:lnTo>
                    <a:pt x="2055" y="5564"/>
                  </a:lnTo>
                  <a:cubicBezTo>
                    <a:pt x="2055" y="5593"/>
                    <a:pt x="2055" y="5617"/>
                    <a:pt x="2045" y="5641"/>
                  </a:cubicBezTo>
                  <a:cubicBezTo>
                    <a:pt x="1237" y="5472"/>
                    <a:pt x="765" y="5203"/>
                    <a:pt x="554" y="5054"/>
                  </a:cubicBezTo>
                  <a:cubicBezTo>
                    <a:pt x="549" y="5049"/>
                    <a:pt x="544" y="5039"/>
                    <a:pt x="549" y="5030"/>
                  </a:cubicBezTo>
                  <a:lnTo>
                    <a:pt x="549" y="5030"/>
                  </a:lnTo>
                  <a:lnTo>
                    <a:pt x="549" y="5034"/>
                  </a:lnTo>
                  <a:cubicBezTo>
                    <a:pt x="756" y="4539"/>
                    <a:pt x="1001" y="3596"/>
                    <a:pt x="1006" y="2576"/>
                  </a:cubicBezTo>
                  <a:cubicBezTo>
                    <a:pt x="1006" y="1503"/>
                    <a:pt x="1829" y="588"/>
                    <a:pt x="2873" y="492"/>
                  </a:cubicBezTo>
                  <a:cubicBezTo>
                    <a:pt x="2938" y="487"/>
                    <a:pt x="3004" y="485"/>
                    <a:pt x="3070" y="485"/>
                  </a:cubicBezTo>
                  <a:close/>
                  <a:moveTo>
                    <a:pt x="3600" y="5285"/>
                  </a:moveTo>
                  <a:lnTo>
                    <a:pt x="3600" y="5564"/>
                  </a:lnTo>
                  <a:cubicBezTo>
                    <a:pt x="3600" y="5852"/>
                    <a:pt x="3758" y="6112"/>
                    <a:pt x="4013" y="6237"/>
                  </a:cubicBezTo>
                  <a:lnTo>
                    <a:pt x="4167" y="6314"/>
                  </a:lnTo>
                  <a:cubicBezTo>
                    <a:pt x="3932" y="6695"/>
                    <a:pt x="3518" y="6921"/>
                    <a:pt x="3070" y="6921"/>
                  </a:cubicBezTo>
                  <a:lnTo>
                    <a:pt x="3070" y="6926"/>
                  </a:lnTo>
                  <a:cubicBezTo>
                    <a:pt x="2623" y="6921"/>
                    <a:pt x="2209" y="6695"/>
                    <a:pt x="1973" y="6314"/>
                  </a:cubicBezTo>
                  <a:lnTo>
                    <a:pt x="2127" y="6237"/>
                  </a:lnTo>
                  <a:cubicBezTo>
                    <a:pt x="2382" y="6112"/>
                    <a:pt x="2541" y="5852"/>
                    <a:pt x="2541" y="5564"/>
                  </a:cubicBezTo>
                  <a:lnTo>
                    <a:pt x="2541" y="5285"/>
                  </a:lnTo>
                  <a:cubicBezTo>
                    <a:pt x="2714" y="5330"/>
                    <a:pt x="2892" y="5353"/>
                    <a:pt x="3070" y="5353"/>
                  </a:cubicBezTo>
                  <a:cubicBezTo>
                    <a:pt x="3248" y="5353"/>
                    <a:pt x="3426" y="5330"/>
                    <a:pt x="3600" y="5285"/>
                  </a:cubicBezTo>
                  <a:close/>
                  <a:moveTo>
                    <a:pt x="3068" y="0"/>
                  </a:moveTo>
                  <a:cubicBezTo>
                    <a:pt x="2988" y="0"/>
                    <a:pt x="2909" y="4"/>
                    <a:pt x="2830" y="11"/>
                  </a:cubicBezTo>
                  <a:cubicBezTo>
                    <a:pt x="1540" y="131"/>
                    <a:pt x="530" y="1252"/>
                    <a:pt x="520" y="2571"/>
                  </a:cubicBezTo>
                  <a:cubicBezTo>
                    <a:pt x="515" y="3519"/>
                    <a:pt x="294" y="4390"/>
                    <a:pt x="106" y="4847"/>
                  </a:cubicBezTo>
                  <a:cubicBezTo>
                    <a:pt x="15" y="5063"/>
                    <a:pt x="87" y="5309"/>
                    <a:pt x="279" y="5443"/>
                  </a:cubicBezTo>
                  <a:cubicBezTo>
                    <a:pt x="482" y="5583"/>
                    <a:pt x="881" y="5819"/>
                    <a:pt x="1521" y="6002"/>
                  </a:cubicBezTo>
                  <a:lnTo>
                    <a:pt x="568" y="6478"/>
                  </a:lnTo>
                  <a:cubicBezTo>
                    <a:pt x="318" y="6603"/>
                    <a:pt x="130" y="6824"/>
                    <a:pt x="53" y="7094"/>
                  </a:cubicBezTo>
                  <a:cubicBezTo>
                    <a:pt x="0" y="7224"/>
                    <a:pt x="73" y="7368"/>
                    <a:pt x="207" y="7411"/>
                  </a:cubicBezTo>
                  <a:cubicBezTo>
                    <a:pt x="230" y="7418"/>
                    <a:pt x="252" y="7421"/>
                    <a:pt x="275" y="7421"/>
                  </a:cubicBezTo>
                  <a:cubicBezTo>
                    <a:pt x="386" y="7421"/>
                    <a:pt x="486" y="7345"/>
                    <a:pt x="510" y="7229"/>
                  </a:cubicBezTo>
                  <a:cubicBezTo>
                    <a:pt x="554" y="7089"/>
                    <a:pt x="650" y="6974"/>
                    <a:pt x="780" y="6906"/>
                  </a:cubicBezTo>
                  <a:lnTo>
                    <a:pt x="1535" y="6526"/>
                  </a:lnTo>
                  <a:cubicBezTo>
                    <a:pt x="1879" y="7108"/>
                    <a:pt x="2472" y="7399"/>
                    <a:pt x="3065" y="7399"/>
                  </a:cubicBezTo>
                  <a:cubicBezTo>
                    <a:pt x="3658" y="7399"/>
                    <a:pt x="4252" y="7108"/>
                    <a:pt x="4596" y="6526"/>
                  </a:cubicBezTo>
                  <a:lnTo>
                    <a:pt x="5356" y="6906"/>
                  </a:lnTo>
                  <a:cubicBezTo>
                    <a:pt x="5534" y="6993"/>
                    <a:pt x="5649" y="7181"/>
                    <a:pt x="5645" y="7378"/>
                  </a:cubicBezTo>
                  <a:lnTo>
                    <a:pt x="5645" y="8956"/>
                  </a:lnTo>
                  <a:cubicBezTo>
                    <a:pt x="5645" y="9115"/>
                    <a:pt x="5765" y="9194"/>
                    <a:pt x="5885" y="9194"/>
                  </a:cubicBezTo>
                  <a:cubicBezTo>
                    <a:pt x="6005" y="9194"/>
                    <a:pt x="6126" y="9115"/>
                    <a:pt x="6126" y="8956"/>
                  </a:cubicBezTo>
                  <a:lnTo>
                    <a:pt x="6126" y="7383"/>
                  </a:lnTo>
                  <a:cubicBezTo>
                    <a:pt x="6131" y="7002"/>
                    <a:pt x="5914" y="6651"/>
                    <a:pt x="5572" y="6483"/>
                  </a:cubicBezTo>
                  <a:lnTo>
                    <a:pt x="4615" y="6002"/>
                  </a:lnTo>
                  <a:cubicBezTo>
                    <a:pt x="5255" y="5819"/>
                    <a:pt x="5654" y="5578"/>
                    <a:pt x="5856" y="5443"/>
                  </a:cubicBezTo>
                  <a:cubicBezTo>
                    <a:pt x="6049" y="5309"/>
                    <a:pt x="6121" y="5063"/>
                    <a:pt x="6029" y="4847"/>
                  </a:cubicBezTo>
                  <a:cubicBezTo>
                    <a:pt x="5842" y="4390"/>
                    <a:pt x="5620" y="3519"/>
                    <a:pt x="5616" y="2571"/>
                  </a:cubicBezTo>
                  <a:cubicBezTo>
                    <a:pt x="5611" y="1252"/>
                    <a:pt x="4596" y="131"/>
                    <a:pt x="3311" y="11"/>
                  </a:cubicBezTo>
                  <a:cubicBezTo>
                    <a:pt x="3229" y="4"/>
                    <a:pt x="3148" y="0"/>
                    <a:pt x="30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0" name="Google Shape;14178;p90">
              <a:extLst>
                <a:ext uri="{FF2B5EF4-FFF2-40B4-BE49-F238E27FC236}">
                  <a16:creationId xmlns:a16="http://schemas.microsoft.com/office/drawing/2014/main" id="{C548377D-6B35-4D2B-9A8F-1CCA7BAAB2CA}"/>
                </a:ext>
              </a:extLst>
            </p:cNvPr>
            <p:cNvSpPr/>
            <p:nvPr/>
          </p:nvSpPr>
          <p:spPr>
            <a:xfrm>
              <a:off x="5700565" y="3159918"/>
              <a:ext cx="12642" cy="39446"/>
            </a:xfrm>
            <a:custGeom>
              <a:avLst/>
              <a:gdLst/>
              <a:ahLst/>
              <a:cxnLst/>
              <a:rect l="l" t="t" r="r" b="b"/>
              <a:pathLst>
                <a:path w="482" h="1504" extrusionOk="0">
                  <a:moveTo>
                    <a:pt x="241" y="1"/>
                  </a:moveTo>
                  <a:cubicBezTo>
                    <a:pt x="106" y="1"/>
                    <a:pt x="0" y="106"/>
                    <a:pt x="0" y="241"/>
                  </a:cubicBezTo>
                  <a:lnTo>
                    <a:pt x="0" y="1261"/>
                  </a:lnTo>
                  <a:cubicBezTo>
                    <a:pt x="0" y="1422"/>
                    <a:pt x="121" y="1503"/>
                    <a:pt x="241" y="1503"/>
                  </a:cubicBezTo>
                  <a:cubicBezTo>
                    <a:pt x="361" y="1503"/>
                    <a:pt x="482" y="1422"/>
                    <a:pt x="482" y="1261"/>
                  </a:cubicBezTo>
                  <a:lnTo>
                    <a:pt x="482" y="241"/>
                  </a:lnTo>
                  <a:cubicBezTo>
                    <a:pt x="482" y="106"/>
                    <a:pt x="371" y="1"/>
                    <a:pt x="2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1" name="Google Shape;14179;p90">
              <a:extLst>
                <a:ext uri="{FF2B5EF4-FFF2-40B4-BE49-F238E27FC236}">
                  <a16:creationId xmlns:a16="http://schemas.microsoft.com/office/drawing/2014/main" id="{CBF7B7C1-DB37-42FE-AC64-09A75B4279D6}"/>
                </a:ext>
              </a:extLst>
            </p:cNvPr>
            <p:cNvSpPr/>
            <p:nvPr/>
          </p:nvSpPr>
          <p:spPr>
            <a:xfrm>
              <a:off x="5517078" y="3180113"/>
              <a:ext cx="14661" cy="12642"/>
            </a:xfrm>
            <a:custGeom>
              <a:avLst/>
              <a:gdLst/>
              <a:ahLst/>
              <a:cxnLst/>
              <a:rect l="l" t="t" r="r" b="b"/>
              <a:pathLst>
                <a:path w="559" h="482" extrusionOk="0">
                  <a:moveTo>
                    <a:pt x="326" y="0"/>
                  </a:moveTo>
                  <a:cubicBezTo>
                    <a:pt x="323" y="0"/>
                    <a:pt x="321" y="0"/>
                    <a:pt x="318" y="0"/>
                  </a:cubicBezTo>
                  <a:cubicBezTo>
                    <a:pt x="106" y="0"/>
                    <a:pt x="0" y="260"/>
                    <a:pt x="149" y="409"/>
                  </a:cubicBezTo>
                  <a:cubicBezTo>
                    <a:pt x="199" y="459"/>
                    <a:pt x="259" y="481"/>
                    <a:pt x="318" y="481"/>
                  </a:cubicBezTo>
                  <a:cubicBezTo>
                    <a:pt x="442" y="481"/>
                    <a:pt x="558" y="384"/>
                    <a:pt x="558" y="241"/>
                  </a:cubicBezTo>
                  <a:cubicBezTo>
                    <a:pt x="558" y="109"/>
                    <a:pt x="457" y="0"/>
                    <a:pt x="3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2" name="Google Shape;14180;p90">
              <a:extLst>
                <a:ext uri="{FF2B5EF4-FFF2-40B4-BE49-F238E27FC236}">
                  <a16:creationId xmlns:a16="http://schemas.microsoft.com/office/drawing/2014/main" id="{CA371C51-B738-43A7-A152-ADECA89126A9}"/>
                </a:ext>
              </a:extLst>
            </p:cNvPr>
            <p:cNvSpPr/>
            <p:nvPr/>
          </p:nvSpPr>
          <p:spPr>
            <a:xfrm>
              <a:off x="5417492" y="3160128"/>
              <a:ext cx="89514" cy="53189"/>
            </a:xfrm>
            <a:custGeom>
              <a:avLst/>
              <a:gdLst/>
              <a:ahLst/>
              <a:cxnLst/>
              <a:rect l="l" t="t" r="r" b="b"/>
              <a:pathLst>
                <a:path w="3413" h="2028" extrusionOk="0">
                  <a:moveTo>
                    <a:pt x="1282" y="0"/>
                  </a:moveTo>
                  <a:cubicBezTo>
                    <a:pt x="1240" y="0"/>
                    <a:pt x="1195" y="12"/>
                    <a:pt x="1151" y="41"/>
                  </a:cubicBezTo>
                  <a:lnTo>
                    <a:pt x="131" y="811"/>
                  </a:lnTo>
                  <a:cubicBezTo>
                    <a:pt x="1" y="907"/>
                    <a:pt x="1" y="1094"/>
                    <a:pt x="131" y="1191"/>
                  </a:cubicBezTo>
                  <a:lnTo>
                    <a:pt x="1151" y="1961"/>
                  </a:lnTo>
                  <a:cubicBezTo>
                    <a:pt x="1204" y="2008"/>
                    <a:pt x="1259" y="2027"/>
                    <a:pt x="1311" y="2027"/>
                  </a:cubicBezTo>
                  <a:cubicBezTo>
                    <a:pt x="1516" y="2027"/>
                    <a:pt x="1673" y="1725"/>
                    <a:pt x="1439" y="1576"/>
                  </a:cubicBezTo>
                  <a:lnTo>
                    <a:pt x="992" y="1239"/>
                  </a:lnTo>
                  <a:lnTo>
                    <a:pt x="3090" y="1239"/>
                  </a:lnTo>
                  <a:cubicBezTo>
                    <a:pt x="3412" y="1239"/>
                    <a:pt x="3412" y="758"/>
                    <a:pt x="3090" y="758"/>
                  </a:cubicBezTo>
                  <a:lnTo>
                    <a:pt x="3090" y="762"/>
                  </a:lnTo>
                  <a:lnTo>
                    <a:pt x="992" y="762"/>
                  </a:lnTo>
                  <a:lnTo>
                    <a:pt x="1439" y="426"/>
                  </a:lnTo>
                  <a:cubicBezTo>
                    <a:pt x="1621" y="263"/>
                    <a:pt x="1478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3" name="Google Shape;14181;p90">
              <a:extLst>
                <a:ext uri="{FF2B5EF4-FFF2-40B4-BE49-F238E27FC236}">
                  <a16:creationId xmlns:a16="http://schemas.microsoft.com/office/drawing/2014/main" id="{6DA4DC19-3B4F-446C-BCAE-308438363C20}"/>
                </a:ext>
              </a:extLst>
            </p:cNvPr>
            <p:cNvSpPr/>
            <p:nvPr/>
          </p:nvSpPr>
          <p:spPr>
            <a:xfrm>
              <a:off x="5543961" y="3160128"/>
              <a:ext cx="89357" cy="53294"/>
            </a:xfrm>
            <a:custGeom>
              <a:avLst/>
              <a:gdLst/>
              <a:ahLst/>
              <a:cxnLst/>
              <a:rect l="l" t="t" r="r" b="b"/>
              <a:pathLst>
                <a:path w="3407" h="2032" extrusionOk="0">
                  <a:moveTo>
                    <a:pt x="2126" y="0"/>
                  </a:moveTo>
                  <a:cubicBezTo>
                    <a:pt x="1931" y="0"/>
                    <a:pt x="1790" y="263"/>
                    <a:pt x="1968" y="426"/>
                  </a:cubicBezTo>
                  <a:lnTo>
                    <a:pt x="2420" y="762"/>
                  </a:lnTo>
                  <a:lnTo>
                    <a:pt x="322" y="762"/>
                  </a:lnTo>
                  <a:cubicBezTo>
                    <a:pt x="0" y="762"/>
                    <a:pt x="0" y="1244"/>
                    <a:pt x="322" y="1244"/>
                  </a:cubicBezTo>
                  <a:lnTo>
                    <a:pt x="2420" y="1244"/>
                  </a:lnTo>
                  <a:lnTo>
                    <a:pt x="1968" y="1580"/>
                  </a:lnTo>
                  <a:cubicBezTo>
                    <a:pt x="1734" y="1726"/>
                    <a:pt x="1892" y="2032"/>
                    <a:pt x="2097" y="2032"/>
                  </a:cubicBezTo>
                  <a:cubicBezTo>
                    <a:pt x="2149" y="2032"/>
                    <a:pt x="2204" y="2012"/>
                    <a:pt x="2257" y="1965"/>
                  </a:cubicBezTo>
                  <a:lnTo>
                    <a:pt x="3282" y="1195"/>
                  </a:lnTo>
                  <a:cubicBezTo>
                    <a:pt x="3407" y="1099"/>
                    <a:pt x="3407" y="907"/>
                    <a:pt x="3282" y="811"/>
                  </a:cubicBezTo>
                  <a:lnTo>
                    <a:pt x="2257" y="41"/>
                  </a:lnTo>
                  <a:cubicBezTo>
                    <a:pt x="2212" y="12"/>
                    <a:pt x="2168" y="0"/>
                    <a:pt x="21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84" name="Google Shape;14182;p90">
            <a:extLst>
              <a:ext uri="{FF2B5EF4-FFF2-40B4-BE49-F238E27FC236}">
                <a16:creationId xmlns:a16="http://schemas.microsoft.com/office/drawing/2014/main" id="{BE7DE0B2-13E7-47B5-9439-5729F705FF66}"/>
              </a:ext>
            </a:extLst>
          </p:cNvPr>
          <p:cNvGrpSpPr/>
          <p:nvPr/>
        </p:nvGrpSpPr>
        <p:grpSpPr>
          <a:xfrm>
            <a:off x="6520636" y="2994365"/>
            <a:ext cx="519829" cy="450868"/>
            <a:chOff x="4890477" y="2430348"/>
            <a:chExt cx="389872" cy="338151"/>
          </a:xfrm>
        </p:grpSpPr>
        <p:sp>
          <p:nvSpPr>
            <p:cNvPr id="1885" name="Google Shape;14183;p90">
              <a:extLst>
                <a:ext uri="{FF2B5EF4-FFF2-40B4-BE49-F238E27FC236}">
                  <a16:creationId xmlns:a16="http://schemas.microsoft.com/office/drawing/2014/main" id="{E4E4872D-A45D-433D-9E00-87797C13AD5E}"/>
                </a:ext>
              </a:extLst>
            </p:cNvPr>
            <p:cNvSpPr/>
            <p:nvPr/>
          </p:nvSpPr>
          <p:spPr>
            <a:xfrm>
              <a:off x="4977054" y="2472521"/>
              <a:ext cx="48364" cy="42305"/>
            </a:xfrm>
            <a:custGeom>
              <a:avLst/>
              <a:gdLst/>
              <a:ahLst/>
              <a:cxnLst/>
              <a:rect l="l" t="t" r="r" b="b"/>
              <a:pathLst>
                <a:path w="1844" h="1613" extrusionOk="0">
                  <a:moveTo>
                    <a:pt x="920" y="0"/>
                  </a:moveTo>
                  <a:cubicBezTo>
                    <a:pt x="415" y="0"/>
                    <a:pt x="1" y="361"/>
                    <a:pt x="1" y="808"/>
                  </a:cubicBezTo>
                  <a:cubicBezTo>
                    <a:pt x="1" y="1251"/>
                    <a:pt x="415" y="1612"/>
                    <a:pt x="920" y="1612"/>
                  </a:cubicBezTo>
                  <a:cubicBezTo>
                    <a:pt x="1430" y="1612"/>
                    <a:pt x="1844" y="1251"/>
                    <a:pt x="1844" y="808"/>
                  </a:cubicBezTo>
                  <a:cubicBezTo>
                    <a:pt x="1844" y="361"/>
                    <a:pt x="1430" y="0"/>
                    <a:pt x="920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6" name="Google Shape;14184;p90">
              <a:extLst>
                <a:ext uri="{FF2B5EF4-FFF2-40B4-BE49-F238E27FC236}">
                  <a16:creationId xmlns:a16="http://schemas.microsoft.com/office/drawing/2014/main" id="{88CE3DE7-F697-4AA8-A7E1-E8AC3643BCAA}"/>
                </a:ext>
              </a:extLst>
            </p:cNvPr>
            <p:cNvSpPr/>
            <p:nvPr/>
          </p:nvSpPr>
          <p:spPr>
            <a:xfrm>
              <a:off x="4977054" y="2472521"/>
              <a:ext cx="33230" cy="42305"/>
            </a:xfrm>
            <a:custGeom>
              <a:avLst/>
              <a:gdLst/>
              <a:ahLst/>
              <a:cxnLst/>
              <a:rect l="l" t="t" r="r" b="b"/>
              <a:pathLst>
                <a:path w="1267" h="1613" extrusionOk="0">
                  <a:moveTo>
                    <a:pt x="920" y="0"/>
                  </a:moveTo>
                  <a:cubicBezTo>
                    <a:pt x="415" y="0"/>
                    <a:pt x="1" y="361"/>
                    <a:pt x="1" y="808"/>
                  </a:cubicBezTo>
                  <a:cubicBezTo>
                    <a:pt x="1" y="1251"/>
                    <a:pt x="415" y="1612"/>
                    <a:pt x="920" y="1612"/>
                  </a:cubicBezTo>
                  <a:cubicBezTo>
                    <a:pt x="1040" y="1612"/>
                    <a:pt x="1156" y="1593"/>
                    <a:pt x="1266" y="1554"/>
                  </a:cubicBezTo>
                  <a:cubicBezTo>
                    <a:pt x="934" y="1434"/>
                    <a:pt x="694" y="1145"/>
                    <a:pt x="694" y="808"/>
                  </a:cubicBezTo>
                  <a:cubicBezTo>
                    <a:pt x="694" y="472"/>
                    <a:pt x="934" y="183"/>
                    <a:pt x="1266" y="63"/>
                  </a:cubicBezTo>
                  <a:cubicBezTo>
                    <a:pt x="1156" y="24"/>
                    <a:pt x="1040" y="0"/>
                    <a:pt x="920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7" name="Google Shape;14185;p90">
              <a:extLst>
                <a:ext uri="{FF2B5EF4-FFF2-40B4-BE49-F238E27FC236}">
                  <a16:creationId xmlns:a16="http://schemas.microsoft.com/office/drawing/2014/main" id="{4EC1E6F0-9E09-4DFD-88F0-EA99601D1B39}"/>
                </a:ext>
              </a:extLst>
            </p:cNvPr>
            <p:cNvSpPr/>
            <p:nvPr/>
          </p:nvSpPr>
          <p:spPr>
            <a:xfrm>
              <a:off x="4959009" y="2496729"/>
              <a:ext cx="84453" cy="84453"/>
            </a:xfrm>
            <a:custGeom>
              <a:avLst/>
              <a:gdLst/>
              <a:ahLst/>
              <a:cxnLst/>
              <a:rect l="l" t="t" r="r" b="b"/>
              <a:pathLst>
                <a:path w="3220" h="3220" extrusionOk="0">
                  <a:moveTo>
                    <a:pt x="1608" y="1"/>
                  </a:moveTo>
                  <a:cubicBezTo>
                    <a:pt x="718" y="1"/>
                    <a:pt x="1" y="723"/>
                    <a:pt x="1" y="1608"/>
                  </a:cubicBezTo>
                  <a:cubicBezTo>
                    <a:pt x="1" y="2498"/>
                    <a:pt x="718" y="3220"/>
                    <a:pt x="1608" y="3220"/>
                  </a:cubicBezTo>
                  <a:cubicBezTo>
                    <a:pt x="2498" y="3220"/>
                    <a:pt x="3220" y="2498"/>
                    <a:pt x="3220" y="1608"/>
                  </a:cubicBezTo>
                  <a:cubicBezTo>
                    <a:pt x="3220" y="723"/>
                    <a:pt x="2498" y="1"/>
                    <a:pt x="1608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8" name="Google Shape;14186;p90">
              <a:extLst>
                <a:ext uri="{FF2B5EF4-FFF2-40B4-BE49-F238E27FC236}">
                  <a16:creationId xmlns:a16="http://schemas.microsoft.com/office/drawing/2014/main" id="{0BFA8363-122A-4055-8F21-80C0F35F2AF2}"/>
                </a:ext>
              </a:extLst>
            </p:cNvPr>
            <p:cNvSpPr/>
            <p:nvPr/>
          </p:nvSpPr>
          <p:spPr>
            <a:xfrm>
              <a:off x="4974588" y="2496729"/>
              <a:ext cx="70657" cy="76007"/>
            </a:xfrm>
            <a:custGeom>
              <a:avLst/>
              <a:gdLst/>
              <a:ahLst/>
              <a:cxnLst/>
              <a:rect l="l" t="t" r="r" b="b"/>
              <a:pathLst>
                <a:path w="2694" h="2898" extrusionOk="0">
                  <a:moveTo>
                    <a:pt x="1023" y="1"/>
                  </a:moveTo>
                  <a:cubicBezTo>
                    <a:pt x="252" y="1"/>
                    <a:pt x="0" y="1060"/>
                    <a:pt x="691" y="1396"/>
                  </a:cubicBezTo>
                  <a:cubicBezTo>
                    <a:pt x="711" y="1406"/>
                    <a:pt x="730" y="1416"/>
                    <a:pt x="749" y="1425"/>
                  </a:cubicBezTo>
                  <a:lnTo>
                    <a:pt x="1553" y="2878"/>
                  </a:lnTo>
                  <a:cubicBezTo>
                    <a:pt x="1553" y="2878"/>
                    <a:pt x="1764" y="2893"/>
                    <a:pt x="1981" y="2898"/>
                  </a:cubicBezTo>
                  <a:cubicBezTo>
                    <a:pt x="2452" y="2546"/>
                    <a:pt x="2693" y="1969"/>
                    <a:pt x="2611" y="1387"/>
                  </a:cubicBezTo>
                  <a:cubicBezTo>
                    <a:pt x="2520" y="723"/>
                    <a:pt x="2024" y="189"/>
                    <a:pt x="1375" y="39"/>
                  </a:cubicBezTo>
                  <a:cubicBezTo>
                    <a:pt x="1259" y="15"/>
                    <a:pt x="1144" y="1"/>
                    <a:pt x="1028" y="1"/>
                  </a:cubicBezTo>
                  <a:cubicBezTo>
                    <a:pt x="1026" y="1"/>
                    <a:pt x="1025" y="1"/>
                    <a:pt x="102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9" name="Google Shape;14187;p90">
              <a:extLst>
                <a:ext uri="{FF2B5EF4-FFF2-40B4-BE49-F238E27FC236}">
                  <a16:creationId xmlns:a16="http://schemas.microsoft.com/office/drawing/2014/main" id="{4E140E32-E775-41A0-911C-8DB7538B309B}"/>
                </a:ext>
              </a:extLst>
            </p:cNvPr>
            <p:cNvSpPr/>
            <p:nvPr/>
          </p:nvSpPr>
          <p:spPr>
            <a:xfrm>
              <a:off x="5079656" y="2436406"/>
              <a:ext cx="180996" cy="176721"/>
            </a:xfrm>
            <a:custGeom>
              <a:avLst/>
              <a:gdLst/>
              <a:ahLst/>
              <a:cxnLst/>
              <a:rect l="l" t="t" r="r" b="b"/>
              <a:pathLst>
                <a:path w="6901" h="6738" extrusionOk="0">
                  <a:moveTo>
                    <a:pt x="689" y="1"/>
                  </a:moveTo>
                  <a:cubicBezTo>
                    <a:pt x="309" y="1"/>
                    <a:pt x="1" y="309"/>
                    <a:pt x="1" y="689"/>
                  </a:cubicBezTo>
                  <a:lnTo>
                    <a:pt x="1" y="4370"/>
                  </a:lnTo>
                  <a:cubicBezTo>
                    <a:pt x="1" y="4750"/>
                    <a:pt x="309" y="5063"/>
                    <a:pt x="689" y="5063"/>
                  </a:cubicBezTo>
                  <a:lnTo>
                    <a:pt x="1382" y="5063"/>
                  </a:lnTo>
                  <a:lnTo>
                    <a:pt x="997" y="6593"/>
                  </a:lnTo>
                  <a:cubicBezTo>
                    <a:pt x="975" y="6672"/>
                    <a:pt x="1037" y="6738"/>
                    <a:pt x="1106" y="6738"/>
                  </a:cubicBezTo>
                  <a:cubicBezTo>
                    <a:pt x="1129" y="6738"/>
                    <a:pt x="1153" y="6730"/>
                    <a:pt x="1175" y="6713"/>
                  </a:cubicBezTo>
                  <a:lnTo>
                    <a:pt x="3451" y="5063"/>
                  </a:lnTo>
                  <a:lnTo>
                    <a:pt x="6213" y="5063"/>
                  </a:lnTo>
                  <a:cubicBezTo>
                    <a:pt x="6593" y="5063"/>
                    <a:pt x="6901" y="4750"/>
                    <a:pt x="6901" y="4370"/>
                  </a:cubicBezTo>
                  <a:lnTo>
                    <a:pt x="6901" y="689"/>
                  </a:lnTo>
                  <a:cubicBezTo>
                    <a:pt x="6901" y="309"/>
                    <a:pt x="6593" y="1"/>
                    <a:pt x="6213" y="1"/>
                  </a:cubicBez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0" name="Google Shape;14188;p90">
              <a:extLst>
                <a:ext uri="{FF2B5EF4-FFF2-40B4-BE49-F238E27FC236}">
                  <a16:creationId xmlns:a16="http://schemas.microsoft.com/office/drawing/2014/main" id="{938C8A27-FB63-49FB-9B2A-F98D408B263C}"/>
                </a:ext>
              </a:extLst>
            </p:cNvPr>
            <p:cNvSpPr/>
            <p:nvPr/>
          </p:nvSpPr>
          <p:spPr>
            <a:xfrm>
              <a:off x="4946761" y="2578769"/>
              <a:ext cx="108687" cy="84584"/>
            </a:xfrm>
            <a:custGeom>
              <a:avLst/>
              <a:gdLst/>
              <a:ahLst/>
              <a:cxnLst/>
              <a:rect l="l" t="t" r="r" b="b"/>
              <a:pathLst>
                <a:path w="4144" h="3225" extrusionOk="0">
                  <a:moveTo>
                    <a:pt x="1382" y="1"/>
                  </a:moveTo>
                  <a:lnTo>
                    <a:pt x="1382" y="693"/>
                  </a:lnTo>
                  <a:cubicBezTo>
                    <a:pt x="1382" y="867"/>
                    <a:pt x="1286" y="1025"/>
                    <a:pt x="1132" y="1102"/>
                  </a:cubicBezTo>
                  <a:lnTo>
                    <a:pt x="386" y="1478"/>
                  </a:lnTo>
                  <a:cubicBezTo>
                    <a:pt x="150" y="1593"/>
                    <a:pt x="6" y="1834"/>
                    <a:pt x="1" y="2094"/>
                  </a:cubicBezTo>
                  <a:lnTo>
                    <a:pt x="1" y="3224"/>
                  </a:lnTo>
                  <a:lnTo>
                    <a:pt x="4144" y="3224"/>
                  </a:lnTo>
                  <a:lnTo>
                    <a:pt x="4144" y="2094"/>
                  </a:lnTo>
                  <a:cubicBezTo>
                    <a:pt x="4144" y="1834"/>
                    <a:pt x="3999" y="1593"/>
                    <a:pt x="3769" y="1478"/>
                  </a:cubicBezTo>
                  <a:lnTo>
                    <a:pt x="3023" y="1102"/>
                  </a:lnTo>
                  <a:cubicBezTo>
                    <a:pt x="2864" y="1025"/>
                    <a:pt x="2768" y="867"/>
                    <a:pt x="2768" y="693"/>
                  </a:cubicBezTo>
                  <a:lnTo>
                    <a:pt x="276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1" name="Google Shape;14189;p90">
              <a:extLst>
                <a:ext uri="{FF2B5EF4-FFF2-40B4-BE49-F238E27FC236}">
                  <a16:creationId xmlns:a16="http://schemas.microsoft.com/office/drawing/2014/main" id="{DD11080E-FC3F-46FA-809B-06323442B353}"/>
                </a:ext>
              </a:extLst>
            </p:cNvPr>
            <p:cNvSpPr/>
            <p:nvPr/>
          </p:nvSpPr>
          <p:spPr>
            <a:xfrm>
              <a:off x="4946892" y="2610452"/>
              <a:ext cx="108687" cy="91508"/>
            </a:xfrm>
            <a:custGeom>
              <a:avLst/>
              <a:gdLst/>
              <a:ahLst/>
              <a:cxnLst/>
              <a:rect l="l" t="t" r="r" b="b"/>
              <a:pathLst>
                <a:path w="4144" h="3489" extrusionOk="0">
                  <a:moveTo>
                    <a:pt x="915" y="0"/>
                  </a:moveTo>
                  <a:lnTo>
                    <a:pt x="381" y="270"/>
                  </a:lnTo>
                  <a:cubicBezTo>
                    <a:pt x="150" y="385"/>
                    <a:pt x="1" y="621"/>
                    <a:pt x="1" y="886"/>
                  </a:cubicBezTo>
                  <a:lnTo>
                    <a:pt x="1" y="2796"/>
                  </a:lnTo>
                  <a:cubicBezTo>
                    <a:pt x="1" y="3176"/>
                    <a:pt x="309" y="3489"/>
                    <a:pt x="694" y="3489"/>
                  </a:cubicBezTo>
                  <a:lnTo>
                    <a:pt x="4144" y="3489"/>
                  </a:lnTo>
                  <a:lnTo>
                    <a:pt x="4144" y="886"/>
                  </a:lnTo>
                  <a:cubicBezTo>
                    <a:pt x="4144" y="621"/>
                    <a:pt x="3994" y="385"/>
                    <a:pt x="3764" y="270"/>
                  </a:cubicBezTo>
                  <a:lnTo>
                    <a:pt x="3229" y="0"/>
                  </a:lnTo>
                  <a:cubicBezTo>
                    <a:pt x="2763" y="34"/>
                    <a:pt x="2561" y="496"/>
                    <a:pt x="2070" y="496"/>
                  </a:cubicBezTo>
                  <a:cubicBezTo>
                    <a:pt x="1584" y="496"/>
                    <a:pt x="1382" y="34"/>
                    <a:pt x="915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2" name="Google Shape;14190;p90">
              <a:extLst>
                <a:ext uri="{FF2B5EF4-FFF2-40B4-BE49-F238E27FC236}">
                  <a16:creationId xmlns:a16="http://schemas.microsoft.com/office/drawing/2014/main" id="{B3B5BA59-D309-4319-9A09-3FB5B4E6F1CC}"/>
                </a:ext>
              </a:extLst>
            </p:cNvPr>
            <p:cNvSpPr/>
            <p:nvPr/>
          </p:nvSpPr>
          <p:spPr>
            <a:xfrm>
              <a:off x="4946892" y="2622700"/>
              <a:ext cx="54422" cy="79128"/>
            </a:xfrm>
            <a:custGeom>
              <a:avLst/>
              <a:gdLst/>
              <a:ahLst/>
              <a:cxnLst/>
              <a:rect l="l" t="t" r="r" b="b"/>
              <a:pathLst>
                <a:path w="2075" h="3017" extrusionOk="0">
                  <a:moveTo>
                    <a:pt x="140" y="0"/>
                  </a:moveTo>
                  <a:cubicBezTo>
                    <a:pt x="49" y="120"/>
                    <a:pt x="1" y="265"/>
                    <a:pt x="1" y="414"/>
                  </a:cubicBezTo>
                  <a:lnTo>
                    <a:pt x="1" y="2324"/>
                  </a:lnTo>
                  <a:cubicBezTo>
                    <a:pt x="1" y="2709"/>
                    <a:pt x="309" y="3017"/>
                    <a:pt x="694" y="3017"/>
                  </a:cubicBezTo>
                  <a:lnTo>
                    <a:pt x="2075" y="3017"/>
                  </a:lnTo>
                  <a:lnTo>
                    <a:pt x="2075" y="2098"/>
                  </a:lnTo>
                  <a:lnTo>
                    <a:pt x="1156" y="2098"/>
                  </a:lnTo>
                  <a:cubicBezTo>
                    <a:pt x="1026" y="2098"/>
                    <a:pt x="925" y="1997"/>
                    <a:pt x="920" y="1872"/>
                  </a:cubicBezTo>
                  <a:lnTo>
                    <a:pt x="920" y="847"/>
                  </a:lnTo>
                  <a:cubicBezTo>
                    <a:pt x="920" y="707"/>
                    <a:pt x="857" y="573"/>
                    <a:pt x="751" y="486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3" name="Google Shape;14191;p90">
              <a:extLst>
                <a:ext uri="{FF2B5EF4-FFF2-40B4-BE49-F238E27FC236}">
                  <a16:creationId xmlns:a16="http://schemas.microsoft.com/office/drawing/2014/main" id="{0CD43CDD-8B97-4511-AE1E-9D6BAEB4AFB6}"/>
                </a:ext>
              </a:extLst>
            </p:cNvPr>
            <p:cNvSpPr/>
            <p:nvPr/>
          </p:nvSpPr>
          <p:spPr>
            <a:xfrm>
              <a:off x="4965330" y="2533946"/>
              <a:ext cx="72073" cy="59353"/>
            </a:xfrm>
            <a:custGeom>
              <a:avLst/>
              <a:gdLst/>
              <a:ahLst/>
              <a:cxnLst/>
              <a:rect l="l" t="t" r="r" b="b"/>
              <a:pathLst>
                <a:path w="2748" h="2263" extrusionOk="0">
                  <a:moveTo>
                    <a:pt x="1051" y="0"/>
                  </a:moveTo>
                  <a:cubicBezTo>
                    <a:pt x="964" y="0"/>
                    <a:pt x="883" y="51"/>
                    <a:pt x="842" y="131"/>
                  </a:cubicBezTo>
                  <a:cubicBezTo>
                    <a:pt x="770" y="290"/>
                    <a:pt x="659" y="430"/>
                    <a:pt x="530" y="545"/>
                  </a:cubicBezTo>
                  <a:cubicBezTo>
                    <a:pt x="477" y="593"/>
                    <a:pt x="424" y="632"/>
                    <a:pt x="371" y="675"/>
                  </a:cubicBezTo>
                  <a:cubicBezTo>
                    <a:pt x="92" y="863"/>
                    <a:pt x="0" y="1233"/>
                    <a:pt x="149" y="1532"/>
                  </a:cubicBezTo>
                  <a:cubicBezTo>
                    <a:pt x="390" y="1979"/>
                    <a:pt x="857" y="2263"/>
                    <a:pt x="1367" y="2263"/>
                  </a:cubicBezTo>
                  <a:cubicBezTo>
                    <a:pt x="2089" y="2263"/>
                    <a:pt x="2690" y="1705"/>
                    <a:pt x="2743" y="988"/>
                  </a:cubicBezTo>
                  <a:cubicBezTo>
                    <a:pt x="2748" y="920"/>
                    <a:pt x="2719" y="853"/>
                    <a:pt x="2666" y="810"/>
                  </a:cubicBezTo>
                  <a:cubicBezTo>
                    <a:pt x="2214" y="425"/>
                    <a:pt x="1680" y="151"/>
                    <a:pt x="1102" y="6"/>
                  </a:cubicBezTo>
                  <a:cubicBezTo>
                    <a:pt x="1085" y="2"/>
                    <a:pt x="1068" y="0"/>
                    <a:pt x="105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4" name="Google Shape;14192;p90">
              <a:extLst>
                <a:ext uri="{FF2B5EF4-FFF2-40B4-BE49-F238E27FC236}">
                  <a16:creationId xmlns:a16="http://schemas.microsoft.com/office/drawing/2014/main" id="{8994CEF2-5C21-40D4-8D60-DFA9FD408612}"/>
                </a:ext>
              </a:extLst>
            </p:cNvPr>
            <p:cNvSpPr/>
            <p:nvPr/>
          </p:nvSpPr>
          <p:spPr>
            <a:xfrm>
              <a:off x="4965330" y="2533946"/>
              <a:ext cx="72073" cy="58723"/>
            </a:xfrm>
            <a:custGeom>
              <a:avLst/>
              <a:gdLst/>
              <a:ahLst/>
              <a:cxnLst/>
              <a:rect l="l" t="t" r="r" b="b"/>
              <a:pathLst>
                <a:path w="2748" h="2239" extrusionOk="0">
                  <a:moveTo>
                    <a:pt x="1051" y="0"/>
                  </a:moveTo>
                  <a:cubicBezTo>
                    <a:pt x="964" y="0"/>
                    <a:pt x="883" y="51"/>
                    <a:pt x="842" y="131"/>
                  </a:cubicBezTo>
                  <a:cubicBezTo>
                    <a:pt x="789" y="242"/>
                    <a:pt x="717" y="348"/>
                    <a:pt x="635" y="439"/>
                  </a:cubicBezTo>
                  <a:cubicBezTo>
                    <a:pt x="602" y="478"/>
                    <a:pt x="563" y="511"/>
                    <a:pt x="530" y="545"/>
                  </a:cubicBezTo>
                  <a:cubicBezTo>
                    <a:pt x="481" y="588"/>
                    <a:pt x="428" y="627"/>
                    <a:pt x="376" y="665"/>
                  </a:cubicBezTo>
                  <a:cubicBezTo>
                    <a:pt x="44" y="877"/>
                    <a:pt x="0" y="1301"/>
                    <a:pt x="202" y="1613"/>
                  </a:cubicBezTo>
                  <a:cubicBezTo>
                    <a:pt x="414" y="1950"/>
                    <a:pt x="765" y="2181"/>
                    <a:pt x="1160" y="2239"/>
                  </a:cubicBezTo>
                  <a:cubicBezTo>
                    <a:pt x="881" y="2051"/>
                    <a:pt x="679" y="1801"/>
                    <a:pt x="679" y="1339"/>
                  </a:cubicBezTo>
                  <a:lnTo>
                    <a:pt x="679" y="1156"/>
                  </a:lnTo>
                  <a:cubicBezTo>
                    <a:pt x="727" y="1118"/>
                    <a:pt x="780" y="1079"/>
                    <a:pt x="833" y="1031"/>
                  </a:cubicBezTo>
                  <a:cubicBezTo>
                    <a:pt x="963" y="920"/>
                    <a:pt x="1073" y="791"/>
                    <a:pt x="1165" y="646"/>
                  </a:cubicBezTo>
                  <a:cubicBezTo>
                    <a:pt x="1603" y="781"/>
                    <a:pt x="2012" y="1007"/>
                    <a:pt x="2363" y="1305"/>
                  </a:cubicBezTo>
                  <a:cubicBezTo>
                    <a:pt x="2406" y="1344"/>
                    <a:pt x="2469" y="1397"/>
                    <a:pt x="2599" y="1517"/>
                  </a:cubicBezTo>
                  <a:cubicBezTo>
                    <a:pt x="2676" y="1387"/>
                    <a:pt x="2733" y="1137"/>
                    <a:pt x="2748" y="993"/>
                  </a:cubicBezTo>
                  <a:cubicBezTo>
                    <a:pt x="2748" y="920"/>
                    <a:pt x="2719" y="853"/>
                    <a:pt x="2666" y="805"/>
                  </a:cubicBezTo>
                  <a:cubicBezTo>
                    <a:pt x="2214" y="425"/>
                    <a:pt x="1680" y="151"/>
                    <a:pt x="1102" y="6"/>
                  </a:cubicBezTo>
                  <a:cubicBezTo>
                    <a:pt x="1085" y="2"/>
                    <a:pt x="1068" y="0"/>
                    <a:pt x="1051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5" name="Google Shape;14193;p90">
              <a:extLst>
                <a:ext uri="{FF2B5EF4-FFF2-40B4-BE49-F238E27FC236}">
                  <a16:creationId xmlns:a16="http://schemas.microsoft.com/office/drawing/2014/main" id="{4A7FDB4B-83D1-48E6-915F-FB6C9DA79467}"/>
                </a:ext>
              </a:extLst>
            </p:cNvPr>
            <p:cNvSpPr/>
            <p:nvPr/>
          </p:nvSpPr>
          <p:spPr>
            <a:xfrm>
              <a:off x="4995229" y="2641479"/>
              <a:ext cx="84453" cy="60481"/>
            </a:xfrm>
            <a:custGeom>
              <a:avLst/>
              <a:gdLst/>
              <a:ahLst/>
              <a:cxnLst/>
              <a:rect l="l" t="t" r="r" b="b"/>
              <a:pathLst>
                <a:path w="3220" h="2306" extrusionOk="0">
                  <a:moveTo>
                    <a:pt x="227" y="1"/>
                  </a:moveTo>
                  <a:cubicBezTo>
                    <a:pt x="102" y="1"/>
                    <a:pt x="1" y="107"/>
                    <a:pt x="1" y="232"/>
                  </a:cubicBezTo>
                  <a:lnTo>
                    <a:pt x="1" y="2075"/>
                  </a:lnTo>
                  <a:cubicBezTo>
                    <a:pt x="1" y="2200"/>
                    <a:pt x="102" y="2306"/>
                    <a:pt x="227" y="2306"/>
                  </a:cubicBezTo>
                  <a:lnTo>
                    <a:pt x="2989" y="2306"/>
                  </a:lnTo>
                  <a:cubicBezTo>
                    <a:pt x="3119" y="2306"/>
                    <a:pt x="3220" y="2200"/>
                    <a:pt x="3220" y="2075"/>
                  </a:cubicBezTo>
                  <a:lnTo>
                    <a:pt x="3220" y="232"/>
                  </a:lnTo>
                  <a:cubicBezTo>
                    <a:pt x="3220" y="107"/>
                    <a:pt x="3119" y="1"/>
                    <a:pt x="2989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6" name="Google Shape;14194;p90">
              <a:extLst>
                <a:ext uri="{FF2B5EF4-FFF2-40B4-BE49-F238E27FC236}">
                  <a16:creationId xmlns:a16="http://schemas.microsoft.com/office/drawing/2014/main" id="{4B146C8D-B9B9-4E66-9D34-2C00078D63CE}"/>
                </a:ext>
              </a:extLst>
            </p:cNvPr>
            <p:cNvSpPr/>
            <p:nvPr/>
          </p:nvSpPr>
          <p:spPr>
            <a:xfrm>
              <a:off x="4910672" y="2701933"/>
              <a:ext cx="349980" cy="24129"/>
            </a:xfrm>
            <a:custGeom>
              <a:avLst/>
              <a:gdLst/>
              <a:ahLst/>
              <a:cxnLst/>
              <a:rect l="l" t="t" r="r" b="b"/>
              <a:pathLst>
                <a:path w="13344" h="920" extrusionOk="0">
                  <a:moveTo>
                    <a:pt x="1" y="1"/>
                  </a:moveTo>
                  <a:lnTo>
                    <a:pt x="1" y="920"/>
                  </a:lnTo>
                  <a:lnTo>
                    <a:pt x="13344" y="920"/>
                  </a:lnTo>
                  <a:lnTo>
                    <a:pt x="13344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7" name="Google Shape;14195;p90">
              <a:extLst>
                <a:ext uri="{FF2B5EF4-FFF2-40B4-BE49-F238E27FC236}">
                  <a16:creationId xmlns:a16="http://schemas.microsoft.com/office/drawing/2014/main" id="{9A83EBF7-34E0-4278-B29A-09E37FECE9FD}"/>
                </a:ext>
              </a:extLst>
            </p:cNvPr>
            <p:cNvSpPr/>
            <p:nvPr/>
          </p:nvSpPr>
          <p:spPr>
            <a:xfrm>
              <a:off x="4890477" y="2466699"/>
              <a:ext cx="389872" cy="301800"/>
            </a:xfrm>
            <a:custGeom>
              <a:avLst/>
              <a:gdLst/>
              <a:ahLst/>
              <a:cxnLst/>
              <a:rect l="l" t="t" r="r" b="b"/>
              <a:pathLst>
                <a:path w="14865" h="11507" extrusionOk="0">
                  <a:moveTo>
                    <a:pt x="4216" y="429"/>
                  </a:moveTo>
                  <a:cubicBezTo>
                    <a:pt x="4606" y="429"/>
                    <a:pt x="4923" y="694"/>
                    <a:pt x="4923" y="1021"/>
                  </a:cubicBezTo>
                  <a:lnTo>
                    <a:pt x="4923" y="1064"/>
                  </a:lnTo>
                  <a:cubicBezTo>
                    <a:pt x="4700" y="970"/>
                    <a:pt x="4460" y="923"/>
                    <a:pt x="4221" y="923"/>
                  </a:cubicBezTo>
                  <a:cubicBezTo>
                    <a:pt x="3981" y="923"/>
                    <a:pt x="3742" y="970"/>
                    <a:pt x="3518" y="1064"/>
                  </a:cubicBezTo>
                  <a:cubicBezTo>
                    <a:pt x="3513" y="1050"/>
                    <a:pt x="3513" y="1035"/>
                    <a:pt x="3513" y="1021"/>
                  </a:cubicBezTo>
                  <a:cubicBezTo>
                    <a:pt x="3513" y="698"/>
                    <a:pt x="3826" y="429"/>
                    <a:pt x="4216" y="429"/>
                  </a:cubicBezTo>
                  <a:close/>
                  <a:moveTo>
                    <a:pt x="4223" y="1348"/>
                  </a:moveTo>
                  <a:cubicBezTo>
                    <a:pt x="5159" y="1348"/>
                    <a:pt x="5848" y="2269"/>
                    <a:pt x="5544" y="3186"/>
                  </a:cubicBezTo>
                  <a:cubicBezTo>
                    <a:pt x="4933" y="2565"/>
                    <a:pt x="3855" y="2320"/>
                    <a:pt x="3797" y="2310"/>
                  </a:cubicBezTo>
                  <a:cubicBezTo>
                    <a:pt x="3779" y="2305"/>
                    <a:pt x="3760" y="2302"/>
                    <a:pt x="3742" y="2302"/>
                  </a:cubicBezTo>
                  <a:cubicBezTo>
                    <a:pt x="3697" y="2302"/>
                    <a:pt x="3652" y="2318"/>
                    <a:pt x="3615" y="2349"/>
                  </a:cubicBezTo>
                  <a:cubicBezTo>
                    <a:pt x="3562" y="2392"/>
                    <a:pt x="3533" y="2455"/>
                    <a:pt x="3538" y="2517"/>
                  </a:cubicBezTo>
                  <a:cubicBezTo>
                    <a:pt x="3518" y="2638"/>
                    <a:pt x="3461" y="2748"/>
                    <a:pt x="3369" y="2830"/>
                  </a:cubicBezTo>
                  <a:cubicBezTo>
                    <a:pt x="3197" y="2984"/>
                    <a:pt x="3345" y="3210"/>
                    <a:pt x="3515" y="3210"/>
                  </a:cubicBezTo>
                  <a:cubicBezTo>
                    <a:pt x="3568" y="3210"/>
                    <a:pt x="3624" y="3187"/>
                    <a:pt x="3672" y="3133"/>
                  </a:cubicBezTo>
                  <a:cubicBezTo>
                    <a:pt x="3773" y="3032"/>
                    <a:pt x="3855" y="2917"/>
                    <a:pt x="3908" y="2787"/>
                  </a:cubicBezTo>
                  <a:cubicBezTo>
                    <a:pt x="4269" y="2893"/>
                    <a:pt x="5024" y="3167"/>
                    <a:pt x="5361" y="3643"/>
                  </a:cubicBezTo>
                  <a:cubicBezTo>
                    <a:pt x="5267" y="4203"/>
                    <a:pt x="4782" y="4611"/>
                    <a:pt x="4216" y="4611"/>
                  </a:cubicBezTo>
                  <a:cubicBezTo>
                    <a:pt x="4204" y="4611"/>
                    <a:pt x="4191" y="4611"/>
                    <a:pt x="4177" y="4610"/>
                  </a:cubicBezTo>
                  <a:cubicBezTo>
                    <a:pt x="3595" y="4591"/>
                    <a:pt x="3119" y="4148"/>
                    <a:pt x="3052" y="3571"/>
                  </a:cubicBezTo>
                  <a:lnTo>
                    <a:pt x="3056" y="3571"/>
                  </a:lnTo>
                  <a:cubicBezTo>
                    <a:pt x="3052" y="3537"/>
                    <a:pt x="3042" y="3509"/>
                    <a:pt x="3023" y="3480"/>
                  </a:cubicBezTo>
                  <a:cubicBezTo>
                    <a:pt x="2489" y="2609"/>
                    <a:pt x="3037" y="1473"/>
                    <a:pt x="4052" y="1358"/>
                  </a:cubicBezTo>
                  <a:cubicBezTo>
                    <a:pt x="4110" y="1351"/>
                    <a:pt x="4167" y="1348"/>
                    <a:pt x="4223" y="1348"/>
                  </a:cubicBezTo>
                  <a:close/>
                  <a:moveTo>
                    <a:pt x="4692" y="4966"/>
                  </a:moveTo>
                  <a:lnTo>
                    <a:pt x="4692" y="5197"/>
                  </a:lnTo>
                  <a:cubicBezTo>
                    <a:pt x="4692" y="5270"/>
                    <a:pt x="4712" y="5342"/>
                    <a:pt x="4745" y="5409"/>
                  </a:cubicBezTo>
                  <a:lnTo>
                    <a:pt x="4543" y="5602"/>
                  </a:lnTo>
                  <a:cubicBezTo>
                    <a:pt x="4452" y="5688"/>
                    <a:pt x="4334" y="5732"/>
                    <a:pt x="4216" y="5732"/>
                  </a:cubicBezTo>
                  <a:cubicBezTo>
                    <a:pt x="4098" y="5732"/>
                    <a:pt x="3980" y="5688"/>
                    <a:pt x="3889" y="5602"/>
                  </a:cubicBezTo>
                  <a:lnTo>
                    <a:pt x="3687" y="5409"/>
                  </a:lnTo>
                  <a:cubicBezTo>
                    <a:pt x="3720" y="5342"/>
                    <a:pt x="3740" y="5270"/>
                    <a:pt x="3740" y="5197"/>
                  </a:cubicBezTo>
                  <a:lnTo>
                    <a:pt x="3740" y="4966"/>
                  </a:lnTo>
                  <a:cubicBezTo>
                    <a:pt x="3894" y="5015"/>
                    <a:pt x="4052" y="5043"/>
                    <a:pt x="4216" y="5043"/>
                  </a:cubicBezTo>
                  <a:lnTo>
                    <a:pt x="4216" y="5039"/>
                  </a:lnTo>
                  <a:cubicBezTo>
                    <a:pt x="4380" y="5039"/>
                    <a:pt x="4538" y="5015"/>
                    <a:pt x="4692" y="4966"/>
                  </a:cubicBezTo>
                  <a:close/>
                  <a:moveTo>
                    <a:pt x="6983" y="6886"/>
                  </a:moveTo>
                  <a:cubicBezTo>
                    <a:pt x="6992" y="6886"/>
                    <a:pt x="7002" y="6891"/>
                    <a:pt x="7002" y="6901"/>
                  </a:cubicBezTo>
                  <a:lnTo>
                    <a:pt x="7002" y="8744"/>
                  </a:lnTo>
                  <a:cubicBezTo>
                    <a:pt x="7002" y="8753"/>
                    <a:pt x="6992" y="8758"/>
                    <a:pt x="6983" y="8758"/>
                  </a:cubicBezTo>
                  <a:lnTo>
                    <a:pt x="4216" y="8758"/>
                  </a:lnTo>
                  <a:cubicBezTo>
                    <a:pt x="4211" y="8758"/>
                    <a:pt x="4202" y="8753"/>
                    <a:pt x="4202" y="8744"/>
                  </a:cubicBezTo>
                  <a:lnTo>
                    <a:pt x="4202" y="6901"/>
                  </a:lnTo>
                  <a:cubicBezTo>
                    <a:pt x="4202" y="6891"/>
                    <a:pt x="4211" y="6886"/>
                    <a:pt x="4216" y="6886"/>
                  </a:cubicBezTo>
                  <a:close/>
                  <a:moveTo>
                    <a:pt x="5092" y="5674"/>
                  </a:moveTo>
                  <a:lnTo>
                    <a:pt x="5813" y="6035"/>
                  </a:lnTo>
                  <a:cubicBezTo>
                    <a:pt x="5977" y="6116"/>
                    <a:pt x="6078" y="6275"/>
                    <a:pt x="6078" y="6458"/>
                  </a:cubicBezTo>
                  <a:lnTo>
                    <a:pt x="4221" y="6458"/>
                  </a:lnTo>
                  <a:cubicBezTo>
                    <a:pt x="3971" y="6458"/>
                    <a:pt x="3773" y="6655"/>
                    <a:pt x="3773" y="6901"/>
                  </a:cubicBezTo>
                  <a:lnTo>
                    <a:pt x="3773" y="7839"/>
                  </a:lnTo>
                  <a:lnTo>
                    <a:pt x="3282" y="7839"/>
                  </a:lnTo>
                  <a:lnTo>
                    <a:pt x="3282" y="6954"/>
                  </a:lnTo>
                  <a:cubicBezTo>
                    <a:pt x="3275" y="6819"/>
                    <a:pt x="3171" y="6752"/>
                    <a:pt x="3066" y="6752"/>
                  </a:cubicBezTo>
                  <a:cubicBezTo>
                    <a:pt x="2961" y="6752"/>
                    <a:pt x="2857" y="6819"/>
                    <a:pt x="2849" y="6954"/>
                  </a:cubicBezTo>
                  <a:lnTo>
                    <a:pt x="2849" y="8056"/>
                  </a:lnTo>
                  <a:cubicBezTo>
                    <a:pt x="2849" y="8171"/>
                    <a:pt x="2946" y="8267"/>
                    <a:pt x="3066" y="8267"/>
                  </a:cubicBezTo>
                  <a:lnTo>
                    <a:pt x="3773" y="8267"/>
                  </a:lnTo>
                  <a:lnTo>
                    <a:pt x="3773" y="8744"/>
                  </a:lnTo>
                  <a:lnTo>
                    <a:pt x="3773" y="8758"/>
                  </a:lnTo>
                  <a:lnTo>
                    <a:pt x="2835" y="8758"/>
                  </a:lnTo>
                  <a:cubicBezTo>
                    <a:pt x="2832" y="8758"/>
                    <a:pt x="2829" y="8758"/>
                    <a:pt x="2826" y="8758"/>
                  </a:cubicBezTo>
                  <a:cubicBezTo>
                    <a:pt x="2566" y="8758"/>
                    <a:pt x="2359" y="8544"/>
                    <a:pt x="2359" y="8287"/>
                  </a:cubicBezTo>
                  <a:lnTo>
                    <a:pt x="2359" y="8282"/>
                  </a:lnTo>
                  <a:lnTo>
                    <a:pt x="2359" y="6463"/>
                  </a:lnTo>
                  <a:cubicBezTo>
                    <a:pt x="2354" y="6280"/>
                    <a:pt x="2460" y="6116"/>
                    <a:pt x="2618" y="6035"/>
                  </a:cubicBezTo>
                  <a:lnTo>
                    <a:pt x="3340" y="5674"/>
                  </a:lnTo>
                  <a:lnTo>
                    <a:pt x="3590" y="5914"/>
                  </a:lnTo>
                  <a:cubicBezTo>
                    <a:pt x="3766" y="6080"/>
                    <a:pt x="3991" y="6163"/>
                    <a:pt x="4216" y="6163"/>
                  </a:cubicBezTo>
                  <a:cubicBezTo>
                    <a:pt x="4441" y="6163"/>
                    <a:pt x="4666" y="6080"/>
                    <a:pt x="4842" y="5914"/>
                  </a:cubicBezTo>
                  <a:lnTo>
                    <a:pt x="5092" y="5674"/>
                  </a:lnTo>
                  <a:close/>
                  <a:moveTo>
                    <a:pt x="13916" y="9191"/>
                  </a:moveTo>
                  <a:lnTo>
                    <a:pt x="13916" y="9682"/>
                  </a:lnTo>
                  <a:lnTo>
                    <a:pt x="973" y="9682"/>
                  </a:lnTo>
                  <a:lnTo>
                    <a:pt x="973" y="9191"/>
                  </a:lnTo>
                  <a:close/>
                  <a:moveTo>
                    <a:pt x="4216" y="1"/>
                  </a:moveTo>
                  <a:cubicBezTo>
                    <a:pt x="3586" y="1"/>
                    <a:pt x="3076" y="458"/>
                    <a:pt x="3076" y="1021"/>
                  </a:cubicBezTo>
                  <a:cubicBezTo>
                    <a:pt x="3076" y="1112"/>
                    <a:pt x="3090" y="1204"/>
                    <a:pt x="3114" y="1290"/>
                  </a:cubicBezTo>
                  <a:cubicBezTo>
                    <a:pt x="2373" y="1844"/>
                    <a:pt x="2166" y="2864"/>
                    <a:pt x="2628" y="3662"/>
                  </a:cubicBezTo>
                  <a:cubicBezTo>
                    <a:pt x="2691" y="4110"/>
                    <a:pt x="2936" y="4505"/>
                    <a:pt x="3307" y="4760"/>
                  </a:cubicBezTo>
                  <a:lnTo>
                    <a:pt x="3307" y="5197"/>
                  </a:lnTo>
                  <a:cubicBezTo>
                    <a:pt x="3307" y="5202"/>
                    <a:pt x="3302" y="5207"/>
                    <a:pt x="3297" y="5212"/>
                  </a:cubicBezTo>
                  <a:lnTo>
                    <a:pt x="2431" y="5650"/>
                  </a:lnTo>
                  <a:cubicBezTo>
                    <a:pt x="2118" y="5804"/>
                    <a:pt x="1926" y="6116"/>
                    <a:pt x="1926" y="6463"/>
                  </a:cubicBezTo>
                  <a:lnTo>
                    <a:pt x="1926" y="8287"/>
                  </a:lnTo>
                  <a:cubicBezTo>
                    <a:pt x="1926" y="8450"/>
                    <a:pt x="1974" y="8619"/>
                    <a:pt x="2060" y="8758"/>
                  </a:cubicBezTo>
                  <a:lnTo>
                    <a:pt x="299" y="8758"/>
                  </a:lnTo>
                  <a:cubicBezTo>
                    <a:pt x="295" y="8758"/>
                    <a:pt x="290" y="8758"/>
                    <a:pt x="285" y="8758"/>
                  </a:cubicBezTo>
                  <a:cubicBezTo>
                    <a:pt x="1" y="8758"/>
                    <a:pt x="1" y="9191"/>
                    <a:pt x="285" y="9191"/>
                  </a:cubicBezTo>
                  <a:cubicBezTo>
                    <a:pt x="290" y="9191"/>
                    <a:pt x="295" y="9191"/>
                    <a:pt x="299" y="9191"/>
                  </a:cubicBezTo>
                  <a:lnTo>
                    <a:pt x="545" y="9191"/>
                  </a:lnTo>
                  <a:lnTo>
                    <a:pt x="545" y="11279"/>
                  </a:lnTo>
                  <a:cubicBezTo>
                    <a:pt x="535" y="11431"/>
                    <a:pt x="647" y="11507"/>
                    <a:pt x="759" y="11507"/>
                  </a:cubicBezTo>
                  <a:cubicBezTo>
                    <a:pt x="871" y="11507"/>
                    <a:pt x="982" y="11431"/>
                    <a:pt x="973" y="11279"/>
                  </a:cubicBezTo>
                  <a:lnTo>
                    <a:pt x="973" y="10115"/>
                  </a:lnTo>
                  <a:lnTo>
                    <a:pt x="13916" y="10115"/>
                  </a:lnTo>
                  <a:lnTo>
                    <a:pt x="13916" y="11279"/>
                  </a:lnTo>
                  <a:cubicBezTo>
                    <a:pt x="13924" y="11417"/>
                    <a:pt x="14028" y="11485"/>
                    <a:pt x="14133" y="11485"/>
                  </a:cubicBezTo>
                  <a:cubicBezTo>
                    <a:pt x="14238" y="11485"/>
                    <a:pt x="14342" y="11417"/>
                    <a:pt x="14350" y="11279"/>
                  </a:cubicBezTo>
                  <a:lnTo>
                    <a:pt x="14350" y="9191"/>
                  </a:lnTo>
                  <a:lnTo>
                    <a:pt x="14595" y="9191"/>
                  </a:lnTo>
                  <a:cubicBezTo>
                    <a:pt x="14864" y="9177"/>
                    <a:pt x="14864" y="8773"/>
                    <a:pt x="14595" y="8758"/>
                  </a:cubicBezTo>
                  <a:lnTo>
                    <a:pt x="7430" y="8758"/>
                  </a:lnTo>
                  <a:lnTo>
                    <a:pt x="7430" y="8744"/>
                  </a:lnTo>
                  <a:lnTo>
                    <a:pt x="7430" y="6901"/>
                  </a:lnTo>
                  <a:cubicBezTo>
                    <a:pt x="7430" y="6655"/>
                    <a:pt x="7228" y="6453"/>
                    <a:pt x="6983" y="6453"/>
                  </a:cubicBezTo>
                  <a:lnTo>
                    <a:pt x="6506" y="6453"/>
                  </a:lnTo>
                  <a:cubicBezTo>
                    <a:pt x="6506" y="6112"/>
                    <a:pt x="6309" y="5799"/>
                    <a:pt x="6006" y="5650"/>
                  </a:cubicBezTo>
                  <a:lnTo>
                    <a:pt x="5130" y="5212"/>
                  </a:lnTo>
                  <a:cubicBezTo>
                    <a:pt x="5125" y="5212"/>
                    <a:pt x="5121" y="5207"/>
                    <a:pt x="5121" y="5197"/>
                  </a:cubicBezTo>
                  <a:lnTo>
                    <a:pt x="5121" y="4760"/>
                  </a:lnTo>
                  <a:cubicBezTo>
                    <a:pt x="5491" y="4505"/>
                    <a:pt x="5736" y="4110"/>
                    <a:pt x="5799" y="3662"/>
                  </a:cubicBezTo>
                  <a:cubicBezTo>
                    <a:pt x="6261" y="2864"/>
                    <a:pt x="6054" y="1844"/>
                    <a:pt x="5313" y="1290"/>
                  </a:cubicBezTo>
                  <a:cubicBezTo>
                    <a:pt x="5337" y="1204"/>
                    <a:pt x="5352" y="1112"/>
                    <a:pt x="5352" y="1021"/>
                  </a:cubicBezTo>
                  <a:cubicBezTo>
                    <a:pt x="5352" y="458"/>
                    <a:pt x="4842" y="1"/>
                    <a:pt x="4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8" name="Google Shape;14196;p90">
              <a:extLst>
                <a:ext uri="{FF2B5EF4-FFF2-40B4-BE49-F238E27FC236}">
                  <a16:creationId xmlns:a16="http://schemas.microsoft.com/office/drawing/2014/main" id="{DC3D728C-1B72-4F37-8338-5DA8066D5E67}"/>
                </a:ext>
              </a:extLst>
            </p:cNvPr>
            <p:cNvSpPr/>
            <p:nvPr/>
          </p:nvSpPr>
          <p:spPr>
            <a:xfrm>
              <a:off x="5023529" y="2666212"/>
              <a:ext cx="27618" cy="11278"/>
            </a:xfrm>
            <a:custGeom>
              <a:avLst/>
              <a:gdLst/>
              <a:ahLst/>
              <a:cxnLst/>
              <a:rect l="l" t="t" r="r" b="b"/>
              <a:pathLst>
                <a:path w="1053" h="430" extrusionOk="0">
                  <a:moveTo>
                    <a:pt x="280" y="1"/>
                  </a:moveTo>
                  <a:cubicBezTo>
                    <a:pt x="1" y="1"/>
                    <a:pt x="1" y="430"/>
                    <a:pt x="280" y="430"/>
                  </a:cubicBezTo>
                  <a:cubicBezTo>
                    <a:pt x="286" y="430"/>
                    <a:pt x="292" y="430"/>
                    <a:pt x="298" y="429"/>
                  </a:cubicBezTo>
                  <a:lnTo>
                    <a:pt x="755" y="429"/>
                  </a:lnTo>
                  <a:cubicBezTo>
                    <a:pt x="761" y="430"/>
                    <a:pt x="767" y="430"/>
                    <a:pt x="773" y="430"/>
                  </a:cubicBezTo>
                  <a:cubicBezTo>
                    <a:pt x="1052" y="430"/>
                    <a:pt x="1052" y="1"/>
                    <a:pt x="773" y="1"/>
                  </a:cubicBezTo>
                  <a:cubicBezTo>
                    <a:pt x="767" y="1"/>
                    <a:pt x="761" y="1"/>
                    <a:pt x="755" y="1"/>
                  </a:cubicBezTo>
                  <a:lnTo>
                    <a:pt x="298" y="1"/>
                  </a:lnTo>
                  <a:cubicBezTo>
                    <a:pt x="292" y="1"/>
                    <a:pt x="286" y="1"/>
                    <a:pt x="2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9" name="Google Shape;14197;p90">
              <a:extLst>
                <a:ext uri="{FF2B5EF4-FFF2-40B4-BE49-F238E27FC236}">
                  <a16:creationId xmlns:a16="http://schemas.microsoft.com/office/drawing/2014/main" id="{516F6322-9C5C-4A0A-9100-0F2364B8035F}"/>
                </a:ext>
              </a:extLst>
            </p:cNvPr>
            <p:cNvSpPr/>
            <p:nvPr/>
          </p:nvSpPr>
          <p:spPr>
            <a:xfrm>
              <a:off x="5074095" y="2430348"/>
              <a:ext cx="192615" cy="188523"/>
            </a:xfrm>
            <a:custGeom>
              <a:avLst/>
              <a:gdLst/>
              <a:ahLst/>
              <a:cxnLst/>
              <a:rect l="l" t="t" r="r" b="b"/>
              <a:pathLst>
                <a:path w="7344" h="7188" extrusionOk="0">
                  <a:moveTo>
                    <a:pt x="6439" y="434"/>
                  </a:moveTo>
                  <a:cubicBezTo>
                    <a:pt x="6699" y="434"/>
                    <a:pt x="6911" y="646"/>
                    <a:pt x="6915" y="910"/>
                  </a:cubicBezTo>
                  <a:lnTo>
                    <a:pt x="6915" y="4596"/>
                  </a:lnTo>
                  <a:cubicBezTo>
                    <a:pt x="6915" y="4861"/>
                    <a:pt x="6699" y="5077"/>
                    <a:pt x="6434" y="5077"/>
                  </a:cubicBezTo>
                  <a:lnTo>
                    <a:pt x="3668" y="5077"/>
                  </a:lnTo>
                  <a:cubicBezTo>
                    <a:pt x="3624" y="5077"/>
                    <a:pt x="3576" y="5092"/>
                    <a:pt x="3542" y="5116"/>
                  </a:cubicBezTo>
                  <a:lnTo>
                    <a:pt x="1483" y="6612"/>
                  </a:lnTo>
                  <a:lnTo>
                    <a:pt x="1801" y="5342"/>
                  </a:lnTo>
                  <a:cubicBezTo>
                    <a:pt x="1834" y="5207"/>
                    <a:pt x="1733" y="5077"/>
                    <a:pt x="1594" y="5077"/>
                  </a:cubicBezTo>
                  <a:lnTo>
                    <a:pt x="901" y="5077"/>
                  </a:lnTo>
                  <a:cubicBezTo>
                    <a:pt x="636" y="5073"/>
                    <a:pt x="424" y="4861"/>
                    <a:pt x="424" y="4601"/>
                  </a:cubicBezTo>
                  <a:lnTo>
                    <a:pt x="424" y="910"/>
                  </a:lnTo>
                  <a:lnTo>
                    <a:pt x="429" y="910"/>
                  </a:lnTo>
                  <a:cubicBezTo>
                    <a:pt x="429" y="646"/>
                    <a:pt x="641" y="434"/>
                    <a:pt x="906" y="434"/>
                  </a:cubicBezTo>
                  <a:close/>
                  <a:moveTo>
                    <a:pt x="901" y="1"/>
                  </a:moveTo>
                  <a:cubicBezTo>
                    <a:pt x="400" y="6"/>
                    <a:pt x="1" y="410"/>
                    <a:pt x="1" y="910"/>
                  </a:cubicBezTo>
                  <a:lnTo>
                    <a:pt x="1" y="4596"/>
                  </a:lnTo>
                  <a:cubicBezTo>
                    <a:pt x="1" y="5097"/>
                    <a:pt x="405" y="5506"/>
                    <a:pt x="906" y="5506"/>
                  </a:cubicBezTo>
                  <a:lnTo>
                    <a:pt x="1324" y="5506"/>
                  </a:lnTo>
                  <a:lnTo>
                    <a:pt x="1007" y="6776"/>
                  </a:lnTo>
                  <a:cubicBezTo>
                    <a:pt x="949" y="7001"/>
                    <a:pt x="1128" y="7187"/>
                    <a:pt x="1328" y="7187"/>
                  </a:cubicBezTo>
                  <a:cubicBezTo>
                    <a:pt x="1393" y="7187"/>
                    <a:pt x="1460" y="7167"/>
                    <a:pt x="1521" y="7122"/>
                  </a:cubicBezTo>
                  <a:lnTo>
                    <a:pt x="3745" y="5506"/>
                  </a:lnTo>
                  <a:lnTo>
                    <a:pt x="6434" y="5506"/>
                  </a:lnTo>
                  <a:cubicBezTo>
                    <a:pt x="6935" y="5506"/>
                    <a:pt x="7344" y="5097"/>
                    <a:pt x="7344" y="4596"/>
                  </a:cubicBezTo>
                  <a:lnTo>
                    <a:pt x="7344" y="910"/>
                  </a:lnTo>
                  <a:cubicBezTo>
                    <a:pt x="7339" y="410"/>
                    <a:pt x="6935" y="1"/>
                    <a:pt x="64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0" name="Google Shape;14198;p90">
              <a:extLst>
                <a:ext uri="{FF2B5EF4-FFF2-40B4-BE49-F238E27FC236}">
                  <a16:creationId xmlns:a16="http://schemas.microsoft.com/office/drawing/2014/main" id="{068A1191-ADD5-4110-9718-5F3B3FD06A7D}"/>
                </a:ext>
              </a:extLst>
            </p:cNvPr>
            <p:cNvSpPr/>
            <p:nvPr/>
          </p:nvSpPr>
          <p:spPr>
            <a:xfrm>
              <a:off x="5108086" y="2466699"/>
              <a:ext cx="33047" cy="11278"/>
            </a:xfrm>
            <a:custGeom>
              <a:avLst/>
              <a:gdLst/>
              <a:ahLst/>
              <a:cxnLst/>
              <a:rect l="l" t="t" r="r" b="b"/>
              <a:pathLst>
                <a:path w="1260" h="430" extrusionOk="0">
                  <a:moveTo>
                    <a:pt x="280" y="0"/>
                  </a:moveTo>
                  <a:cubicBezTo>
                    <a:pt x="1" y="0"/>
                    <a:pt x="1" y="430"/>
                    <a:pt x="280" y="430"/>
                  </a:cubicBezTo>
                  <a:cubicBezTo>
                    <a:pt x="286" y="430"/>
                    <a:pt x="292" y="429"/>
                    <a:pt x="298" y="429"/>
                  </a:cubicBezTo>
                  <a:lnTo>
                    <a:pt x="991" y="429"/>
                  </a:lnTo>
                  <a:cubicBezTo>
                    <a:pt x="1260" y="415"/>
                    <a:pt x="1260" y="15"/>
                    <a:pt x="991" y="1"/>
                  </a:cubicBezTo>
                  <a:lnTo>
                    <a:pt x="298" y="1"/>
                  </a:lnTo>
                  <a:cubicBezTo>
                    <a:pt x="292" y="0"/>
                    <a:pt x="286" y="0"/>
                    <a:pt x="2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1" name="Google Shape;14199;p90">
              <a:extLst>
                <a:ext uri="{FF2B5EF4-FFF2-40B4-BE49-F238E27FC236}">
                  <a16:creationId xmlns:a16="http://schemas.microsoft.com/office/drawing/2014/main" id="{BC257B2D-C5C2-4ED9-9AF7-A5C28ED3FA80}"/>
                </a:ext>
              </a:extLst>
            </p:cNvPr>
            <p:cNvSpPr/>
            <p:nvPr/>
          </p:nvSpPr>
          <p:spPr>
            <a:xfrm>
              <a:off x="5150496" y="2466699"/>
              <a:ext cx="82118" cy="11278"/>
            </a:xfrm>
            <a:custGeom>
              <a:avLst/>
              <a:gdLst/>
              <a:ahLst/>
              <a:cxnLst/>
              <a:rect l="l" t="t" r="r" b="b"/>
              <a:pathLst>
                <a:path w="3131" h="430" extrusionOk="0">
                  <a:moveTo>
                    <a:pt x="279" y="0"/>
                  </a:moveTo>
                  <a:cubicBezTo>
                    <a:pt x="0" y="0"/>
                    <a:pt x="0" y="430"/>
                    <a:pt x="279" y="430"/>
                  </a:cubicBezTo>
                  <a:cubicBezTo>
                    <a:pt x="285" y="430"/>
                    <a:pt x="291" y="429"/>
                    <a:pt x="297" y="429"/>
                  </a:cubicBezTo>
                  <a:lnTo>
                    <a:pt x="2833" y="429"/>
                  </a:lnTo>
                  <a:cubicBezTo>
                    <a:pt x="2839" y="429"/>
                    <a:pt x="2845" y="430"/>
                    <a:pt x="2851" y="430"/>
                  </a:cubicBezTo>
                  <a:cubicBezTo>
                    <a:pt x="3130" y="430"/>
                    <a:pt x="3130" y="0"/>
                    <a:pt x="2851" y="0"/>
                  </a:cubicBezTo>
                  <a:cubicBezTo>
                    <a:pt x="2845" y="0"/>
                    <a:pt x="2839" y="0"/>
                    <a:pt x="2833" y="1"/>
                  </a:cubicBezTo>
                  <a:lnTo>
                    <a:pt x="297" y="1"/>
                  </a:lnTo>
                  <a:cubicBezTo>
                    <a:pt x="291" y="0"/>
                    <a:pt x="285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2" name="Google Shape;14200;p90">
              <a:extLst>
                <a:ext uri="{FF2B5EF4-FFF2-40B4-BE49-F238E27FC236}">
                  <a16:creationId xmlns:a16="http://schemas.microsoft.com/office/drawing/2014/main" id="{51E86BDE-C130-43E4-9787-FFA9F28FE0FD}"/>
                </a:ext>
              </a:extLst>
            </p:cNvPr>
            <p:cNvSpPr/>
            <p:nvPr/>
          </p:nvSpPr>
          <p:spPr>
            <a:xfrm>
              <a:off x="5108060" y="2496861"/>
              <a:ext cx="123951" cy="11409"/>
            </a:xfrm>
            <a:custGeom>
              <a:avLst/>
              <a:gdLst/>
              <a:ahLst/>
              <a:cxnLst/>
              <a:rect l="l" t="t" r="r" b="b"/>
              <a:pathLst>
                <a:path w="4726" h="435" extrusionOk="0">
                  <a:moveTo>
                    <a:pt x="285" y="0"/>
                  </a:moveTo>
                  <a:cubicBezTo>
                    <a:pt x="0" y="0"/>
                    <a:pt x="0" y="434"/>
                    <a:pt x="285" y="434"/>
                  </a:cubicBezTo>
                  <a:cubicBezTo>
                    <a:pt x="289" y="434"/>
                    <a:pt x="294" y="434"/>
                    <a:pt x="299" y="434"/>
                  </a:cubicBezTo>
                  <a:lnTo>
                    <a:pt x="4451" y="434"/>
                  </a:lnTo>
                  <a:cubicBezTo>
                    <a:pt x="4725" y="419"/>
                    <a:pt x="4725" y="15"/>
                    <a:pt x="4451" y="1"/>
                  </a:cubicBezTo>
                  <a:lnTo>
                    <a:pt x="299" y="1"/>
                  </a:lnTo>
                  <a:cubicBezTo>
                    <a:pt x="294" y="1"/>
                    <a:pt x="289" y="0"/>
                    <a:pt x="2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3" name="Google Shape;14201;p90">
              <a:extLst>
                <a:ext uri="{FF2B5EF4-FFF2-40B4-BE49-F238E27FC236}">
                  <a16:creationId xmlns:a16="http://schemas.microsoft.com/office/drawing/2014/main" id="{21DBCB20-5F77-4A00-80F9-792BB211C63F}"/>
                </a:ext>
              </a:extLst>
            </p:cNvPr>
            <p:cNvSpPr/>
            <p:nvPr/>
          </p:nvSpPr>
          <p:spPr>
            <a:xfrm>
              <a:off x="5108060" y="2527153"/>
              <a:ext cx="82171" cy="11383"/>
            </a:xfrm>
            <a:custGeom>
              <a:avLst/>
              <a:gdLst/>
              <a:ahLst/>
              <a:cxnLst/>
              <a:rect l="l" t="t" r="r" b="b"/>
              <a:pathLst>
                <a:path w="3133" h="434" extrusionOk="0">
                  <a:moveTo>
                    <a:pt x="285" y="0"/>
                  </a:moveTo>
                  <a:cubicBezTo>
                    <a:pt x="0" y="0"/>
                    <a:pt x="0" y="434"/>
                    <a:pt x="285" y="434"/>
                  </a:cubicBezTo>
                  <a:cubicBezTo>
                    <a:pt x="289" y="434"/>
                    <a:pt x="294" y="434"/>
                    <a:pt x="299" y="434"/>
                  </a:cubicBezTo>
                  <a:lnTo>
                    <a:pt x="2834" y="434"/>
                  </a:lnTo>
                  <a:cubicBezTo>
                    <a:pt x="2839" y="434"/>
                    <a:pt x="2844" y="434"/>
                    <a:pt x="2848" y="434"/>
                  </a:cubicBezTo>
                  <a:cubicBezTo>
                    <a:pt x="3133" y="434"/>
                    <a:pt x="3133" y="0"/>
                    <a:pt x="2848" y="0"/>
                  </a:cubicBezTo>
                  <a:cubicBezTo>
                    <a:pt x="2844" y="0"/>
                    <a:pt x="2839" y="0"/>
                    <a:pt x="2834" y="1"/>
                  </a:cubicBezTo>
                  <a:lnTo>
                    <a:pt x="299" y="1"/>
                  </a:lnTo>
                  <a:cubicBezTo>
                    <a:pt x="294" y="0"/>
                    <a:pt x="289" y="0"/>
                    <a:pt x="2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4" name="Google Shape;14202;p90">
              <a:extLst>
                <a:ext uri="{FF2B5EF4-FFF2-40B4-BE49-F238E27FC236}">
                  <a16:creationId xmlns:a16="http://schemas.microsoft.com/office/drawing/2014/main" id="{A8999254-68C4-496A-8969-881AFB3F0BF1}"/>
                </a:ext>
              </a:extLst>
            </p:cNvPr>
            <p:cNvSpPr/>
            <p:nvPr/>
          </p:nvSpPr>
          <p:spPr>
            <a:xfrm>
              <a:off x="5199437" y="2527153"/>
              <a:ext cx="32443" cy="11383"/>
            </a:xfrm>
            <a:custGeom>
              <a:avLst/>
              <a:gdLst/>
              <a:ahLst/>
              <a:cxnLst/>
              <a:rect l="l" t="t" r="r" b="b"/>
              <a:pathLst>
                <a:path w="1237" h="434" extrusionOk="0">
                  <a:moveTo>
                    <a:pt x="274" y="1"/>
                  </a:moveTo>
                  <a:cubicBezTo>
                    <a:pt x="0" y="15"/>
                    <a:pt x="0" y="419"/>
                    <a:pt x="274" y="434"/>
                  </a:cubicBezTo>
                  <a:lnTo>
                    <a:pt x="962" y="434"/>
                  </a:lnTo>
                  <a:cubicBezTo>
                    <a:pt x="1237" y="419"/>
                    <a:pt x="1237" y="15"/>
                    <a:pt x="9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05" name="Google Shape;14203;p90">
            <a:extLst>
              <a:ext uri="{FF2B5EF4-FFF2-40B4-BE49-F238E27FC236}">
                <a16:creationId xmlns:a16="http://schemas.microsoft.com/office/drawing/2014/main" id="{D2597F61-9D5E-4D65-8862-D104187E01AA}"/>
              </a:ext>
            </a:extLst>
          </p:cNvPr>
          <p:cNvGrpSpPr/>
          <p:nvPr/>
        </p:nvGrpSpPr>
        <p:grpSpPr>
          <a:xfrm>
            <a:off x="7663841" y="3010695"/>
            <a:ext cx="578193" cy="420235"/>
            <a:chOff x="5747880" y="2442596"/>
            <a:chExt cx="433645" cy="315176"/>
          </a:xfrm>
        </p:grpSpPr>
        <p:sp>
          <p:nvSpPr>
            <p:cNvPr id="1906" name="Google Shape;14204;p90">
              <a:extLst>
                <a:ext uri="{FF2B5EF4-FFF2-40B4-BE49-F238E27FC236}">
                  <a16:creationId xmlns:a16="http://schemas.microsoft.com/office/drawing/2014/main" id="{FA8DFA67-EFC1-4E16-9E33-2F8F562A554B}"/>
                </a:ext>
              </a:extLst>
            </p:cNvPr>
            <p:cNvSpPr/>
            <p:nvPr/>
          </p:nvSpPr>
          <p:spPr>
            <a:xfrm>
              <a:off x="6018207" y="2462660"/>
              <a:ext cx="33597" cy="73857"/>
            </a:xfrm>
            <a:custGeom>
              <a:avLst/>
              <a:gdLst/>
              <a:ahLst/>
              <a:cxnLst/>
              <a:rect l="l" t="t" r="r" b="b"/>
              <a:pathLst>
                <a:path w="1281" h="2816" extrusionOk="0">
                  <a:moveTo>
                    <a:pt x="770" y="1"/>
                  </a:moveTo>
                  <a:cubicBezTo>
                    <a:pt x="347" y="1"/>
                    <a:pt x="1" y="342"/>
                    <a:pt x="1" y="766"/>
                  </a:cubicBezTo>
                  <a:lnTo>
                    <a:pt x="1" y="949"/>
                  </a:lnTo>
                  <a:cubicBezTo>
                    <a:pt x="1" y="1165"/>
                    <a:pt x="34" y="1387"/>
                    <a:pt x="106" y="1593"/>
                  </a:cubicBezTo>
                  <a:lnTo>
                    <a:pt x="511" y="2816"/>
                  </a:lnTo>
                  <a:lnTo>
                    <a:pt x="1281" y="2816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7" name="Google Shape;14205;p90">
              <a:extLst>
                <a:ext uri="{FF2B5EF4-FFF2-40B4-BE49-F238E27FC236}">
                  <a16:creationId xmlns:a16="http://schemas.microsoft.com/office/drawing/2014/main" id="{983F01AF-B5AB-4EE8-9F99-A80E0C281033}"/>
                </a:ext>
              </a:extLst>
            </p:cNvPr>
            <p:cNvSpPr/>
            <p:nvPr/>
          </p:nvSpPr>
          <p:spPr>
            <a:xfrm>
              <a:off x="6031714" y="2455972"/>
              <a:ext cx="80414" cy="80414"/>
            </a:xfrm>
            <a:custGeom>
              <a:avLst/>
              <a:gdLst/>
              <a:ahLst/>
              <a:cxnLst/>
              <a:rect l="l" t="t" r="r" b="b"/>
              <a:pathLst>
                <a:path w="3066" h="3066" extrusionOk="0">
                  <a:moveTo>
                    <a:pt x="766" y="1"/>
                  </a:moveTo>
                  <a:cubicBezTo>
                    <a:pt x="342" y="1"/>
                    <a:pt x="0" y="342"/>
                    <a:pt x="0" y="766"/>
                  </a:cubicBezTo>
                  <a:cubicBezTo>
                    <a:pt x="0" y="1050"/>
                    <a:pt x="227" y="1276"/>
                    <a:pt x="511" y="1276"/>
                  </a:cubicBezTo>
                  <a:lnTo>
                    <a:pt x="2555" y="3066"/>
                  </a:lnTo>
                  <a:lnTo>
                    <a:pt x="3008" y="1483"/>
                  </a:lnTo>
                  <a:cubicBezTo>
                    <a:pt x="3046" y="1348"/>
                    <a:pt x="3066" y="1204"/>
                    <a:pt x="3066" y="1064"/>
                  </a:cubicBezTo>
                  <a:lnTo>
                    <a:pt x="3066" y="1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8" name="Google Shape;14206;p90">
              <a:extLst>
                <a:ext uri="{FF2B5EF4-FFF2-40B4-BE49-F238E27FC236}">
                  <a16:creationId xmlns:a16="http://schemas.microsoft.com/office/drawing/2014/main" id="{23FF5EDB-17AF-4CF8-B521-F149A2A9A6EE}"/>
                </a:ext>
              </a:extLst>
            </p:cNvPr>
            <p:cNvSpPr/>
            <p:nvPr/>
          </p:nvSpPr>
          <p:spPr>
            <a:xfrm>
              <a:off x="6045090" y="2556554"/>
              <a:ext cx="40285" cy="40285"/>
            </a:xfrm>
            <a:custGeom>
              <a:avLst/>
              <a:gdLst/>
              <a:ahLst/>
              <a:cxnLst/>
              <a:rect l="l" t="t" r="r" b="b"/>
              <a:pathLst>
                <a:path w="1536" h="1536" extrusionOk="0">
                  <a:moveTo>
                    <a:pt x="1" y="1"/>
                  </a:moveTo>
                  <a:lnTo>
                    <a:pt x="1" y="1536"/>
                  </a:lnTo>
                  <a:lnTo>
                    <a:pt x="1535" y="1536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9" name="Google Shape;14207;p90">
              <a:extLst>
                <a:ext uri="{FF2B5EF4-FFF2-40B4-BE49-F238E27FC236}">
                  <a16:creationId xmlns:a16="http://schemas.microsoft.com/office/drawing/2014/main" id="{F9C77144-02B4-4AD8-83E1-AD4657607166}"/>
                </a:ext>
              </a:extLst>
            </p:cNvPr>
            <p:cNvSpPr/>
            <p:nvPr/>
          </p:nvSpPr>
          <p:spPr>
            <a:xfrm>
              <a:off x="5998012" y="2572842"/>
              <a:ext cx="134180" cy="117893"/>
            </a:xfrm>
            <a:custGeom>
              <a:avLst/>
              <a:gdLst/>
              <a:ahLst/>
              <a:cxnLst/>
              <a:rect l="l" t="t" r="r" b="b"/>
              <a:pathLst>
                <a:path w="5116" h="4495" extrusionOk="0">
                  <a:moveTo>
                    <a:pt x="1796" y="0"/>
                  </a:moveTo>
                  <a:lnTo>
                    <a:pt x="559" y="352"/>
                  </a:lnTo>
                  <a:cubicBezTo>
                    <a:pt x="232" y="448"/>
                    <a:pt x="1" y="746"/>
                    <a:pt x="1" y="1088"/>
                  </a:cubicBezTo>
                  <a:lnTo>
                    <a:pt x="1" y="4495"/>
                  </a:lnTo>
                  <a:lnTo>
                    <a:pt x="4091" y="4495"/>
                  </a:lnTo>
                  <a:cubicBezTo>
                    <a:pt x="4658" y="4495"/>
                    <a:pt x="5116" y="4037"/>
                    <a:pt x="5116" y="3470"/>
                  </a:cubicBezTo>
                  <a:lnTo>
                    <a:pt x="5116" y="1088"/>
                  </a:lnTo>
                  <a:cubicBezTo>
                    <a:pt x="5116" y="746"/>
                    <a:pt x="4889" y="448"/>
                    <a:pt x="4562" y="352"/>
                  </a:cubicBezTo>
                  <a:lnTo>
                    <a:pt x="3326" y="0"/>
                  </a:lnTo>
                  <a:lnTo>
                    <a:pt x="3027" y="361"/>
                  </a:lnTo>
                  <a:cubicBezTo>
                    <a:pt x="2905" y="506"/>
                    <a:pt x="2733" y="578"/>
                    <a:pt x="2561" y="578"/>
                  </a:cubicBezTo>
                  <a:cubicBezTo>
                    <a:pt x="2389" y="578"/>
                    <a:pt x="2217" y="506"/>
                    <a:pt x="2094" y="361"/>
                  </a:cubicBezTo>
                  <a:lnTo>
                    <a:pt x="1796" y="0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0" name="Google Shape;14208;p90">
              <a:extLst>
                <a:ext uri="{FF2B5EF4-FFF2-40B4-BE49-F238E27FC236}">
                  <a16:creationId xmlns:a16="http://schemas.microsoft.com/office/drawing/2014/main" id="{7EBE7929-8EA6-4FC2-9AF9-BC3A7263A708}"/>
                </a:ext>
              </a:extLst>
            </p:cNvPr>
            <p:cNvSpPr/>
            <p:nvPr/>
          </p:nvSpPr>
          <p:spPr>
            <a:xfrm>
              <a:off x="6024895" y="2489543"/>
              <a:ext cx="80545" cy="73726"/>
            </a:xfrm>
            <a:custGeom>
              <a:avLst/>
              <a:gdLst/>
              <a:ahLst/>
              <a:cxnLst/>
              <a:rect l="l" t="t" r="r" b="b"/>
              <a:pathLst>
                <a:path w="3071" h="2811" extrusionOk="0">
                  <a:moveTo>
                    <a:pt x="971" y="0"/>
                  </a:moveTo>
                  <a:cubicBezTo>
                    <a:pt x="837" y="0"/>
                    <a:pt x="709" y="57"/>
                    <a:pt x="617" y="150"/>
                  </a:cubicBezTo>
                  <a:lnTo>
                    <a:pt x="362" y="405"/>
                  </a:lnTo>
                  <a:cubicBezTo>
                    <a:pt x="131" y="636"/>
                    <a:pt x="1" y="949"/>
                    <a:pt x="1" y="1276"/>
                  </a:cubicBezTo>
                  <a:cubicBezTo>
                    <a:pt x="1" y="2123"/>
                    <a:pt x="689" y="2811"/>
                    <a:pt x="1536" y="2811"/>
                  </a:cubicBezTo>
                  <a:cubicBezTo>
                    <a:pt x="2382" y="2811"/>
                    <a:pt x="3071" y="2123"/>
                    <a:pt x="3071" y="1276"/>
                  </a:cubicBezTo>
                  <a:lnTo>
                    <a:pt x="3071" y="949"/>
                  </a:lnTo>
                  <a:cubicBezTo>
                    <a:pt x="3071" y="814"/>
                    <a:pt x="3018" y="684"/>
                    <a:pt x="2921" y="588"/>
                  </a:cubicBezTo>
                  <a:cubicBezTo>
                    <a:pt x="2527" y="203"/>
                    <a:pt x="1805" y="25"/>
                    <a:pt x="987" y="1"/>
                  </a:cubicBezTo>
                  <a:cubicBezTo>
                    <a:pt x="982" y="0"/>
                    <a:pt x="976" y="0"/>
                    <a:pt x="97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1" name="Google Shape;14209;p90">
              <a:extLst>
                <a:ext uri="{FF2B5EF4-FFF2-40B4-BE49-F238E27FC236}">
                  <a16:creationId xmlns:a16="http://schemas.microsoft.com/office/drawing/2014/main" id="{8269E88B-563E-4F86-B25F-B14DA8FB57B9}"/>
                </a:ext>
              </a:extLst>
            </p:cNvPr>
            <p:cNvSpPr/>
            <p:nvPr/>
          </p:nvSpPr>
          <p:spPr>
            <a:xfrm>
              <a:off x="6024895" y="2489543"/>
              <a:ext cx="80282" cy="72099"/>
            </a:xfrm>
            <a:custGeom>
              <a:avLst/>
              <a:gdLst/>
              <a:ahLst/>
              <a:cxnLst/>
              <a:rect l="l" t="t" r="r" b="b"/>
              <a:pathLst>
                <a:path w="3061" h="2749" extrusionOk="0">
                  <a:moveTo>
                    <a:pt x="971" y="0"/>
                  </a:moveTo>
                  <a:cubicBezTo>
                    <a:pt x="837" y="0"/>
                    <a:pt x="709" y="57"/>
                    <a:pt x="617" y="150"/>
                  </a:cubicBezTo>
                  <a:lnTo>
                    <a:pt x="362" y="405"/>
                  </a:lnTo>
                  <a:cubicBezTo>
                    <a:pt x="131" y="636"/>
                    <a:pt x="1" y="949"/>
                    <a:pt x="1" y="1276"/>
                  </a:cubicBezTo>
                  <a:cubicBezTo>
                    <a:pt x="1" y="1959"/>
                    <a:pt x="453" y="2561"/>
                    <a:pt x="1112" y="2748"/>
                  </a:cubicBezTo>
                  <a:cubicBezTo>
                    <a:pt x="891" y="2479"/>
                    <a:pt x="771" y="2137"/>
                    <a:pt x="771" y="1786"/>
                  </a:cubicBezTo>
                  <a:lnTo>
                    <a:pt x="771" y="1276"/>
                  </a:lnTo>
                  <a:cubicBezTo>
                    <a:pt x="771" y="994"/>
                    <a:pt x="997" y="765"/>
                    <a:pt x="1276" y="765"/>
                  </a:cubicBezTo>
                  <a:cubicBezTo>
                    <a:pt x="1287" y="765"/>
                    <a:pt x="1298" y="765"/>
                    <a:pt x="1309" y="766"/>
                  </a:cubicBezTo>
                  <a:cubicBezTo>
                    <a:pt x="1824" y="799"/>
                    <a:pt x="2594" y="886"/>
                    <a:pt x="3061" y="1112"/>
                  </a:cubicBezTo>
                  <a:cubicBezTo>
                    <a:pt x="3046" y="1002"/>
                    <a:pt x="3003" y="665"/>
                    <a:pt x="2921" y="588"/>
                  </a:cubicBezTo>
                  <a:cubicBezTo>
                    <a:pt x="2527" y="203"/>
                    <a:pt x="1805" y="25"/>
                    <a:pt x="987" y="1"/>
                  </a:cubicBezTo>
                  <a:cubicBezTo>
                    <a:pt x="982" y="0"/>
                    <a:pt x="976" y="0"/>
                    <a:pt x="971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2" name="Google Shape;14210;p90">
              <a:extLst>
                <a:ext uri="{FF2B5EF4-FFF2-40B4-BE49-F238E27FC236}">
                  <a16:creationId xmlns:a16="http://schemas.microsoft.com/office/drawing/2014/main" id="{5B2EE25F-36C2-4515-A9D7-9E34B8071F67}"/>
                </a:ext>
              </a:extLst>
            </p:cNvPr>
            <p:cNvSpPr/>
            <p:nvPr/>
          </p:nvSpPr>
          <p:spPr>
            <a:xfrm>
              <a:off x="6045090" y="2589889"/>
              <a:ext cx="87102" cy="100845"/>
            </a:xfrm>
            <a:custGeom>
              <a:avLst/>
              <a:gdLst/>
              <a:ahLst/>
              <a:cxnLst/>
              <a:rect l="l" t="t" r="r" b="b"/>
              <a:pathLst>
                <a:path w="3321" h="3845" extrusionOk="0">
                  <a:moveTo>
                    <a:pt x="3186" y="0"/>
                  </a:moveTo>
                  <a:lnTo>
                    <a:pt x="2527" y="659"/>
                  </a:lnTo>
                  <a:cubicBezTo>
                    <a:pt x="2382" y="804"/>
                    <a:pt x="2301" y="996"/>
                    <a:pt x="2301" y="1203"/>
                  </a:cubicBezTo>
                  <a:lnTo>
                    <a:pt x="2301" y="2565"/>
                  </a:lnTo>
                  <a:lnTo>
                    <a:pt x="1" y="2565"/>
                  </a:lnTo>
                  <a:lnTo>
                    <a:pt x="1" y="3845"/>
                  </a:lnTo>
                  <a:lnTo>
                    <a:pt x="2301" y="3845"/>
                  </a:lnTo>
                  <a:cubicBezTo>
                    <a:pt x="2863" y="3845"/>
                    <a:pt x="3321" y="3387"/>
                    <a:pt x="3321" y="2820"/>
                  </a:cubicBezTo>
                  <a:lnTo>
                    <a:pt x="3321" y="438"/>
                  </a:lnTo>
                  <a:cubicBezTo>
                    <a:pt x="3321" y="284"/>
                    <a:pt x="3272" y="130"/>
                    <a:pt x="3186" y="0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3" name="Google Shape;14211;p90">
              <a:extLst>
                <a:ext uri="{FF2B5EF4-FFF2-40B4-BE49-F238E27FC236}">
                  <a16:creationId xmlns:a16="http://schemas.microsoft.com/office/drawing/2014/main" id="{C03C9B79-A522-408F-BBCE-9FEEEF567113}"/>
                </a:ext>
              </a:extLst>
            </p:cNvPr>
            <p:cNvSpPr/>
            <p:nvPr/>
          </p:nvSpPr>
          <p:spPr>
            <a:xfrm>
              <a:off x="5984636" y="2616878"/>
              <a:ext cx="93921" cy="67037"/>
            </a:xfrm>
            <a:custGeom>
              <a:avLst/>
              <a:gdLst/>
              <a:ahLst/>
              <a:cxnLst/>
              <a:rect l="l" t="t" r="r" b="b"/>
              <a:pathLst>
                <a:path w="3581" h="2556" extrusionOk="0">
                  <a:moveTo>
                    <a:pt x="256" y="1"/>
                  </a:moveTo>
                  <a:cubicBezTo>
                    <a:pt x="116" y="1"/>
                    <a:pt x="1" y="116"/>
                    <a:pt x="1" y="256"/>
                  </a:cubicBezTo>
                  <a:lnTo>
                    <a:pt x="1" y="2301"/>
                  </a:lnTo>
                  <a:cubicBezTo>
                    <a:pt x="1" y="2445"/>
                    <a:pt x="116" y="2556"/>
                    <a:pt x="256" y="2556"/>
                  </a:cubicBezTo>
                  <a:lnTo>
                    <a:pt x="3326" y="2556"/>
                  </a:lnTo>
                  <a:cubicBezTo>
                    <a:pt x="3465" y="2556"/>
                    <a:pt x="3581" y="2445"/>
                    <a:pt x="3581" y="2301"/>
                  </a:cubicBezTo>
                  <a:lnTo>
                    <a:pt x="3581" y="256"/>
                  </a:lnTo>
                  <a:cubicBezTo>
                    <a:pt x="3581" y="116"/>
                    <a:pt x="3465" y="1"/>
                    <a:pt x="3326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4" name="Google Shape;14212;p90">
              <a:extLst>
                <a:ext uri="{FF2B5EF4-FFF2-40B4-BE49-F238E27FC236}">
                  <a16:creationId xmlns:a16="http://schemas.microsoft.com/office/drawing/2014/main" id="{F6939920-8B55-4834-A1D0-C59928788D2D}"/>
                </a:ext>
              </a:extLst>
            </p:cNvPr>
            <p:cNvSpPr/>
            <p:nvPr/>
          </p:nvSpPr>
          <p:spPr>
            <a:xfrm>
              <a:off x="5810223" y="2563242"/>
              <a:ext cx="134311" cy="120804"/>
            </a:xfrm>
            <a:custGeom>
              <a:avLst/>
              <a:gdLst/>
              <a:ahLst/>
              <a:cxnLst/>
              <a:rect l="l" t="t" r="r" b="b"/>
              <a:pathLst>
                <a:path w="5121" h="4606" extrusionOk="0">
                  <a:moveTo>
                    <a:pt x="1791" y="1"/>
                  </a:moveTo>
                  <a:lnTo>
                    <a:pt x="1791" y="131"/>
                  </a:lnTo>
                  <a:cubicBezTo>
                    <a:pt x="1791" y="357"/>
                    <a:pt x="1642" y="559"/>
                    <a:pt x="1420" y="621"/>
                  </a:cubicBezTo>
                  <a:lnTo>
                    <a:pt x="559" y="867"/>
                  </a:lnTo>
                  <a:cubicBezTo>
                    <a:pt x="227" y="963"/>
                    <a:pt x="1" y="1261"/>
                    <a:pt x="1" y="1603"/>
                  </a:cubicBezTo>
                  <a:lnTo>
                    <a:pt x="1" y="3840"/>
                  </a:lnTo>
                  <a:cubicBezTo>
                    <a:pt x="1" y="4264"/>
                    <a:pt x="347" y="4606"/>
                    <a:pt x="771" y="4606"/>
                  </a:cubicBezTo>
                  <a:lnTo>
                    <a:pt x="4351" y="4606"/>
                  </a:lnTo>
                  <a:cubicBezTo>
                    <a:pt x="4774" y="4606"/>
                    <a:pt x="5121" y="4264"/>
                    <a:pt x="5121" y="3840"/>
                  </a:cubicBezTo>
                  <a:lnTo>
                    <a:pt x="5121" y="1603"/>
                  </a:lnTo>
                  <a:cubicBezTo>
                    <a:pt x="5116" y="1261"/>
                    <a:pt x="4890" y="958"/>
                    <a:pt x="4562" y="867"/>
                  </a:cubicBezTo>
                  <a:lnTo>
                    <a:pt x="3701" y="621"/>
                  </a:lnTo>
                  <a:cubicBezTo>
                    <a:pt x="3480" y="554"/>
                    <a:pt x="3331" y="352"/>
                    <a:pt x="3331" y="121"/>
                  </a:cubicBezTo>
                  <a:lnTo>
                    <a:pt x="3331" y="1"/>
                  </a:ln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5" name="Google Shape;14213;p90">
              <a:extLst>
                <a:ext uri="{FF2B5EF4-FFF2-40B4-BE49-F238E27FC236}">
                  <a16:creationId xmlns:a16="http://schemas.microsoft.com/office/drawing/2014/main" id="{90DD576E-1DD1-44ED-BE3A-5BB4C827CC55}"/>
                </a:ext>
              </a:extLst>
            </p:cNvPr>
            <p:cNvSpPr/>
            <p:nvPr/>
          </p:nvSpPr>
          <p:spPr>
            <a:xfrm>
              <a:off x="5810223" y="2593797"/>
              <a:ext cx="26909" cy="90249"/>
            </a:xfrm>
            <a:custGeom>
              <a:avLst/>
              <a:gdLst/>
              <a:ahLst/>
              <a:cxnLst/>
              <a:rect l="l" t="t" r="r" b="b"/>
              <a:pathLst>
                <a:path w="1026" h="3441" extrusionOk="0">
                  <a:moveTo>
                    <a:pt x="140" y="0"/>
                  </a:moveTo>
                  <a:cubicBezTo>
                    <a:pt x="49" y="125"/>
                    <a:pt x="1" y="279"/>
                    <a:pt x="1" y="438"/>
                  </a:cubicBezTo>
                  <a:lnTo>
                    <a:pt x="1" y="2671"/>
                  </a:lnTo>
                  <a:cubicBezTo>
                    <a:pt x="1" y="3094"/>
                    <a:pt x="342" y="3441"/>
                    <a:pt x="766" y="3441"/>
                  </a:cubicBezTo>
                  <a:lnTo>
                    <a:pt x="1026" y="3441"/>
                  </a:lnTo>
                  <a:lnTo>
                    <a:pt x="1026" y="881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6" name="Google Shape;14214;p90">
              <a:extLst>
                <a:ext uri="{FF2B5EF4-FFF2-40B4-BE49-F238E27FC236}">
                  <a16:creationId xmlns:a16="http://schemas.microsoft.com/office/drawing/2014/main" id="{642EDDD7-2D93-46BC-B638-A065F7220EEA}"/>
                </a:ext>
              </a:extLst>
            </p:cNvPr>
            <p:cNvSpPr/>
            <p:nvPr/>
          </p:nvSpPr>
          <p:spPr>
            <a:xfrm>
              <a:off x="5917624" y="2593797"/>
              <a:ext cx="26778" cy="90249"/>
            </a:xfrm>
            <a:custGeom>
              <a:avLst/>
              <a:gdLst/>
              <a:ahLst/>
              <a:cxnLst/>
              <a:rect l="l" t="t" r="r" b="b"/>
              <a:pathLst>
                <a:path w="1021" h="3441" extrusionOk="0">
                  <a:moveTo>
                    <a:pt x="881" y="0"/>
                  </a:moveTo>
                  <a:lnTo>
                    <a:pt x="1" y="881"/>
                  </a:lnTo>
                  <a:lnTo>
                    <a:pt x="1" y="3441"/>
                  </a:lnTo>
                  <a:lnTo>
                    <a:pt x="256" y="3441"/>
                  </a:lnTo>
                  <a:cubicBezTo>
                    <a:pt x="679" y="3441"/>
                    <a:pt x="1021" y="3094"/>
                    <a:pt x="1021" y="2671"/>
                  </a:cubicBezTo>
                  <a:lnTo>
                    <a:pt x="1021" y="438"/>
                  </a:lnTo>
                  <a:cubicBezTo>
                    <a:pt x="1021" y="279"/>
                    <a:pt x="973" y="125"/>
                    <a:pt x="881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7" name="Google Shape;14215;p90">
              <a:extLst>
                <a:ext uri="{FF2B5EF4-FFF2-40B4-BE49-F238E27FC236}">
                  <a16:creationId xmlns:a16="http://schemas.microsoft.com/office/drawing/2014/main" id="{B0EE2D52-A48D-42ED-A646-C83EE93C8EC2}"/>
                </a:ext>
              </a:extLst>
            </p:cNvPr>
            <p:cNvSpPr/>
            <p:nvPr/>
          </p:nvSpPr>
          <p:spPr>
            <a:xfrm>
              <a:off x="5845053" y="2563242"/>
              <a:ext cx="64520" cy="20090"/>
            </a:xfrm>
            <a:custGeom>
              <a:avLst/>
              <a:gdLst/>
              <a:ahLst/>
              <a:cxnLst/>
              <a:rect l="l" t="t" r="r" b="b"/>
              <a:pathLst>
                <a:path w="2460" h="766" extrusionOk="0">
                  <a:moveTo>
                    <a:pt x="463" y="1"/>
                  </a:moveTo>
                  <a:lnTo>
                    <a:pt x="463" y="131"/>
                  </a:lnTo>
                  <a:cubicBezTo>
                    <a:pt x="463" y="357"/>
                    <a:pt x="314" y="559"/>
                    <a:pt x="92" y="621"/>
                  </a:cubicBezTo>
                  <a:lnTo>
                    <a:pt x="1" y="645"/>
                  </a:lnTo>
                  <a:cubicBezTo>
                    <a:pt x="410" y="727"/>
                    <a:pt x="819" y="766"/>
                    <a:pt x="1233" y="766"/>
                  </a:cubicBezTo>
                  <a:cubicBezTo>
                    <a:pt x="1647" y="766"/>
                    <a:pt x="2056" y="722"/>
                    <a:pt x="2460" y="645"/>
                  </a:cubicBezTo>
                  <a:lnTo>
                    <a:pt x="2378" y="621"/>
                  </a:lnTo>
                  <a:cubicBezTo>
                    <a:pt x="2152" y="554"/>
                    <a:pt x="2003" y="352"/>
                    <a:pt x="2003" y="121"/>
                  </a:cubicBezTo>
                  <a:lnTo>
                    <a:pt x="2003" y="1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8" name="Google Shape;14216;p90">
              <a:extLst>
                <a:ext uri="{FF2B5EF4-FFF2-40B4-BE49-F238E27FC236}">
                  <a16:creationId xmlns:a16="http://schemas.microsoft.com/office/drawing/2014/main" id="{5310CD1C-7483-4C8C-BF2B-B4E786F11A0D}"/>
                </a:ext>
              </a:extLst>
            </p:cNvPr>
            <p:cNvSpPr/>
            <p:nvPr/>
          </p:nvSpPr>
          <p:spPr>
            <a:xfrm>
              <a:off x="5818301" y="2449153"/>
              <a:ext cx="118155" cy="120804"/>
            </a:xfrm>
            <a:custGeom>
              <a:avLst/>
              <a:gdLst/>
              <a:ahLst/>
              <a:cxnLst/>
              <a:rect l="l" t="t" r="r" b="b"/>
              <a:pathLst>
                <a:path w="4505" h="4606" extrusionOk="0">
                  <a:moveTo>
                    <a:pt x="2253" y="1"/>
                  </a:moveTo>
                  <a:cubicBezTo>
                    <a:pt x="1261" y="1"/>
                    <a:pt x="530" y="814"/>
                    <a:pt x="463" y="1815"/>
                  </a:cubicBezTo>
                  <a:cubicBezTo>
                    <a:pt x="424" y="2335"/>
                    <a:pt x="256" y="3331"/>
                    <a:pt x="44" y="3918"/>
                  </a:cubicBezTo>
                  <a:cubicBezTo>
                    <a:pt x="1" y="4052"/>
                    <a:pt x="68" y="4197"/>
                    <a:pt x="198" y="4240"/>
                  </a:cubicBezTo>
                  <a:cubicBezTo>
                    <a:pt x="857" y="4476"/>
                    <a:pt x="1550" y="4601"/>
                    <a:pt x="2253" y="4606"/>
                  </a:cubicBezTo>
                  <a:cubicBezTo>
                    <a:pt x="2950" y="4601"/>
                    <a:pt x="3648" y="4476"/>
                    <a:pt x="4307" y="4240"/>
                  </a:cubicBezTo>
                  <a:cubicBezTo>
                    <a:pt x="4437" y="4197"/>
                    <a:pt x="4505" y="4052"/>
                    <a:pt x="4461" y="3918"/>
                  </a:cubicBezTo>
                  <a:cubicBezTo>
                    <a:pt x="4245" y="3331"/>
                    <a:pt x="4081" y="2335"/>
                    <a:pt x="4043" y="1815"/>
                  </a:cubicBezTo>
                  <a:cubicBezTo>
                    <a:pt x="3970" y="814"/>
                    <a:pt x="3239" y="1"/>
                    <a:pt x="225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9" name="Google Shape;14217;p90">
              <a:extLst>
                <a:ext uri="{FF2B5EF4-FFF2-40B4-BE49-F238E27FC236}">
                  <a16:creationId xmlns:a16="http://schemas.microsoft.com/office/drawing/2014/main" id="{834051DF-BE10-4804-92AD-5129B9EF7CC4}"/>
                </a:ext>
              </a:extLst>
            </p:cNvPr>
            <p:cNvSpPr/>
            <p:nvPr/>
          </p:nvSpPr>
          <p:spPr>
            <a:xfrm>
              <a:off x="5818301" y="2449153"/>
              <a:ext cx="71968" cy="118417"/>
            </a:xfrm>
            <a:custGeom>
              <a:avLst/>
              <a:gdLst/>
              <a:ahLst/>
              <a:cxnLst/>
              <a:rect l="l" t="t" r="r" b="b"/>
              <a:pathLst>
                <a:path w="2744" h="4515" extrusionOk="0">
                  <a:moveTo>
                    <a:pt x="2253" y="1"/>
                  </a:moveTo>
                  <a:cubicBezTo>
                    <a:pt x="1261" y="1"/>
                    <a:pt x="530" y="819"/>
                    <a:pt x="463" y="1815"/>
                  </a:cubicBezTo>
                  <a:cubicBezTo>
                    <a:pt x="424" y="2335"/>
                    <a:pt x="256" y="3331"/>
                    <a:pt x="44" y="3922"/>
                  </a:cubicBezTo>
                  <a:cubicBezTo>
                    <a:pt x="1" y="4052"/>
                    <a:pt x="68" y="4197"/>
                    <a:pt x="198" y="4245"/>
                  </a:cubicBezTo>
                  <a:cubicBezTo>
                    <a:pt x="540" y="4360"/>
                    <a:pt x="886" y="4452"/>
                    <a:pt x="1237" y="4514"/>
                  </a:cubicBezTo>
                  <a:cubicBezTo>
                    <a:pt x="1228" y="4461"/>
                    <a:pt x="1228" y="4408"/>
                    <a:pt x="1242" y="4356"/>
                  </a:cubicBezTo>
                  <a:cubicBezTo>
                    <a:pt x="1425" y="3701"/>
                    <a:pt x="1569" y="2594"/>
                    <a:pt x="1603" y="2017"/>
                  </a:cubicBezTo>
                  <a:cubicBezTo>
                    <a:pt x="1651" y="1088"/>
                    <a:pt x="2104" y="309"/>
                    <a:pt x="2743" y="78"/>
                  </a:cubicBezTo>
                  <a:cubicBezTo>
                    <a:pt x="2585" y="25"/>
                    <a:pt x="2421" y="1"/>
                    <a:pt x="2253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0" name="Google Shape;14218;p90">
              <a:extLst>
                <a:ext uri="{FF2B5EF4-FFF2-40B4-BE49-F238E27FC236}">
                  <a16:creationId xmlns:a16="http://schemas.microsoft.com/office/drawing/2014/main" id="{12F4505E-D0F8-4708-9764-1AC47F92E779}"/>
                </a:ext>
              </a:extLst>
            </p:cNvPr>
            <p:cNvSpPr/>
            <p:nvPr/>
          </p:nvSpPr>
          <p:spPr>
            <a:xfrm>
              <a:off x="5769963" y="2684020"/>
              <a:ext cx="389111" cy="26778"/>
            </a:xfrm>
            <a:custGeom>
              <a:avLst/>
              <a:gdLst/>
              <a:ahLst/>
              <a:cxnLst/>
              <a:rect l="l" t="t" r="r" b="b"/>
              <a:pathLst>
                <a:path w="14836" h="1021" extrusionOk="0">
                  <a:moveTo>
                    <a:pt x="1" y="1"/>
                  </a:moveTo>
                  <a:lnTo>
                    <a:pt x="1" y="1021"/>
                  </a:lnTo>
                  <a:lnTo>
                    <a:pt x="14836" y="1021"/>
                  </a:lnTo>
                  <a:lnTo>
                    <a:pt x="14836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1" name="Google Shape;14219;p90">
              <a:extLst>
                <a:ext uri="{FF2B5EF4-FFF2-40B4-BE49-F238E27FC236}">
                  <a16:creationId xmlns:a16="http://schemas.microsoft.com/office/drawing/2014/main" id="{535A3EAF-A7D2-4DAF-A5E6-124BFBA30666}"/>
                </a:ext>
              </a:extLst>
            </p:cNvPr>
            <p:cNvSpPr/>
            <p:nvPr/>
          </p:nvSpPr>
          <p:spPr>
            <a:xfrm>
              <a:off x="5837106" y="2616878"/>
              <a:ext cx="80545" cy="107428"/>
            </a:xfrm>
            <a:custGeom>
              <a:avLst/>
              <a:gdLst/>
              <a:ahLst/>
              <a:cxnLst/>
              <a:rect l="l" t="t" r="r" b="b"/>
              <a:pathLst>
                <a:path w="3071" h="4096" extrusionOk="0">
                  <a:moveTo>
                    <a:pt x="516" y="1"/>
                  </a:moveTo>
                  <a:cubicBezTo>
                    <a:pt x="232" y="1"/>
                    <a:pt x="1" y="232"/>
                    <a:pt x="1" y="511"/>
                  </a:cubicBezTo>
                  <a:lnTo>
                    <a:pt x="1" y="4095"/>
                  </a:lnTo>
                  <a:lnTo>
                    <a:pt x="3071" y="4095"/>
                  </a:lnTo>
                  <a:lnTo>
                    <a:pt x="3071" y="516"/>
                  </a:lnTo>
                  <a:cubicBezTo>
                    <a:pt x="3071" y="232"/>
                    <a:pt x="2840" y="1"/>
                    <a:pt x="2561" y="1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2" name="Google Shape;14220;p90">
              <a:extLst>
                <a:ext uri="{FF2B5EF4-FFF2-40B4-BE49-F238E27FC236}">
                  <a16:creationId xmlns:a16="http://schemas.microsoft.com/office/drawing/2014/main" id="{52DC334D-8475-48B1-8BFC-C38DDD2C715E}"/>
                </a:ext>
              </a:extLst>
            </p:cNvPr>
            <p:cNvSpPr/>
            <p:nvPr/>
          </p:nvSpPr>
          <p:spPr>
            <a:xfrm>
              <a:off x="6036750" y="2482986"/>
              <a:ext cx="57412" cy="19094"/>
            </a:xfrm>
            <a:custGeom>
              <a:avLst/>
              <a:gdLst/>
              <a:ahLst/>
              <a:cxnLst/>
              <a:rect l="l" t="t" r="r" b="b"/>
              <a:pathLst>
                <a:path w="2189" h="728" extrusionOk="0">
                  <a:moveTo>
                    <a:pt x="323" y="0"/>
                  </a:moveTo>
                  <a:cubicBezTo>
                    <a:pt x="1" y="0"/>
                    <a:pt x="1" y="482"/>
                    <a:pt x="323" y="482"/>
                  </a:cubicBezTo>
                  <a:cubicBezTo>
                    <a:pt x="336" y="481"/>
                    <a:pt x="350" y="481"/>
                    <a:pt x="365" y="481"/>
                  </a:cubicBezTo>
                  <a:cubicBezTo>
                    <a:pt x="666" y="481"/>
                    <a:pt x="1390" y="529"/>
                    <a:pt x="1752" y="708"/>
                  </a:cubicBezTo>
                  <a:cubicBezTo>
                    <a:pt x="1786" y="721"/>
                    <a:pt x="1818" y="727"/>
                    <a:pt x="1849" y="727"/>
                  </a:cubicBezTo>
                  <a:cubicBezTo>
                    <a:pt x="2067" y="727"/>
                    <a:pt x="2188" y="415"/>
                    <a:pt x="1969" y="280"/>
                  </a:cubicBezTo>
                  <a:cubicBezTo>
                    <a:pt x="1411" y="0"/>
                    <a:pt x="367" y="0"/>
                    <a:pt x="3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3" name="Google Shape;14221;p90">
              <a:extLst>
                <a:ext uri="{FF2B5EF4-FFF2-40B4-BE49-F238E27FC236}">
                  <a16:creationId xmlns:a16="http://schemas.microsoft.com/office/drawing/2014/main" id="{D75396B3-100B-4C57-A958-7C5FE15D3F26}"/>
                </a:ext>
              </a:extLst>
            </p:cNvPr>
            <p:cNvSpPr/>
            <p:nvPr/>
          </p:nvSpPr>
          <p:spPr>
            <a:xfrm>
              <a:off x="5747880" y="2442596"/>
              <a:ext cx="433645" cy="315176"/>
            </a:xfrm>
            <a:custGeom>
              <a:avLst/>
              <a:gdLst/>
              <a:ahLst/>
              <a:cxnLst/>
              <a:rect l="l" t="t" r="r" b="b"/>
              <a:pathLst>
                <a:path w="16534" h="12017" extrusionOk="0">
                  <a:moveTo>
                    <a:pt x="13661" y="737"/>
                  </a:moveTo>
                  <a:lnTo>
                    <a:pt x="13661" y="1733"/>
                  </a:lnTo>
                  <a:cubicBezTo>
                    <a:pt x="13661" y="1897"/>
                    <a:pt x="13623" y="2055"/>
                    <a:pt x="13551" y="2200"/>
                  </a:cubicBezTo>
                  <a:lnTo>
                    <a:pt x="13430" y="2440"/>
                  </a:lnTo>
                  <a:cubicBezTo>
                    <a:pt x="13416" y="2474"/>
                    <a:pt x="13406" y="2512"/>
                    <a:pt x="13406" y="2546"/>
                  </a:cubicBezTo>
                  <a:lnTo>
                    <a:pt x="13406" y="3061"/>
                  </a:lnTo>
                  <a:cubicBezTo>
                    <a:pt x="13406" y="3778"/>
                    <a:pt x="12824" y="4356"/>
                    <a:pt x="12112" y="4356"/>
                  </a:cubicBezTo>
                  <a:cubicBezTo>
                    <a:pt x="12098" y="4356"/>
                    <a:pt x="12083" y="4356"/>
                    <a:pt x="12069" y="4355"/>
                  </a:cubicBezTo>
                  <a:cubicBezTo>
                    <a:pt x="11371" y="4336"/>
                    <a:pt x="10808" y="3725"/>
                    <a:pt x="10808" y="2994"/>
                  </a:cubicBezTo>
                  <a:lnTo>
                    <a:pt x="10808" y="2546"/>
                  </a:lnTo>
                  <a:cubicBezTo>
                    <a:pt x="10808" y="2512"/>
                    <a:pt x="10798" y="2474"/>
                    <a:pt x="10784" y="2440"/>
                  </a:cubicBezTo>
                  <a:lnTo>
                    <a:pt x="10640" y="2142"/>
                  </a:lnTo>
                  <a:cubicBezTo>
                    <a:pt x="10582" y="2031"/>
                    <a:pt x="10553" y="1911"/>
                    <a:pt x="10553" y="1791"/>
                  </a:cubicBezTo>
                  <a:lnTo>
                    <a:pt x="10553" y="1781"/>
                  </a:lnTo>
                  <a:cubicBezTo>
                    <a:pt x="10553" y="1204"/>
                    <a:pt x="11020" y="742"/>
                    <a:pt x="11597" y="737"/>
                  </a:cubicBezTo>
                  <a:close/>
                  <a:moveTo>
                    <a:pt x="4931" y="481"/>
                  </a:moveTo>
                  <a:cubicBezTo>
                    <a:pt x="5320" y="481"/>
                    <a:pt x="5710" y="633"/>
                    <a:pt x="6001" y="939"/>
                  </a:cubicBezTo>
                  <a:cubicBezTo>
                    <a:pt x="6290" y="1252"/>
                    <a:pt x="6463" y="1651"/>
                    <a:pt x="6487" y="2075"/>
                  </a:cubicBezTo>
                  <a:cubicBezTo>
                    <a:pt x="6521" y="2585"/>
                    <a:pt x="6694" y="3624"/>
                    <a:pt x="6920" y="4249"/>
                  </a:cubicBezTo>
                  <a:cubicBezTo>
                    <a:pt x="6920" y="4249"/>
                    <a:pt x="6920" y="4254"/>
                    <a:pt x="6920" y="4254"/>
                  </a:cubicBezTo>
                  <a:cubicBezTo>
                    <a:pt x="6915" y="4259"/>
                    <a:pt x="6915" y="4259"/>
                    <a:pt x="6911" y="4264"/>
                  </a:cubicBezTo>
                  <a:cubicBezTo>
                    <a:pt x="6271" y="4497"/>
                    <a:pt x="5601" y="4614"/>
                    <a:pt x="4931" y="4614"/>
                  </a:cubicBezTo>
                  <a:cubicBezTo>
                    <a:pt x="4262" y="4614"/>
                    <a:pt x="3593" y="4497"/>
                    <a:pt x="2955" y="4264"/>
                  </a:cubicBezTo>
                  <a:cubicBezTo>
                    <a:pt x="2950" y="4259"/>
                    <a:pt x="2946" y="4259"/>
                    <a:pt x="2946" y="4254"/>
                  </a:cubicBezTo>
                  <a:cubicBezTo>
                    <a:pt x="2946" y="4254"/>
                    <a:pt x="2946" y="4249"/>
                    <a:pt x="2946" y="4249"/>
                  </a:cubicBezTo>
                  <a:cubicBezTo>
                    <a:pt x="3172" y="3624"/>
                    <a:pt x="3340" y="2585"/>
                    <a:pt x="3379" y="2075"/>
                  </a:cubicBezTo>
                  <a:cubicBezTo>
                    <a:pt x="3403" y="1651"/>
                    <a:pt x="3576" y="1252"/>
                    <a:pt x="3865" y="939"/>
                  </a:cubicBezTo>
                  <a:cubicBezTo>
                    <a:pt x="4153" y="633"/>
                    <a:pt x="4542" y="481"/>
                    <a:pt x="4931" y="481"/>
                  </a:cubicBezTo>
                  <a:close/>
                  <a:moveTo>
                    <a:pt x="12636" y="4755"/>
                  </a:moveTo>
                  <a:cubicBezTo>
                    <a:pt x="12636" y="4827"/>
                    <a:pt x="12651" y="4899"/>
                    <a:pt x="12675" y="4971"/>
                  </a:cubicBezTo>
                  <a:lnTo>
                    <a:pt x="12478" y="5164"/>
                  </a:lnTo>
                  <a:cubicBezTo>
                    <a:pt x="12374" y="5267"/>
                    <a:pt x="12240" y="5319"/>
                    <a:pt x="12105" y="5319"/>
                  </a:cubicBezTo>
                  <a:cubicBezTo>
                    <a:pt x="11970" y="5319"/>
                    <a:pt x="11835" y="5267"/>
                    <a:pt x="11732" y="5164"/>
                  </a:cubicBezTo>
                  <a:lnTo>
                    <a:pt x="11535" y="4971"/>
                  </a:lnTo>
                  <a:cubicBezTo>
                    <a:pt x="11559" y="4899"/>
                    <a:pt x="11573" y="4827"/>
                    <a:pt x="11573" y="4755"/>
                  </a:cubicBezTo>
                  <a:cubicBezTo>
                    <a:pt x="11727" y="4803"/>
                    <a:pt x="11891" y="4832"/>
                    <a:pt x="12049" y="4837"/>
                  </a:cubicBezTo>
                  <a:lnTo>
                    <a:pt x="12107" y="4837"/>
                  </a:lnTo>
                  <a:cubicBezTo>
                    <a:pt x="12285" y="4837"/>
                    <a:pt x="12463" y="4808"/>
                    <a:pt x="12636" y="4755"/>
                  </a:cubicBezTo>
                  <a:close/>
                  <a:moveTo>
                    <a:pt x="5544" y="5063"/>
                  </a:moveTo>
                  <a:cubicBezTo>
                    <a:pt x="5635" y="5250"/>
                    <a:pt x="5804" y="5390"/>
                    <a:pt x="6006" y="5448"/>
                  </a:cubicBezTo>
                  <a:lnTo>
                    <a:pt x="6872" y="5693"/>
                  </a:lnTo>
                  <a:cubicBezTo>
                    <a:pt x="7098" y="5760"/>
                    <a:pt x="7252" y="5967"/>
                    <a:pt x="7257" y="6203"/>
                  </a:cubicBezTo>
                  <a:lnTo>
                    <a:pt x="7257" y="8440"/>
                  </a:lnTo>
                  <a:cubicBezTo>
                    <a:pt x="7257" y="8734"/>
                    <a:pt x="7016" y="8970"/>
                    <a:pt x="6728" y="8970"/>
                  </a:cubicBezTo>
                  <a:lnTo>
                    <a:pt x="6708" y="8970"/>
                  </a:lnTo>
                  <a:lnTo>
                    <a:pt x="6708" y="7161"/>
                  </a:lnTo>
                  <a:cubicBezTo>
                    <a:pt x="6708" y="6745"/>
                    <a:pt x="6376" y="6410"/>
                    <a:pt x="5967" y="6410"/>
                  </a:cubicBezTo>
                  <a:cubicBezTo>
                    <a:pt x="5964" y="6410"/>
                    <a:pt x="5961" y="6410"/>
                    <a:pt x="5958" y="6410"/>
                  </a:cubicBezTo>
                  <a:lnTo>
                    <a:pt x="3908" y="6410"/>
                  </a:lnTo>
                  <a:cubicBezTo>
                    <a:pt x="3494" y="6410"/>
                    <a:pt x="3157" y="6747"/>
                    <a:pt x="3157" y="7161"/>
                  </a:cubicBezTo>
                  <a:lnTo>
                    <a:pt x="3157" y="8970"/>
                  </a:lnTo>
                  <a:lnTo>
                    <a:pt x="3138" y="8970"/>
                  </a:lnTo>
                  <a:cubicBezTo>
                    <a:pt x="2845" y="8970"/>
                    <a:pt x="2609" y="8734"/>
                    <a:pt x="2609" y="8440"/>
                  </a:cubicBezTo>
                  <a:lnTo>
                    <a:pt x="2609" y="6203"/>
                  </a:lnTo>
                  <a:cubicBezTo>
                    <a:pt x="2609" y="5967"/>
                    <a:pt x="2768" y="5760"/>
                    <a:pt x="2994" y="5693"/>
                  </a:cubicBezTo>
                  <a:lnTo>
                    <a:pt x="3860" y="5448"/>
                  </a:lnTo>
                  <a:cubicBezTo>
                    <a:pt x="4062" y="5390"/>
                    <a:pt x="4230" y="5250"/>
                    <a:pt x="4322" y="5063"/>
                  </a:cubicBezTo>
                  <a:cubicBezTo>
                    <a:pt x="4526" y="5084"/>
                    <a:pt x="4730" y="5095"/>
                    <a:pt x="4933" y="5095"/>
                  </a:cubicBezTo>
                  <a:cubicBezTo>
                    <a:pt x="5136" y="5095"/>
                    <a:pt x="5339" y="5084"/>
                    <a:pt x="5544" y="5063"/>
                  </a:cubicBezTo>
                  <a:close/>
                  <a:moveTo>
                    <a:pt x="12362" y="6886"/>
                  </a:moveTo>
                  <a:cubicBezTo>
                    <a:pt x="12372" y="6886"/>
                    <a:pt x="12377" y="6896"/>
                    <a:pt x="12377" y="6906"/>
                  </a:cubicBezTo>
                  <a:lnTo>
                    <a:pt x="12377" y="8955"/>
                  </a:lnTo>
                  <a:cubicBezTo>
                    <a:pt x="12377" y="8960"/>
                    <a:pt x="12372" y="8970"/>
                    <a:pt x="12362" y="8970"/>
                  </a:cubicBezTo>
                  <a:lnTo>
                    <a:pt x="9288" y="8970"/>
                  </a:lnTo>
                  <a:cubicBezTo>
                    <a:pt x="9278" y="8970"/>
                    <a:pt x="9268" y="8960"/>
                    <a:pt x="9268" y="8955"/>
                  </a:cubicBezTo>
                  <a:lnTo>
                    <a:pt x="9268" y="6906"/>
                  </a:lnTo>
                  <a:cubicBezTo>
                    <a:pt x="9268" y="6896"/>
                    <a:pt x="9278" y="6886"/>
                    <a:pt x="9288" y="6886"/>
                  </a:cubicBezTo>
                  <a:close/>
                  <a:moveTo>
                    <a:pt x="12973" y="5351"/>
                  </a:moveTo>
                  <a:cubicBezTo>
                    <a:pt x="13036" y="5395"/>
                    <a:pt x="13108" y="5424"/>
                    <a:pt x="13180" y="5448"/>
                  </a:cubicBezTo>
                  <a:lnTo>
                    <a:pt x="14042" y="5693"/>
                  </a:lnTo>
                  <a:cubicBezTo>
                    <a:pt x="14272" y="5760"/>
                    <a:pt x="14426" y="5967"/>
                    <a:pt x="14426" y="6203"/>
                  </a:cubicBezTo>
                  <a:lnTo>
                    <a:pt x="14426" y="8440"/>
                  </a:lnTo>
                  <a:cubicBezTo>
                    <a:pt x="14426" y="8734"/>
                    <a:pt x="14191" y="8970"/>
                    <a:pt x="13897" y="8970"/>
                  </a:cubicBezTo>
                  <a:lnTo>
                    <a:pt x="12858" y="8970"/>
                  </a:lnTo>
                  <a:lnTo>
                    <a:pt x="12858" y="8955"/>
                  </a:lnTo>
                  <a:lnTo>
                    <a:pt x="12858" y="8426"/>
                  </a:lnTo>
                  <a:lnTo>
                    <a:pt x="13647" y="8426"/>
                  </a:lnTo>
                  <a:cubicBezTo>
                    <a:pt x="13777" y="8426"/>
                    <a:pt x="13888" y="8315"/>
                    <a:pt x="13888" y="8185"/>
                  </a:cubicBezTo>
                  <a:lnTo>
                    <a:pt x="13888" y="6646"/>
                  </a:lnTo>
                  <a:cubicBezTo>
                    <a:pt x="13888" y="6487"/>
                    <a:pt x="13767" y="6408"/>
                    <a:pt x="13647" y="6408"/>
                  </a:cubicBezTo>
                  <a:cubicBezTo>
                    <a:pt x="13527" y="6408"/>
                    <a:pt x="13406" y="6487"/>
                    <a:pt x="13406" y="6646"/>
                  </a:cubicBezTo>
                  <a:lnTo>
                    <a:pt x="13406" y="7945"/>
                  </a:lnTo>
                  <a:lnTo>
                    <a:pt x="12858" y="7945"/>
                  </a:lnTo>
                  <a:lnTo>
                    <a:pt x="12858" y="6906"/>
                  </a:lnTo>
                  <a:cubicBezTo>
                    <a:pt x="12858" y="6631"/>
                    <a:pt x="12636" y="6410"/>
                    <a:pt x="12362" y="6410"/>
                  </a:cubicBezTo>
                  <a:lnTo>
                    <a:pt x="9783" y="6410"/>
                  </a:lnTo>
                  <a:lnTo>
                    <a:pt x="9783" y="6203"/>
                  </a:lnTo>
                  <a:cubicBezTo>
                    <a:pt x="9783" y="5967"/>
                    <a:pt x="9937" y="5760"/>
                    <a:pt x="10168" y="5693"/>
                  </a:cubicBezTo>
                  <a:lnTo>
                    <a:pt x="11029" y="5448"/>
                  </a:lnTo>
                  <a:cubicBezTo>
                    <a:pt x="11106" y="5424"/>
                    <a:pt x="11174" y="5395"/>
                    <a:pt x="11236" y="5351"/>
                  </a:cubicBezTo>
                  <a:lnTo>
                    <a:pt x="11390" y="5505"/>
                  </a:lnTo>
                  <a:cubicBezTo>
                    <a:pt x="11588" y="5703"/>
                    <a:pt x="11846" y="5801"/>
                    <a:pt x="12105" y="5801"/>
                  </a:cubicBezTo>
                  <a:cubicBezTo>
                    <a:pt x="12363" y="5801"/>
                    <a:pt x="12622" y="5703"/>
                    <a:pt x="12819" y="5505"/>
                  </a:cubicBezTo>
                  <a:lnTo>
                    <a:pt x="12973" y="5351"/>
                  </a:lnTo>
                  <a:close/>
                  <a:moveTo>
                    <a:pt x="3153" y="9451"/>
                  </a:moveTo>
                  <a:lnTo>
                    <a:pt x="3153" y="9995"/>
                  </a:lnTo>
                  <a:lnTo>
                    <a:pt x="1074" y="9995"/>
                  </a:lnTo>
                  <a:lnTo>
                    <a:pt x="1074" y="9451"/>
                  </a:lnTo>
                  <a:close/>
                  <a:moveTo>
                    <a:pt x="15456" y="9451"/>
                  </a:moveTo>
                  <a:lnTo>
                    <a:pt x="15456" y="9995"/>
                  </a:lnTo>
                  <a:lnTo>
                    <a:pt x="6708" y="9995"/>
                  </a:lnTo>
                  <a:lnTo>
                    <a:pt x="6708" y="9451"/>
                  </a:lnTo>
                  <a:close/>
                  <a:moveTo>
                    <a:pt x="5958" y="6886"/>
                  </a:moveTo>
                  <a:cubicBezTo>
                    <a:pt x="6107" y="6886"/>
                    <a:pt x="6227" y="7011"/>
                    <a:pt x="6227" y="7161"/>
                  </a:cubicBezTo>
                  <a:lnTo>
                    <a:pt x="6227" y="10510"/>
                  </a:lnTo>
                  <a:lnTo>
                    <a:pt x="3634" y="10510"/>
                  </a:lnTo>
                  <a:lnTo>
                    <a:pt x="3634" y="7161"/>
                  </a:lnTo>
                  <a:cubicBezTo>
                    <a:pt x="3634" y="7011"/>
                    <a:pt x="3759" y="6886"/>
                    <a:pt x="3908" y="6886"/>
                  </a:cubicBezTo>
                  <a:close/>
                  <a:moveTo>
                    <a:pt x="4933" y="1"/>
                  </a:moveTo>
                  <a:cubicBezTo>
                    <a:pt x="3855" y="1"/>
                    <a:pt x="2979" y="876"/>
                    <a:pt x="2898" y="2041"/>
                  </a:cubicBezTo>
                  <a:cubicBezTo>
                    <a:pt x="2864" y="2522"/>
                    <a:pt x="2705" y="3499"/>
                    <a:pt x="2493" y="4086"/>
                  </a:cubicBezTo>
                  <a:cubicBezTo>
                    <a:pt x="2450" y="4206"/>
                    <a:pt x="2455" y="4341"/>
                    <a:pt x="2513" y="4461"/>
                  </a:cubicBezTo>
                  <a:cubicBezTo>
                    <a:pt x="2566" y="4577"/>
                    <a:pt x="2671" y="4673"/>
                    <a:pt x="2792" y="4716"/>
                  </a:cubicBezTo>
                  <a:cubicBezTo>
                    <a:pt x="3104" y="4827"/>
                    <a:pt x="3427" y="4913"/>
                    <a:pt x="3754" y="4976"/>
                  </a:cubicBezTo>
                  <a:cubicBezTo>
                    <a:pt x="3744" y="4981"/>
                    <a:pt x="3735" y="4981"/>
                    <a:pt x="3725" y="4986"/>
                  </a:cubicBezTo>
                  <a:lnTo>
                    <a:pt x="2864" y="5231"/>
                  </a:lnTo>
                  <a:cubicBezTo>
                    <a:pt x="2431" y="5356"/>
                    <a:pt x="2132" y="5751"/>
                    <a:pt x="2132" y="6203"/>
                  </a:cubicBezTo>
                  <a:lnTo>
                    <a:pt x="2132" y="8440"/>
                  </a:lnTo>
                  <a:cubicBezTo>
                    <a:pt x="2128" y="8628"/>
                    <a:pt x="2181" y="8811"/>
                    <a:pt x="2282" y="8970"/>
                  </a:cubicBezTo>
                  <a:lnTo>
                    <a:pt x="318" y="8970"/>
                  </a:lnTo>
                  <a:cubicBezTo>
                    <a:pt x="1" y="8970"/>
                    <a:pt x="1" y="9451"/>
                    <a:pt x="318" y="9451"/>
                  </a:cubicBezTo>
                  <a:lnTo>
                    <a:pt x="593" y="9451"/>
                  </a:lnTo>
                  <a:lnTo>
                    <a:pt x="593" y="11775"/>
                  </a:lnTo>
                  <a:cubicBezTo>
                    <a:pt x="593" y="11936"/>
                    <a:pt x="713" y="12017"/>
                    <a:pt x="833" y="12017"/>
                  </a:cubicBezTo>
                  <a:cubicBezTo>
                    <a:pt x="954" y="12017"/>
                    <a:pt x="1074" y="11936"/>
                    <a:pt x="1074" y="11775"/>
                  </a:cubicBezTo>
                  <a:lnTo>
                    <a:pt x="1074" y="10476"/>
                  </a:lnTo>
                  <a:lnTo>
                    <a:pt x="3157" y="10476"/>
                  </a:lnTo>
                  <a:lnTo>
                    <a:pt x="3157" y="11775"/>
                  </a:lnTo>
                  <a:cubicBezTo>
                    <a:pt x="3157" y="11934"/>
                    <a:pt x="3278" y="12013"/>
                    <a:pt x="3398" y="12013"/>
                  </a:cubicBezTo>
                  <a:cubicBezTo>
                    <a:pt x="3518" y="12013"/>
                    <a:pt x="3639" y="11934"/>
                    <a:pt x="3639" y="11775"/>
                  </a:cubicBezTo>
                  <a:lnTo>
                    <a:pt x="3639" y="10986"/>
                  </a:lnTo>
                  <a:lnTo>
                    <a:pt x="6232" y="10986"/>
                  </a:lnTo>
                  <a:lnTo>
                    <a:pt x="6232" y="11775"/>
                  </a:lnTo>
                  <a:cubicBezTo>
                    <a:pt x="6232" y="11934"/>
                    <a:pt x="6352" y="12013"/>
                    <a:pt x="6473" y="12013"/>
                  </a:cubicBezTo>
                  <a:cubicBezTo>
                    <a:pt x="6593" y="12013"/>
                    <a:pt x="6713" y="11934"/>
                    <a:pt x="6713" y="11775"/>
                  </a:cubicBezTo>
                  <a:lnTo>
                    <a:pt x="6713" y="10476"/>
                  </a:lnTo>
                  <a:lnTo>
                    <a:pt x="15461" y="10476"/>
                  </a:lnTo>
                  <a:lnTo>
                    <a:pt x="15461" y="11775"/>
                  </a:lnTo>
                  <a:cubicBezTo>
                    <a:pt x="15461" y="11934"/>
                    <a:pt x="15581" y="12013"/>
                    <a:pt x="15702" y="12013"/>
                  </a:cubicBezTo>
                  <a:cubicBezTo>
                    <a:pt x="15822" y="12013"/>
                    <a:pt x="15942" y="11934"/>
                    <a:pt x="15942" y="11775"/>
                  </a:cubicBezTo>
                  <a:lnTo>
                    <a:pt x="15942" y="9451"/>
                  </a:lnTo>
                  <a:lnTo>
                    <a:pt x="16216" y="9451"/>
                  </a:lnTo>
                  <a:cubicBezTo>
                    <a:pt x="16534" y="9451"/>
                    <a:pt x="16534" y="8970"/>
                    <a:pt x="16216" y="8970"/>
                  </a:cubicBezTo>
                  <a:lnTo>
                    <a:pt x="14758" y="8970"/>
                  </a:lnTo>
                  <a:cubicBezTo>
                    <a:pt x="14855" y="8811"/>
                    <a:pt x="14908" y="8628"/>
                    <a:pt x="14908" y="8440"/>
                  </a:cubicBezTo>
                  <a:lnTo>
                    <a:pt x="14908" y="6203"/>
                  </a:lnTo>
                  <a:cubicBezTo>
                    <a:pt x="14908" y="5751"/>
                    <a:pt x="14609" y="5356"/>
                    <a:pt x="14176" y="5231"/>
                  </a:cubicBezTo>
                  <a:lnTo>
                    <a:pt x="13310" y="4986"/>
                  </a:lnTo>
                  <a:cubicBezTo>
                    <a:pt x="13195" y="4952"/>
                    <a:pt x="13113" y="4846"/>
                    <a:pt x="13113" y="4726"/>
                  </a:cubicBezTo>
                  <a:lnTo>
                    <a:pt x="13113" y="4524"/>
                  </a:lnTo>
                  <a:cubicBezTo>
                    <a:pt x="13195" y="4466"/>
                    <a:pt x="13272" y="4403"/>
                    <a:pt x="13344" y="4336"/>
                  </a:cubicBezTo>
                  <a:cubicBezTo>
                    <a:pt x="13690" y="4004"/>
                    <a:pt x="13888" y="3542"/>
                    <a:pt x="13883" y="3061"/>
                  </a:cubicBezTo>
                  <a:lnTo>
                    <a:pt x="13883" y="2604"/>
                  </a:lnTo>
                  <a:lnTo>
                    <a:pt x="13979" y="2411"/>
                  </a:lnTo>
                  <a:cubicBezTo>
                    <a:pt x="14085" y="2200"/>
                    <a:pt x="14143" y="1969"/>
                    <a:pt x="14143" y="1733"/>
                  </a:cubicBezTo>
                  <a:lnTo>
                    <a:pt x="14143" y="496"/>
                  </a:lnTo>
                  <a:cubicBezTo>
                    <a:pt x="14143" y="366"/>
                    <a:pt x="14032" y="256"/>
                    <a:pt x="13902" y="256"/>
                  </a:cubicBezTo>
                  <a:lnTo>
                    <a:pt x="11592" y="256"/>
                  </a:lnTo>
                  <a:cubicBezTo>
                    <a:pt x="10750" y="256"/>
                    <a:pt x="10072" y="939"/>
                    <a:pt x="10072" y="1781"/>
                  </a:cubicBezTo>
                  <a:lnTo>
                    <a:pt x="10072" y="1795"/>
                  </a:lnTo>
                  <a:cubicBezTo>
                    <a:pt x="10072" y="1993"/>
                    <a:pt x="10120" y="2185"/>
                    <a:pt x="10207" y="2363"/>
                  </a:cubicBezTo>
                  <a:lnTo>
                    <a:pt x="10327" y="2609"/>
                  </a:lnTo>
                  <a:lnTo>
                    <a:pt x="10327" y="2998"/>
                  </a:lnTo>
                  <a:cubicBezTo>
                    <a:pt x="10327" y="3595"/>
                    <a:pt x="10611" y="4158"/>
                    <a:pt x="11097" y="4509"/>
                  </a:cubicBezTo>
                  <a:lnTo>
                    <a:pt x="11097" y="4726"/>
                  </a:lnTo>
                  <a:cubicBezTo>
                    <a:pt x="11092" y="4846"/>
                    <a:pt x="11015" y="4952"/>
                    <a:pt x="10895" y="4990"/>
                  </a:cubicBezTo>
                  <a:lnTo>
                    <a:pt x="10038" y="5231"/>
                  </a:lnTo>
                  <a:cubicBezTo>
                    <a:pt x="9605" y="5356"/>
                    <a:pt x="9307" y="5751"/>
                    <a:pt x="9307" y="6203"/>
                  </a:cubicBezTo>
                  <a:lnTo>
                    <a:pt x="9307" y="6410"/>
                  </a:lnTo>
                  <a:lnTo>
                    <a:pt x="9288" y="6410"/>
                  </a:lnTo>
                  <a:cubicBezTo>
                    <a:pt x="9013" y="6410"/>
                    <a:pt x="8792" y="6631"/>
                    <a:pt x="8792" y="6906"/>
                  </a:cubicBezTo>
                  <a:lnTo>
                    <a:pt x="8792" y="8955"/>
                  </a:lnTo>
                  <a:lnTo>
                    <a:pt x="8792" y="8970"/>
                  </a:lnTo>
                  <a:lnTo>
                    <a:pt x="7584" y="8970"/>
                  </a:lnTo>
                  <a:cubicBezTo>
                    <a:pt x="7680" y="8811"/>
                    <a:pt x="7733" y="8628"/>
                    <a:pt x="7733" y="8440"/>
                  </a:cubicBezTo>
                  <a:lnTo>
                    <a:pt x="7733" y="6203"/>
                  </a:lnTo>
                  <a:cubicBezTo>
                    <a:pt x="7733" y="5751"/>
                    <a:pt x="7435" y="5356"/>
                    <a:pt x="7002" y="5231"/>
                  </a:cubicBezTo>
                  <a:lnTo>
                    <a:pt x="6136" y="4986"/>
                  </a:lnTo>
                  <a:cubicBezTo>
                    <a:pt x="6126" y="4981"/>
                    <a:pt x="6121" y="4981"/>
                    <a:pt x="6112" y="4976"/>
                  </a:cubicBezTo>
                  <a:cubicBezTo>
                    <a:pt x="6434" y="4913"/>
                    <a:pt x="6757" y="4827"/>
                    <a:pt x="7069" y="4716"/>
                  </a:cubicBezTo>
                  <a:cubicBezTo>
                    <a:pt x="7194" y="4673"/>
                    <a:pt x="7295" y="4577"/>
                    <a:pt x="7353" y="4461"/>
                  </a:cubicBezTo>
                  <a:cubicBezTo>
                    <a:pt x="7406" y="4341"/>
                    <a:pt x="7416" y="4206"/>
                    <a:pt x="7368" y="4086"/>
                  </a:cubicBezTo>
                  <a:cubicBezTo>
                    <a:pt x="7161" y="3499"/>
                    <a:pt x="6997" y="2522"/>
                    <a:pt x="6963" y="2041"/>
                  </a:cubicBezTo>
                  <a:cubicBezTo>
                    <a:pt x="6882" y="876"/>
                    <a:pt x="6011" y="1"/>
                    <a:pt x="49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4" name="Google Shape;14222;p90">
              <a:extLst>
                <a:ext uri="{FF2B5EF4-FFF2-40B4-BE49-F238E27FC236}">
                  <a16:creationId xmlns:a16="http://schemas.microsoft.com/office/drawing/2014/main" id="{46144E4A-00D1-415E-8076-83ADE0461B9C}"/>
                </a:ext>
              </a:extLst>
            </p:cNvPr>
            <p:cNvSpPr/>
            <p:nvPr/>
          </p:nvSpPr>
          <p:spPr>
            <a:xfrm>
              <a:off x="6025288" y="2644154"/>
              <a:ext cx="12642" cy="12642"/>
            </a:xfrm>
            <a:custGeom>
              <a:avLst/>
              <a:gdLst/>
              <a:ahLst/>
              <a:cxnLst/>
              <a:rect l="l" t="t" r="r" b="b"/>
              <a:pathLst>
                <a:path w="482" h="482" extrusionOk="0">
                  <a:moveTo>
                    <a:pt x="241" y="0"/>
                  </a:moveTo>
                  <a:cubicBezTo>
                    <a:pt x="111" y="0"/>
                    <a:pt x="0" y="106"/>
                    <a:pt x="0" y="241"/>
                  </a:cubicBezTo>
                  <a:cubicBezTo>
                    <a:pt x="0" y="371"/>
                    <a:pt x="111" y="481"/>
                    <a:pt x="241" y="481"/>
                  </a:cubicBezTo>
                  <a:cubicBezTo>
                    <a:pt x="375" y="481"/>
                    <a:pt x="481" y="371"/>
                    <a:pt x="481" y="241"/>
                  </a:cubicBezTo>
                  <a:cubicBezTo>
                    <a:pt x="481" y="106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25" name="Google Shape;14223;p90">
            <a:extLst>
              <a:ext uri="{FF2B5EF4-FFF2-40B4-BE49-F238E27FC236}">
                <a16:creationId xmlns:a16="http://schemas.microsoft.com/office/drawing/2014/main" id="{43BBCC47-CAD1-4A3E-8119-36D88E5C69AC}"/>
              </a:ext>
            </a:extLst>
          </p:cNvPr>
          <p:cNvGrpSpPr/>
          <p:nvPr/>
        </p:nvGrpSpPr>
        <p:grpSpPr>
          <a:xfrm>
            <a:off x="8302078" y="2998421"/>
            <a:ext cx="457057" cy="471185"/>
            <a:chOff x="6226558" y="2433390"/>
            <a:chExt cx="342793" cy="353389"/>
          </a:xfrm>
        </p:grpSpPr>
        <p:sp>
          <p:nvSpPr>
            <p:cNvPr id="1926" name="Google Shape;14224;p90">
              <a:extLst>
                <a:ext uri="{FF2B5EF4-FFF2-40B4-BE49-F238E27FC236}">
                  <a16:creationId xmlns:a16="http://schemas.microsoft.com/office/drawing/2014/main" id="{6082A217-1C8C-48C5-A887-117C4865D000}"/>
                </a:ext>
              </a:extLst>
            </p:cNvPr>
            <p:cNvSpPr/>
            <p:nvPr/>
          </p:nvSpPr>
          <p:spPr>
            <a:xfrm>
              <a:off x="6362731" y="2444484"/>
              <a:ext cx="194765" cy="295348"/>
            </a:xfrm>
            <a:custGeom>
              <a:avLst/>
              <a:gdLst/>
              <a:ahLst/>
              <a:cxnLst/>
              <a:rect l="l" t="t" r="r" b="b"/>
              <a:pathLst>
                <a:path w="7426" h="11261" extrusionOk="0">
                  <a:moveTo>
                    <a:pt x="1" y="1"/>
                  </a:moveTo>
                  <a:lnTo>
                    <a:pt x="1" y="896"/>
                  </a:lnTo>
                  <a:lnTo>
                    <a:pt x="3200" y="896"/>
                  </a:lnTo>
                  <a:lnTo>
                    <a:pt x="3225" y="901"/>
                  </a:lnTo>
                  <a:cubicBezTo>
                    <a:pt x="3234" y="901"/>
                    <a:pt x="3244" y="901"/>
                    <a:pt x="3253" y="905"/>
                  </a:cubicBezTo>
                  <a:lnTo>
                    <a:pt x="3258" y="905"/>
                  </a:lnTo>
                  <a:lnTo>
                    <a:pt x="3282" y="915"/>
                  </a:lnTo>
                  <a:cubicBezTo>
                    <a:pt x="3292" y="920"/>
                    <a:pt x="3297" y="925"/>
                    <a:pt x="3306" y="930"/>
                  </a:cubicBezTo>
                  <a:lnTo>
                    <a:pt x="3311" y="934"/>
                  </a:lnTo>
                  <a:cubicBezTo>
                    <a:pt x="3321" y="939"/>
                    <a:pt x="3326" y="944"/>
                    <a:pt x="3335" y="954"/>
                  </a:cubicBezTo>
                  <a:lnTo>
                    <a:pt x="5881" y="3499"/>
                  </a:lnTo>
                  <a:cubicBezTo>
                    <a:pt x="5885" y="3504"/>
                    <a:pt x="5890" y="3513"/>
                    <a:pt x="5895" y="3518"/>
                  </a:cubicBezTo>
                  <a:lnTo>
                    <a:pt x="5900" y="3528"/>
                  </a:lnTo>
                  <a:cubicBezTo>
                    <a:pt x="5909" y="3533"/>
                    <a:pt x="5914" y="3542"/>
                    <a:pt x="5919" y="3552"/>
                  </a:cubicBezTo>
                  <a:cubicBezTo>
                    <a:pt x="5919" y="3557"/>
                    <a:pt x="5924" y="3566"/>
                    <a:pt x="5929" y="3576"/>
                  </a:cubicBezTo>
                  <a:lnTo>
                    <a:pt x="5929" y="3581"/>
                  </a:lnTo>
                  <a:cubicBezTo>
                    <a:pt x="5929" y="3590"/>
                    <a:pt x="5934" y="3600"/>
                    <a:pt x="5934" y="3605"/>
                  </a:cubicBezTo>
                  <a:cubicBezTo>
                    <a:pt x="5938" y="3614"/>
                    <a:pt x="5938" y="3624"/>
                    <a:pt x="5938" y="3634"/>
                  </a:cubicBezTo>
                  <a:lnTo>
                    <a:pt x="5938" y="3643"/>
                  </a:lnTo>
                  <a:lnTo>
                    <a:pt x="5938" y="3648"/>
                  </a:lnTo>
                  <a:lnTo>
                    <a:pt x="5938" y="11260"/>
                  </a:lnTo>
                  <a:lnTo>
                    <a:pt x="7425" y="11260"/>
                  </a:lnTo>
                  <a:lnTo>
                    <a:pt x="7425" y="2546"/>
                  </a:lnTo>
                  <a:lnTo>
                    <a:pt x="5096" y="2546"/>
                  </a:lnTo>
                  <a:cubicBezTo>
                    <a:pt x="4976" y="2546"/>
                    <a:pt x="4880" y="2450"/>
                    <a:pt x="4880" y="2330"/>
                  </a:cubicBezTo>
                  <a:lnTo>
                    <a:pt x="4880" y="1"/>
                  </a:ln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7" name="Google Shape;14225;p90">
              <a:extLst>
                <a:ext uri="{FF2B5EF4-FFF2-40B4-BE49-F238E27FC236}">
                  <a16:creationId xmlns:a16="http://schemas.microsoft.com/office/drawing/2014/main" id="{C32059AE-B190-444A-9D67-414211FF6118}"/>
                </a:ext>
              </a:extLst>
            </p:cNvPr>
            <p:cNvSpPr/>
            <p:nvPr/>
          </p:nvSpPr>
          <p:spPr>
            <a:xfrm>
              <a:off x="6312768" y="2479209"/>
              <a:ext cx="194503" cy="294823"/>
            </a:xfrm>
            <a:custGeom>
              <a:avLst/>
              <a:gdLst/>
              <a:ahLst/>
              <a:cxnLst/>
              <a:rect l="l" t="t" r="r" b="b"/>
              <a:pathLst>
                <a:path w="7416" h="11241" extrusionOk="0">
                  <a:moveTo>
                    <a:pt x="0" y="0"/>
                  </a:moveTo>
                  <a:lnTo>
                    <a:pt x="10" y="4191"/>
                  </a:lnTo>
                  <a:lnTo>
                    <a:pt x="24" y="4191"/>
                  </a:lnTo>
                  <a:lnTo>
                    <a:pt x="63" y="4186"/>
                  </a:lnTo>
                  <a:lnTo>
                    <a:pt x="116" y="4177"/>
                  </a:lnTo>
                  <a:lnTo>
                    <a:pt x="120" y="4177"/>
                  </a:lnTo>
                  <a:lnTo>
                    <a:pt x="159" y="4172"/>
                  </a:lnTo>
                  <a:lnTo>
                    <a:pt x="207" y="4167"/>
                  </a:lnTo>
                  <a:lnTo>
                    <a:pt x="804" y="4167"/>
                  </a:lnTo>
                  <a:lnTo>
                    <a:pt x="852" y="4172"/>
                  </a:lnTo>
                  <a:lnTo>
                    <a:pt x="905" y="4172"/>
                  </a:lnTo>
                  <a:lnTo>
                    <a:pt x="953" y="4177"/>
                  </a:lnTo>
                  <a:lnTo>
                    <a:pt x="991" y="4182"/>
                  </a:lnTo>
                  <a:lnTo>
                    <a:pt x="996" y="4182"/>
                  </a:lnTo>
                  <a:lnTo>
                    <a:pt x="1049" y="4186"/>
                  </a:lnTo>
                  <a:lnTo>
                    <a:pt x="1088" y="4191"/>
                  </a:lnTo>
                  <a:lnTo>
                    <a:pt x="1092" y="4191"/>
                  </a:lnTo>
                  <a:lnTo>
                    <a:pt x="1145" y="4201"/>
                  </a:lnTo>
                  <a:lnTo>
                    <a:pt x="1189" y="4206"/>
                  </a:lnTo>
                  <a:lnTo>
                    <a:pt x="1242" y="4215"/>
                  </a:lnTo>
                  <a:lnTo>
                    <a:pt x="1285" y="4225"/>
                  </a:lnTo>
                  <a:lnTo>
                    <a:pt x="1338" y="4234"/>
                  </a:lnTo>
                  <a:lnTo>
                    <a:pt x="1381" y="4244"/>
                  </a:lnTo>
                  <a:lnTo>
                    <a:pt x="1434" y="4258"/>
                  </a:lnTo>
                  <a:lnTo>
                    <a:pt x="1477" y="4268"/>
                  </a:lnTo>
                  <a:lnTo>
                    <a:pt x="1526" y="4278"/>
                  </a:lnTo>
                  <a:lnTo>
                    <a:pt x="1569" y="4292"/>
                  </a:lnTo>
                  <a:lnTo>
                    <a:pt x="1617" y="4307"/>
                  </a:lnTo>
                  <a:lnTo>
                    <a:pt x="1660" y="4316"/>
                  </a:lnTo>
                  <a:lnTo>
                    <a:pt x="1708" y="4335"/>
                  </a:lnTo>
                  <a:lnTo>
                    <a:pt x="1718" y="4335"/>
                  </a:lnTo>
                  <a:lnTo>
                    <a:pt x="1752" y="4345"/>
                  </a:lnTo>
                  <a:lnTo>
                    <a:pt x="1805" y="4360"/>
                  </a:lnTo>
                  <a:lnTo>
                    <a:pt x="1809" y="4360"/>
                  </a:lnTo>
                  <a:lnTo>
                    <a:pt x="1843" y="4374"/>
                  </a:lnTo>
                  <a:lnTo>
                    <a:pt x="1882" y="4388"/>
                  </a:lnTo>
                  <a:lnTo>
                    <a:pt x="1906" y="4398"/>
                  </a:lnTo>
                  <a:lnTo>
                    <a:pt x="1930" y="4408"/>
                  </a:lnTo>
                  <a:lnTo>
                    <a:pt x="1978" y="4427"/>
                  </a:lnTo>
                  <a:lnTo>
                    <a:pt x="1992" y="4432"/>
                  </a:lnTo>
                  <a:lnTo>
                    <a:pt x="2016" y="4441"/>
                  </a:lnTo>
                  <a:lnTo>
                    <a:pt x="2074" y="4465"/>
                  </a:lnTo>
                  <a:lnTo>
                    <a:pt x="2088" y="4470"/>
                  </a:lnTo>
                  <a:lnTo>
                    <a:pt x="2103" y="4480"/>
                  </a:lnTo>
                  <a:lnTo>
                    <a:pt x="2190" y="4518"/>
                  </a:lnTo>
                  <a:lnTo>
                    <a:pt x="2199" y="4523"/>
                  </a:lnTo>
                  <a:lnTo>
                    <a:pt x="2276" y="4562"/>
                  </a:lnTo>
                  <a:lnTo>
                    <a:pt x="2295" y="4571"/>
                  </a:lnTo>
                  <a:lnTo>
                    <a:pt x="2305" y="4576"/>
                  </a:lnTo>
                  <a:lnTo>
                    <a:pt x="2358" y="4605"/>
                  </a:lnTo>
                  <a:lnTo>
                    <a:pt x="2382" y="4619"/>
                  </a:lnTo>
                  <a:lnTo>
                    <a:pt x="2392" y="4624"/>
                  </a:lnTo>
                  <a:lnTo>
                    <a:pt x="2440" y="4653"/>
                  </a:lnTo>
                  <a:lnTo>
                    <a:pt x="2469" y="4667"/>
                  </a:lnTo>
                  <a:lnTo>
                    <a:pt x="2478" y="4672"/>
                  </a:lnTo>
                  <a:lnTo>
                    <a:pt x="2522" y="4701"/>
                  </a:lnTo>
                  <a:lnTo>
                    <a:pt x="2546" y="4716"/>
                  </a:lnTo>
                  <a:lnTo>
                    <a:pt x="2555" y="4720"/>
                  </a:lnTo>
                  <a:lnTo>
                    <a:pt x="2599" y="4749"/>
                  </a:lnTo>
                  <a:lnTo>
                    <a:pt x="2632" y="4769"/>
                  </a:lnTo>
                  <a:lnTo>
                    <a:pt x="2676" y="4802"/>
                  </a:lnTo>
                  <a:lnTo>
                    <a:pt x="2709" y="4821"/>
                  </a:lnTo>
                  <a:lnTo>
                    <a:pt x="2714" y="4821"/>
                  </a:lnTo>
                  <a:lnTo>
                    <a:pt x="2753" y="4850"/>
                  </a:lnTo>
                  <a:lnTo>
                    <a:pt x="2786" y="4874"/>
                  </a:lnTo>
                  <a:lnTo>
                    <a:pt x="2830" y="4908"/>
                  </a:lnTo>
                  <a:lnTo>
                    <a:pt x="2863" y="4932"/>
                  </a:lnTo>
                  <a:lnTo>
                    <a:pt x="2902" y="4966"/>
                  </a:lnTo>
                  <a:lnTo>
                    <a:pt x="2935" y="4990"/>
                  </a:lnTo>
                  <a:lnTo>
                    <a:pt x="2979" y="5024"/>
                  </a:lnTo>
                  <a:lnTo>
                    <a:pt x="3008" y="5052"/>
                  </a:lnTo>
                  <a:lnTo>
                    <a:pt x="3046" y="5086"/>
                  </a:lnTo>
                  <a:lnTo>
                    <a:pt x="3051" y="5091"/>
                  </a:lnTo>
                  <a:lnTo>
                    <a:pt x="3056" y="5096"/>
                  </a:lnTo>
                  <a:lnTo>
                    <a:pt x="3075" y="5110"/>
                  </a:lnTo>
                  <a:lnTo>
                    <a:pt x="3113" y="5144"/>
                  </a:lnTo>
                  <a:lnTo>
                    <a:pt x="3123" y="5153"/>
                  </a:lnTo>
                  <a:lnTo>
                    <a:pt x="3133" y="5163"/>
                  </a:lnTo>
                  <a:lnTo>
                    <a:pt x="3142" y="5173"/>
                  </a:lnTo>
                  <a:lnTo>
                    <a:pt x="3181" y="5211"/>
                  </a:lnTo>
                  <a:lnTo>
                    <a:pt x="3186" y="5216"/>
                  </a:lnTo>
                  <a:lnTo>
                    <a:pt x="3200" y="5230"/>
                  </a:lnTo>
                  <a:lnTo>
                    <a:pt x="3205" y="5235"/>
                  </a:lnTo>
                  <a:lnTo>
                    <a:pt x="3248" y="5279"/>
                  </a:lnTo>
                  <a:lnTo>
                    <a:pt x="3253" y="5283"/>
                  </a:lnTo>
                  <a:lnTo>
                    <a:pt x="3272" y="5298"/>
                  </a:lnTo>
                  <a:lnTo>
                    <a:pt x="3311" y="5346"/>
                  </a:lnTo>
                  <a:lnTo>
                    <a:pt x="3320" y="5351"/>
                  </a:lnTo>
                  <a:lnTo>
                    <a:pt x="3330" y="5365"/>
                  </a:lnTo>
                  <a:cubicBezTo>
                    <a:pt x="3580" y="5639"/>
                    <a:pt x="3787" y="5947"/>
                    <a:pt x="3951" y="6284"/>
                  </a:cubicBezTo>
                  <a:lnTo>
                    <a:pt x="3951" y="6289"/>
                  </a:lnTo>
                  <a:lnTo>
                    <a:pt x="3951" y="6294"/>
                  </a:lnTo>
                  <a:lnTo>
                    <a:pt x="3951" y="6299"/>
                  </a:lnTo>
                  <a:lnTo>
                    <a:pt x="3951" y="6303"/>
                  </a:lnTo>
                  <a:cubicBezTo>
                    <a:pt x="3960" y="6328"/>
                    <a:pt x="3970" y="6347"/>
                    <a:pt x="3980" y="6371"/>
                  </a:cubicBezTo>
                  <a:cubicBezTo>
                    <a:pt x="4191" y="6842"/>
                    <a:pt x="4302" y="7357"/>
                    <a:pt x="4307" y="7872"/>
                  </a:cubicBezTo>
                  <a:lnTo>
                    <a:pt x="4307" y="7901"/>
                  </a:lnTo>
                  <a:lnTo>
                    <a:pt x="4307" y="8021"/>
                  </a:lnTo>
                  <a:lnTo>
                    <a:pt x="4307" y="8055"/>
                  </a:lnTo>
                  <a:cubicBezTo>
                    <a:pt x="4307" y="8089"/>
                    <a:pt x="4302" y="8122"/>
                    <a:pt x="4297" y="8156"/>
                  </a:cubicBezTo>
                  <a:lnTo>
                    <a:pt x="4297" y="8175"/>
                  </a:lnTo>
                  <a:cubicBezTo>
                    <a:pt x="4297" y="8219"/>
                    <a:pt x="4292" y="8257"/>
                    <a:pt x="4287" y="8296"/>
                  </a:cubicBezTo>
                  <a:lnTo>
                    <a:pt x="4287" y="8320"/>
                  </a:lnTo>
                  <a:cubicBezTo>
                    <a:pt x="4283" y="8353"/>
                    <a:pt x="4283" y="8387"/>
                    <a:pt x="4278" y="8421"/>
                  </a:cubicBezTo>
                  <a:lnTo>
                    <a:pt x="4273" y="8450"/>
                  </a:lnTo>
                  <a:cubicBezTo>
                    <a:pt x="4259" y="8531"/>
                    <a:pt x="4244" y="8608"/>
                    <a:pt x="4230" y="8685"/>
                  </a:cubicBezTo>
                  <a:lnTo>
                    <a:pt x="4225" y="8709"/>
                  </a:lnTo>
                  <a:cubicBezTo>
                    <a:pt x="4215" y="8743"/>
                    <a:pt x="4210" y="8777"/>
                    <a:pt x="4201" y="8806"/>
                  </a:cubicBezTo>
                  <a:lnTo>
                    <a:pt x="4196" y="8830"/>
                  </a:lnTo>
                  <a:cubicBezTo>
                    <a:pt x="4186" y="8868"/>
                    <a:pt x="4177" y="8907"/>
                    <a:pt x="4162" y="8945"/>
                  </a:cubicBezTo>
                  <a:lnTo>
                    <a:pt x="4162" y="8960"/>
                  </a:lnTo>
                  <a:cubicBezTo>
                    <a:pt x="4153" y="8993"/>
                    <a:pt x="4138" y="9027"/>
                    <a:pt x="4129" y="9061"/>
                  </a:cubicBezTo>
                  <a:lnTo>
                    <a:pt x="4124" y="9085"/>
                  </a:lnTo>
                  <a:cubicBezTo>
                    <a:pt x="4095" y="9157"/>
                    <a:pt x="4071" y="9234"/>
                    <a:pt x="4042" y="9306"/>
                  </a:cubicBezTo>
                  <a:lnTo>
                    <a:pt x="4032" y="9325"/>
                  </a:lnTo>
                  <a:cubicBezTo>
                    <a:pt x="4018" y="9359"/>
                    <a:pt x="4004" y="9388"/>
                    <a:pt x="3989" y="9421"/>
                  </a:cubicBezTo>
                  <a:lnTo>
                    <a:pt x="3984" y="9436"/>
                  </a:lnTo>
                  <a:cubicBezTo>
                    <a:pt x="3970" y="9474"/>
                    <a:pt x="3951" y="9508"/>
                    <a:pt x="3931" y="9547"/>
                  </a:cubicBezTo>
                  <a:lnTo>
                    <a:pt x="3931" y="9551"/>
                  </a:lnTo>
                  <a:cubicBezTo>
                    <a:pt x="3917" y="9585"/>
                    <a:pt x="3898" y="9619"/>
                    <a:pt x="3883" y="9652"/>
                  </a:cubicBezTo>
                  <a:lnTo>
                    <a:pt x="3874" y="9667"/>
                  </a:lnTo>
                  <a:cubicBezTo>
                    <a:pt x="3835" y="9739"/>
                    <a:pt x="3797" y="9806"/>
                    <a:pt x="3753" y="9879"/>
                  </a:cubicBezTo>
                  <a:lnTo>
                    <a:pt x="3744" y="9888"/>
                  </a:lnTo>
                  <a:cubicBezTo>
                    <a:pt x="3724" y="9922"/>
                    <a:pt x="3705" y="9951"/>
                    <a:pt x="3686" y="9984"/>
                  </a:cubicBezTo>
                  <a:lnTo>
                    <a:pt x="3681" y="9989"/>
                  </a:lnTo>
                  <a:cubicBezTo>
                    <a:pt x="3633" y="10057"/>
                    <a:pt x="3585" y="10124"/>
                    <a:pt x="3537" y="10187"/>
                  </a:cubicBezTo>
                  <a:lnTo>
                    <a:pt x="3532" y="10196"/>
                  </a:lnTo>
                  <a:cubicBezTo>
                    <a:pt x="3479" y="10264"/>
                    <a:pt x="3431" y="10326"/>
                    <a:pt x="3373" y="10389"/>
                  </a:cubicBezTo>
                  <a:lnTo>
                    <a:pt x="3373" y="10393"/>
                  </a:lnTo>
                  <a:cubicBezTo>
                    <a:pt x="3344" y="10422"/>
                    <a:pt x="3315" y="10451"/>
                    <a:pt x="3291" y="10480"/>
                  </a:cubicBezTo>
                  <a:cubicBezTo>
                    <a:pt x="3234" y="10543"/>
                    <a:pt x="3176" y="10600"/>
                    <a:pt x="3113" y="10658"/>
                  </a:cubicBezTo>
                  <a:lnTo>
                    <a:pt x="3109" y="10658"/>
                  </a:lnTo>
                  <a:cubicBezTo>
                    <a:pt x="2955" y="10802"/>
                    <a:pt x="2791" y="10932"/>
                    <a:pt x="2618" y="11048"/>
                  </a:cubicBezTo>
                  <a:cubicBezTo>
                    <a:pt x="2512" y="11120"/>
                    <a:pt x="2401" y="11183"/>
                    <a:pt x="2291" y="11240"/>
                  </a:cubicBezTo>
                  <a:lnTo>
                    <a:pt x="7415" y="11240"/>
                  </a:lnTo>
                  <a:lnTo>
                    <a:pt x="7415" y="2546"/>
                  </a:lnTo>
                  <a:lnTo>
                    <a:pt x="5091" y="2546"/>
                  </a:lnTo>
                  <a:cubicBezTo>
                    <a:pt x="4976" y="2546"/>
                    <a:pt x="4879" y="2449"/>
                    <a:pt x="4879" y="2329"/>
                  </a:cubicBezTo>
                  <a:lnTo>
                    <a:pt x="4879" y="0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8" name="Google Shape;14226;p90">
              <a:extLst>
                <a:ext uri="{FF2B5EF4-FFF2-40B4-BE49-F238E27FC236}">
                  <a16:creationId xmlns:a16="http://schemas.microsoft.com/office/drawing/2014/main" id="{3AA62314-EBDB-4C15-AD71-E11662C028B7}"/>
                </a:ext>
              </a:extLst>
            </p:cNvPr>
            <p:cNvSpPr/>
            <p:nvPr/>
          </p:nvSpPr>
          <p:spPr>
            <a:xfrm>
              <a:off x="6501947" y="2452457"/>
              <a:ext cx="47603" cy="47603"/>
            </a:xfrm>
            <a:custGeom>
              <a:avLst/>
              <a:gdLst/>
              <a:ahLst/>
              <a:cxnLst/>
              <a:rect l="l" t="t" r="r" b="b"/>
              <a:pathLst>
                <a:path w="1815" h="1815" extrusionOk="0">
                  <a:moveTo>
                    <a:pt x="0" y="0"/>
                  </a:moveTo>
                  <a:lnTo>
                    <a:pt x="0" y="1814"/>
                  </a:lnTo>
                  <a:lnTo>
                    <a:pt x="1814" y="18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9" name="Google Shape;14227;p90">
              <a:extLst>
                <a:ext uri="{FF2B5EF4-FFF2-40B4-BE49-F238E27FC236}">
                  <a16:creationId xmlns:a16="http://schemas.microsoft.com/office/drawing/2014/main" id="{A6940353-C934-4B6D-931C-8AF831C0215F}"/>
                </a:ext>
              </a:extLst>
            </p:cNvPr>
            <p:cNvSpPr/>
            <p:nvPr/>
          </p:nvSpPr>
          <p:spPr>
            <a:xfrm>
              <a:off x="6451957" y="2487156"/>
              <a:ext cx="47603" cy="47603"/>
            </a:xfrm>
            <a:custGeom>
              <a:avLst/>
              <a:gdLst/>
              <a:ahLst/>
              <a:cxnLst/>
              <a:rect l="l" t="t" r="r" b="b"/>
              <a:pathLst>
                <a:path w="1815" h="1815" extrusionOk="0">
                  <a:moveTo>
                    <a:pt x="1" y="0"/>
                  </a:moveTo>
                  <a:lnTo>
                    <a:pt x="1" y="1814"/>
                  </a:lnTo>
                  <a:lnTo>
                    <a:pt x="1815" y="18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0" name="Google Shape;14228;p90">
              <a:extLst>
                <a:ext uri="{FF2B5EF4-FFF2-40B4-BE49-F238E27FC236}">
                  <a16:creationId xmlns:a16="http://schemas.microsoft.com/office/drawing/2014/main" id="{79373897-05B9-4759-8DC8-28D4E749A819}"/>
                </a:ext>
              </a:extLst>
            </p:cNvPr>
            <p:cNvSpPr/>
            <p:nvPr/>
          </p:nvSpPr>
          <p:spPr>
            <a:xfrm>
              <a:off x="6446921" y="2468089"/>
              <a:ext cx="80781" cy="271743"/>
            </a:xfrm>
            <a:custGeom>
              <a:avLst/>
              <a:gdLst/>
              <a:ahLst/>
              <a:cxnLst/>
              <a:rect l="l" t="t" r="r" b="b"/>
              <a:pathLst>
                <a:path w="3080" h="10361" extrusionOk="0">
                  <a:moveTo>
                    <a:pt x="0" y="1"/>
                  </a:moveTo>
                  <a:lnTo>
                    <a:pt x="24" y="5"/>
                  </a:lnTo>
                  <a:cubicBezTo>
                    <a:pt x="34" y="5"/>
                    <a:pt x="43" y="10"/>
                    <a:pt x="48" y="10"/>
                  </a:cubicBezTo>
                  <a:lnTo>
                    <a:pt x="58" y="10"/>
                  </a:lnTo>
                  <a:lnTo>
                    <a:pt x="82" y="20"/>
                  </a:lnTo>
                  <a:cubicBezTo>
                    <a:pt x="87" y="25"/>
                    <a:pt x="96" y="30"/>
                    <a:pt x="106" y="34"/>
                  </a:cubicBezTo>
                  <a:lnTo>
                    <a:pt x="111" y="39"/>
                  </a:lnTo>
                  <a:cubicBezTo>
                    <a:pt x="116" y="44"/>
                    <a:pt x="125" y="54"/>
                    <a:pt x="130" y="58"/>
                  </a:cubicBezTo>
                  <a:lnTo>
                    <a:pt x="2675" y="2604"/>
                  </a:lnTo>
                  <a:cubicBezTo>
                    <a:pt x="2685" y="2613"/>
                    <a:pt x="2690" y="2618"/>
                    <a:pt x="2695" y="2628"/>
                  </a:cubicBezTo>
                  <a:lnTo>
                    <a:pt x="2699" y="2633"/>
                  </a:lnTo>
                  <a:cubicBezTo>
                    <a:pt x="2704" y="2638"/>
                    <a:pt x="2709" y="2647"/>
                    <a:pt x="2714" y="2657"/>
                  </a:cubicBezTo>
                  <a:cubicBezTo>
                    <a:pt x="2719" y="2662"/>
                    <a:pt x="2724" y="2671"/>
                    <a:pt x="2728" y="2681"/>
                  </a:cubicBezTo>
                  <a:lnTo>
                    <a:pt x="2728" y="2686"/>
                  </a:lnTo>
                  <a:cubicBezTo>
                    <a:pt x="2728" y="2695"/>
                    <a:pt x="2733" y="2705"/>
                    <a:pt x="2733" y="2714"/>
                  </a:cubicBezTo>
                  <a:cubicBezTo>
                    <a:pt x="2733" y="2719"/>
                    <a:pt x="2738" y="2729"/>
                    <a:pt x="2738" y="2739"/>
                  </a:cubicBezTo>
                  <a:lnTo>
                    <a:pt x="2738" y="2748"/>
                  </a:lnTo>
                  <a:lnTo>
                    <a:pt x="2738" y="2753"/>
                  </a:lnTo>
                  <a:lnTo>
                    <a:pt x="2738" y="10360"/>
                  </a:lnTo>
                  <a:lnTo>
                    <a:pt x="3080" y="10360"/>
                  </a:lnTo>
                  <a:lnTo>
                    <a:pt x="3080" y="2753"/>
                  </a:lnTo>
                  <a:lnTo>
                    <a:pt x="3080" y="2748"/>
                  </a:lnTo>
                  <a:lnTo>
                    <a:pt x="3080" y="2739"/>
                  </a:lnTo>
                  <a:cubicBezTo>
                    <a:pt x="3080" y="2729"/>
                    <a:pt x="3075" y="2719"/>
                    <a:pt x="3075" y="2714"/>
                  </a:cubicBezTo>
                  <a:cubicBezTo>
                    <a:pt x="3075" y="2705"/>
                    <a:pt x="3070" y="2695"/>
                    <a:pt x="3070" y="2686"/>
                  </a:cubicBezTo>
                  <a:lnTo>
                    <a:pt x="3070" y="2681"/>
                  </a:lnTo>
                  <a:cubicBezTo>
                    <a:pt x="3065" y="2671"/>
                    <a:pt x="3060" y="2662"/>
                    <a:pt x="3056" y="2657"/>
                  </a:cubicBezTo>
                  <a:cubicBezTo>
                    <a:pt x="3051" y="2647"/>
                    <a:pt x="3046" y="2638"/>
                    <a:pt x="3041" y="2633"/>
                  </a:cubicBezTo>
                  <a:lnTo>
                    <a:pt x="3036" y="2628"/>
                  </a:lnTo>
                  <a:cubicBezTo>
                    <a:pt x="3031" y="2618"/>
                    <a:pt x="3027" y="2613"/>
                    <a:pt x="3022" y="2604"/>
                  </a:cubicBezTo>
                  <a:lnTo>
                    <a:pt x="2060" y="1646"/>
                  </a:lnTo>
                  <a:lnTo>
                    <a:pt x="1886" y="1646"/>
                  </a:lnTo>
                  <a:cubicBezTo>
                    <a:pt x="1771" y="1646"/>
                    <a:pt x="1675" y="1550"/>
                    <a:pt x="1675" y="1435"/>
                  </a:cubicBezTo>
                  <a:lnTo>
                    <a:pt x="1675" y="1257"/>
                  </a:lnTo>
                  <a:lnTo>
                    <a:pt x="476" y="58"/>
                  </a:lnTo>
                  <a:cubicBezTo>
                    <a:pt x="467" y="54"/>
                    <a:pt x="462" y="44"/>
                    <a:pt x="452" y="39"/>
                  </a:cubicBezTo>
                  <a:lnTo>
                    <a:pt x="448" y="34"/>
                  </a:lnTo>
                  <a:cubicBezTo>
                    <a:pt x="438" y="30"/>
                    <a:pt x="433" y="25"/>
                    <a:pt x="424" y="20"/>
                  </a:cubicBezTo>
                  <a:cubicBezTo>
                    <a:pt x="414" y="20"/>
                    <a:pt x="409" y="15"/>
                    <a:pt x="399" y="10"/>
                  </a:cubicBezTo>
                  <a:lnTo>
                    <a:pt x="395" y="10"/>
                  </a:lnTo>
                  <a:cubicBezTo>
                    <a:pt x="385" y="10"/>
                    <a:pt x="375" y="5"/>
                    <a:pt x="366" y="5"/>
                  </a:cubicBezTo>
                  <a:cubicBezTo>
                    <a:pt x="356" y="1"/>
                    <a:pt x="351" y="1"/>
                    <a:pt x="342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1" name="Google Shape;14229;p90">
              <a:extLst>
                <a:ext uri="{FF2B5EF4-FFF2-40B4-BE49-F238E27FC236}">
                  <a16:creationId xmlns:a16="http://schemas.microsoft.com/office/drawing/2014/main" id="{AA762AB4-63C1-41A1-AE78-DB19967F8862}"/>
                </a:ext>
              </a:extLst>
            </p:cNvPr>
            <p:cNvSpPr/>
            <p:nvPr/>
          </p:nvSpPr>
          <p:spPr>
            <a:xfrm>
              <a:off x="6362731" y="2444484"/>
              <a:ext cx="8996" cy="23500"/>
            </a:xfrm>
            <a:custGeom>
              <a:avLst/>
              <a:gdLst/>
              <a:ahLst/>
              <a:cxnLst/>
              <a:rect l="l" t="t" r="r" b="b"/>
              <a:pathLst>
                <a:path w="343" h="896" extrusionOk="0">
                  <a:moveTo>
                    <a:pt x="1" y="1"/>
                  </a:moveTo>
                  <a:lnTo>
                    <a:pt x="1" y="896"/>
                  </a:lnTo>
                  <a:lnTo>
                    <a:pt x="342" y="896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2" name="Google Shape;14230;p90">
              <a:extLst>
                <a:ext uri="{FF2B5EF4-FFF2-40B4-BE49-F238E27FC236}">
                  <a16:creationId xmlns:a16="http://schemas.microsoft.com/office/drawing/2014/main" id="{A1235885-E534-4FED-BCDB-9DE0B2B3C5D7}"/>
                </a:ext>
              </a:extLst>
            </p:cNvPr>
            <p:cNvSpPr/>
            <p:nvPr/>
          </p:nvSpPr>
          <p:spPr>
            <a:xfrm>
              <a:off x="6337002" y="2588998"/>
              <a:ext cx="98458" cy="185664"/>
            </a:xfrm>
            <a:custGeom>
              <a:avLst/>
              <a:gdLst/>
              <a:ahLst/>
              <a:cxnLst/>
              <a:rect l="l" t="t" r="r" b="b"/>
              <a:pathLst>
                <a:path w="3754" h="7079" extrusionOk="0">
                  <a:moveTo>
                    <a:pt x="0" y="0"/>
                  </a:moveTo>
                  <a:lnTo>
                    <a:pt x="48" y="5"/>
                  </a:lnTo>
                  <a:lnTo>
                    <a:pt x="87" y="10"/>
                  </a:lnTo>
                  <a:lnTo>
                    <a:pt x="91" y="10"/>
                  </a:lnTo>
                  <a:lnTo>
                    <a:pt x="144" y="20"/>
                  </a:lnTo>
                  <a:lnTo>
                    <a:pt x="183" y="24"/>
                  </a:lnTo>
                  <a:lnTo>
                    <a:pt x="188" y="24"/>
                  </a:lnTo>
                  <a:lnTo>
                    <a:pt x="245" y="29"/>
                  </a:lnTo>
                  <a:lnTo>
                    <a:pt x="289" y="39"/>
                  </a:lnTo>
                  <a:lnTo>
                    <a:pt x="342" y="48"/>
                  </a:lnTo>
                  <a:lnTo>
                    <a:pt x="385" y="53"/>
                  </a:lnTo>
                  <a:lnTo>
                    <a:pt x="433" y="68"/>
                  </a:lnTo>
                  <a:lnTo>
                    <a:pt x="476" y="77"/>
                  </a:lnTo>
                  <a:lnTo>
                    <a:pt x="529" y="87"/>
                  </a:lnTo>
                  <a:lnTo>
                    <a:pt x="573" y="97"/>
                  </a:lnTo>
                  <a:lnTo>
                    <a:pt x="621" y="111"/>
                  </a:lnTo>
                  <a:lnTo>
                    <a:pt x="664" y="121"/>
                  </a:lnTo>
                  <a:lnTo>
                    <a:pt x="717" y="135"/>
                  </a:lnTo>
                  <a:lnTo>
                    <a:pt x="756" y="149"/>
                  </a:lnTo>
                  <a:lnTo>
                    <a:pt x="808" y="164"/>
                  </a:lnTo>
                  <a:lnTo>
                    <a:pt x="818" y="164"/>
                  </a:lnTo>
                  <a:lnTo>
                    <a:pt x="847" y="174"/>
                  </a:lnTo>
                  <a:lnTo>
                    <a:pt x="900" y="193"/>
                  </a:lnTo>
                  <a:lnTo>
                    <a:pt x="905" y="193"/>
                  </a:lnTo>
                  <a:lnTo>
                    <a:pt x="938" y="202"/>
                  </a:lnTo>
                  <a:lnTo>
                    <a:pt x="982" y="222"/>
                  </a:lnTo>
                  <a:lnTo>
                    <a:pt x="1001" y="226"/>
                  </a:lnTo>
                  <a:lnTo>
                    <a:pt x="1025" y="236"/>
                  </a:lnTo>
                  <a:lnTo>
                    <a:pt x="1073" y="255"/>
                  </a:lnTo>
                  <a:lnTo>
                    <a:pt x="1088" y="265"/>
                  </a:lnTo>
                  <a:lnTo>
                    <a:pt x="1116" y="275"/>
                  </a:lnTo>
                  <a:lnTo>
                    <a:pt x="1174" y="299"/>
                  </a:lnTo>
                  <a:lnTo>
                    <a:pt x="1184" y="303"/>
                  </a:lnTo>
                  <a:lnTo>
                    <a:pt x="1203" y="308"/>
                  </a:lnTo>
                  <a:lnTo>
                    <a:pt x="1290" y="352"/>
                  </a:lnTo>
                  <a:lnTo>
                    <a:pt x="1294" y="352"/>
                  </a:lnTo>
                  <a:lnTo>
                    <a:pt x="1371" y="390"/>
                  </a:lnTo>
                  <a:lnTo>
                    <a:pt x="1391" y="400"/>
                  </a:lnTo>
                  <a:lnTo>
                    <a:pt x="1400" y="405"/>
                  </a:lnTo>
                  <a:lnTo>
                    <a:pt x="1453" y="438"/>
                  </a:lnTo>
                  <a:lnTo>
                    <a:pt x="1477" y="448"/>
                  </a:lnTo>
                  <a:lnTo>
                    <a:pt x="1492" y="457"/>
                  </a:lnTo>
                  <a:lnTo>
                    <a:pt x="1535" y="481"/>
                  </a:lnTo>
                  <a:lnTo>
                    <a:pt x="1564" y="496"/>
                  </a:lnTo>
                  <a:lnTo>
                    <a:pt x="1578" y="506"/>
                  </a:lnTo>
                  <a:lnTo>
                    <a:pt x="1617" y="530"/>
                  </a:lnTo>
                  <a:lnTo>
                    <a:pt x="1641" y="544"/>
                  </a:lnTo>
                  <a:lnTo>
                    <a:pt x="1650" y="549"/>
                  </a:lnTo>
                  <a:lnTo>
                    <a:pt x="1699" y="578"/>
                  </a:lnTo>
                  <a:lnTo>
                    <a:pt x="1732" y="602"/>
                  </a:lnTo>
                  <a:lnTo>
                    <a:pt x="1776" y="631"/>
                  </a:lnTo>
                  <a:lnTo>
                    <a:pt x="1804" y="650"/>
                  </a:lnTo>
                  <a:lnTo>
                    <a:pt x="1809" y="650"/>
                  </a:lnTo>
                  <a:lnTo>
                    <a:pt x="1853" y="684"/>
                  </a:lnTo>
                  <a:lnTo>
                    <a:pt x="1886" y="708"/>
                  </a:lnTo>
                  <a:lnTo>
                    <a:pt x="1925" y="737"/>
                  </a:lnTo>
                  <a:lnTo>
                    <a:pt x="2132" y="1112"/>
                  </a:lnTo>
                  <a:lnTo>
                    <a:pt x="2324" y="1309"/>
                  </a:lnTo>
                  <a:lnTo>
                    <a:pt x="2574" y="1362"/>
                  </a:lnTo>
                  <a:cubicBezTo>
                    <a:pt x="2762" y="1593"/>
                    <a:pt x="2926" y="1848"/>
                    <a:pt x="3056" y="2122"/>
                  </a:cubicBezTo>
                  <a:lnTo>
                    <a:pt x="3056" y="2127"/>
                  </a:lnTo>
                  <a:lnTo>
                    <a:pt x="3056" y="2132"/>
                  </a:lnTo>
                  <a:lnTo>
                    <a:pt x="3056" y="2137"/>
                  </a:lnTo>
                  <a:lnTo>
                    <a:pt x="3056" y="2142"/>
                  </a:lnTo>
                  <a:cubicBezTo>
                    <a:pt x="3065" y="2166"/>
                    <a:pt x="3075" y="2190"/>
                    <a:pt x="3084" y="2209"/>
                  </a:cubicBezTo>
                  <a:cubicBezTo>
                    <a:pt x="3296" y="2685"/>
                    <a:pt x="3407" y="3195"/>
                    <a:pt x="3412" y="3710"/>
                  </a:cubicBezTo>
                  <a:lnTo>
                    <a:pt x="3412" y="3744"/>
                  </a:lnTo>
                  <a:lnTo>
                    <a:pt x="3412" y="3864"/>
                  </a:lnTo>
                  <a:lnTo>
                    <a:pt x="3412" y="3893"/>
                  </a:lnTo>
                  <a:cubicBezTo>
                    <a:pt x="3412" y="3927"/>
                    <a:pt x="3407" y="3960"/>
                    <a:pt x="3402" y="3994"/>
                  </a:cubicBezTo>
                  <a:lnTo>
                    <a:pt x="3402" y="4018"/>
                  </a:lnTo>
                  <a:cubicBezTo>
                    <a:pt x="3402" y="4057"/>
                    <a:pt x="3397" y="4095"/>
                    <a:pt x="3392" y="4138"/>
                  </a:cubicBezTo>
                  <a:lnTo>
                    <a:pt x="3392" y="4158"/>
                  </a:lnTo>
                  <a:cubicBezTo>
                    <a:pt x="3388" y="4191"/>
                    <a:pt x="3388" y="4225"/>
                    <a:pt x="3383" y="4259"/>
                  </a:cubicBezTo>
                  <a:lnTo>
                    <a:pt x="3378" y="4288"/>
                  </a:lnTo>
                  <a:cubicBezTo>
                    <a:pt x="3363" y="4369"/>
                    <a:pt x="3349" y="4446"/>
                    <a:pt x="3335" y="4523"/>
                  </a:cubicBezTo>
                  <a:lnTo>
                    <a:pt x="3330" y="4552"/>
                  </a:lnTo>
                  <a:cubicBezTo>
                    <a:pt x="3320" y="4581"/>
                    <a:pt x="3315" y="4615"/>
                    <a:pt x="3306" y="4648"/>
                  </a:cubicBezTo>
                  <a:lnTo>
                    <a:pt x="3301" y="4668"/>
                  </a:lnTo>
                  <a:cubicBezTo>
                    <a:pt x="3291" y="4706"/>
                    <a:pt x="3282" y="4745"/>
                    <a:pt x="3267" y="4783"/>
                  </a:cubicBezTo>
                  <a:lnTo>
                    <a:pt x="3267" y="4798"/>
                  </a:lnTo>
                  <a:cubicBezTo>
                    <a:pt x="3258" y="4831"/>
                    <a:pt x="3243" y="4865"/>
                    <a:pt x="3234" y="4899"/>
                  </a:cubicBezTo>
                  <a:lnTo>
                    <a:pt x="3229" y="4923"/>
                  </a:lnTo>
                  <a:cubicBezTo>
                    <a:pt x="3200" y="4995"/>
                    <a:pt x="3176" y="5072"/>
                    <a:pt x="3147" y="5144"/>
                  </a:cubicBezTo>
                  <a:lnTo>
                    <a:pt x="3137" y="5163"/>
                  </a:lnTo>
                  <a:cubicBezTo>
                    <a:pt x="3123" y="5197"/>
                    <a:pt x="3108" y="5226"/>
                    <a:pt x="3094" y="5260"/>
                  </a:cubicBezTo>
                  <a:lnTo>
                    <a:pt x="3089" y="5274"/>
                  </a:lnTo>
                  <a:cubicBezTo>
                    <a:pt x="3070" y="5312"/>
                    <a:pt x="3056" y="5346"/>
                    <a:pt x="3036" y="5385"/>
                  </a:cubicBezTo>
                  <a:lnTo>
                    <a:pt x="3036" y="5389"/>
                  </a:lnTo>
                  <a:cubicBezTo>
                    <a:pt x="3022" y="5423"/>
                    <a:pt x="3003" y="5457"/>
                    <a:pt x="2988" y="5490"/>
                  </a:cubicBezTo>
                  <a:lnTo>
                    <a:pt x="2979" y="5510"/>
                  </a:lnTo>
                  <a:cubicBezTo>
                    <a:pt x="2940" y="5577"/>
                    <a:pt x="2902" y="5649"/>
                    <a:pt x="2858" y="5717"/>
                  </a:cubicBezTo>
                  <a:lnTo>
                    <a:pt x="2849" y="5726"/>
                  </a:lnTo>
                  <a:cubicBezTo>
                    <a:pt x="2829" y="5760"/>
                    <a:pt x="2810" y="5789"/>
                    <a:pt x="2791" y="5823"/>
                  </a:cubicBezTo>
                  <a:lnTo>
                    <a:pt x="2786" y="5832"/>
                  </a:lnTo>
                  <a:cubicBezTo>
                    <a:pt x="2738" y="5899"/>
                    <a:pt x="2690" y="5962"/>
                    <a:pt x="2642" y="6029"/>
                  </a:cubicBezTo>
                  <a:lnTo>
                    <a:pt x="2637" y="6039"/>
                  </a:lnTo>
                  <a:cubicBezTo>
                    <a:pt x="2584" y="6102"/>
                    <a:pt x="2536" y="6164"/>
                    <a:pt x="2478" y="6227"/>
                  </a:cubicBezTo>
                  <a:lnTo>
                    <a:pt x="2478" y="6232"/>
                  </a:lnTo>
                  <a:cubicBezTo>
                    <a:pt x="2449" y="6260"/>
                    <a:pt x="2420" y="6289"/>
                    <a:pt x="2396" y="6318"/>
                  </a:cubicBezTo>
                  <a:cubicBezTo>
                    <a:pt x="2339" y="6381"/>
                    <a:pt x="2281" y="6438"/>
                    <a:pt x="2218" y="6496"/>
                  </a:cubicBezTo>
                  <a:lnTo>
                    <a:pt x="2213" y="6501"/>
                  </a:lnTo>
                  <a:cubicBezTo>
                    <a:pt x="2059" y="6641"/>
                    <a:pt x="1896" y="6770"/>
                    <a:pt x="1723" y="6886"/>
                  </a:cubicBezTo>
                  <a:cubicBezTo>
                    <a:pt x="1617" y="6958"/>
                    <a:pt x="1506" y="7021"/>
                    <a:pt x="1395" y="7078"/>
                  </a:cubicBezTo>
                  <a:lnTo>
                    <a:pt x="1737" y="7078"/>
                  </a:lnTo>
                  <a:cubicBezTo>
                    <a:pt x="1848" y="7021"/>
                    <a:pt x="1958" y="6958"/>
                    <a:pt x="2064" y="6886"/>
                  </a:cubicBezTo>
                  <a:cubicBezTo>
                    <a:pt x="2238" y="6770"/>
                    <a:pt x="2401" y="6641"/>
                    <a:pt x="2555" y="6501"/>
                  </a:cubicBezTo>
                  <a:lnTo>
                    <a:pt x="2560" y="6496"/>
                  </a:lnTo>
                  <a:cubicBezTo>
                    <a:pt x="2622" y="6438"/>
                    <a:pt x="2680" y="6381"/>
                    <a:pt x="2738" y="6318"/>
                  </a:cubicBezTo>
                  <a:cubicBezTo>
                    <a:pt x="2767" y="6289"/>
                    <a:pt x="2791" y="6260"/>
                    <a:pt x="2820" y="6232"/>
                  </a:cubicBezTo>
                  <a:lnTo>
                    <a:pt x="2820" y="6227"/>
                  </a:lnTo>
                  <a:cubicBezTo>
                    <a:pt x="2877" y="6164"/>
                    <a:pt x="2926" y="6102"/>
                    <a:pt x="2979" y="6039"/>
                  </a:cubicBezTo>
                  <a:lnTo>
                    <a:pt x="2983" y="6029"/>
                  </a:lnTo>
                  <a:cubicBezTo>
                    <a:pt x="3031" y="5962"/>
                    <a:pt x="3080" y="5899"/>
                    <a:pt x="3128" y="5832"/>
                  </a:cubicBezTo>
                  <a:lnTo>
                    <a:pt x="3133" y="5823"/>
                  </a:lnTo>
                  <a:cubicBezTo>
                    <a:pt x="3152" y="5789"/>
                    <a:pt x="3171" y="5760"/>
                    <a:pt x="3190" y="5726"/>
                  </a:cubicBezTo>
                  <a:lnTo>
                    <a:pt x="3200" y="5717"/>
                  </a:lnTo>
                  <a:cubicBezTo>
                    <a:pt x="3238" y="5649"/>
                    <a:pt x="3282" y="5577"/>
                    <a:pt x="3320" y="5510"/>
                  </a:cubicBezTo>
                  <a:lnTo>
                    <a:pt x="3330" y="5490"/>
                  </a:lnTo>
                  <a:cubicBezTo>
                    <a:pt x="3344" y="5457"/>
                    <a:pt x="3363" y="5423"/>
                    <a:pt x="3378" y="5389"/>
                  </a:cubicBezTo>
                  <a:lnTo>
                    <a:pt x="3378" y="5385"/>
                  </a:lnTo>
                  <a:cubicBezTo>
                    <a:pt x="3397" y="5346"/>
                    <a:pt x="3416" y="5312"/>
                    <a:pt x="3431" y="5274"/>
                  </a:cubicBezTo>
                  <a:lnTo>
                    <a:pt x="3436" y="5260"/>
                  </a:lnTo>
                  <a:cubicBezTo>
                    <a:pt x="3450" y="5226"/>
                    <a:pt x="3465" y="5197"/>
                    <a:pt x="3479" y="5163"/>
                  </a:cubicBezTo>
                  <a:lnTo>
                    <a:pt x="3489" y="5144"/>
                  </a:lnTo>
                  <a:cubicBezTo>
                    <a:pt x="3517" y="5072"/>
                    <a:pt x="3541" y="4995"/>
                    <a:pt x="3570" y="4923"/>
                  </a:cubicBezTo>
                  <a:lnTo>
                    <a:pt x="3575" y="4899"/>
                  </a:lnTo>
                  <a:cubicBezTo>
                    <a:pt x="3590" y="4865"/>
                    <a:pt x="3599" y="4831"/>
                    <a:pt x="3609" y="4798"/>
                  </a:cubicBezTo>
                  <a:lnTo>
                    <a:pt x="3614" y="4783"/>
                  </a:lnTo>
                  <a:cubicBezTo>
                    <a:pt x="3623" y="4745"/>
                    <a:pt x="3633" y="4706"/>
                    <a:pt x="3643" y="4668"/>
                  </a:cubicBezTo>
                  <a:lnTo>
                    <a:pt x="3647" y="4648"/>
                  </a:lnTo>
                  <a:cubicBezTo>
                    <a:pt x="3657" y="4615"/>
                    <a:pt x="3662" y="4581"/>
                    <a:pt x="3671" y="4552"/>
                  </a:cubicBezTo>
                  <a:lnTo>
                    <a:pt x="3676" y="4523"/>
                  </a:lnTo>
                  <a:cubicBezTo>
                    <a:pt x="3691" y="4446"/>
                    <a:pt x="3705" y="4369"/>
                    <a:pt x="3720" y="4288"/>
                  </a:cubicBezTo>
                  <a:lnTo>
                    <a:pt x="3724" y="4259"/>
                  </a:lnTo>
                  <a:cubicBezTo>
                    <a:pt x="3729" y="4225"/>
                    <a:pt x="3729" y="4191"/>
                    <a:pt x="3734" y="4158"/>
                  </a:cubicBezTo>
                  <a:lnTo>
                    <a:pt x="3734" y="4138"/>
                  </a:lnTo>
                  <a:cubicBezTo>
                    <a:pt x="3739" y="4095"/>
                    <a:pt x="3744" y="4057"/>
                    <a:pt x="3748" y="4018"/>
                  </a:cubicBezTo>
                  <a:lnTo>
                    <a:pt x="3748" y="3994"/>
                  </a:lnTo>
                  <a:cubicBezTo>
                    <a:pt x="3748" y="3960"/>
                    <a:pt x="3748" y="3927"/>
                    <a:pt x="3753" y="3893"/>
                  </a:cubicBezTo>
                  <a:lnTo>
                    <a:pt x="3753" y="3864"/>
                  </a:lnTo>
                  <a:lnTo>
                    <a:pt x="3753" y="3744"/>
                  </a:lnTo>
                  <a:cubicBezTo>
                    <a:pt x="3744" y="3725"/>
                    <a:pt x="3744" y="3715"/>
                    <a:pt x="3744" y="3701"/>
                  </a:cubicBezTo>
                  <a:cubicBezTo>
                    <a:pt x="3739" y="3186"/>
                    <a:pt x="3628" y="2676"/>
                    <a:pt x="3421" y="2204"/>
                  </a:cubicBezTo>
                  <a:cubicBezTo>
                    <a:pt x="3407" y="2180"/>
                    <a:pt x="3397" y="2156"/>
                    <a:pt x="3388" y="2132"/>
                  </a:cubicBezTo>
                  <a:lnTo>
                    <a:pt x="3388" y="2127"/>
                  </a:lnTo>
                  <a:lnTo>
                    <a:pt x="3388" y="2117"/>
                  </a:lnTo>
                  <a:lnTo>
                    <a:pt x="3388" y="2113"/>
                  </a:lnTo>
                  <a:cubicBezTo>
                    <a:pt x="3229" y="1781"/>
                    <a:pt x="3022" y="1473"/>
                    <a:pt x="2772" y="1198"/>
                  </a:cubicBezTo>
                  <a:lnTo>
                    <a:pt x="2767" y="1194"/>
                  </a:lnTo>
                  <a:lnTo>
                    <a:pt x="2757" y="1184"/>
                  </a:lnTo>
                  <a:lnTo>
                    <a:pt x="2752" y="1174"/>
                  </a:lnTo>
                  <a:lnTo>
                    <a:pt x="2709" y="1131"/>
                  </a:lnTo>
                  <a:lnTo>
                    <a:pt x="2690" y="1112"/>
                  </a:lnTo>
                  <a:lnTo>
                    <a:pt x="2685" y="1107"/>
                  </a:lnTo>
                  <a:lnTo>
                    <a:pt x="2647" y="1069"/>
                  </a:lnTo>
                  <a:lnTo>
                    <a:pt x="2642" y="1059"/>
                  </a:lnTo>
                  <a:lnTo>
                    <a:pt x="2627" y="1044"/>
                  </a:lnTo>
                  <a:lnTo>
                    <a:pt x="2622" y="1044"/>
                  </a:lnTo>
                  <a:lnTo>
                    <a:pt x="2579" y="1001"/>
                  </a:lnTo>
                  <a:lnTo>
                    <a:pt x="2570" y="992"/>
                  </a:lnTo>
                  <a:lnTo>
                    <a:pt x="2560" y="982"/>
                  </a:lnTo>
                  <a:lnTo>
                    <a:pt x="2550" y="977"/>
                  </a:lnTo>
                  <a:lnTo>
                    <a:pt x="2517" y="943"/>
                  </a:lnTo>
                  <a:lnTo>
                    <a:pt x="2497" y="924"/>
                  </a:lnTo>
                  <a:lnTo>
                    <a:pt x="2493" y="919"/>
                  </a:lnTo>
                  <a:lnTo>
                    <a:pt x="2488" y="915"/>
                  </a:lnTo>
                  <a:lnTo>
                    <a:pt x="2449" y="881"/>
                  </a:lnTo>
                  <a:lnTo>
                    <a:pt x="2416" y="857"/>
                  </a:lnTo>
                  <a:lnTo>
                    <a:pt x="2377" y="823"/>
                  </a:lnTo>
                  <a:lnTo>
                    <a:pt x="2343" y="794"/>
                  </a:lnTo>
                  <a:lnTo>
                    <a:pt x="2300" y="761"/>
                  </a:lnTo>
                  <a:lnTo>
                    <a:pt x="2271" y="737"/>
                  </a:lnTo>
                  <a:lnTo>
                    <a:pt x="2228" y="708"/>
                  </a:lnTo>
                  <a:lnTo>
                    <a:pt x="2194" y="684"/>
                  </a:lnTo>
                  <a:lnTo>
                    <a:pt x="2151" y="650"/>
                  </a:lnTo>
                  <a:lnTo>
                    <a:pt x="2146" y="650"/>
                  </a:lnTo>
                  <a:lnTo>
                    <a:pt x="2117" y="631"/>
                  </a:lnTo>
                  <a:lnTo>
                    <a:pt x="2074" y="602"/>
                  </a:lnTo>
                  <a:lnTo>
                    <a:pt x="2040" y="578"/>
                  </a:lnTo>
                  <a:lnTo>
                    <a:pt x="1992" y="549"/>
                  </a:lnTo>
                  <a:lnTo>
                    <a:pt x="1982" y="544"/>
                  </a:lnTo>
                  <a:lnTo>
                    <a:pt x="1958" y="530"/>
                  </a:lnTo>
                  <a:lnTo>
                    <a:pt x="1920" y="506"/>
                  </a:lnTo>
                  <a:lnTo>
                    <a:pt x="1906" y="496"/>
                  </a:lnTo>
                  <a:lnTo>
                    <a:pt x="1881" y="481"/>
                  </a:lnTo>
                  <a:lnTo>
                    <a:pt x="1833" y="457"/>
                  </a:lnTo>
                  <a:lnTo>
                    <a:pt x="1819" y="448"/>
                  </a:lnTo>
                  <a:lnTo>
                    <a:pt x="1800" y="438"/>
                  </a:lnTo>
                  <a:lnTo>
                    <a:pt x="1742" y="405"/>
                  </a:lnTo>
                  <a:lnTo>
                    <a:pt x="1732" y="400"/>
                  </a:lnTo>
                  <a:lnTo>
                    <a:pt x="1713" y="390"/>
                  </a:lnTo>
                  <a:lnTo>
                    <a:pt x="1636" y="352"/>
                  </a:lnTo>
                  <a:lnTo>
                    <a:pt x="1631" y="352"/>
                  </a:lnTo>
                  <a:lnTo>
                    <a:pt x="1545" y="308"/>
                  </a:lnTo>
                  <a:lnTo>
                    <a:pt x="1525" y="303"/>
                  </a:lnTo>
                  <a:lnTo>
                    <a:pt x="1516" y="299"/>
                  </a:lnTo>
                  <a:lnTo>
                    <a:pt x="1458" y="275"/>
                  </a:lnTo>
                  <a:lnTo>
                    <a:pt x="1434" y="265"/>
                  </a:lnTo>
                  <a:lnTo>
                    <a:pt x="1415" y="255"/>
                  </a:lnTo>
                  <a:lnTo>
                    <a:pt x="1367" y="236"/>
                  </a:lnTo>
                  <a:lnTo>
                    <a:pt x="1343" y="226"/>
                  </a:lnTo>
                  <a:lnTo>
                    <a:pt x="1323" y="222"/>
                  </a:lnTo>
                  <a:lnTo>
                    <a:pt x="1280" y="202"/>
                  </a:lnTo>
                  <a:lnTo>
                    <a:pt x="1246" y="193"/>
                  </a:lnTo>
                  <a:lnTo>
                    <a:pt x="1241" y="193"/>
                  </a:lnTo>
                  <a:lnTo>
                    <a:pt x="1189" y="174"/>
                  </a:lnTo>
                  <a:lnTo>
                    <a:pt x="1160" y="164"/>
                  </a:lnTo>
                  <a:lnTo>
                    <a:pt x="1150" y="164"/>
                  </a:lnTo>
                  <a:lnTo>
                    <a:pt x="1097" y="149"/>
                  </a:lnTo>
                  <a:lnTo>
                    <a:pt x="1059" y="135"/>
                  </a:lnTo>
                  <a:lnTo>
                    <a:pt x="1006" y="121"/>
                  </a:lnTo>
                  <a:lnTo>
                    <a:pt x="962" y="111"/>
                  </a:lnTo>
                  <a:lnTo>
                    <a:pt x="914" y="97"/>
                  </a:lnTo>
                  <a:lnTo>
                    <a:pt x="871" y="87"/>
                  </a:lnTo>
                  <a:lnTo>
                    <a:pt x="818" y="77"/>
                  </a:lnTo>
                  <a:lnTo>
                    <a:pt x="775" y="68"/>
                  </a:lnTo>
                  <a:lnTo>
                    <a:pt x="727" y="53"/>
                  </a:lnTo>
                  <a:lnTo>
                    <a:pt x="683" y="48"/>
                  </a:lnTo>
                  <a:lnTo>
                    <a:pt x="630" y="39"/>
                  </a:lnTo>
                  <a:lnTo>
                    <a:pt x="587" y="29"/>
                  </a:lnTo>
                  <a:lnTo>
                    <a:pt x="534" y="24"/>
                  </a:lnTo>
                  <a:lnTo>
                    <a:pt x="525" y="24"/>
                  </a:lnTo>
                  <a:lnTo>
                    <a:pt x="491" y="20"/>
                  </a:lnTo>
                  <a:lnTo>
                    <a:pt x="433" y="10"/>
                  </a:lnTo>
                  <a:lnTo>
                    <a:pt x="428" y="10"/>
                  </a:lnTo>
                  <a:lnTo>
                    <a:pt x="390" y="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3" name="Google Shape;14231;p90">
              <a:extLst>
                <a:ext uri="{FF2B5EF4-FFF2-40B4-BE49-F238E27FC236}">
                  <a16:creationId xmlns:a16="http://schemas.microsoft.com/office/drawing/2014/main" id="{55641A4F-988F-4FA1-8C3C-A3EA55A76BCA}"/>
                </a:ext>
              </a:extLst>
            </p:cNvPr>
            <p:cNvSpPr/>
            <p:nvPr/>
          </p:nvSpPr>
          <p:spPr>
            <a:xfrm>
              <a:off x="6312768" y="2479209"/>
              <a:ext cx="9232" cy="109946"/>
            </a:xfrm>
            <a:custGeom>
              <a:avLst/>
              <a:gdLst/>
              <a:ahLst/>
              <a:cxnLst/>
              <a:rect l="l" t="t" r="r" b="b"/>
              <a:pathLst>
                <a:path w="352" h="4192" extrusionOk="0">
                  <a:moveTo>
                    <a:pt x="0" y="0"/>
                  </a:moveTo>
                  <a:lnTo>
                    <a:pt x="10" y="4191"/>
                  </a:lnTo>
                  <a:lnTo>
                    <a:pt x="24" y="4191"/>
                  </a:lnTo>
                  <a:lnTo>
                    <a:pt x="63" y="4186"/>
                  </a:lnTo>
                  <a:lnTo>
                    <a:pt x="116" y="4177"/>
                  </a:lnTo>
                  <a:lnTo>
                    <a:pt x="120" y="4177"/>
                  </a:lnTo>
                  <a:lnTo>
                    <a:pt x="159" y="4172"/>
                  </a:lnTo>
                  <a:lnTo>
                    <a:pt x="207" y="4167"/>
                  </a:lnTo>
                  <a:lnTo>
                    <a:pt x="351" y="4167"/>
                  </a:lnTo>
                  <a:lnTo>
                    <a:pt x="342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4" name="Google Shape;14232;p90">
              <a:extLst>
                <a:ext uri="{FF2B5EF4-FFF2-40B4-BE49-F238E27FC236}">
                  <a16:creationId xmlns:a16="http://schemas.microsoft.com/office/drawing/2014/main" id="{1B8328BC-66E6-4A2F-B6FF-3F0216666BE7}"/>
                </a:ext>
              </a:extLst>
            </p:cNvPr>
            <p:cNvSpPr/>
            <p:nvPr/>
          </p:nvSpPr>
          <p:spPr>
            <a:xfrm>
              <a:off x="6234767" y="2588604"/>
              <a:ext cx="192484" cy="192484"/>
            </a:xfrm>
            <a:custGeom>
              <a:avLst/>
              <a:gdLst/>
              <a:ahLst/>
              <a:cxnLst/>
              <a:rect l="l" t="t" r="r" b="b"/>
              <a:pathLst>
                <a:path w="7339" h="7339" extrusionOk="0">
                  <a:moveTo>
                    <a:pt x="3427" y="1"/>
                  </a:moveTo>
                  <a:lnTo>
                    <a:pt x="3374" y="6"/>
                  </a:lnTo>
                  <a:lnTo>
                    <a:pt x="3330" y="11"/>
                  </a:lnTo>
                  <a:lnTo>
                    <a:pt x="3277" y="15"/>
                  </a:lnTo>
                  <a:lnTo>
                    <a:pt x="3234" y="20"/>
                  </a:lnTo>
                  <a:lnTo>
                    <a:pt x="3181" y="25"/>
                  </a:lnTo>
                  <a:lnTo>
                    <a:pt x="3138" y="30"/>
                  </a:lnTo>
                  <a:lnTo>
                    <a:pt x="3085" y="39"/>
                  </a:lnTo>
                  <a:lnTo>
                    <a:pt x="3042" y="44"/>
                  </a:lnTo>
                  <a:lnTo>
                    <a:pt x="2993" y="54"/>
                  </a:lnTo>
                  <a:lnTo>
                    <a:pt x="2950" y="63"/>
                  </a:lnTo>
                  <a:lnTo>
                    <a:pt x="2902" y="73"/>
                  </a:lnTo>
                  <a:lnTo>
                    <a:pt x="2859" y="83"/>
                  </a:lnTo>
                  <a:lnTo>
                    <a:pt x="2811" y="92"/>
                  </a:lnTo>
                  <a:lnTo>
                    <a:pt x="2767" y="102"/>
                  </a:lnTo>
                  <a:lnTo>
                    <a:pt x="2719" y="116"/>
                  </a:lnTo>
                  <a:lnTo>
                    <a:pt x="2676" y="126"/>
                  </a:lnTo>
                  <a:lnTo>
                    <a:pt x="2628" y="140"/>
                  </a:lnTo>
                  <a:lnTo>
                    <a:pt x="2584" y="155"/>
                  </a:lnTo>
                  <a:lnTo>
                    <a:pt x="2541" y="169"/>
                  </a:lnTo>
                  <a:lnTo>
                    <a:pt x="2498" y="184"/>
                  </a:lnTo>
                  <a:lnTo>
                    <a:pt x="2450" y="198"/>
                  </a:lnTo>
                  <a:lnTo>
                    <a:pt x="2411" y="213"/>
                  </a:lnTo>
                  <a:lnTo>
                    <a:pt x="2363" y="232"/>
                  </a:lnTo>
                  <a:lnTo>
                    <a:pt x="2325" y="246"/>
                  </a:lnTo>
                  <a:lnTo>
                    <a:pt x="2277" y="266"/>
                  </a:lnTo>
                  <a:lnTo>
                    <a:pt x="2238" y="280"/>
                  </a:lnTo>
                  <a:lnTo>
                    <a:pt x="2190" y="299"/>
                  </a:lnTo>
                  <a:lnTo>
                    <a:pt x="2151" y="318"/>
                  </a:lnTo>
                  <a:lnTo>
                    <a:pt x="2094" y="343"/>
                  </a:lnTo>
                  <a:lnTo>
                    <a:pt x="2036" y="371"/>
                  </a:lnTo>
                  <a:lnTo>
                    <a:pt x="1988" y="395"/>
                  </a:lnTo>
                  <a:lnTo>
                    <a:pt x="1949" y="415"/>
                  </a:lnTo>
                  <a:lnTo>
                    <a:pt x="1906" y="439"/>
                  </a:lnTo>
                  <a:lnTo>
                    <a:pt x="1868" y="463"/>
                  </a:lnTo>
                  <a:lnTo>
                    <a:pt x="1829" y="482"/>
                  </a:lnTo>
                  <a:lnTo>
                    <a:pt x="1791" y="506"/>
                  </a:lnTo>
                  <a:lnTo>
                    <a:pt x="1747" y="530"/>
                  </a:lnTo>
                  <a:lnTo>
                    <a:pt x="1709" y="554"/>
                  </a:lnTo>
                  <a:lnTo>
                    <a:pt x="1670" y="578"/>
                  </a:lnTo>
                  <a:lnTo>
                    <a:pt x="1632" y="602"/>
                  </a:lnTo>
                  <a:lnTo>
                    <a:pt x="1598" y="631"/>
                  </a:lnTo>
                  <a:lnTo>
                    <a:pt x="1560" y="655"/>
                  </a:lnTo>
                  <a:lnTo>
                    <a:pt x="1521" y="684"/>
                  </a:lnTo>
                  <a:lnTo>
                    <a:pt x="1483" y="708"/>
                  </a:lnTo>
                  <a:lnTo>
                    <a:pt x="1449" y="737"/>
                  </a:lnTo>
                  <a:lnTo>
                    <a:pt x="1410" y="766"/>
                  </a:lnTo>
                  <a:lnTo>
                    <a:pt x="1377" y="790"/>
                  </a:lnTo>
                  <a:lnTo>
                    <a:pt x="1343" y="819"/>
                  </a:lnTo>
                  <a:lnTo>
                    <a:pt x="1305" y="848"/>
                  </a:lnTo>
                  <a:lnTo>
                    <a:pt x="1271" y="877"/>
                  </a:lnTo>
                  <a:lnTo>
                    <a:pt x="1237" y="910"/>
                  </a:lnTo>
                  <a:lnTo>
                    <a:pt x="1203" y="939"/>
                  </a:lnTo>
                  <a:lnTo>
                    <a:pt x="1170" y="968"/>
                  </a:lnTo>
                  <a:lnTo>
                    <a:pt x="1136" y="1002"/>
                  </a:lnTo>
                  <a:lnTo>
                    <a:pt x="1107" y="1031"/>
                  </a:lnTo>
                  <a:lnTo>
                    <a:pt x="1074" y="1064"/>
                  </a:lnTo>
                  <a:lnTo>
                    <a:pt x="1040" y="1098"/>
                  </a:lnTo>
                  <a:lnTo>
                    <a:pt x="1011" y="1127"/>
                  </a:lnTo>
                  <a:lnTo>
                    <a:pt x="977" y="1165"/>
                  </a:lnTo>
                  <a:lnTo>
                    <a:pt x="953" y="1189"/>
                  </a:lnTo>
                  <a:cubicBezTo>
                    <a:pt x="708" y="1459"/>
                    <a:pt x="501" y="1762"/>
                    <a:pt x="347" y="2094"/>
                  </a:cubicBezTo>
                  <a:lnTo>
                    <a:pt x="337" y="2113"/>
                  </a:lnTo>
                  <a:lnTo>
                    <a:pt x="309" y="2171"/>
                  </a:lnTo>
                  <a:lnTo>
                    <a:pt x="299" y="2200"/>
                  </a:lnTo>
                  <a:lnTo>
                    <a:pt x="275" y="2258"/>
                  </a:lnTo>
                  <a:lnTo>
                    <a:pt x="260" y="2291"/>
                  </a:lnTo>
                  <a:lnTo>
                    <a:pt x="236" y="2349"/>
                  </a:lnTo>
                  <a:lnTo>
                    <a:pt x="227" y="2383"/>
                  </a:lnTo>
                  <a:lnTo>
                    <a:pt x="203" y="2436"/>
                  </a:lnTo>
                  <a:lnTo>
                    <a:pt x="193" y="2469"/>
                  </a:lnTo>
                  <a:lnTo>
                    <a:pt x="174" y="2532"/>
                  </a:lnTo>
                  <a:lnTo>
                    <a:pt x="164" y="2566"/>
                  </a:lnTo>
                  <a:cubicBezTo>
                    <a:pt x="155" y="2585"/>
                    <a:pt x="150" y="2609"/>
                    <a:pt x="145" y="2628"/>
                  </a:cubicBezTo>
                  <a:lnTo>
                    <a:pt x="135" y="2657"/>
                  </a:lnTo>
                  <a:cubicBezTo>
                    <a:pt x="126" y="2686"/>
                    <a:pt x="116" y="2720"/>
                    <a:pt x="111" y="2748"/>
                  </a:cubicBezTo>
                  <a:lnTo>
                    <a:pt x="111" y="2753"/>
                  </a:lnTo>
                  <a:cubicBezTo>
                    <a:pt x="102" y="2782"/>
                    <a:pt x="97" y="2811"/>
                    <a:pt x="87" y="2845"/>
                  </a:cubicBezTo>
                  <a:lnTo>
                    <a:pt x="82" y="2878"/>
                  </a:lnTo>
                  <a:cubicBezTo>
                    <a:pt x="78" y="2898"/>
                    <a:pt x="73" y="2917"/>
                    <a:pt x="68" y="2936"/>
                  </a:cubicBezTo>
                  <a:cubicBezTo>
                    <a:pt x="63" y="2955"/>
                    <a:pt x="63" y="2965"/>
                    <a:pt x="58" y="2975"/>
                  </a:cubicBezTo>
                  <a:cubicBezTo>
                    <a:pt x="58" y="2989"/>
                    <a:pt x="53" y="3013"/>
                    <a:pt x="49" y="3032"/>
                  </a:cubicBezTo>
                  <a:cubicBezTo>
                    <a:pt x="49" y="3052"/>
                    <a:pt x="44" y="3061"/>
                    <a:pt x="44" y="3076"/>
                  </a:cubicBezTo>
                  <a:cubicBezTo>
                    <a:pt x="39" y="3090"/>
                    <a:pt x="39" y="3109"/>
                    <a:pt x="34" y="3129"/>
                  </a:cubicBezTo>
                  <a:cubicBezTo>
                    <a:pt x="29" y="3143"/>
                    <a:pt x="29" y="3157"/>
                    <a:pt x="29" y="3172"/>
                  </a:cubicBezTo>
                  <a:cubicBezTo>
                    <a:pt x="25" y="3186"/>
                    <a:pt x="25" y="3205"/>
                    <a:pt x="20" y="3225"/>
                  </a:cubicBezTo>
                  <a:cubicBezTo>
                    <a:pt x="20" y="3239"/>
                    <a:pt x="20" y="3254"/>
                    <a:pt x="15" y="3268"/>
                  </a:cubicBezTo>
                  <a:cubicBezTo>
                    <a:pt x="15" y="3282"/>
                    <a:pt x="10" y="3307"/>
                    <a:pt x="10" y="3321"/>
                  </a:cubicBezTo>
                  <a:cubicBezTo>
                    <a:pt x="10" y="3340"/>
                    <a:pt x="10" y="3355"/>
                    <a:pt x="5" y="3369"/>
                  </a:cubicBezTo>
                  <a:cubicBezTo>
                    <a:pt x="1" y="3384"/>
                    <a:pt x="5" y="3403"/>
                    <a:pt x="1" y="3422"/>
                  </a:cubicBezTo>
                  <a:cubicBezTo>
                    <a:pt x="1" y="3441"/>
                    <a:pt x="1" y="3451"/>
                    <a:pt x="1" y="3465"/>
                  </a:cubicBezTo>
                  <a:lnTo>
                    <a:pt x="1" y="3528"/>
                  </a:lnTo>
                  <a:lnTo>
                    <a:pt x="1" y="3566"/>
                  </a:lnTo>
                  <a:lnTo>
                    <a:pt x="1" y="3643"/>
                  </a:lnTo>
                  <a:lnTo>
                    <a:pt x="1" y="3667"/>
                  </a:lnTo>
                  <a:cubicBezTo>
                    <a:pt x="1" y="5693"/>
                    <a:pt x="1646" y="7339"/>
                    <a:pt x="3672" y="7339"/>
                  </a:cubicBezTo>
                  <a:cubicBezTo>
                    <a:pt x="5698" y="7339"/>
                    <a:pt x="7338" y="5693"/>
                    <a:pt x="7338" y="3667"/>
                  </a:cubicBezTo>
                  <a:cubicBezTo>
                    <a:pt x="7319" y="3658"/>
                    <a:pt x="7319" y="3653"/>
                    <a:pt x="7319" y="3643"/>
                  </a:cubicBezTo>
                  <a:lnTo>
                    <a:pt x="7319" y="3571"/>
                  </a:lnTo>
                  <a:lnTo>
                    <a:pt x="7319" y="3528"/>
                  </a:lnTo>
                  <a:lnTo>
                    <a:pt x="7319" y="3465"/>
                  </a:lnTo>
                  <a:lnTo>
                    <a:pt x="7319" y="3422"/>
                  </a:lnTo>
                  <a:cubicBezTo>
                    <a:pt x="7319" y="3408"/>
                    <a:pt x="7319" y="3388"/>
                    <a:pt x="7314" y="3369"/>
                  </a:cubicBezTo>
                  <a:cubicBezTo>
                    <a:pt x="7310" y="3350"/>
                    <a:pt x="7314" y="3340"/>
                    <a:pt x="7310" y="3326"/>
                  </a:cubicBezTo>
                  <a:cubicBezTo>
                    <a:pt x="7305" y="3307"/>
                    <a:pt x="7310" y="3287"/>
                    <a:pt x="7305" y="3273"/>
                  </a:cubicBezTo>
                  <a:cubicBezTo>
                    <a:pt x="7305" y="3254"/>
                    <a:pt x="7300" y="3239"/>
                    <a:pt x="7300" y="3225"/>
                  </a:cubicBezTo>
                  <a:cubicBezTo>
                    <a:pt x="7300" y="3210"/>
                    <a:pt x="7295" y="3191"/>
                    <a:pt x="7295" y="3172"/>
                  </a:cubicBezTo>
                  <a:cubicBezTo>
                    <a:pt x="7290" y="3157"/>
                    <a:pt x="7290" y="3143"/>
                    <a:pt x="7286" y="3129"/>
                  </a:cubicBezTo>
                  <a:cubicBezTo>
                    <a:pt x="7286" y="3114"/>
                    <a:pt x="7281" y="3095"/>
                    <a:pt x="7281" y="3076"/>
                  </a:cubicBezTo>
                  <a:cubicBezTo>
                    <a:pt x="7276" y="3056"/>
                    <a:pt x="7276" y="3047"/>
                    <a:pt x="7271" y="3032"/>
                  </a:cubicBezTo>
                  <a:cubicBezTo>
                    <a:pt x="7271" y="3018"/>
                    <a:pt x="7266" y="2994"/>
                    <a:pt x="7261" y="2979"/>
                  </a:cubicBezTo>
                  <a:cubicBezTo>
                    <a:pt x="7257" y="2960"/>
                    <a:pt x="7257" y="2950"/>
                    <a:pt x="7252" y="2936"/>
                  </a:cubicBezTo>
                  <a:cubicBezTo>
                    <a:pt x="7252" y="2926"/>
                    <a:pt x="7247" y="2898"/>
                    <a:pt x="7242" y="2878"/>
                  </a:cubicBezTo>
                  <a:lnTo>
                    <a:pt x="7233" y="2845"/>
                  </a:lnTo>
                  <a:cubicBezTo>
                    <a:pt x="7228" y="2811"/>
                    <a:pt x="7218" y="2782"/>
                    <a:pt x="7213" y="2753"/>
                  </a:cubicBezTo>
                  <a:lnTo>
                    <a:pt x="7213" y="2748"/>
                  </a:lnTo>
                  <a:cubicBezTo>
                    <a:pt x="7204" y="2720"/>
                    <a:pt x="7194" y="2686"/>
                    <a:pt x="7184" y="2657"/>
                  </a:cubicBezTo>
                  <a:lnTo>
                    <a:pt x="7180" y="2628"/>
                  </a:lnTo>
                  <a:cubicBezTo>
                    <a:pt x="7170" y="2609"/>
                    <a:pt x="7165" y="2585"/>
                    <a:pt x="7160" y="2566"/>
                  </a:cubicBezTo>
                  <a:lnTo>
                    <a:pt x="7146" y="2532"/>
                  </a:lnTo>
                  <a:cubicBezTo>
                    <a:pt x="7141" y="2513"/>
                    <a:pt x="7136" y="2493"/>
                    <a:pt x="7127" y="2474"/>
                  </a:cubicBezTo>
                  <a:lnTo>
                    <a:pt x="7117" y="2436"/>
                  </a:lnTo>
                  <a:lnTo>
                    <a:pt x="7098" y="2383"/>
                  </a:lnTo>
                  <a:lnTo>
                    <a:pt x="7083" y="2349"/>
                  </a:lnTo>
                  <a:lnTo>
                    <a:pt x="7059" y="2291"/>
                  </a:lnTo>
                  <a:lnTo>
                    <a:pt x="7050" y="2258"/>
                  </a:lnTo>
                  <a:lnTo>
                    <a:pt x="7026" y="2200"/>
                  </a:lnTo>
                  <a:lnTo>
                    <a:pt x="7011" y="2171"/>
                  </a:lnTo>
                  <a:cubicBezTo>
                    <a:pt x="7002" y="2152"/>
                    <a:pt x="6992" y="2132"/>
                    <a:pt x="6982" y="2113"/>
                  </a:cubicBezTo>
                  <a:lnTo>
                    <a:pt x="6978" y="2094"/>
                  </a:lnTo>
                  <a:cubicBezTo>
                    <a:pt x="6819" y="1762"/>
                    <a:pt x="6617" y="1459"/>
                    <a:pt x="6371" y="1189"/>
                  </a:cubicBezTo>
                  <a:lnTo>
                    <a:pt x="6342" y="1165"/>
                  </a:lnTo>
                  <a:lnTo>
                    <a:pt x="6309" y="1127"/>
                  </a:lnTo>
                  <a:lnTo>
                    <a:pt x="6280" y="1098"/>
                  </a:lnTo>
                  <a:lnTo>
                    <a:pt x="6246" y="1064"/>
                  </a:lnTo>
                  <a:lnTo>
                    <a:pt x="6217" y="1031"/>
                  </a:lnTo>
                  <a:lnTo>
                    <a:pt x="6184" y="1002"/>
                  </a:lnTo>
                  <a:lnTo>
                    <a:pt x="6150" y="968"/>
                  </a:lnTo>
                  <a:lnTo>
                    <a:pt x="6116" y="939"/>
                  </a:lnTo>
                  <a:lnTo>
                    <a:pt x="6083" y="910"/>
                  </a:lnTo>
                  <a:lnTo>
                    <a:pt x="6049" y="877"/>
                  </a:lnTo>
                  <a:lnTo>
                    <a:pt x="6015" y="848"/>
                  </a:lnTo>
                  <a:lnTo>
                    <a:pt x="5982" y="819"/>
                  </a:lnTo>
                  <a:lnTo>
                    <a:pt x="5943" y="790"/>
                  </a:lnTo>
                  <a:lnTo>
                    <a:pt x="5909" y="766"/>
                  </a:lnTo>
                  <a:lnTo>
                    <a:pt x="5871" y="737"/>
                  </a:lnTo>
                  <a:lnTo>
                    <a:pt x="5837" y="708"/>
                  </a:lnTo>
                  <a:lnTo>
                    <a:pt x="5799" y="684"/>
                  </a:lnTo>
                  <a:lnTo>
                    <a:pt x="5760" y="655"/>
                  </a:lnTo>
                  <a:lnTo>
                    <a:pt x="5722" y="631"/>
                  </a:lnTo>
                  <a:lnTo>
                    <a:pt x="5688" y="602"/>
                  </a:lnTo>
                  <a:lnTo>
                    <a:pt x="5650" y="578"/>
                  </a:lnTo>
                  <a:lnTo>
                    <a:pt x="5611" y="554"/>
                  </a:lnTo>
                  <a:lnTo>
                    <a:pt x="5573" y="530"/>
                  </a:lnTo>
                  <a:lnTo>
                    <a:pt x="5534" y="506"/>
                  </a:lnTo>
                  <a:lnTo>
                    <a:pt x="5491" y="482"/>
                  </a:lnTo>
                  <a:lnTo>
                    <a:pt x="5452" y="463"/>
                  </a:lnTo>
                  <a:lnTo>
                    <a:pt x="5414" y="439"/>
                  </a:lnTo>
                  <a:lnTo>
                    <a:pt x="5370" y="415"/>
                  </a:lnTo>
                  <a:lnTo>
                    <a:pt x="5332" y="395"/>
                  </a:lnTo>
                  <a:lnTo>
                    <a:pt x="5284" y="371"/>
                  </a:lnTo>
                  <a:lnTo>
                    <a:pt x="5226" y="343"/>
                  </a:lnTo>
                  <a:lnTo>
                    <a:pt x="5168" y="318"/>
                  </a:lnTo>
                  <a:lnTo>
                    <a:pt x="5130" y="299"/>
                  </a:lnTo>
                  <a:lnTo>
                    <a:pt x="5082" y="280"/>
                  </a:lnTo>
                  <a:lnTo>
                    <a:pt x="5043" y="266"/>
                  </a:lnTo>
                  <a:lnTo>
                    <a:pt x="5000" y="246"/>
                  </a:lnTo>
                  <a:lnTo>
                    <a:pt x="4957" y="232"/>
                  </a:lnTo>
                  <a:lnTo>
                    <a:pt x="4913" y="213"/>
                  </a:lnTo>
                  <a:lnTo>
                    <a:pt x="4870" y="198"/>
                  </a:lnTo>
                  <a:lnTo>
                    <a:pt x="4827" y="184"/>
                  </a:lnTo>
                  <a:lnTo>
                    <a:pt x="4783" y="169"/>
                  </a:lnTo>
                  <a:lnTo>
                    <a:pt x="4735" y="155"/>
                  </a:lnTo>
                  <a:lnTo>
                    <a:pt x="4692" y="140"/>
                  </a:lnTo>
                  <a:lnTo>
                    <a:pt x="4649" y="126"/>
                  </a:lnTo>
                  <a:lnTo>
                    <a:pt x="4605" y="116"/>
                  </a:lnTo>
                  <a:lnTo>
                    <a:pt x="4557" y="102"/>
                  </a:lnTo>
                  <a:lnTo>
                    <a:pt x="4514" y="92"/>
                  </a:lnTo>
                  <a:lnTo>
                    <a:pt x="4466" y="83"/>
                  </a:lnTo>
                  <a:lnTo>
                    <a:pt x="4423" y="73"/>
                  </a:lnTo>
                  <a:lnTo>
                    <a:pt x="4374" y="63"/>
                  </a:lnTo>
                  <a:lnTo>
                    <a:pt x="4326" y="54"/>
                  </a:lnTo>
                  <a:lnTo>
                    <a:pt x="4278" y="44"/>
                  </a:lnTo>
                  <a:lnTo>
                    <a:pt x="4235" y="39"/>
                  </a:lnTo>
                  <a:lnTo>
                    <a:pt x="4187" y="30"/>
                  </a:lnTo>
                  <a:lnTo>
                    <a:pt x="4143" y="25"/>
                  </a:lnTo>
                  <a:lnTo>
                    <a:pt x="4091" y="20"/>
                  </a:lnTo>
                  <a:lnTo>
                    <a:pt x="4047" y="15"/>
                  </a:lnTo>
                  <a:lnTo>
                    <a:pt x="3994" y="11"/>
                  </a:lnTo>
                  <a:lnTo>
                    <a:pt x="3951" y="6"/>
                  </a:lnTo>
                  <a:lnTo>
                    <a:pt x="3893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5" name="Google Shape;14233;p90">
              <a:extLst>
                <a:ext uri="{FF2B5EF4-FFF2-40B4-BE49-F238E27FC236}">
                  <a16:creationId xmlns:a16="http://schemas.microsoft.com/office/drawing/2014/main" id="{F62848D4-CDA1-4C6C-B4D8-B34D81D55F7C}"/>
                </a:ext>
              </a:extLst>
            </p:cNvPr>
            <p:cNvSpPr/>
            <p:nvPr/>
          </p:nvSpPr>
          <p:spPr>
            <a:xfrm>
              <a:off x="6234138" y="2588735"/>
              <a:ext cx="104517" cy="192352"/>
            </a:xfrm>
            <a:custGeom>
              <a:avLst/>
              <a:gdLst/>
              <a:ahLst/>
              <a:cxnLst/>
              <a:rect l="l" t="t" r="r" b="b"/>
              <a:pathLst>
                <a:path w="3985" h="7334" extrusionOk="0">
                  <a:moveTo>
                    <a:pt x="3431" y="1"/>
                  </a:moveTo>
                  <a:lnTo>
                    <a:pt x="3374" y="6"/>
                  </a:lnTo>
                  <a:lnTo>
                    <a:pt x="3330" y="10"/>
                  </a:lnTo>
                  <a:lnTo>
                    <a:pt x="3277" y="15"/>
                  </a:lnTo>
                  <a:lnTo>
                    <a:pt x="3234" y="20"/>
                  </a:lnTo>
                  <a:lnTo>
                    <a:pt x="3181" y="25"/>
                  </a:lnTo>
                  <a:lnTo>
                    <a:pt x="3138" y="30"/>
                  </a:lnTo>
                  <a:lnTo>
                    <a:pt x="3090" y="39"/>
                  </a:lnTo>
                  <a:lnTo>
                    <a:pt x="3046" y="44"/>
                  </a:lnTo>
                  <a:lnTo>
                    <a:pt x="2993" y="54"/>
                  </a:lnTo>
                  <a:lnTo>
                    <a:pt x="2950" y="63"/>
                  </a:lnTo>
                  <a:lnTo>
                    <a:pt x="2902" y="73"/>
                  </a:lnTo>
                  <a:lnTo>
                    <a:pt x="2859" y="82"/>
                  </a:lnTo>
                  <a:lnTo>
                    <a:pt x="2811" y="92"/>
                  </a:lnTo>
                  <a:lnTo>
                    <a:pt x="2767" y="102"/>
                  </a:lnTo>
                  <a:lnTo>
                    <a:pt x="2719" y="116"/>
                  </a:lnTo>
                  <a:lnTo>
                    <a:pt x="2676" y="126"/>
                  </a:lnTo>
                  <a:lnTo>
                    <a:pt x="2633" y="140"/>
                  </a:lnTo>
                  <a:lnTo>
                    <a:pt x="2589" y="155"/>
                  </a:lnTo>
                  <a:lnTo>
                    <a:pt x="2541" y="169"/>
                  </a:lnTo>
                  <a:lnTo>
                    <a:pt x="2498" y="179"/>
                  </a:lnTo>
                  <a:lnTo>
                    <a:pt x="2454" y="198"/>
                  </a:lnTo>
                  <a:lnTo>
                    <a:pt x="2411" y="212"/>
                  </a:lnTo>
                  <a:lnTo>
                    <a:pt x="2368" y="227"/>
                  </a:lnTo>
                  <a:lnTo>
                    <a:pt x="2325" y="246"/>
                  </a:lnTo>
                  <a:lnTo>
                    <a:pt x="2281" y="261"/>
                  </a:lnTo>
                  <a:lnTo>
                    <a:pt x="2238" y="280"/>
                  </a:lnTo>
                  <a:lnTo>
                    <a:pt x="2195" y="299"/>
                  </a:lnTo>
                  <a:lnTo>
                    <a:pt x="2156" y="313"/>
                  </a:lnTo>
                  <a:lnTo>
                    <a:pt x="2094" y="342"/>
                  </a:lnTo>
                  <a:lnTo>
                    <a:pt x="2041" y="371"/>
                  </a:lnTo>
                  <a:lnTo>
                    <a:pt x="1993" y="395"/>
                  </a:lnTo>
                  <a:lnTo>
                    <a:pt x="1954" y="415"/>
                  </a:lnTo>
                  <a:lnTo>
                    <a:pt x="1911" y="439"/>
                  </a:lnTo>
                  <a:lnTo>
                    <a:pt x="1872" y="458"/>
                  </a:lnTo>
                  <a:lnTo>
                    <a:pt x="1829" y="482"/>
                  </a:lnTo>
                  <a:lnTo>
                    <a:pt x="1790" y="506"/>
                  </a:lnTo>
                  <a:lnTo>
                    <a:pt x="1752" y="530"/>
                  </a:lnTo>
                  <a:lnTo>
                    <a:pt x="1713" y="554"/>
                  </a:lnTo>
                  <a:lnTo>
                    <a:pt x="1675" y="578"/>
                  </a:lnTo>
                  <a:lnTo>
                    <a:pt x="1636" y="602"/>
                  </a:lnTo>
                  <a:lnTo>
                    <a:pt x="1598" y="626"/>
                  </a:lnTo>
                  <a:lnTo>
                    <a:pt x="1559" y="655"/>
                  </a:lnTo>
                  <a:lnTo>
                    <a:pt x="1526" y="679"/>
                  </a:lnTo>
                  <a:lnTo>
                    <a:pt x="1487" y="708"/>
                  </a:lnTo>
                  <a:lnTo>
                    <a:pt x="1449" y="732"/>
                  </a:lnTo>
                  <a:lnTo>
                    <a:pt x="1415" y="761"/>
                  </a:lnTo>
                  <a:lnTo>
                    <a:pt x="1381" y="790"/>
                  </a:lnTo>
                  <a:lnTo>
                    <a:pt x="1343" y="819"/>
                  </a:lnTo>
                  <a:lnTo>
                    <a:pt x="1309" y="848"/>
                  </a:lnTo>
                  <a:lnTo>
                    <a:pt x="1276" y="876"/>
                  </a:lnTo>
                  <a:lnTo>
                    <a:pt x="1242" y="905"/>
                  </a:lnTo>
                  <a:lnTo>
                    <a:pt x="1208" y="939"/>
                  </a:lnTo>
                  <a:lnTo>
                    <a:pt x="1175" y="968"/>
                  </a:lnTo>
                  <a:lnTo>
                    <a:pt x="1141" y="1002"/>
                  </a:lnTo>
                  <a:lnTo>
                    <a:pt x="1107" y="1030"/>
                  </a:lnTo>
                  <a:lnTo>
                    <a:pt x="1074" y="1064"/>
                  </a:lnTo>
                  <a:lnTo>
                    <a:pt x="1045" y="1093"/>
                  </a:lnTo>
                  <a:lnTo>
                    <a:pt x="1011" y="1127"/>
                  </a:lnTo>
                  <a:lnTo>
                    <a:pt x="977" y="1160"/>
                  </a:lnTo>
                  <a:lnTo>
                    <a:pt x="953" y="1189"/>
                  </a:lnTo>
                  <a:cubicBezTo>
                    <a:pt x="708" y="1459"/>
                    <a:pt x="506" y="1762"/>
                    <a:pt x="347" y="2089"/>
                  </a:cubicBezTo>
                  <a:lnTo>
                    <a:pt x="337" y="2108"/>
                  </a:lnTo>
                  <a:lnTo>
                    <a:pt x="313" y="2171"/>
                  </a:lnTo>
                  <a:lnTo>
                    <a:pt x="299" y="2200"/>
                  </a:lnTo>
                  <a:lnTo>
                    <a:pt x="275" y="2257"/>
                  </a:lnTo>
                  <a:lnTo>
                    <a:pt x="260" y="2291"/>
                  </a:lnTo>
                  <a:lnTo>
                    <a:pt x="241" y="2344"/>
                  </a:lnTo>
                  <a:lnTo>
                    <a:pt x="227" y="2378"/>
                  </a:lnTo>
                  <a:lnTo>
                    <a:pt x="207" y="2435"/>
                  </a:lnTo>
                  <a:lnTo>
                    <a:pt x="193" y="2469"/>
                  </a:lnTo>
                  <a:lnTo>
                    <a:pt x="174" y="2532"/>
                  </a:lnTo>
                  <a:lnTo>
                    <a:pt x="164" y="2565"/>
                  </a:lnTo>
                  <a:cubicBezTo>
                    <a:pt x="159" y="2585"/>
                    <a:pt x="150" y="2604"/>
                    <a:pt x="145" y="2628"/>
                  </a:cubicBezTo>
                  <a:lnTo>
                    <a:pt x="135" y="2657"/>
                  </a:lnTo>
                  <a:cubicBezTo>
                    <a:pt x="126" y="2686"/>
                    <a:pt x="121" y="2715"/>
                    <a:pt x="111" y="2748"/>
                  </a:cubicBezTo>
                  <a:lnTo>
                    <a:pt x="111" y="2753"/>
                  </a:lnTo>
                  <a:cubicBezTo>
                    <a:pt x="102" y="2782"/>
                    <a:pt x="97" y="2811"/>
                    <a:pt x="87" y="2840"/>
                  </a:cubicBezTo>
                  <a:lnTo>
                    <a:pt x="82" y="2873"/>
                  </a:lnTo>
                  <a:cubicBezTo>
                    <a:pt x="77" y="2897"/>
                    <a:pt x="73" y="2917"/>
                    <a:pt x="68" y="2936"/>
                  </a:cubicBezTo>
                  <a:cubicBezTo>
                    <a:pt x="68" y="2955"/>
                    <a:pt x="63" y="2960"/>
                    <a:pt x="63" y="2974"/>
                  </a:cubicBezTo>
                  <a:cubicBezTo>
                    <a:pt x="58" y="2989"/>
                    <a:pt x="53" y="3013"/>
                    <a:pt x="53" y="3027"/>
                  </a:cubicBezTo>
                  <a:cubicBezTo>
                    <a:pt x="49" y="3047"/>
                    <a:pt x="49" y="3056"/>
                    <a:pt x="44" y="3071"/>
                  </a:cubicBezTo>
                  <a:cubicBezTo>
                    <a:pt x="44" y="3085"/>
                    <a:pt x="39" y="3109"/>
                    <a:pt x="34" y="3124"/>
                  </a:cubicBezTo>
                  <a:cubicBezTo>
                    <a:pt x="34" y="3143"/>
                    <a:pt x="29" y="3157"/>
                    <a:pt x="29" y="3172"/>
                  </a:cubicBezTo>
                  <a:cubicBezTo>
                    <a:pt x="29" y="3186"/>
                    <a:pt x="25" y="3205"/>
                    <a:pt x="25" y="3225"/>
                  </a:cubicBezTo>
                  <a:cubicBezTo>
                    <a:pt x="20" y="3239"/>
                    <a:pt x="20" y="3253"/>
                    <a:pt x="20" y="3268"/>
                  </a:cubicBezTo>
                  <a:cubicBezTo>
                    <a:pt x="15" y="3282"/>
                    <a:pt x="15" y="3302"/>
                    <a:pt x="10" y="3321"/>
                  </a:cubicBezTo>
                  <a:cubicBezTo>
                    <a:pt x="10" y="3340"/>
                    <a:pt x="10" y="3350"/>
                    <a:pt x="10" y="3364"/>
                  </a:cubicBezTo>
                  <a:cubicBezTo>
                    <a:pt x="5" y="3383"/>
                    <a:pt x="10" y="3403"/>
                    <a:pt x="5" y="3422"/>
                  </a:cubicBezTo>
                  <a:cubicBezTo>
                    <a:pt x="0" y="3436"/>
                    <a:pt x="5" y="3451"/>
                    <a:pt x="5" y="3465"/>
                  </a:cubicBezTo>
                  <a:lnTo>
                    <a:pt x="5" y="3523"/>
                  </a:lnTo>
                  <a:lnTo>
                    <a:pt x="5" y="3566"/>
                  </a:lnTo>
                  <a:lnTo>
                    <a:pt x="5" y="3643"/>
                  </a:lnTo>
                  <a:lnTo>
                    <a:pt x="5" y="3667"/>
                  </a:lnTo>
                  <a:cubicBezTo>
                    <a:pt x="5" y="5693"/>
                    <a:pt x="1646" y="7334"/>
                    <a:pt x="3672" y="7334"/>
                  </a:cubicBezTo>
                  <a:cubicBezTo>
                    <a:pt x="3778" y="7334"/>
                    <a:pt x="3879" y="7329"/>
                    <a:pt x="3985" y="7319"/>
                  </a:cubicBezTo>
                  <a:cubicBezTo>
                    <a:pt x="2079" y="7161"/>
                    <a:pt x="616" y="5573"/>
                    <a:pt x="621" y="3662"/>
                  </a:cubicBezTo>
                  <a:lnTo>
                    <a:pt x="621" y="3638"/>
                  </a:lnTo>
                  <a:lnTo>
                    <a:pt x="621" y="3561"/>
                  </a:lnTo>
                  <a:lnTo>
                    <a:pt x="621" y="3523"/>
                  </a:lnTo>
                  <a:lnTo>
                    <a:pt x="621" y="3460"/>
                  </a:lnTo>
                  <a:lnTo>
                    <a:pt x="621" y="3417"/>
                  </a:lnTo>
                  <a:cubicBezTo>
                    <a:pt x="621" y="3403"/>
                    <a:pt x="621" y="3379"/>
                    <a:pt x="626" y="3364"/>
                  </a:cubicBezTo>
                  <a:cubicBezTo>
                    <a:pt x="626" y="3345"/>
                    <a:pt x="626" y="3335"/>
                    <a:pt x="626" y="3316"/>
                  </a:cubicBezTo>
                  <a:cubicBezTo>
                    <a:pt x="631" y="3302"/>
                    <a:pt x="631" y="3282"/>
                    <a:pt x="636" y="3263"/>
                  </a:cubicBezTo>
                  <a:cubicBezTo>
                    <a:pt x="636" y="3249"/>
                    <a:pt x="636" y="3234"/>
                    <a:pt x="640" y="3220"/>
                  </a:cubicBezTo>
                  <a:cubicBezTo>
                    <a:pt x="640" y="3205"/>
                    <a:pt x="645" y="3181"/>
                    <a:pt x="645" y="3167"/>
                  </a:cubicBezTo>
                  <a:lnTo>
                    <a:pt x="650" y="3124"/>
                  </a:lnTo>
                  <a:cubicBezTo>
                    <a:pt x="650" y="3104"/>
                    <a:pt x="655" y="3085"/>
                    <a:pt x="660" y="3071"/>
                  </a:cubicBezTo>
                  <a:cubicBezTo>
                    <a:pt x="665" y="3051"/>
                    <a:pt x="665" y="3042"/>
                    <a:pt x="669" y="3027"/>
                  </a:cubicBezTo>
                  <a:cubicBezTo>
                    <a:pt x="669" y="3013"/>
                    <a:pt x="674" y="2989"/>
                    <a:pt x="679" y="2970"/>
                  </a:cubicBezTo>
                  <a:cubicBezTo>
                    <a:pt x="679" y="2955"/>
                    <a:pt x="684" y="2945"/>
                    <a:pt x="684" y="2931"/>
                  </a:cubicBezTo>
                  <a:cubicBezTo>
                    <a:pt x="689" y="2917"/>
                    <a:pt x="693" y="2893"/>
                    <a:pt x="698" y="2873"/>
                  </a:cubicBezTo>
                  <a:lnTo>
                    <a:pt x="708" y="2840"/>
                  </a:lnTo>
                  <a:cubicBezTo>
                    <a:pt x="713" y="2806"/>
                    <a:pt x="717" y="2777"/>
                    <a:pt x="727" y="2748"/>
                  </a:cubicBezTo>
                  <a:lnTo>
                    <a:pt x="727" y="2743"/>
                  </a:lnTo>
                  <a:cubicBezTo>
                    <a:pt x="737" y="2715"/>
                    <a:pt x="741" y="2686"/>
                    <a:pt x="751" y="2652"/>
                  </a:cubicBezTo>
                  <a:lnTo>
                    <a:pt x="761" y="2623"/>
                  </a:lnTo>
                  <a:cubicBezTo>
                    <a:pt x="766" y="2604"/>
                    <a:pt x="775" y="2580"/>
                    <a:pt x="780" y="2561"/>
                  </a:cubicBezTo>
                  <a:lnTo>
                    <a:pt x="790" y="2527"/>
                  </a:lnTo>
                  <a:lnTo>
                    <a:pt x="809" y="2464"/>
                  </a:lnTo>
                  <a:lnTo>
                    <a:pt x="823" y="2431"/>
                  </a:lnTo>
                  <a:lnTo>
                    <a:pt x="843" y="2378"/>
                  </a:lnTo>
                  <a:lnTo>
                    <a:pt x="857" y="2344"/>
                  </a:lnTo>
                  <a:lnTo>
                    <a:pt x="876" y="2286"/>
                  </a:lnTo>
                  <a:lnTo>
                    <a:pt x="891" y="2253"/>
                  </a:lnTo>
                  <a:lnTo>
                    <a:pt x="915" y="2195"/>
                  </a:lnTo>
                  <a:lnTo>
                    <a:pt x="929" y="2166"/>
                  </a:lnTo>
                  <a:lnTo>
                    <a:pt x="958" y="2108"/>
                  </a:lnTo>
                  <a:lnTo>
                    <a:pt x="963" y="2089"/>
                  </a:lnTo>
                  <a:cubicBezTo>
                    <a:pt x="1122" y="1757"/>
                    <a:pt x="1324" y="1454"/>
                    <a:pt x="1569" y="1184"/>
                  </a:cubicBezTo>
                  <a:lnTo>
                    <a:pt x="1593" y="1160"/>
                  </a:lnTo>
                  <a:lnTo>
                    <a:pt x="1627" y="1122"/>
                  </a:lnTo>
                  <a:lnTo>
                    <a:pt x="1661" y="1093"/>
                  </a:lnTo>
                  <a:lnTo>
                    <a:pt x="1689" y="1059"/>
                  </a:lnTo>
                  <a:lnTo>
                    <a:pt x="1723" y="1026"/>
                  </a:lnTo>
                  <a:lnTo>
                    <a:pt x="1757" y="997"/>
                  </a:lnTo>
                  <a:lnTo>
                    <a:pt x="1790" y="963"/>
                  </a:lnTo>
                  <a:lnTo>
                    <a:pt x="1824" y="934"/>
                  </a:lnTo>
                  <a:lnTo>
                    <a:pt x="1858" y="905"/>
                  </a:lnTo>
                  <a:lnTo>
                    <a:pt x="1892" y="872"/>
                  </a:lnTo>
                  <a:lnTo>
                    <a:pt x="1925" y="843"/>
                  </a:lnTo>
                  <a:lnTo>
                    <a:pt x="1959" y="814"/>
                  </a:lnTo>
                  <a:lnTo>
                    <a:pt x="1997" y="785"/>
                  </a:lnTo>
                  <a:lnTo>
                    <a:pt x="2031" y="761"/>
                  </a:lnTo>
                  <a:lnTo>
                    <a:pt x="2065" y="732"/>
                  </a:lnTo>
                  <a:lnTo>
                    <a:pt x="2103" y="703"/>
                  </a:lnTo>
                  <a:lnTo>
                    <a:pt x="2142" y="679"/>
                  </a:lnTo>
                  <a:lnTo>
                    <a:pt x="2175" y="650"/>
                  </a:lnTo>
                  <a:lnTo>
                    <a:pt x="2214" y="626"/>
                  </a:lnTo>
                  <a:lnTo>
                    <a:pt x="2252" y="597"/>
                  </a:lnTo>
                  <a:lnTo>
                    <a:pt x="2291" y="573"/>
                  </a:lnTo>
                  <a:lnTo>
                    <a:pt x="2329" y="549"/>
                  </a:lnTo>
                  <a:lnTo>
                    <a:pt x="2368" y="525"/>
                  </a:lnTo>
                  <a:lnTo>
                    <a:pt x="2406" y="501"/>
                  </a:lnTo>
                  <a:lnTo>
                    <a:pt x="2445" y="477"/>
                  </a:lnTo>
                  <a:lnTo>
                    <a:pt x="2488" y="458"/>
                  </a:lnTo>
                  <a:lnTo>
                    <a:pt x="2527" y="434"/>
                  </a:lnTo>
                  <a:lnTo>
                    <a:pt x="2570" y="410"/>
                  </a:lnTo>
                  <a:lnTo>
                    <a:pt x="2608" y="390"/>
                  </a:lnTo>
                  <a:lnTo>
                    <a:pt x="2657" y="366"/>
                  </a:lnTo>
                  <a:lnTo>
                    <a:pt x="2709" y="338"/>
                  </a:lnTo>
                  <a:lnTo>
                    <a:pt x="2772" y="313"/>
                  </a:lnTo>
                  <a:lnTo>
                    <a:pt x="2811" y="294"/>
                  </a:lnTo>
                  <a:lnTo>
                    <a:pt x="2854" y="275"/>
                  </a:lnTo>
                  <a:lnTo>
                    <a:pt x="2897" y="261"/>
                  </a:lnTo>
                  <a:lnTo>
                    <a:pt x="2940" y="241"/>
                  </a:lnTo>
                  <a:lnTo>
                    <a:pt x="2984" y="227"/>
                  </a:lnTo>
                  <a:lnTo>
                    <a:pt x="3027" y="208"/>
                  </a:lnTo>
                  <a:lnTo>
                    <a:pt x="3070" y="193"/>
                  </a:lnTo>
                  <a:lnTo>
                    <a:pt x="3114" y="179"/>
                  </a:lnTo>
                  <a:lnTo>
                    <a:pt x="3157" y="164"/>
                  </a:lnTo>
                  <a:lnTo>
                    <a:pt x="3205" y="150"/>
                  </a:lnTo>
                  <a:lnTo>
                    <a:pt x="3248" y="135"/>
                  </a:lnTo>
                  <a:lnTo>
                    <a:pt x="3292" y="121"/>
                  </a:lnTo>
                  <a:lnTo>
                    <a:pt x="3335" y="111"/>
                  </a:lnTo>
                  <a:lnTo>
                    <a:pt x="3383" y="97"/>
                  </a:lnTo>
                  <a:lnTo>
                    <a:pt x="3426" y="87"/>
                  </a:lnTo>
                  <a:lnTo>
                    <a:pt x="3475" y="78"/>
                  </a:lnTo>
                  <a:lnTo>
                    <a:pt x="3518" y="68"/>
                  </a:lnTo>
                  <a:lnTo>
                    <a:pt x="3566" y="58"/>
                  </a:lnTo>
                  <a:lnTo>
                    <a:pt x="3609" y="49"/>
                  </a:lnTo>
                  <a:lnTo>
                    <a:pt x="3662" y="39"/>
                  </a:lnTo>
                  <a:lnTo>
                    <a:pt x="3706" y="34"/>
                  </a:lnTo>
                  <a:lnTo>
                    <a:pt x="3754" y="25"/>
                  </a:lnTo>
                  <a:lnTo>
                    <a:pt x="3797" y="20"/>
                  </a:lnTo>
                  <a:lnTo>
                    <a:pt x="3850" y="15"/>
                  </a:lnTo>
                  <a:lnTo>
                    <a:pt x="3893" y="10"/>
                  </a:lnTo>
                  <a:lnTo>
                    <a:pt x="3946" y="6"/>
                  </a:lnTo>
                  <a:lnTo>
                    <a:pt x="3951" y="6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6" name="Google Shape;14234;p90">
              <a:extLst>
                <a:ext uri="{FF2B5EF4-FFF2-40B4-BE49-F238E27FC236}">
                  <a16:creationId xmlns:a16="http://schemas.microsoft.com/office/drawing/2014/main" id="{E14D5B15-3AA6-4E69-8778-B8462ED546C9}"/>
                </a:ext>
              </a:extLst>
            </p:cNvPr>
            <p:cNvSpPr/>
            <p:nvPr/>
          </p:nvSpPr>
          <p:spPr>
            <a:xfrm>
              <a:off x="6290422" y="2615251"/>
              <a:ext cx="80545" cy="50383"/>
            </a:xfrm>
            <a:custGeom>
              <a:avLst/>
              <a:gdLst/>
              <a:ahLst/>
              <a:cxnLst/>
              <a:rect l="l" t="t" r="r" b="b"/>
              <a:pathLst>
                <a:path w="3071" h="1921" extrusionOk="0">
                  <a:moveTo>
                    <a:pt x="1468" y="0"/>
                  </a:moveTo>
                  <a:cubicBezTo>
                    <a:pt x="660" y="0"/>
                    <a:pt x="1" y="655"/>
                    <a:pt x="1" y="1468"/>
                  </a:cubicBezTo>
                  <a:lnTo>
                    <a:pt x="1" y="1920"/>
                  </a:lnTo>
                  <a:lnTo>
                    <a:pt x="130" y="1877"/>
                  </a:lnTo>
                  <a:cubicBezTo>
                    <a:pt x="150" y="1867"/>
                    <a:pt x="169" y="1862"/>
                    <a:pt x="188" y="1862"/>
                  </a:cubicBezTo>
                  <a:cubicBezTo>
                    <a:pt x="203" y="1862"/>
                    <a:pt x="1425" y="1857"/>
                    <a:pt x="1973" y="1092"/>
                  </a:cubicBezTo>
                  <a:cubicBezTo>
                    <a:pt x="2014" y="1038"/>
                    <a:pt x="2073" y="1012"/>
                    <a:pt x="2132" y="1012"/>
                  </a:cubicBezTo>
                  <a:cubicBezTo>
                    <a:pt x="2217" y="1012"/>
                    <a:pt x="2302" y="1067"/>
                    <a:pt x="2325" y="1165"/>
                  </a:cubicBezTo>
                  <a:cubicBezTo>
                    <a:pt x="2329" y="1189"/>
                    <a:pt x="2474" y="1766"/>
                    <a:pt x="2931" y="1867"/>
                  </a:cubicBezTo>
                  <a:lnTo>
                    <a:pt x="2945" y="1872"/>
                  </a:lnTo>
                  <a:lnTo>
                    <a:pt x="3070" y="1910"/>
                  </a:lnTo>
                  <a:lnTo>
                    <a:pt x="3070" y="1468"/>
                  </a:lnTo>
                  <a:cubicBezTo>
                    <a:pt x="3070" y="659"/>
                    <a:pt x="2416" y="0"/>
                    <a:pt x="1608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7" name="Google Shape;14235;p90">
              <a:extLst>
                <a:ext uri="{FF2B5EF4-FFF2-40B4-BE49-F238E27FC236}">
                  <a16:creationId xmlns:a16="http://schemas.microsoft.com/office/drawing/2014/main" id="{0474C04F-2D3A-47D1-B80C-BDFE7C54058C}"/>
                </a:ext>
              </a:extLst>
            </p:cNvPr>
            <p:cNvSpPr/>
            <p:nvPr/>
          </p:nvSpPr>
          <p:spPr>
            <a:xfrm>
              <a:off x="6321711" y="2717329"/>
              <a:ext cx="18333" cy="17336"/>
            </a:xfrm>
            <a:custGeom>
              <a:avLst/>
              <a:gdLst/>
              <a:ahLst/>
              <a:cxnLst/>
              <a:rect l="l" t="t" r="r" b="b"/>
              <a:pathLst>
                <a:path w="699" h="661" extrusionOk="0">
                  <a:moveTo>
                    <a:pt x="1" y="1"/>
                  </a:moveTo>
                  <a:lnTo>
                    <a:pt x="1" y="328"/>
                  </a:lnTo>
                  <a:lnTo>
                    <a:pt x="342" y="660"/>
                  </a:lnTo>
                  <a:lnTo>
                    <a:pt x="699" y="294"/>
                  </a:lnTo>
                  <a:lnTo>
                    <a:pt x="699" y="6"/>
                  </a:lnTo>
                  <a:lnTo>
                    <a:pt x="607" y="10"/>
                  </a:lnTo>
                  <a:cubicBezTo>
                    <a:pt x="564" y="15"/>
                    <a:pt x="530" y="15"/>
                    <a:pt x="492" y="15"/>
                  </a:cubicBezTo>
                  <a:lnTo>
                    <a:pt x="203" y="15"/>
                  </a:lnTo>
                  <a:cubicBezTo>
                    <a:pt x="169" y="15"/>
                    <a:pt x="131" y="15"/>
                    <a:pt x="8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8" name="Google Shape;14236;p90">
              <a:extLst>
                <a:ext uri="{FF2B5EF4-FFF2-40B4-BE49-F238E27FC236}">
                  <a16:creationId xmlns:a16="http://schemas.microsoft.com/office/drawing/2014/main" id="{769192FD-DA11-4E10-98BD-FB09418C37A6}"/>
                </a:ext>
              </a:extLst>
            </p:cNvPr>
            <p:cNvSpPr/>
            <p:nvPr/>
          </p:nvSpPr>
          <p:spPr>
            <a:xfrm>
              <a:off x="6282606" y="2649059"/>
              <a:ext cx="96045" cy="59851"/>
            </a:xfrm>
            <a:custGeom>
              <a:avLst/>
              <a:gdLst/>
              <a:ahLst/>
              <a:cxnLst/>
              <a:rect l="l" t="t" r="r" b="b"/>
              <a:pathLst>
                <a:path w="3662" h="2282" extrusionOk="0">
                  <a:moveTo>
                    <a:pt x="2291" y="1"/>
                  </a:moveTo>
                  <a:lnTo>
                    <a:pt x="2214" y="58"/>
                  </a:lnTo>
                  <a:cubicBezTo>
                    <a:pt x="1607" y="564"/>
                    <a:pt x="732" y="573"/>
                    <a:pt x="693" y="573"/>
                  </a:cubicBezTo>
                  <a:lnTo>
                    <a:pt x="688" y="573"/>
                  </a:lnTo>
                  <a:cubicBezTo>
                    <a:pt x="669" y="568"/>
                    <a:pt x="650" y="568"/>
                    <a:pt x="631" y="564"/>
                  </a:cubicBezTo>
                  <a:lnTo>
                    <a:pt x="520" y="520"/>
                  </a:lnTo>
                  <a:lnTo>
                    <a:pt x="520" y="703"/>
                  </a:lnTo>
                  <a:lnTo>
                    <a:pt x="0" y="703"/>
                  </a:lnTo>
                  <a:lnTo>
                    <a:pt x="0" y="1305"/>
                  </a:lnTo>
                  <a:lnTo>
                    <a:pt x="534" y="1305"/>
                  </a:lnTo>
                  <a:cubicBezTo>
                    <a:pt x="631" y="1868"/>
                    <a:pt x="1117" y="2281"/>
                    <a:pt x="1694" y="2281"/>
                  </a:cubicBezTo>
                  <a:lnTo>
                    <a:pt x="1983" y="2281"/>
                  </a:lnTo>
                  <a:cubicBezTo>
                    <a:pt x="2555" y="2281"/>
                    <a:pt x="3041" y="1872"/>
                    <a:pt x="3142" y="1309"/>
                  </a:cubicBezTo>
                  <a:lnTo>
                    <a:pt x="3662" y="1309"/>
                  </a:lnTo>
                  <a:lnTo>
                    <a:pt x="3662" y="708"/>
                  </a:lnTo>
                  <a:lnTo>
                    <a:pt x="3162" y="708"/>
                  </a:lnTo>
                  <a:lnTo>
                    <a:pt x="3162" y="525"/>
                  </a:lnTo>
                  <a:lnTo>
                    <a:pt x="3051" y="564"/>
                  </a:lnTo>
                  <a:cubicBezTo>
                    <a:pt x="3030" y="570"/>
                    <a:pt x="3011" y="574"/>
                    <a:pt x="2993" y="574"/>
                  </a:cubicBezTo>
                  <a:cubicBezTo>
                    <a:pt x="2981" y="574"/>
                    <a:pt x="2970" y="572"/>
                    <a:pt x="2959" y="568"/>
                  </a:cubicBezTo>
                  <a:cubicBezTo>
                    <a:pt x="2700" y="511"/>
                    <a:pt x="2493" y="347"/>
                    <a:pt x="2339" y="82"/>
                  </a:cubicBezTo>
                  <a:lnTo>
                    <a:pt x="2291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9" name="Google Shape;14237;p90">
              <a:extLst>
                <a:ext uri="{FF2B5EF4-FFF2-40B4-BE49-F238E27FC236}">
                  <a16:creationId xmlns:a16="http://schemas.microsoft.com/office/drawing/2014/main" id="{1237DA47-232E-4291-899F-5E1437BA8463}"/>
                </a:ext>
              </a:extLst>
            </p:cNvPr>
            <p:cNvSpPr/>
            <p:nvPr/>
          </p:nvSpPr>
          <p:spPr>
            <a:xfrm>
              <a:off x="6273269" y="2730207"/>
              <a:ext cx="114483" cy="46528"/>
            </a:xfrm>
            <a:custGeom>
              <a:avLst/>
              <a:gdLst/>
              <a:ahLst/>
              <a:cxnLst/>
              <a:rect l="l" t="t" r="r" b="b"/>
              <a:pathLst>
                <a:path w="4365" h="1774" extrusionOk="0">
                  <a:moveTo>
                    <a:pt x="2820" y="1"/>
                  </a:moveTo>
                  <a:lnTo>
                    <a:pt x="2310" y="525"/>
                  </a:lnTo>
                  <a:cubicBezTo>
                    <a:pt x="2281" y="559"/>
                    <a:pt x="2238" y="573"/>
                    <a:pt x="2189" y="573"/>
                  </a:cubicBezTo>
                  <a:cubicBezTo>
                    <a:pt x="2146" y="573"/>
                    <a:pt x="2108" y="559"/>
                    <a:pt x="2074" y="530"/>
                  </a:cubicBezTo>
                  <a:lnTo>
                    <a:pt x="1540" y="10"/>
                  </a:lnTo>
                  <a:lnTo>
                    <a:pt x="558" y="395"/>
                  </a:lnTo>
                  <a:lnTo>
                    <a:pt x="549" y="395"/>
                  </a:lnTo>
                  <a:cubicBezTo>
                    <a:pt x="313" y="496"/>
                    <a:pt x="125" y="679"/>
                    <a:pt x="24" y="915"/>
                  </a:cubicBezTo>
                  <a:lnTo>
                    <a:pt x="0" y="973"/>
                  </a:lnTo>
                  <a:lnTo>
                    <a:pt x="48" y="1016"/>
                  </a:lnTo>
                  <a:cubicBezTo>
                    <a:pt x="669" y="1521"/>
                    <a:pt x="1424" y="1774"/>
                    <a:pt x="2180" y="1774"/>
                  </a:cubicBezTo>
                  <a:cubicBezTo>
                    <a:pt x="2935" y="1774"/>
                    <a:pt x="3691" y="1521"/>
                    <a:pt x="4311" y="1016"/>
                  </a:cubicBezTo>
                  <a:lnTo>
                    <a:pt x="4364" y="973"/>
                  </a:lnTo>
                  <a:lnTo>
                    <a:pt x="4336" y="910"/>
                  </a:lnTo>
                  <a:cubicBezTo>
                    <a:pt x="4234" y="674"/>
                    <a:pt x="4042" y="491"/>
                    <a:pt x="3806" y="395"/>
                  </a:cubicBezTo>
                  <a:lnTo>
                    <a:pt x="3801" y="395"/>
                  </a:lnTo>
                  <a:lnTo>
                    <a:pt x="2820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0" name="Google Shape;14238;p90">
              <a:extLst>
                <a:ext uri="{FF2B5EF4-FFF2-40B4-BE49-F238E27FC236}">
                  <a16:creationId xmlns:a16="http://schemas.microsoft.com/office/drawing/2014/main" id="{1EFA4528-BB76-4BCB-BB59-FB32EC057694}"/>
                </a:ext>
              </a:extLst>
            </p:cNvPr>
            <p:cNvSpPr/>
            <p:nvPr/>
          </p:nvSpPr>
          <p:spPr>
            <a:xfrm>
              <a:off x="6290422" y="2615251"/>
              <a:ext cx="46475" cy="50383"/>
            </a:xfrm>
            <a:custGeom>
              <a:avLst/>
              <a:gdLst/>
              <a:ahLst/>
              <a:cxnLst/>
              <a:rect l="l" t="t" r="r" b="b"/>
              <a:pathLst>
                <a:path w="1772" h="1921" extrusionOk="0">
                  <a:moveTo>
                    <a:pt x="1468" y="0"/>
                  </a:moveTo>
                  <a:cubicBezTo>
                    <a:pt x="660" y="0"/>
                    <a:pt x="1" y="659"/>
                    <a:pt x="1" y="1468"/>
                  </a:cubicBezTo>
                  <a:lnTo>
                    <a:pt x="1" y="1920"/>
                  </a:lnTo>
                  <a:lnTo>
                    <a:pt x="130" y="1877"/>
                  </a:lnTo>
                  <a:cubicBezTo>
                    <a:pt x="150" y="1867"/>
                    <a:pt x="169" y="1867"/>
                    <a:pt x="188" y="1867"/>
                  </a:cubicBezTo>
                  <a:cubicBezTo>
                    <a:pt x="280" y="1862"/>
                    <a:pt x="376" y="1857"/>
                    <a:pt x="467" y="1843"/>
                  </a:cubicBezTo>
                  <a:lnTo>
                    <a:pt x="467" y="1468"/>
                  </a:lnTo>
                  <a:cubicBezTo>
                    <a:pt x="467" y="722"/>
                    <a:pt x="1030" y="92"/>
                    <a:pt x="1771" y="10"/>
                  </a:cubicBezTo>
                  <a:cubicBezTo>
                    <a:pt x="1718" y="5"/>
                    <a:pt x="1661" y="0"/>
                    <a:pt x="1608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1" name="Google Shape;14239;p90">
              <a:extLst>
                <a:ext uri="{FF2B5EF4-FFF2-40B4-BE49-F238E27FC236}">
                  <a16:creationId xmlns:a16="http://schemas.microsoft.com/office/drawing/2014/main" id="{1778B3CB-E553-4EB3-8096-9A341D991502}"/>
                </a:ext>
              </a:extLst>
            </p:cNvPr>
            <p:cNvSpPr/>
            <p:nvPr/>
          </p:nvSpPr>
          <p:spPr>
            <a:xfrm>
              <a:off x="6336110" y="2717329"/>
              <a:ext cx="3934" cy="420"/>
            </a:xfrm>
            <a:custGeom>
              <a:avLst/>
              <a:gdLst/>
              <a:ahLst/>
              <a:cxnLst/>
              <a:rect l="l" t="t" r="r" b="b"/>
              <a:pathLst>
                <a:path w="150" h="16" extrusionOk="0">
                  <a:moveTo>
                    <a:pt x="150" y="1"/>
                  </a:moveTo>
                  <a:lnTo>
                    <a:pt x="58" y="10"/>
                  </a:lnTo>
                  <a:lnTo>
                    <a:pt x="0" y="15"/>
                  </a:lnTo>
                  <a:lnTo>
                    <a:pt x="150" y="15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2" name="Google Shape;14240;p90">
              <a:extLst>
                <a:ext uri="{FF2B5EF4-FFF2-40B4-BE49-F238E27FC236}">
                  <a16:creationId xmlns:a16="http://schemas.microsoft.com/office/drawing/2014/main" id="{E39B2C9C-A2C0-4613-BF0B-87F3F8B59C51}"/>
                </a:ext>
              </a:extLst>
            </p:cNvPr>
            <p:cNvSpPr/>
            <p:nvPr/>
          </p:nvSpPr>
          <p:spPr>
            <a:xfrm>
              <a:off x="6321711" y="2717329"/>
              <a:ext cx="14032" cy="17336"/>
            </a:xfrm>
            <a:custGeom>
              <a:avLst/>
              <a:gdLst/>
              <a:ahLst/>
              <a:cxnLst/>
              <a:rect l="l" t="t" r="r" b="b"/>
              <a:pathLst>
                <a:path w="535" h="661" extrusionOk="0">
                  <a:moveTo>
                    <a:pt x="1" y="1"/>
                  </a:moveTo>
                  <a:lnTo>
                    <a:pt x="1" y="328"/>
                  </a:lnTo>
                  <a:lnTo>
                    <a:pt x="342" y="660"/>
                  </a:lnTo>
                  <a:lnTo>
                    <a:pt x="535" y="463"/>
                  </a:lnTo>
                  <a:lnTo>
                    <a:pt x="395" y="328"/>
                  </a:lnTo>
                  <a:lnTo>
                    <a:pt x="395" y="15"/>
                  </a:lnTo>
                  <a:lnTo>
                    <a:pt x="203" y="15"/>
                  </a:lnTo>
                  <a:cubicBezTo>
                    <a:pt x="169" y="15"/>
                    <a:pt x="131" y="15"/>
                    <a:pt x="8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3" name="Google Shape;14241;p90">
              <a:extLst>
                <a:ext uri="{FF2B5EF4-FFF2-40B4-BE49-F238E27FC236}">
                  <a16:creationId xmlns:a16="http://schemas.microsoft.com/office/drawing/2014/main" id="{02DE7DAF-348F-4962-9052-AAC12560FE28}"/>
                </a:ext>
              </a:extLst>
            </p:cNvPr>
            <p:cNvSpPr/>
            <p:nvPr/>
          </p:nvSpPr>
          <p:spPr>
            <a:xfrm>
              <a:off x="6308598" y="2651708"/>
              <a:ext cx="39394" cy="15946"/>
            </a:xfrm>
            <a:custGeom>
              <a:avLst/>
              <a:gdLst/>
              <a:ahLst/>
              <a:cxnLst/>
              <a:rect l="l" t="t" r="r" b="b"/>
              <a:pathLst>
                <a:path w="1502" h="608" extrusionOk="0">
                  <a:moveTo>
                    <a:pt x="1367" y="1"/>
                  </a:moveTo>
                  <a:lnTo>
                    <a:pt x="1290" y="68"/>
                  </a:lnTo>
                  <a:cubicBezTo>
                    <a:pt x="871" y="415"/>
                    <a:pt x="337" y="535"/>
                    <a:pt x="0" y="583"/>
                  </a:cubicBezTo>
                  <a:lnTo>
                    <a:pt x="39" y="597"/>
                  </a:lnTo>
                  <a:cubicBezTo>
                    <a:pt x="58" y="602"/>
                    <a:pt x="77" y="607"/>
                    <a:pt x="101" y="607"/>
                  </a:cubicBezTo>
                  <a:lnTo>
                    <a:pt x="106" y="607"/>
                  </a:lnTo>
                  <a:cubicBezTo>
                    <a:pt x="145" y="607"/>
                    <a:pt x="891" y="602"/>
                    <a:pt x="1502" y="217"/>
                  </a:cubicBezTo>
                  <a:cubicBezTo>
                    <a:pt x="1473" y="174"/>
                    <a:pt x="1444" y="135"/>
                    <a:pt x="1420" y="92"/>
                  </a:cubicBezTo>
                  <a:lnTo>
                    <a:pt x="1367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4" name="Google Shape;14242;p90">
              <a:extLst>
                <a:ext uri="{FF2B5EF4-FFF2-40B4-BE49-F238E27FC236}">
                  <a16:creationId xmlns:a16="http://schemas.microsoft.com/office/drawing/2014/main" id="{FAF03F0D-6526-4088-A8EA-03A2882D1DCD}"/>
                </a:ext>
              </a:extLst>
            </p:cNvPr>
            <p:cNvSpPr/>
            <p:nvPr/>
          </p:nvSpPr>
          <p:spPr>
            <a:xfrm>
              <a:off x="6296218" y="2666238"/>
              <a:ext cx="39918" cy="42803"/>
            </a:xfrm>
            <a:custGeom>
              <a:avLst/>
              <a:gdLst/>
              <a:ahLst/>
              <a:cxnLst/>
              <a:rect l="l" t="t" r="r" b="b"/>
              <a:pathLst>
                <a:path w="1522" h="1632" extrusionOk="0">
                  <a:moveTo>
                    <a:pt x="1" y="0"/>
                  </a:moveTo>
                  <a:lnTo>
                    <a:pt x="1" y="457"/>
                  </a:lnTo>
                  <a:cubicBezTo>
                    <a:pt x="1" y="1107"/>
                    <a:pt x="525" y="1631"/>
                    <a:pt x="1175" y="1631"/>
                  </a:cubicBezTo>
                  <a:lnTo>
                    <a:pt x="1521" y="1631"/>
                  </a:lnTo>
                  <a:cubicBezTo>
                    <a:pt x="891" y="1602"/>
                    <a:pt x="400" y="1083"/>
                    <a:pt x="400" y="457"/>
                  </a:cubicBezTo>
                  <a:lnTo>
                    <a:pt x="400" y="39"/>
                  </a:lnTo>
                  <a:cubicBezTo>
                    <a:pt x="270" y="48"/>
                    <a:pt x="184" y="53"/>
                    <a:pt x="174" y="53"/>
                  </a:cubicBezTo>
                  <a:lnTo>
                    <a:pt x="164" y="53"/>
                  </a:lnTo>
                  <a:cubicBezTo>
                    <a:pt x="145" y="48"/>
                    <a:pt x="131" y="48"/>
                    <a:pt x="112" y="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5" name="Google Shape;14243;p90">
              <a:extLst>
                <a:ext uri="{FF2B5EF4-FFF2-40B4-BE49-F238E27FC236}">
                  <a16:creationId xmlns:a16="http://schemas.microsoft.com/office/drawing/2014/main" id="{50EE7BE3-252B-492D-864C-873327CCA8C5}"/>
                </a:ext>
              </a:extLst>
            </p:cNvPr>
            <p:cNvSpPr/>
            <p:nvPr/>
          </p:nvSpPr>
          <p:spPr>
            <a:xfrm>
              <a:off x="6273269" y="2730338"/>
              <a:ext cx="62474" cy="46213"/>
            </a:xfrm>
            <a:custGeom>
              <a:avLst/>
              <a:gdLst/>
              <a:ahLst/>
              <a:cxnLst/>
              <a:rect l="l" t="t" r="r" b="b"/>
              <a:pathLst>
                <a:path w="2382" h="1762" extrusionOk="0">
                  <a:moveTo>
                    <a:pt x="1540" y="0"/>
                  </a:moveTo>
                  <a:lnTo>
                    <a:pt x="558" y="385"/>
                  </a:lnTo>
                  <a:lnTo>
                    <a:pt x="549" y="385"/>
                  </a:lnTo>
                  <a:cubicBezTo>
                    <a:pt x="313" y="486"/>
                    <a:pt x="125" y="669"/>
                    <a:pt x="24" y="905"/>
                  </a:cubicBezTo>
                  <a:lnTo>
                    <a:pt x="0" y="963"/>
                  </a:lnTo>
                  <a:lnTo>
                    <a:pt x="48" y="1006"/>
                  </a:lnTo>
                  <a:cubicBezTo>
                    <a:pt x="650" y="1492"/>
                    <a:pt x="1405" y="1762"/>
                    <a:pt x="2180" y="1762"/>
                  </a:cubicBezTo>
                  <a:cubicBezTo>
                    <a:pt x="2247" y="1762"/>
                    <a:pt x="2315" y="1762"/>
                    <a:pt x="2382" y="1757"/>
                  </a:cubicBezTo>
                  <a:cubicBezTo>
                    <a:pt x="1675" y="1713"/>
                    <a:pt x="996" y="1449"/>
                    <a:pt x="448" y="1006"/>
                  </a:cubicBezTo>
                  <a:lnTo>
                    <a:pt x="400" y="963"/>
                  </a:lnTo>
                  <a:lnTo>
                    <a:pt x="424" y="905"/>
                  </a:lnTo>
                  <a:cubicBezTo>
                    <a:pt x="525" y="669"/>
                    <a:pt x="712" y="486"/>
                    <a:pt x="948" y="385"/>
                  </a:cubicBezTo>
                  <a:lnTo>
                    <a:pt x="958" y="385"/>
                  </a:lnTo>
                  <a:lnTo>
                    <a:pt x="1655" y="111"/>
                  </a:lnTo>
                  <a:lnTo>
                    <a:pt x="1540" y="0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6" name="Google Shape;14244;p90">
              <a:extLst>
                <a:ext uri="{FF2B5EF4-FFF2-40B4-BE49-F238E27FC236}">
                  <a16:creationId xmlns:a16="http://schemas.microsoft.com/office/drawing/2014/main" id="{7BC3EAB6-3EFA-4B31-98D5-DC4103A3C865}"/>
                </a:ext>
              </a:extLst>
            </p:cNvPr>
            <p:cNvSpPr/>
            <p:nvPr/>
          </p:nvSpPr>
          <p:spPr>
            <a:xfrm>
              <a:off x="6226558" y="2433390"/>
              <a:ext cx="342793" cy="353389"/>
            </a:xfrm>
            <a:custGeom>
              <a:avLst/>
              <a:gdLst/>
              <a:ahLst/>
              <a:cxnLst/>
              <a:rect l="l" t="t" r="r" b="b"/>
              <a:pathLst>
                <a:path w="13070" h="13474" extrusionOk="0">
                  <a:moveTo>
                    <a:pt x="10500" y="727"/>
                  </a:moveTo>
                  <a:lnTo>
                    <a:pt x="12314" y="2541"/>
                  </a:lnTo>
                  <a:lnTo>
                    <a:pt x="10500" y="2541"/>
                  </a:lnTo>
                  <a:lnTo>
                    <a:pt x="10500" y="727"/>
                  </a:lnTo>
                  <a:close/>
                  <a:moveTo>
                    <a:pt x="8595" y="2050"/>
                  </a:moveTo>
                  <a:lnTo>
                    <a:pt x="10409" y="3864"/>
                  </a:lnTo>
                  <a:lnTo>
                    <a:pt x="8595" y="3864"/>
                  </a:lnTo>
                  <a:lnTo>
                    <a:pt x="8595" y="3859"/>
                  </a:lnTo>
                  <a:lnTo>
                    <a:pt x="8595" y="2050"/>
                  </a:lnTo>
                  <a:close/>
                  <a:moveTo>
                    <a:pt x="4023" y="7030"/>
                  </a:moveTo>
                  <a:cubicBezTo>
                    <a:pt x="4721" y="7030"/>
                    <a:pt x="5294" y="7666"/>
                    <a:pt x="5294" y="8440"/>
                  </a:cubicBezTo>
                  <a:lnTo>
                    <a:pt x="5294" y="8536"/>
                  </a:lnTo>
                  <a:cubicBezTo>
                    <a:pt x="5279" y="8541"/>
                    <a:pt x="5265" y="8541"/>
                    <a:pt x="5250" y="8546"/>
                  </a:cubicBezTo>
                  <a:lnTo>
                    <a:pt x="5246" y="8546"/>
                  </a:lnTo>
                  <a:cubicBezTo>
                    <a:pt x="4846" y="8450"/>
                    <a:pt x="4716" y="7868"/>
                    <a:pt x="4716" y="7863"/>
                  </a:cubicBezTo>
                  <a:cubicBezTo>
                    <a:pt x="4694" y="7752"/>
                    <a:pt x="4599" y="7690"/>
                    <a:pt x="4504" y="7690"/>
                  </a:cubicBezTo>
                  <a:cubicBezTo>
                    <a:pt x="4437" y="7690"/>
                    <a:pt x="4370" y="7721"/>
                    <a:pt x="4327" y="7786"/>
                  </a:cubicBezTo>
                  <a:cubicBezTo>
                    <a:pt x="3836" y="8532"/>
                    <a:pt x="2748" y="8536"/>
                    <a:pt x="2734" y="8536"/>
                  </a:cubicBezTo>
                  <a:cubicBezTo>
                    <a:pt x="2717" y="8544"/>
                    <a:pt x="2699" y="8547"/>
                    <a:pt x="2681" y="8547"/>
                  </a:cubicBezTo>
                  <a:cubicBezTo>
                    <a:pt x="2663" y="8547"/>
                    <a:pt x="2645" y="8544"/>
                    <a:pt x="2628" y="8536"/>
                  </a:cubicBezTo>
                  <a:lnTo>
                    <a:pt x="2628" y="8440"/>
                  </a:lnTo>
                  <a:cubicBezTo>
                    <a:pt x="2628" y="7666"/>
                    <a:pt x="3201" y="7030"/>
                    <a:pt x="3898" y="7030"/>
                  </a:cubicBezTo>
                  <a:close/>
                  <a:moveTo>
                    <a:pt x="2325" y="9090"/>
                  </a:moveTo>
                  <a:cubicBezTo>
                    <a:pt x="2344" y="9099"/>
                    <a:pt x="2368" y="9104"/>
                    <a:pt x="2392" y="9109"/>
                  </a:cubicBezTo>
                  <a:lnTo>
                    <a:pt x="2392" y="9335"/>
                  </a:lnTo>
                  <a:cubicBezTo>
                    <a:pt x="2392" y="9403"/>
                    <a:pt x="2397" y="9470"/>
                    <a:pt x="2407" y="9532"/>
                  </a:cubicBezTo>
                  <a:cubicBezTo>
                    <a:pt x="2301" y="9499"/>
                    <a:pt x="2229" y="9403"/>
                    <a:pt x="2233" y="9292"/>
                  </a:cubicBezTo>
                  <a:cubicBezTo>
                    <a:pt x="2233" y="9215"/>
                    <a:pt x="2267" y="9138"/>
                    <a:pt x="2325" y="9090"/>
                  </a:cubicBezTo>
                  <a:close/>
                  <a:moveTo>
                    <a:pt x="5597" y="9090"/>
                  </a:moveTo>
                  <a:cubicBezTo>
                    <a:pt x="5655" y="9143"/>
                    <a:pt x="5693" y="9215"/>
                    <a:pt x="5688" y="9297"/>
                  </a:cubicBezTo>
                  <a:cubicBezTo>
                    <a:pt x="5693" y="9403"/>
                    <a:pt x="5626" y="9499"/>
                    <a:pt x="5525" y="9532"/>
                  </a:cubicBezTo>
                  <a:cubicBezTo>
                    <a:pt x="5534" y="9465"/>
                    <a:pt x="5534" y="9403"/>
                    <a:pt x="5534" y="9335"/>
                  </a:cubicBezTo>
                  <a:lnTo>
                    <a:pt x="5534" y="9109"/>
                  </a:lnTo>
                  <a:cubicBezTo>
                    <a:pt x="5558" y="9104"/>
                    <a:pt x="5578" y="9099"/>
                    <a:pt x="5597" y="9090"/>
                  </a:cubicBezTo>
                  <a:close/>
                  <a:moveTo>
                    <a:pt x="4432" y="8325"/>
                  </a:moveTo>
                  <a:cubicBezTo>
                    <a:pt x="4553" y="8565"/>
                    <a:pt x="4755" y="8849"/>
                    <a:pt x="5106" y="8950"/>
                  </a:cubicBezTo>
                  <a:lnTo>
                    <a:pt x="5106" y="9335"/>
                  </a:lnTo>
                  <a:cubicBezTo>
                    <a:pt x="5106" y="9956"/>
                    <a:pt x="4654" y="10461"/>
                    <a:pt x="4096" y="10461"/>
                  </a:cubicBezTo>
                  <a:lnTo>
                    <a:pt x="3831" y="10461"/>
                  </a:lnTo>
                  <a:cubicBezTo>
                    <a:pt x="3273" y="10461"/>
                    <a:pt x="2816" y="9956"/>
                    <a:pt x="2816" y="9335"/>
                  </a:cubicBezTo>
                  <a:lnTo>
                    <a:pt x="2816" y="8965"/>
                  </a:lnTo>
                  <a:cubicBezTo>
                    <a:pt x="3080" y="8950"/>
                    <a:pt x="3874" y="8864"/>
                    <a:pt x="4432" y="8325"/>
                  </a:cubicBezTo>
                  <a:close/>
                  <a:moveTo>
                    <a:pt x="4274" y="10876"/>
                  </a:moveTo>
                  <a:lnTo>
                    <a:pt x="4274" y="11101"/>
                  </a:lnTo>
                  <a:lnTo>
                    <a:pt x="3966" y="11419"/>
                  </a:lnTo>
                  <a:lnTo>
                    <a:pt x="3672" y="11135"/>
                  </a:lnTo>
                  <a:lnTo>
                    <a:pt x="3672" y="10880"/>
                  </a:lnTo>
                  <a:cubicBezTo>
                    <a:pt x="3725" y="10885"/>
                    <a:pt x="3778" y="10889"/>
                    <a:pt x="3831" y="10889"/>
                  </a:cubicBezTo>
                  <a:lnTo>
                    <a:pt x="4096" y="10889"/>
                  </a:lnTo>
                  <a:cubicBezTo>
                    <a:pt x="4157" y="10889"/>
                    <a:pt x="4213" y="10885"/>
                    <a:pt x="4274" y="10876"/>
                  </a:cubicBezTo>
                  <a:close/>
                  <a:moveTo>
                    <a:pt x="10072" y="429"/>
                  </a:moveTo>
                  <a:lnTo>
                    <a:pt x="10072" y="2758"/>
                  </a:lnTo>
                  <a:cubicBezTo>
                    <a:pt x="10072" y="2878"/>
                    <a:pt x="10163" y="2974"/>
                    <a:pt x="10283" y="2974"/>
                  </a:cubicBezTo>
                  <a:lnTo>
                    <a:pt x="12617" y="2974"/>
                  </a:lnTo>
                  <a:lnTo>
                    <a:pt x="12617" y="11683"/>
                  </a:lnTo>
                  <a:lnTo>
                    <a:pt x="11140" y="11679"/>
                  </a:lnTo>
                  <a:lnTo>
                    <a:pt x="11140" y="4076"/>
                  </a:lnTo>
                  <a:lnTo>
                    <a:pt x="11140" y="4071"/>
                  </a:lnTo>
                  <a:lnTo>
                    <a:pt x="11140" y="4062"/>
                  </a:lnTo>
                  <a:cubicBezTo>
                    <a:pt x="11140" y="4052"/>
                    <a:pt x="11135" y="4042"/>
                    <a:pt x="11135" y="4037"/>
                  </a:cubicBezTo>
                  <a:cubicBezTo>
                    <a:pt x="11135" y="4028"/>
                    <a:pt x="11130" y="4018"/>
                    <a:pt x="11130" y="4009"/>
                  </a:cubicBezTo>
                  <a:lnTo>
                    <a:pt x="11130" y="4004"/>
                  </a:lnTo>
                  <a:cubicBezTo>
                    <a:pt x="11126" y="3994"/>
                    <a:pt x="11121" y="3985"/>
                    <a:pt x="11116" y="3980"/>
                  </a:cubicBezTo>
                  <a:cubicBezTo>
                    <a:pt x="11111" y="3970"/>
                    <a:pt x="11106" y="3961"/>
                    <a:pt x="11101" y="3956"/>
                  </a:cubicBezTo>
                  <a:lnTo>
                    <a:pt x="11097" y="3951"/>
                  </a:lnTo>
                  <a:cubicBezTo>
                    <a:pt x="11092" y="3941"/>
                    <a:pt x="11087" y="3936"/>
                    <a:pt x="11077" y="3927"/>
                  </a:cubicBezTo>
                  <a:lnTo>
                    <a:pt x="8532" y="1381"/>
                  </a:lnTo>
                  <a:cubicBezTo>
                    <a:pt x="8527" y="1377"/>
                    <a:pt x="8518" y="1367"/>
                    <a:pt x="8513" y="1362"/>
                  </a:cubicBezTo>
                  <a:lnTo>
                    <a:pt x="8508" y="1357"/>
                  </a:lnTo>
                  <a:cubicBezTo>
                    <a:pt x="8498" y="1353"/>
                    <a:pt x="8494" y="1348"/>
                    <a:pt x="8484" y="1343"/>
                  </a:cubicBezTo>
                  <a:cubicBezTo>
                    <a:pt x="8474" y="1338"/>
                    <a:pt x="8469" y="1338"/>
                    <a:pt x="8460" y="1333"/>
                  </a:cubicBezTo>
                  <a:lnTo>
                    <a:pt x="8450" y="1333"/>
                  </a:lnTo>
                  <a:cubicBezTo>
                    <a:pt x="8445" y="1333"/>
                    <a:pt x="8436" y="1328"/>
                    <a:pt x="8426" y="1328"/>
                  </a:cubicBezTo>
                  <a:lnTo>
                    <a:pt x="8402" y="1324"/>
                  </a:lnTo>
                  <a:lnTo>
                    <a:pt x="5197" y="1324"/>
                  </a:lnTo>
                  <a:lnTo>
                    <a:pt x="5197" y="429"/>
                  </a:lnTo>
                  <a:close/>
                  <a:moveTo>
                    <a:pt x="8171" y="1747"/>
                  </a:moveTo>
                  <a:lnTo>
                    <a:pt x="8171" y="4076"/>
                  </a:lnTo>
                  <a:cubicBezTo>
                    <a:pt x="8171" y="4196"/>
                    <a:pt x="8267" y="4293"/>
                    <a:pt x="8383" y="4293"/>
                  </a:cubicBezTo>
                  <a:lnTo>
                    <a:pt x="10717" y="4293"/>
                  </a:lnTo>
                  <a:lnTo>
                    <a:pt x="10717" y="13007"/>
                  </a:lnTo>
                  <a:lnTo>
                    <a:pt x="5794" y="13007"/>
                  </a:lnTo>
                  <a:cubicBezTo>
                    <a:pt x="6992" y="12367"/>
                    <a:pt x="7767" y="11140"/>
                    <a:pt x="7839" y="9783"/>
                  </a:cubicBezTo>
                  <a:lnTo>
                    <a:pt x="7839" y="9759"/>
                  </a:lnTo>
                  <a:lnTo>
                    <a:pt x="7839" y="9677"/>
                  </a:lnTo>
                  <a:lnTo>
                    <a:pt x="7839" y="9638"/>
                  </a:lnTo>
                  <a:lnTo>
                    <a:pt x="7839" y="9624"/>
                  </a:lnTo>
                  <a:lnTo>
                    <a:pt x="7839" y="9571"/>
                  </a:lnTo>
                  <a:lnTo>
                    <a:pt x="7839" y="9537"/>
                  </a:lnTo>
                  <a:lnTo>
                    <a:pt x="7839" y="9523"/>
                  </a:lnTo>
                  <a:lnTo>
                    <a:pt x="7839" y="9465"/>
                  </a:lnTo>
                  <a:lnTo>
                    <a:pt x="7839" y="9436"/>
                  </a:lnTo>
                  <a:lnTo>
                    <a:pt x="7839" y="9417"/>
                  </a:lnTo>
                  <a:lnTo>
                    <a:pt x="7839" y="9359"/>
                  </a:lnTo>
                  <a:lnTo>
                    <a:pt x="7839" y="9311"/>
                  </a:lnTo>
                  <a:cubicBezTo>
                    <a:pt x="7839" y="9297"/>
                    <a:pt x="7839" y="9277"/>
                    <a:pt x="7834" y="9253"/>
                  </a:cubicBezTo>
                  <a:lnTo>
                    <a:pt x="7834" y="9249"/>
                  </a:lnTo>
                  <a:cubicBezTo>
                    <a:pt x="7834" y="9234"/>
                    <a:pt x="7834" y="9220"/>
                    <a:pt x="7829" y="9205"/>
                  </a:cubicBezTo>
                  <a:cubicBezTo>
                    <a:pt x="7829" y="9196"/>
                    <a:pt x="7829" y="9167"/>
                    <a:pt x="7825" y="9148"/>
                  </a:cubicBezTo>
                  <a:lnTo>
                    <a:pt x="7825" y="9138"/>
                  </a:lnTo>
                  <a:cubicBezTo>
                    <a:pt x="7825" y="9128"/>
                    <a:pt x="7825" y="9114"/>
                    <a:pt x="7820" y="9099"/>
                  </a:cubicBezTo>
                  <a:cubicBezTo>
                    <a:pt x="7815" y="9090"/>
                    <a:pt x="7815" y="9061"/>
                    <a:pt x="7810" y="9042"/>
                  </a:cubicBezTo>
                  <a:lnTo>
                    <a:pt x="7810" y="9027"/>
                  </a:lnTo>
                  <a:lnTo>
                    <a:pt x="7810" y="8998"/>
                  </a:lnTo>
                  <a:cubicBezTo>
                    <a:pt x="7810" y="8979"/>
                    <a:pt x="7801" y="8960"/>
                    <a:pt x="7801" y="8941"/>
                  </a:cubicBezTo>
                  <a:lnTo>
                    <a:pt x="7791" y="8897"/>
                  </a:lnTo>
                  <a:cubicBezTo>
                    <a:pt x="7786" y="8864"/>
                    <a:pt x="7781" y="8830"/>
                    <a:pt x="7772" y="8801"/>
                  </a:cubicBezTo>
                  <a:lnTo>
                    <a:pt x="7772" y="8811"/>
                  </a:lnTo>
                  <a:cubicBezTo>
                    <a:pt x="7767" y="8777"/>
                    <a:pt x="7762" y="8743"/>
                    <a:pt x="7752" y="8710"/>
                  </a:cubicBezTo>
                  <a:lnTo>
                    <a:pt x="7743" y="8676"/>
                  </a:lnTo>
                  <a:cubicBezTo>
                    <a:pt x="7738" y="8652"/>
                    <a:pt x="7733" y="8633"/>
                    <a:pt x="7728" y="8609"/>
                  </a:cubicBezTo>
                  <a:lnTo>
                    <a:pt x="7724" y="8585"/>
                  </a:lnTo>
                  <a:lnTo>
                    <a:pt x="7724" y="8575"/>
                  </a:lnTo>
                  <a:cubicBezTo>
                    <a:pt x="7714" y="8551"/>
                    <a:pt x="7709" y="8532"/>
                    <a:pt x="7704" y="8512"/>
                  </a:cubicBezTo>
                  <a:lnTo>
                    <a:pt x="7695" y="8474"/>
                  </a:lnTo>
                  <a:cubicBezTo>
                    <a:pt x="7685" y="8455"/>
                    <a:pt x="7680" y="8435"/>
                    <a:pt x="7676" y="8416"/>
                  </a:cubicBezTo>
                  <a:lnTo>
                    <a:pt x="7661" y="8378"/>
                  </a:lnTo>
                  <a:lnTo>
                    <a:pt x="7642" y="8320"/>
                  </a:lnTo>
                  <a:lnTo>
                    <a:pt x="7632" y="8281"/>
                  </a:lnTo>
                  <a:cubicBezTo>
                    <a:pt x="7623" y="8262"/>
                    <a:pt x="7613" y="8243"/>
                    <a:pt x="7608" y="8224"/>
                  </a:cubicBezTo>
                  <a:lnTo>
                    <a:pt x="7594" y="8190"/>
                  </a:lnTo>
                  <a:lnTo>
                    <a:pt x="7570" y="8127"/>
                  </a:lnTo>
                  <a:lnTo>
                    <a:pt x="7560" y="8103"/>
                  </a:lnTo>
                  <a:lnTo>
                    <a:pt x="7560" y="8099"/>
                  </a:lnTo>
                  <a:cubicBezTo>
                    <a:pt x="7502" y="7954"/>
                    <a:pt x="7435" y="7815"/>
                    <a:pt x="7358" y="7680"/>
                  </a:cubicBezTo>
                  <a:cubicBezTo>
                    <a:pt x="7313" y="7608"/>
                    <a:pt x="7247" y="7577"/>
                    <a:pt x="7182" y="7577"/>
                  </a:cubicBezTo>
                  <a:cubicBezTo>
                    <a:pt x="7040" y="7577"/>
                    <a:pt x="6902" y="7723"/>
                    <a:pt x="6987" y="7892"/>
                  </a:cubicBezTo>
                  <a:cubicBezTo>
                    <a:pt x="7055" y="8012"/>
                    <a:pt x="7113" y="8137"/>
                    <a:pt x="7165" y="8267"/>
                  </a:cubicBezTo>
                  <a:lnTo>
                    <a:pt x="7165" y="8272"/>
                  </a:lnTo>
                  <a:lnTo>
                    <a:pt x="7170" y="8286"/>
                  </a:lnTo>
                  <a:lnTo>
                    <a:pt x="7194" y="8344"/>
                  </a:lnTo>
                  <a:lnTo>
                    <a:pt x="7204" y="8373"/>
                  </a:lnTo>
                  <a:cubicBezTo>
                    <a:pt x="7214" y="8392"/>
                    <a:pt x="7218" y="8411"/>
                    <a:pt x="7228" y="8431"/>
                  </a:cubicBezTo>
                  <a:lnTo>
                    <a:pt x="7238" y="8459"/>
                  </a:lnTo>
                  <a:lnTo>
                    <a:pt x="7257" y="8512"/>
                  </a:lnTo>
                  <a:lnTo>
                    <a:pt x="7267" y="8546"/>
                  </a:lnTo>
                  <a:lnTo>
                    <a:pt x="7281" y="8599"/>
                  </a:lnTo>
                  <a:lnTo>
                    <a:pt x="7291" y="8633"/>
                  </a:lnTo>
                  <a:cubicBezTo>
                    <a:pt x="7295" y="8647"/>
                    <a:pt x="7300" y="8666"/>
                    <a:pt x="7305" y="8686"/>
                  </a:cubicBezTo>
                  <a:lnTo>
                    <a:pt x="7315" y="8719"/>
                  </a:lnTo>
                  <a:cubicBezTo>
                    <a:pt x="7319" y="8739"/>
                    <a:pt x="7324" y="8758"/>
                    <a:pt x="7329" y="8777"/>
                  </a:cubicBezTo>
                  <a:lnTo>
                    <a:pt x="7339" y="8811"/>
                  </a:lnTo>
                  <a:cubicBezTo>
                    <a:pt x="7344" y="8840"/>
                    <a:pt x="7348" y="8868"/>
                    <a:pt x="7358" y="8897"/>
                  </a:cubicBezTo>
                  <a:lnTo>
                    <a:pt x="7358" y="8902"/>
                  </a:lnTo>
                  <a:cubicBezTo>
                    <a:pt x="7363" y="8931"/>
                    <a:pt x="7368" y="8955"/>
                    <a:pt x="7372" y="8984"/>
                  </a:cubicBezTo>
                  <a:lnTo>
                    <a:pt x="7377" y="9027"/>
                  </a:lnTo>
                  <a:cubicBezTo>
                    <a:pt x="7377" y="9042"/>
                    <a:pt x="7382" y="9056"/>
                    <a:pt x="7387" y="9075"/>
                  </a:cubicBezTo>
                  <a:lnTo>
                    <a:pt x="7392" y="9099"/>
                  </a:lnTo>
                  <a:lnTo>
                    <a:pt x="7392" y="9114"/>
                  </a:lnTo>
                  <a:cubicBezTo>
                    <a:pt x="7392" y="9133"/>
                    <a:pt x="7396" y="9148"/>
                    <a:pt x="7396" y="9167"/>
                  </a:cubicBezTo>
                  <a:cubicBezTo>
                    <a:pt x="7401" y="9186"/>
                    <a:pt x="7396" y="9186"/>
                    <a:pt x="7401" y="9196"/>
                  </a:cubicBezTo>
                  <a:lnTo>
                    <a:pt x="7401" y="9205"/>
                  </a:lnTo>
                  <a:cubicBezTo>
                    <a:pt x="7401" y="9225"/>
                    <a:pt x="7406" y="9239"/>
                    <a:pt x="7406" y="9258"/>
                  </a:cubicBezTo>
                  <a:cubicBezTo>
                    <a:pt x="7406" y="9273"/>
                    <a:pt x="7406" y="9282"/>
                    <a:pt x="7411" y="9292"/>
                  </a:cubicBezTo>
                  <a:lnTo>
                    <a:pt x="7411" y="9297"/>
                  </a:lnTo>
                  <a:cubicBezTo>
                    <a:pt x="7411" y="9316"/>
                    <a:pt x="7411" y="9330"/>
                    <a:pt x="7411" y="9350"/>
                  </a:cubicBezTo>
                  <a:cubicBezTo>
                    <a:pt x="7416" y="9364"/>
                    <a:pt x="7411" y="9379"/>
                    <a:pt x="7411" y="9393"/>
                  </a:cubicBezTo>
                  <a:lnTo>
                    <a:pt x="7411" y="9441"/>
                  </a:lnTo>
                  <a:lnTo>
                    <a:pt x="7411" y="9484"/>
                  </a:lnTo>
                  <a:lnTo>
                    <a:pt x="7411" y="9537"/>
                  </a:lnTo>
                  <a:lnTo>
                    <a:pt x="7411" y="9547"/>
                  </a:lnTo>
                  <a:lnTo>
                    <a:pt x="7411" y="9576"/>
                  </a:lnTo>
                  <a:lnTo>
                    <a:pt x="7411" y="9624"/>
                  </a:lnTo>
                  <a:lnTo>
                    <a:pt x="7411" y="9643"/>
                  </a:lnTo>
                  <a:lnTo>
                    <a:pt x="7411" y="9672"/>
                  </a:lnTo>
                  <a:lnTo>
                    <a:pt x="7411" y="9739"/>
                  </a:lnTo>
                  <a:lnTo>
                    <a:pt x="7411" y="9759"/>
                  </a:lnTo>
                  <a:lnTo>
                    <a:pt x="7411" y="9763"/>
                  </a:lnTo>
                  <a:cubicBezTo>
                    <a:pt x="7372" y="10606"/>
                    <a:pt x="7021" y="11404"/>
                    <a:pt x="6429" y="12006"/>
                  </a:cubicBezTo>
                  <a:cubicBezTo>
                    <a:pt x="6280" y="11707"/>
                    <a:pt x="6025" y="11481"/>
                    <a:pt x="5717" y="11356"/>
                  </a:cubicBezTo>
                  <a:lnTo>
                    <a:pt x="4707" y="10952"/>
                  </a:lnTo>
                  <a:lnTo>
                    <a:pt x="4707" y="10745"/>
                  </a:lnTo>
                  <a:cubicBezTo>
                    <a:pt x="5029" y="10581"/>
                    <a:pt x="5279" y="10302"/>
                    <a:pt x="5414" y="9961"/>
                  </a:cubicBezTo>
                  <a:cubicBezTo>
                    <a:pt x="5433" y="9966"/>
                    <a:pt x="5457" y="9970"/>
                    <a:pt x="5477" y="9970"/>
                  </a:cubicBezTo>
                  <a:cubicBezTo>
                    <a:pt x="5842" y="9961"/>
                    <a:pt x="6131" y="9658"/>
                    <a:pt x="6121" y="9292"/>
                  </a:cubicBezTo>
                  <a:cubicBezTo>
                    <a:pt x="6121" y="9022"/>
                    <a:pt x="5967" y="8777"/>
                    <a:pt x="5722" y="8666"/>
                  </a:cubicBezTo>
                  <a:lnTo>
                    <a:pt x="5722" y="8435"/>
                  </a:lnTo>
                  <a:cubicBezTo>
                    <a:pt x="5722" y="7425"/>
                    <a:pt x="4962" y="6602"/>
                    <a:pt x="4023" y="6602"/>
                  </a:cubicBezTo>
                  <a:lnTo>
                    <a:pt x="3903" y="6602"/>
                  </a:lnTo>
                  <a:cubicBezTo>
                    <a:pt x="2965" y="6602"/>
                    <a:pt x="2205" y="7425"/>
                    <a:pt x="2205" y="8435"/>
                  </a:cubicBezTo>
                  <a:lnTo>
                    <a:pt x="2205" y="8666"/>
                  </a:lnTo>
                  <a:cubicBezTo>
                    <a:pt x="1959" y="8777"/>
                    <a:pt x="1800" y="9022"/>
                    <a:pt x="1805" y="9292"/>
                  </a:cubicBezTo>
                  <a:cubicBezTo>
                    <a:pt x="1796" y="9653"/>
                    <a:pt x="2084" y="9956"/>
                    <a:pt x="2450" y="9966"/>
                  </a:cubicBezTo>
                  <a:cubicBezTo>
                    <a:pt x="2469" y="9966"/>
                    <a:pt x="2493" y="9961"/>
                    <a:pt x="2513" y="9956"/>
                  </a:cubicBezTo>
                  <a:cubicBezTo>
                    <a:pt x="2652" y="10302"/>
                    <a:pt x="2912" y="10586"/>
                    <a:pt x="3249" y="10750"/>
                  </a:cubicBezTo>
                  <a:lnTo>
                    <a:pt x="3249" y="10942"/>
                  </a:lnTo>
                  <a:lnTo>
                    <a:pt x="2205" y="11351"/>
                  </a:lnTo>
                  <a:cubicBezTo>
                    <a:pt x="1897" y="11472"/>
                    <a:pt x="1642" y="11703"/>
                    <a:pt x="1492" y="12001"/>
                  </a:cubicBezTo>
                  <a:cubicBezTo>
                    <a:pt x="819" y="11313"/>
                    <a:pt x="463" y="10370"/>
                    <a:pt x="511" y="9412"/>
                  </a:cubicBezTo>
                  <a:lnTo>
                    <a:pt x="511" y="9403"/>
                  </a:lnTo>
                  <a:lnTo>
                    <a:pt x="511" y="9388"/>
                  </a:lnTo>
                  <a:lnTo>
                    <a:pt x="511" y="9379"/>
                  </a:lnTo>
                  <a:cubicBezTo>
                    <a:pt x="511" y="9359"/>
                    <a:pt x="511" y="9340"/>
                    <a:pt x="516" y="9316"/>
                  </a:cubicBezTo>
                  <a:lnTo>
                    <a:pt x="516" y="9292"/>
                  </a:lnTo>
                  <a:lnTo>
                    <a:pt x="516" y="9263"/>
                  </a:lnTo>
                  <a:cubicBezTo>
                    <a:pt x="516" y="9249"/>
                    <a:pt x="516" y="9234"/>
                    <a:pt x="520" y="9220"/>
                  </a:cubicBezTo>
                  <a:cubicBezTo>
                    <a:pt x="520" y="9210"/>
                    <a:pt x="520" y="9205"/>
                    <a:pt x="520" y="9196"/>
                  </a:cubicBezTo>
                  <a:lnTo>
                    <a:pt x="520" y="9181"/>
                  </a:lnTo>
                  <a:cubicBezTo>
                    <a:pt x="520" y="9162"/>
                    <a:pt x="525" y="9148"/>
                    <a:pt x="525" y="9128"/>
                  </a:cubicBezTo>
                  <a:lnTo>
                    <a:pt x="530" y="9099"/>
                  </a:lnTo>
                  <a:lnTo>
                    <a:pt x="530" y="9085"/>
                  </a:lnTo>
                  <a:cubicBezTo>
                    <a:pt x="530" y="9071"/>
                    <a:pt x="535" y="9051"/>
                    <a:pt x="540" y="9037"/>
                  </a:cubicBezTo>
                  <a:lnTo>
                    <a:pt x="545" y="8994"/>
                  </a:lnTo>
                  <a:cubicBezTo>
                    <a:pt x="545" y="8979"/>
                    <a:pt x="554" y="8960"/>
                    <a:pt x="554" y="8945"/>
                  </a:cubicBezTo>
                  <a:lnTo>
                    <a:pt x="564" y="8902"/>
                  </a:lnTo>
                  <a:cubicBezTo>
                    <a:pt x="569" y="8888"/>
                    <a:pt x="569" y="8873"/>
                    <a:pt x="573" y="8854"/>
                  </a:cubicBezTo>
                  <a:cubicBezTo>
                    <a:pt x="578" y="8835"/>
                    <a:pt x="578" y="8825"/>
                    <a:pt x="583" y="8816"/>
                  </a:cubicBezTo>
                  <a:cubicBezTo>
                    <a:pt x="583" y="8801"/>
                    <a:pt x="588" y="8782"/>
                    <a:pt x="593" y="8767"/>
                  </a:cubicBezTo>
                  <a:lnTo>
                    <a:pt x="597" y="8748"/>
                  </a:lnTo>
                  <a:lnTo>
                    <a:pt x="602" y="8724"/>
                  </a:lnTo>
                  <a:cubicBezTo>
                    <a:pt x="607" y="8710"/>
                    <a:pt x="612" y="8690"/>
                    <a:pt x="617" y="8671"/>
                  </a:cubicBezTo>
                  <a:lnTo>
                    <a:pt x="622" y="8657"/>
                  </a:lnTo>
                  <a:lnTo>
                    <a:pt x="626" y="8638"/>
                  </a:lnTo>
                  <a:cubicBezTo>
                    <a:pt x="636" y="8609"/>
                    <a:pt x="641" y="8585"/>
                    <a:pt x="650" y="8556"/>
                  </a:cubicBezTo>
                  <a:lnTo>
                    <a:pt x="650" y="8551"/>
                  </a:lnTo>
                  <a:cubicBezTo>
                    <a:pt x="660" y="8522"/>
                    <a:pt x="670" y="8493"/>
                    <a:pt x="679" y="8469"/>
                  </a:cubicBezTo>
                  <a:lnTo>
                    <a:pt x="689" y="8440"/>
                  </a:lnTo>
                  <a:cubicBezTo>
                    <a:pt x="694" y="8421"/>
                    <a:pt x="703" y="8402"/>
                    <a:pt x="708" y="8378"/>
                  </a:cubicBezTo>
                  <a:lnTo>
                    <a:pt x="723" y="8349"/>
                  </a:lnTo>
                  <a:lnTo>
                    <a:pt x="742" y="8296"/>
                  </a:lnTo>
                  <a:lnTo>
                    <a:pt x="756" y="8262"/>
                  </a:lnTo>
                  <a:lnTo>
                    <a:pt x="775" y="8209"/>
                  </a:lnTo>
                  <a:lnTo>
                    <a:pt x="790" y="8180"/>
                  </a:lnTo>
                  <a:lnTo>
                    <a:pt x="814" y="8127"/>
                  </a:lnTo>
                  <a:lnTo>
                    <a:pt x="828" y="8099"/>
                  </a:lnTo>
                  <a:lnTo>
                    <a:pt x="852" y="8046"/>
                  </a:lnTo>
                  <a:lnTo>
                    <a:pt x="867" y="8017"/>
                  </a:lnTo>
                  <a:lnTo>
                    <a:pt x="896" y="7964"/>
                  </a:lnTo>
                  <a:lnTo>
                    <a:pt x="905" y="7949"/>
                  </a:lnTo>
                  <a:lnTo>
                    <a:pt x="905" y="7945"/>
                  </a:lnTo>
                  <a:cubicBezTo>
                    <a:pt x="1064" y="7641"/>
                    <a:pt x="1271" y="7367"/>
                    <a:pt x="1516" y="7127"/>
                  </a:cubicBezTo>
                  <a:lnTo>
                    <a:pt x="1521" y="7122"/>
                  </a:lnTo>
                  <a:lnTo>
                    <a:pt x="1531" y="7107"/>
                  </a:lnTo>
                  <a:lnTo>
                    <a:pt x="1545" y="7098"/>
                  </a:lnTo>
                  <a:lnTo>
                    <a:pt x="1574" y="7069"/>
                  </a:lnTo>
                  <a:lnTo>
                    <a:pt x="1593" y="7050"/>
                  </a:lnTo>
                  <a:lnTo>
                    <a:pt x="1613" y="7035"/>
                  </a:lnTo>
                  <a:lnTo>
                    <a:pt x="1637" y="7011"/>
                  </a:lnTo>
                  <a:lnTo>
                    <a:pt x="1661" y="6992"/>
                  </a:lnTo>
                  <a:lnTo>
                    <a:pt x="1670" y="6982"/>
                  </a:lnTo>
                  <a:lnTo>
                    <a:pt x="1699" y="6953"/>
                  </a:lnTo>
                  <a:lnTo>
                    <a:pt x="1723" y="6934"/>
                  </a:lnTo>
                  <a:lnTo>
                    <a:pt x="1733" y="6929"/>
                  </a:lnTo>
                  <a:lnTo>
                    <a:pt x="1767" y="6900"/>
                  </a:lnTo>
                  <a:lnTo>
                    <a:pt x="1800" y="6872"/>
                  </a:lnTo>
                  <a:lnTo>
                    <a:pt x="1834" y="6848"/>
                  </a:lnTo>
                  <a:lnTo>
                    <a:pt x="1868" y="6823"/>
                  </a:lnTo>
                  <a:lnTo>
                    <a:pt x="1901" y="6795"/>
                  </a:lnTo>
                  <a:lnTo>
                    <a:pt x="1935" y="6771"/>
                  </a:lnTo>
                  <a:lnTo>
                    <a:pt x="1974" y="6746"/>
                  </a:lnTo>
                  <a:lnTo>
                    <a:pt x="2007" y="6722"/>
                  </a:lnTo>
                  <a:lnTo>
                    <a:pt x="2041" y="6698"/>
                  </a:lnTo>
                  <a:lnTo>
                    <a:pt x="2079" y="6674"/>
                  </a:lnTo>
                  <a:lnTo>
                    <a:pt x="2113" y="6650"/>
                  </a:lnTo>
                  <a:lnTo>
                    <a:pt x="2152" y="6626"/>
                  </a:lnTo>
                  <a:lnTo>
                    <a:pt x="2190" y="6607"/>
                  </a:lnTo>
                  <a:lnTo>
                    <a:pt x="2224" y="6583"/>
                  </a:lnTo>
                  <a:lnTo>
                    <a:pt x="2262" y="6564"/>
                  </a:lnTo>
                  <a:lnTo>
                    <a:pt x="2267" y="6564"/>
                  </a:lnTo>
                  <a:lnTo>
                    <a:pt x="2301" y="6544"/>
                  </a:lnTo>
                  <a:lnTo>
                    <a:pt x="2330" y="6530"/>
                  </a:lnTo>
                  <a:lnTo>
                    <a:pt x="2339" y="6525"/>
                  </a:lnTo>
                  <a:lnTo>
                    <a:pt x="2373" y="6506"/>
                  </a:lnTo>
                  <a:lnTo>
                    <a:pt x="2402" y="6491"/>
                  </a:lnTo>
                  <a:lnTo>
                    <a:pt x="2426" y="6482"/>
                  </a:lnTo>
                  <a:lnTo>
                    <a:pt x="2450" y="6467"/>
                  </a:lnTo>
                  <a:lnTo>
                    <a:pt x="2479" y="6453"/>
                  </a:lnTo>
                  <a:lnTo>
                    <a:pt x="2503" y="6443"/>
                  </a:lnTo>
                  <a:lnTo>
                    <a:pt x="2532" y="6429"/>
                  </a:lnTo>
                  <a:lnTo>
                    <a:pt x="2570" y="6414"/>
                  </a:lnTo>
                  <a:lnTo>
                    <a:pt x="2575" y="6414"/>
                  </a:lnTo>
                  <a:lnTo>
                    <a:pt x="2628" y="6390"/>
                  </a:lnTo>
                  <a:lnTo>
                    <a:pt x="2686" y="6366"/>
                  </a:lnTo>
                  <a:lnTo>
                    <a:pt x="2705" y="6357"/>
                  </a:lnTo>
                  <a:lnTo>
                    <a:pt x="2734" y="6347"/>
                  </a:lnTo>
                  <a:lnTo>
                    <a:pt x="2768" y="6338"/>
                  </a:lnTo>
                  <a:lnTo>
                    <a:pt x="2796" y="6328"/>
                  </a:lnTo>
                  <a:lnTo>
                    <a:pt x="2816" y="6318"/>
                  </a:lnTo>
                  <a:lnTo>
                    <a:pt x="2849" y="6309"/>
                  </a:lnTo>
                  <a:lnTo>
                    <a:pt x="2873" y="6299"/>
                  </a:lnTo>
                  <a:lnTo>
                    <a:pt x="2897" y="6294"/>
                  </a:lnTo>
                  <a:lnTo>
                    <a:pt x="2931" y="6280"/>
                  </a:lnTo>
                  <a:lnTo>
                    <a:pt x="2979" y="6265"/>
                  </a:lnTo>
                  <a:cubicBezTo>
                    <a:pt x="3008" y="6280"/>
                    <a:pt x="3037" y="6285"/>
                    <a:pt x="3066" y="6285"/>
                  </a:cubicBezTo>
                  <a:cubicBezTo>
                    <a:pt x="3128" y="6285"/>
                    <a:pt x="3191" y="6256"/>
                    <a:pt x="3229" y="6203"/>
                  </a:cubicBezTo>
                  <a:lnTo>
                    <a:pt x="3268" y="6198"/>
                  </a:lnTo>
                  <a:lnTo>
                    <a:pt x="3278" y="6198"/>
                  </a:lnTo>
                  <a:lnTo>
                    <a:pt x="3311" y="6188"/>
                  </a:lnTo>
                  <a:lnTo>
                    <a:pt x="3359" y="6179"/>
                  </a:lnTo>
                  <a:lnTo>
                    <a:pt x="3403" y="6174"/>
                  </a:lnTo>
                  <a:lnTo>
                    <a:pt x="3451" y="6169"/>
                  </a:lnTo>
                  <a:lnTo>
                    <a:pt x="3489" y="6159"/>
                  </a:lnTo>
                  <a:lnTo>
                    <a:pt x="3537" y="6155"/>
                  </a:lnTo>
                  <a:lnTo>
                    <a:pt x="3576" y="6150"/>
                  </a:lnTo>
                  <a:lnTo>
                    <a:pt x="3624" y="6145"/>
                  </a:lnTo>
                  <a:lnTo>
                    <a:pt x="3667" y="6145"/>
                  </a:lnTo>
                  <a:lnTo>
                    <a:pt x="3715" y="6140"/>
                  </a:lnTo>
                  <a:lnTo>
                    <a:pt x="4028" y="6140"/>
                  </a:lnTo>
                  <a:lnTo>
                    <a:pt x="4120" y="6145"/>
                  </a:lnTo>
                  <a:lnTo>
                    <a:pt x="4211" y="6150"/>
                  </a:lnTo>
                  <a:lnTo>
                    <a:pt x="4250" y="6150"/>
                  </a:lnTo>
                  <a:lnTo>
                    <a:pt x="4298" y="6155"/>
                  </a:lnTo>
                  <a:lnTo>
                    <a:pt x="4351" y="6159"/>
                  </a:lnTo>
                  <a:lnTo>
                    <a:pt x="4389" y="6164"/>
                  </a:lnTo>
                  <a:lnTo>
                    <a:pt x="4413" y="6169"/>
                  </a:lnTo>
                  <a:lnTo>
                    <a:pt x="4442" y="6169"/>
                  </a:lnTo>
                  <a:lnTo>
                    <a:pt x="4481" y="6179"/>
                  </a:lnTo>
                  <a:lnTo>
                    <a:pt x="4509" y="6184"/>
                  </a:lnTo>
                  <a:lnTo>
                    <a:pt x="4524" y="6184"/>
                  </a:lnTo>
                  <a:lnTo>
                    <a:pt x="4567" y="6188"/>
                  </a:lnTo>
                  <a:lnTo>
                    <a:pt x="4601" y="6198"/>
                  </a:lnTo>
                  <a:lnTo>
                    <a:pt x="4610" y="6198"/>
                  </a:lnTo>
                  <a:lnTo>
                    <a:pt x="4659" y="6208"/>
                  </a:lnTo>
                  <a:lnTo>
                    <a:pt x="4697" y="6217"/>
                  </a:lnTo>
                  <a:lnTo>
                    <a:pt x="4745" y="6227"/>
                  </a:lnTo>
                  <a:lnTo>
                    <a:pt x="4784" y="6236"/>
                  </a:lnTo>
                  <a:lnTo>
                    <a:pt x="4832" y="6246"/>
                  </a:lnTo>
                  <a:lnTo>
                    <a:pt x="4870" y="6261"/>
                  </a:lnTo>
                  <a:lnTo>
                    <a:pt x="4914" y="6270"/>
                  </a:lnTo>
                  <a:lnTo>
                    <a:pt x="4957" y="6285"/>
                  </a:lnTo>
                  <a:lnTo>
                    <a:pt x="5000" y="6299"/>
                  </a:lnTo>
                  <a:lnTo>
                    <a:pt x="5039" y="6309"/>
                  </a:lnTo>
                  <a:lnTo>
                    <a:pt x="5082" y="6323"/>
                  </a:lnTo>
                  <a:lnTo>
                    <a:pt x="5120" y="6338"/>
                  </a:lnTo>
                  <a:lnTo>
                    <a:pt x="5164" y="6352"/>
                  </a:lnTo>
                  <a:lnTo>
                    <a:pt x="5173" y="6357"/>
                  </a:lnTo>
                  <a:lnTo>
                    <a:pt x="5202" y="6371"/>
                  </a:lnTo>
                  <a:lnTo>
                    <a:pt x="5236" y="6381"/>
                  </a:lnTo>
                  <a:lnTo>
                    <a:pt x="5260" y="6390"/>
                  </a:lnTo>
                  <a:lnTo>
                    <a:pt x="5284" y="6400"/>
                  </a:lnTo>
                  <a:lnTo>
                    <a:pt x="5318" y="6419"/>
                  </a:lnTo>
                  <a:lnTo>
                    <a:pt x="5337" y="6424"/>
                  </a:lnTo>
                  <a:lnTo>
                    <a:pt x="5366" y="6439"/>
                  </a:lnTo>
                  <a:lnTo>
                    <a:pt x="5395" y="6453"/>
                  </a:lnTo>
                  <a:lnTo>
                    <a:pt x="5419" y="6463"/>
                  </a:lnTo>
                  <a:lnTo>
                    <a:pt x="5443" y="6472"/>
                  </a:lnTo>
                  <a:lnTo>
                    <a:pt x="5477" y="6491"/>
                  </a:lnTo>
                  <a:lnTo>
                    <a:pt x="5501" y="6501"/>
                  </a:lnTo>
                  <a:lnTo>
                    <a:pt x="5520" y="6511"/>
                  </a:lnTo>
                  <a:lnTo>
                    <a:pt x="5573" y="6540"/>
                  </a:lnTo>
                  <a:lnTo>
                    <a:pt x="5626" y="6568"/>
                  </a:lnTo>
                  <a:lnTo>
                    <a:pt x="5635" y="6573"/>
                  </a:lnTo>
                  <a:lnTo>
                    <a:pt x="5669" y="6593"/>
                  </a:lnTo>
                  <a:lnTo>
                    <a:pt x="5698" y="6612"/>
                  </a:lnTo>
                  <a:lnTo>
                    <a:pt x="5717" y="6621"/>
                  </a:lnTo>
                  <a:lnTo>
                    <a:pt x="5746" y="6641"/>
                  </a:lnTo>
                  <a:lnTo>
                    <a:pt x="5770" y="6655"/>
                  </a:lnTo>
                  <a:lnTo>
                    <a:pt x="5794" y="6670"/>
                  </a:lnTo>
                  <a:lnTo>
                    <a:pt x="5818" y="6684"/>
                  </a:lnTo>
                  <a:lnTo>
                    <a:pt x="5852" y="6708"/>
                  </a:lnTo>
                  <a:lnTo>
                    <a:pt x="5857" y="6713"/>
                  </a:lnTo>
                  <a:lnTo>
                    <a:pt x="5890" y="6732"/>
                  </a:lnTo>
                  <a:lnTo>
                    <a:pt x="5919" y="6751"/>
                  </a:lnTo>
                  <a:lnTo>
                    <a:pt x="5934" y="6761"/>
                  </a:lnTo>
                  <a:lnTo>
                    <a:pt x="5958" y="6780"/>
                  </a:lnTo>
                  <a:lnTo>
                    <a:pt x="5991" y="6804"/>
                  </a:lnTo>
                  <a:lnTo>
                    <a:pt x="5996" y="6809"/>
                  </a:lnTo>
                  <a:lnTo>
                    <a:pt x="6030" y="6833"/>
                  </a:lnTo>
                  <a:lnTo>
                    <a:pt x="6064" y="6857"/>
                  </a:lnTo>
                  <a:lnTo>
                    <a:pt x="6097" y="6886"/>
                  </a:lnTo>
                  <a:lnTo>
                    <a:pt x="6131" y="6910"/>
                  </a:lnTo>
                  <a:lnTo>
                    <a:pt x="6165" y="6939"/>
                  </a:lnTo>
                  <a:lnTo>
                    <a:pt x="6198" y="6968"/>
                  </a:lnTo>
                  <a:lnTo>
                    <a:pt x="6227" y="6997"/>
                  </a:lnTo>
                  <a:lnTo>
                    <a:pt x="6261" y="7026"/>
                  </a:lnTo>
                  <a:lnTo>
                    <a:pt x="6290" y="7050"/>
                  </a:lnTo>
                  <a:lnTo>
                    <a:pt x="6295" y="7050"/>
                  </a:lnTo>
                  <a:lnTo>
                    <a:pt x="6323" y="7079"/>
                  </a:lnTo>
                  <a:lnTo>
                    <a:pt x="6352" y="7107"/>
                  </a:lnTo>
                  <a:lnTo>
                    <a:pt x="6362" y="7117"/>
                  </a:lnTo>
                  <a:lnTo>
                    <a:pt x="6386" y="7141"/>
                  </a:lnTo>
                  <a:lnTo>
                    <a:pt x="6415" y="7170"/>
                  </a:lnTo>
                  <a:lnTo>
                    <a:pt x="6444" y="7199"/>
                  </a:lnTo>
                  <a:lnTo>
                    <a:pt x="6468" y="7223"/>
                  </a:lnTo>
                  <a:lnTo>
                    <a:pt x="6473" y="7232"/>
                  </a:lnTo>
                  <a:cubicBezTo>
                    <a:pt x="6518" y="7277"/>
                    <a:pt x="6568" y="7295"/>
                    <a:pt x="6617" y="7295"/>
                  </a:cubicBezTo>
                  <a:cubicBezTo>
                    <a:pt x="6777" y="7295"/>
                    <a:pt x="6918" y="7097"/>
                    <a:pt x="6785" y="6939"/>
                  </a:cubicBezTo>
                  <a:lnTo>
                    <a:pt x="6781" y="6934"/>
                  </a:lnTo>
                  <a:lnTo>
                    <a:pt x="6752" y="6905"/>
                  </a:lnTo>
                  <a:lnTo>
                    <a:pt x="6718" y="6872"/>
                  </a:lnTo>
                  <a:lnTo>
                    <a:pt x="6684" y="6838"/>
                  </a:lnTo>
                  <a:lnTo>
                    <a:pt x="6660" y="6814"/>
                  </a:lnTo>
                  <a:lnTo>
                    <a:pt x="6651" y="6804"/>
                  </a:lnTo>
                  <a:lnTo>
                    <a:pt x="6617" y="6771"/>
                  </a:lnTo>
                  <a:lnTo>
                    <a:pt x="6583" y="6737"/>
                  </a:lnTo>
                  <a:lnTo>
                    <a:pt x="6545" y="6703"/>
                  </a:lnTo>
                  <a:lnTo>
                    <a:pt x="6511" y="6670"/>
                  </a:lnTo>
                  <a:lnTo>
                    <a:pt x="6477" y="6641"/>
                  </a:lnTo>
                  <a:lnTo>
                    <a:pt x="6439" y="6612"/>
                  </a:lnTo>
                  <a:lnTo>
                    <a:pt x="6400" y="6578"/>
                  </a:lnTo>
                  <a:lnTo>
                    <a:pt x="6367" y="6549"/>
                  </a:lnTo>
                  <a:lnTo>
                    <a:pt x="6328" y="6520"/>
                  </a:lnTo>
                  <a:lnTo>
                    <a:pt x="6290" y="6491"/>
                  </a:lnTo>
                  <a:lnTo>
                    <a:pt x="6251" y="6463"/>
                  </a:lnTo>
                  <a:lnTo>
                    <a:pt x="6246" y="6458"/>
                  </a:lnTo>
                  <a:lnTo>
                    <a:pt x="6213" y="6434"/>
                  </a:lnTo>
                  <a:lnTo>
                    <a:pt x="6179" y="6410"/>
                  </a:lnTo>
                  <a:lnTo>
                    <a:pt x="6169" y="6400"/>
                  </a:lnTo>
                  <a:lnTo>
                    <a:pt x="6131" y="6376"/>
                  </a:lnTo>
                  <a:lnTo>
                    <a:pt x="6097" y="6352"/>
                  </a:lnTo>
                  <a:lnTo>
                    <a:pt x="6092" y="6352"/>
                  </a:lnTo>
                  <a:lnTo>
                    <a:pt x="6054" y="6328"/>
                  </a:lnTo>
                  <a:lnTo>
                    <a:pt x="6020" y="6309"/>
                  </a:lnTo>
                  <a:lnTo>
                    <a:pt x="6001" y="6294"/>
                  </a:lnTo>
                  <a:lnTo>
                    <a:pt x="5967" y="6275"/>
                  </a:lnTo>
                  <a:lnTo>
                    <a:pt x="5938" y="6256"/>
                  </a:lnTo>
                  <a:lnTo>
                    <a:pt x="5919" y="6246"/>
                  </a:lnTo>
                  <a:lnTo>
                    <a:pt x="5886" y="6227"/>
                  </a:lnTo>
                  <a:lnTo>
                    <a:pt x="5842" y="6203"/>
                  </a:lnTo>
                  <a:lnTo>
                    <a:pt x="5837" y="6198"/>
                  </a:lnTo>
                  <a:lnTo>
                    <a:pt x="5799" y="6164"/>
                  </a:lnTo>
                  <a:lnTo>
                    <a:pt x="5741" y="6131"/>
                  </a:lnTo>
                  <a:lnTo>
                    <a:pt x="5712" y="6116"/>
                  </a:lnTo>
                  <a:lnTo>
                    <a:pt x="5693" y="6107"/>
                  </a:lnTo>
                  <a:lnTo>
                    <a:pt x="5655" y="6087"/>
                  </a:lnTo>
                  <a:lnTo>
                    <a:pt x="5626" y="6073"/>
                  </a:lnTo>
                  <a:lnTo>
                    <a:pt x="5602" y="6063"/>
                  </a:lnTo>
                  <a:lnTo>
                    <a:pt x="5563" y="6044"/>
                  </a:lnTo>
                  <a:lnTo>
                    <a:pt x="5534" y="6030"/>
                  </a:lnTo>
                  <a:lnTo>
                    <a:pt x="5515" y="6025"/>
                  </a:lnTo>
                  <a:lnTo>
                    <a:pt x="5472" y="6005"/>
                  </a:lnTo>
                  <a:lnTo>
                    <a:pt x="5443" y="5996"/>
                  </a:lnTo>
                  <a:lnTo>
                    <a:pt x="5419" y="5981"/>
                  </a:lnTo>
                  <a:lnTo>
                    <a:pt x="5380" y="5972"/>
                  </a:lnTo>
                  <a:lnTo>
                    <a:pt x="5351" y="5957"/>
                  </a:lnTo>
                  <a:lnTo>
                    <a:pt x="5337" y="5953"/>
                  </a:lnTo>
                  <a:lnTo>
                    <a:pt x="5289" y="5933"/>
                  </a:lnTo>
                  <a:lnTo>
                    <a:pt x="5246" y="5919"/>
                  </a:lnTo>
                  <a:lnTo>
                    <a:pt x="5197" y="5904"/>
                  </a:lnTo>
                  <a:lnTo>
                    <a:pt x="5154" y="5890"/>
                  </a:lnTo>
                  <a:lnTo>
                    <a:pt x="5101" y="5871"/>
                  </a:lnTo>
                  <a:lnTo>
                    <a:pt x="5058" y="5856"/>
                  </a:lnTo>
                  <a:lnTo>
                    <a:pt x="5005" y="5842"/>
                  </a:lnTo>
                  <a:lnTo>
                    <a:pt x="4962" y="5832"/>
                  </a:lnTo>
                  <a:lnTo>
                    <a:pt x="4909" y="5818"/>
                  </a:lnTo>
                  <a:lnTo>
                    <a:pt x="4865" y="5808"/>
                  </a:lnTo>
                  <a:lnTo>
                    <a:pt x="4813" y="5794"/>
                  </a:lnTo>
                  <a:lnTo>
                    <a:pt x="4764" y="5784"/>
                  </a:lnTo>
                  <a:lnTo>
                    <a:pt x="4711" y="5775"/>
                  </a:lnTo>
                  <a:lnTo>
                    <a:pt x="4702" y="5775"/>
                  </a:lnTo>
                  <a:lnTo>
                    <a:pt x="4668" y="5765"/>
                  </a:lnTo>
                  <a:lnTo>
                    <a:pt x="4615" y="5760"/>
                  </a:lnTo>
                  <a:lnTo>
                    <a:pt x="4606" y="5760"/>
                  </a:lnTo>
                  <a:lnTo>
                    <a:pt x="4567" y="5750"/>
                  </a:lnTo>
                  <a:lnTo>
                    <a:pt x="4519" y="5746"/>
                  </a:lnTo>
                  <a:lnTo>
                    <a:pt x="4495" y="5741"/>
                  </a:lnTo>
                  <a:lnTo>
                    <a:pt x="4466" y="5736"/>
                  </a:lnTo>
                  <a:lnTo>
                    <a:pt x="4423" y="5731"/>
                  </a:lnTo>
                  <a:lnTo>
                    <a:pt x="4365" y="5726"/>
                  </a:lnTo>
                  <a:lnTo>
                    <a:pt x="4307" y="5722"/>
                  </a:lnTo>
                  <a:lnTo>
                    <a:pt x="4264" y="5722"/>
                  </a:lnTo>
                  <a:lnTo>
                    <a:pt x="4163" y="5712"/>
                  </a:lnTo>
                  <a:lnTo>
                    <a:pt x="3653" y="5712"/>
                  </a:lnTo>
                  <a:lnTo>
                    <a:pt x="3605" y="5717"/>
                  </a:lnTo>
                  <a:lnTo>
                    <a:pt x="3552" y="5722"/>
                  </a:lnTo>
                  <a:lnTo>
                    <a:pt x="3509" y="5726"/>
                  </a:lnTo>
                  <a:lnTo>
                    <a:pt x="3504" y="5726"/>
                  </a:lnTo>
                  <a:lnTo>
                    <a:pt x="3451" y="5736"/>
                  </a:lnTo>
                  <a:lnTo>
                    <a:pt x="3403" y="5741"/>
                  </a:lnTo>
                  <a:lnTo>
                    <a:pt x="3355" y="5750"/>
                  </a:lnTo>
                  <a:lnTo>
                    <a:pt x="3306" y="5755"/>
                  </a:lnTo>
                  <a:lnTo>
                    <a:pt x="3297" y="5755"/>
                  </a:lnTo>
                  <a:lnTo>
                    <a:pt x="3287" y="1747"/>
                  </a:lnTo>
                  <a:close/>
                  <a:moveTo>
                    <a:pt x="4606" y="11371"/>
                  </a:moveTo>
                  <a:lnTo>
                    <a:pt x="5558" y="11751"/>
                  </a:lnTo>
                  <a:lnTo>
                    <a:pt x="5568" y="11756"/>
                  </a:lnTo>
                  <a:cubicBezTo>
                    <a:pt x="5813" y="11857"/>
                    <a:pt x="6001" y="12054"/>
                    <a:pt x="6092" y="12299"/>
                  </a:cubicBezTo>
                  <a:cubicBezTo>
                    <a:pt x="5611" y="12679"/>
                    <a:pt x="5043" y="12920"/>
                    <a:pt x="4442" y="13007"/>
                  </a:cubicBezTo>
                  <a:lnTo>
                    <a:pt x="3841" y="13007"/>
                  </a:lnTo>
                  <a:cubicBezTo>
                    <a:pt x="3807" y="13007"/>
                    <a:pt x="3768" y="13016"/>
                    <a:pt x="3740" y="13035"/>
                  </a:cubicBezTo>
                  <a:cubicBezTo>
                    <a:pt x="3042" y="12992"/>
                    <a:pt x="2373" y="12732"/>
                    <a:pt x="1820" y="12299"/>
                  </a:cubicBezTo>
                  <a:cubicBezTo>
                    <a:pt x="1829" y="12290"/>
                    <a:pt x="1834" y="12280"/>
                    <a:pt x="1839" y="12270"/>
                  </a:cubicBezTo>
                  <a:cubicBezTo>
                    <a:pt x="1930" y="12035"/>
                    <a:pt x="2113" y="11852"/>
                    <a:pt x="2344" y="11756"/>
                  </a:cubicBezTo>
                  <a:lnTo>
                    <a:pt x="2354" y="11751"/>
                  </a:lnTo>
                  <a:lnTo>
                    <a:pt x="3311" y="11380"/>
                  </a:lnTo>
                  <a:lnTo>
                    <a:pt x="3821" y="11876"/>
                  </a:lnTo>
                  <a:cubicBezTo>
                    <a:pt x="3860" y="11914"/>
                    <a:pt x="3918" y="11938"/>
                    <a:pt x="3970" y="11938"/>
                  </a:cubicBezTo>
                  <a:lnTo>
                    <a:pt x="3975" y="11938"/>
                  </a:lnTo>
                  <a:cubicBezTo>
                    <a:pt x="4033" y="11938"/>
                    <a:pt x="4086" y="11914"/>
                    <a:pt x="4124" y="11871"/>
                  </a:cubicBezTo>
                  <a:lnTo>
                    <a:pt x="4606" y="11371"/>
                  </a:lnTo>
                  <a:close/>
                  <a:moveTo>
                    <a:pt x="4986" y="0"/>
                  </a:moveTo>
                  <a:cubicBezTo>
                    <a:pt x="4865" y="0"/>
                    <a:pt x="4769" y="97"/>
                    <a:pt x="4769" y="217"/>
                  </a:cubicBezTo>
                  <a:lnTo>
                    <a:pt x="4769" y="1324"/>
                  </a:lnTo>
                  <a:lnTo>
                    <a:pt x="3075" y="1324"/>
                  </a:lnTo>
                  <a:cubicBezTo>
                    <a:pt x="2960" y="1324"/>
                    <a:pt x="2864" y="1420"/>
                    <a:pt x="2864" y="1540"/>
                  </a:cubicBezTo>
                  <a:lnTo>
                    <a:pt x="2873" y="5861"/>
                  </a:lnTo>
                  <a:lnTo>
                    <a:pt x="2859" y="5866"/>
                  </a:lnTo>
                  <a:lnTo>
                    <a:pt x="2825" y="5876"/>
                  </a:lnTo>
                  <a:lnTo>
                    <a:pt x="2787" y="5890"/>
                  </a:lnTo>
                  <a:lnTo>
                    <a:pt x="2763" y="5895"/>
                  </a:lnTo>
                  <a:lnTo>
                    <a:pt x="2734" y="5904"/>
                  </a:lnTo>
                  <a:lnTo>
                    <a:pt x="2695" y="5919"/>
                  </a:lnTo>
                  <a:lnTo>
                    <a:pt x="2676" y="5929"/>
                  </a:lnTo>
                  <a:lnTo>
                    <a:pt x="2642" y="5938"/>
                  </a:lnTo>
                  <a:lnTo>
                    <a:pt x="2604" y="5953"/>
                  </a:lnTo>
                  <a:lnTo>
                    <a:pt x="2580" y="5962"/>
                  </a:lnTo>
                  <a:lnTo>
                    <a:pt x="2551" y="5972"/>
                  </a:lnTo>
                  <a:lnTo>
                    <a:pt x="2488" y="6001"/>
                  </a:lnTo>
                  <a:lnTo>
                    <a:pt x="2426" y="6025"/>
                  </a:lnTo>
                  <a:lnTo>
                    <a:pt x="2421" y="6025"/>
                  </a:lnTo>
                  <a:lnTo>
                    <a:pt x="2378" y="6044"/>
                  </a:lnTo>
                  <a:lnTo>
                    <a:pt x="2339" y="6063"/>
                  </a:lnTo>
                  <a:lnTo>
                    <a:pt x="2325" y="6068"/>
                  </a:lnTo>
                  <a:lnTo>
                    <a:pt x="2286" y="6087"/>
                  </a:lnTo>
                  <a:lnTo>
                    <a:pt x="2253" y="6102"/>
                  </a:lnTo>
                  <a:lnTo>
                    <a:pt x="2233" y="6111"/>
                  </a:lnTo>
                  <a:lnTo>
                    <a:pt x="2200" y="6131"/>
                  </a:lnTo>
                  <a:lnTo>
                    <a:pt x="2161" y="6150"/>
                  </a:lnTo>
                  <a:lnTo>
                    <a:pt x="2152" y="6155"/>
                  </a:lnTo>
                  <a:lnTo>
                    <a:pt x="2113" y="6174"/>
                  </a:lnTo>
                  <a:lnTo>
                    <a:pt x="2075" y="6198"/>
                  </a:lnTo>
                  <a:lnTo>
                    <a:pt x="2031" y="6222"/>
                  </a:lnTo>
                  <a:lnTo>
                    <a:pt x="1988" y="6246"/>
                  </a:lnTo>
                  <a:lnTo>
                    <a:pt x="1950" y="6270"/>
                  </a:lnTo>
                  <a:lnTo>
                    <a:pt x="1906" y="6294"/>
                  </a:lnTo>
                  <a:lnTo>
                    <a:pt x="1868" y="6318"/>
                  </a:lnTo>
                  <a:lnTo>
                    <a:pt x="1824" y="6347"/>
                  </a:lnTo>
                  <a:lnTo>
                    <a:pt x="1786" y="6371"/>
                  </a:lnTo>
                  <a:lnTo>
                    <a:pt x="1747" y="6400"/>
                  </a:lnTo>
                  <a:lnTo>
                    <a:pt x="1709" y="6429"/>
                  </a:lnTo>
                  <a:lnTo>
                    <a:pt x="1670" y="6458"/>
                  </a:lnTo>
                  <a:lnTo>
                    <a:pt x="1632" y="6487"/>
                  </a:lnTo>
                  <a:lnTo>
                    <a:pt x="1593" y="6516"/>
                  </a:lnTo>
                  <a:lnTo>
                    <a:pt x="1555" y="6544"/>
                  </a:lnTo>
                  <a:lnTo>
                    <a:pt x="1516" y="6573"/>
                  </a:lnTo>
                  <a:lnTo>
                    <a:pt x="1478" y="6607"/>
                  </a:lnTo>
                  <a:lnTo>
                    <a:pt x="1473" y="6612"/>
                  </a:lnTo>
                  <a:lnTo>
                    <a:pt x="1444" y="6636"/>
                  </a:lnTo>
                  <a:lnTo>
                    <a:pt x="1406" y="6670"/>
                  </a:lnTo>
                  <a:lnTo>
                    <a:pt x="1401" y="6674"/>
                  </a:lnTo>
                  <a:lnTo>
                    <a:pt x="1372" y="6698"/>
                  </a:lnTo>
                  <a:lnTo>
                    <a:pt x="1338" y="6727"/>
                  </a:lnTo>
                  <a:lnTo>
                    <a:pt x="1329" y="6742"/>
                  </a:lnTo>
                  <a:lnTo>
                    <a:pt x="1300" y="6766"/>
                  </a:lnTo>
                  <a:lnTo>
                    <a:pt x="1266" y="6795"/>
                  </a:lnTo>
                  <a:lnTo>
                    <a:pt x="1257" y="6804"/>
                  </a:lnTo>
                  <a:lnTo>
                    <a:pt x="1237" y="6828"/>
                  </a:lnTo>
                  <a:lnTo>
                    <a:pt x="1233" y="6833"/>
                  </a:lnTo>
                  <a:cubicBezTo>
                    <a:pt x="958" y="7103"/>
                    <a:pt x="732" y="7406"/>
                    <a:pt x="549" y="7743"/>
                  </a:cubicBezTo>
                  <a:lnTo>
                    <a:pt x="545" y="7747"/>
                  </a:lnTo>
                  <a:lnTo>
                    <a:pt x="540" y="7762"/>
                  </a:lnTo>
                  <a:lnTo>
                    <a:pt x="540" y="7767"/>
                  </a:lnTo>
                  <a:lnTo>
                    <a:pt x="506" y="7829"/>
                  </a:lnTo>
                  <a:lnTo>
                    <a:pt x="492" y="7858"/>
                  </a:lnTo>
                  <a:lnTo>
                    <a:pt x="463" y="7921"/>
                  </a:lnTo>
                  <a:lnTo>
                    <a:pt x="448" y="7954"/>
                  </a:lnTo>
                  <a:lnTo>
                    <a:pt x="419" y="8012"/>
                  </a:lnTo>
                  <a:lnTo>
                    <a:pt x="405" y="8046"/>
                  </a:lnTo>
                  <a:cubicBezTo>
                    <a:pt x="395" y="8065"/>
                    <a:pt x="386" y="8084"/>
                    <a:pt x="381" y="8108"/>
                  </a:cubicBezTo>
                  <a:lnTo>
                    <a:pt x="366" y="8142"/>
                  </a:lnTo>
                  <a:cubicBezTo>
                    <a:pt x="357" y="8161"/>
                    <a:pt x="352" y="8185"/>
                    <a:pt x="342" y="8204"/>
                  </a:cubicBezTo>
                  <a:lnTo>
                    <a:pt x="328" y="8238"/>
                  </a:lnTo>
                  <a:cubicBezTo>
                    <a:pt x="323" y="8262"/>
                    <a:pt x="314" y="8281"/>
                    <a:pt x="304" y="8305"/>
                  </a:cubicBezTo>
                  <a:lnTo>
                    <a:pt x="294" y="8334"/>
                  </a:lnTo>
                  <a:cubicBezTo>
                    <a:pt x="285" y="8368"/>
                    <a:pt x="275" y="8397"/>
                    <a:pt x="265" y="8431"/>
                  </a:cubicBezTo>
                  <a:lnTo>
                    <a:pt x="265" y="8435"/>
                  </a:lnTo>
                  <a:cubicBezTo>
                    <a:pt x="256" y="8464"/>
                    <a:pt x="246" y="8493"/>
                    <a:pt x="237" y="8527"/>
                  </a:cubicBezTo>
                  <a:lnTo>
                    <a:pt x="232" y="8551"/>
                  </a:lnTo>
                  <a:lnTo>
                    <a:pt x="232" y="8561"/>
                  </a:lnTo>
                  <a:cubicBezTo>
                    <a:pt x="222" y="8580"/>
                    <a:pt x="217" y="8604"/>
                    <a:pt x="213" y="8623"/>
                  </a:cubicBezTo>
                  <a:lnTo>
                    <a:pt x="208" y="8652"/>
                  </a:lnTo>
                  <a:lnTo>
                    <a:pt x="203" y="8666"/>
                  </a:lnTo>
                  <a:cubicBezTo>
                    <a:pt x="198" y="8686"/>
                    <a:pt x="193" y="8705"/>
                    <a:pt x="188" y="8719"/>
                  </a:cubicBezTo>
                  <a:lnTo>
                    <a:pt x="179" y="8767"/>
                  </a:lnTo>
                  <a:cubicBezTo>
                    <a:pt x="174" y="8782"/>
                    <a:pt x="174" y="8801"/>
                    <a:pt x="169" y="8825"/>
                  </a:cubicBezTo>
                  <a:lnTo>
                    <a:pt x="160" y="8873"/>
                  </a:lnTo>
                  <a:cubicBezTo>
                    <a:pt x="155" y="8888"/>
                    <a:pt x="150" y="8907"/>
                    <a:pt x="150" y="8926"/>
                  </a:cubicBezTo>
                  <a:cubicBezTo>
                    <a:pt x="145" y="8945"/>
                    <a:pt x="145" y="8960"/>
                    <a:pt x="140" y="8974"/>
                  </a:cubicBezTo>
                  <a:cubicBezTo>
                    <a:pt x="140" y="8994"/>
                    <a:pt x="136" y="9013"/>
                    <a:pt x="131" y="9032"/>
                  </a:cubicBezTo>
                  <a:lnTo>
                    <a:pt x="131" y="9047"/>
                  </a:lnTo>
                  <a:lnTo>
                    <a:pt x="126" y="9080"/>
                  </a:lnTo>
                  <a:cubicBezTo>
                    <a:pt x="126" y="9099"/>
                    <a:pt x="121" y="9114"/>
                    <a:pt x="121" y="9133"/>
                  </a:cubicBezTo>
                  <a:lnTo>
                    <a:pt x="121" y="9148"/>
                  </a:lnTo>
                  <a:cubicBezTo>
                    <a:pt x="121" y="9157"/>
                    <a:pt x="121" y="9172"/>
                    <a:pt x="116" y="9181"/>
                  </a:cubicBezTo>
                  <a:cubicBezTo>
                    <a:pt x="111" y="9196"/>
                    <a:pt x="116" y="9215"/>
                    <a:pt x="111" y="9229"/>
                  </a:cubicBezTo>
                  <a:lnTo>
                    <a:pt x="111" y="9258"/>
                  </a:lnTo>
                  <a:lnTo>
                    <a:pt x="111" y="9287"/>
                  </a:lnTo>
                  <a:cubicBezTo>
                    <a:pt x="111" y="9311"/>
                    <a:pt x="111" y="9335"/>
                    <a:pt x="107" y="9359"/>
                  </a:cubicBezTo>
                  <a:lnTo>
                    <a:pt x="107" y="9374"/>
                  </a:lnTo>
                  <a:lnTo>
                    <a:pt x="107" y="9393"/>
                  </a:lnTo>
                  <a:cubicBezTo>
                    <a:pt x="1" y="11534"/>
                    <a:pt x="1646" y="13353"/>
                    <a:pt x="3788" y="13468"/>
                  </a:cubicBezTo>
                  <a:cubicBezTo>
                    <a:pt x="3855" y="13468"/>
                    <a:pt x="3922" y="13473"/>
                    <a:pt x="3990" y="13473"/>
                  </a:cubicBezTo>
                  <a:cubicBezTo>
                    <a:pt x="4158" y="13473"/>
                    <a:pt x="4327" y="13459"/>
                    <a:pt x="4495" y="13440"/>
                  </a:cubicBezTo>
                  <a:lnTo>
                    <a:pt x="10952" y="13440"/>
                  </a:lnTo>
                  <a:cubicBezTo>
                    <a:pt x="11068" y="13440"/>
                    <a:pt x="11164" y="13343"/>
                    <a:pt x="11164" y="13223"/>
                  </a:cubicBezTo>
                  <a:lnTo>
                    <a:pt x="11164" y="12112"/>
                  </a:lnTo>
                  <a:lnTo>
                    <a:pt x="12858" y="12112"/>
                  </a:lnTo>
                  <a:cubicBezTo>
                    <a:pt x="12973" y="12112"/>
                    <a:pt x="13069" y="12015"/>
                    <a:pt x="13069" y="11900"/>
                  </a:cubicBezTo>
                  <a:lnTo>
                    <a:pt x="13069" y="2758"/>
                  </a:lnTo>
                  <a:cubicBezTo>
                    <a:pt x="13069" y="2758"/>
                    <a:pt x="13045" y="2748"/>
                    <a:pt x="13045" y="2748"/>
                  </a:cubicBezTo>
                  <a:lnTo>
                    <a:pt x="13045" y="2738"/>
                  </a:lnTo>
                  <a:cubicBezTo>
                    <a:pt x="13045" y="2729"/>
                    <a:pt x="13041" y="2719"/>
                    <a:pt x="13041" y="2714"/>
                  </a:cubicBezTo>
                  <a:cubicBezTo>
                    <a:pt x="13041" y="2705"/>
                    <a:pt x="13036" y="2695"/>
                    <a:pt x="13036" y="2685"/>
                  </a:cubicBezTo>
                  <a:lnTo>
                    <a:pt x="13036" y="2681"/>
                  </a:lnTo>
                  <a:cubicBezTo>
                    <a:pt x="13031" y="2671"/>
                    <a:pt x="13026" y="2661"/>
                    <a:pt x="13021" y="2657"/>
                  </a:cubicBezTo>
                  <a:cubicBezTo>
                    <a:pt x="13017" y="2647"/>
                    <a:pt x="13012" y="2637"/>
                    <a:pt x="13007" y="2632"/>
                  </a:cubicBezTo>
                  <a:lnTo>
                    <a:pt x="13002" y="2628"/>
                  </a:lnTo>
                  <a:cubicBezTo>
                    <a:pt x="12997" y="2618"/>
                    <a:pt x="12992" y="2613"/>
                    <a:pt x="12988" y="2604"/>
                  </a:cubicBezTo>
                  <a:lnTo>
                    <a:pt x="10442" y="58"/>
                  </a:lnTo>
                  <a:cubicBezTo>
                    <a:pt x="10433" y="53"/>
                    <a:pt x="10428" y="44"/>
                    <a:pt x="10418" y="39"/>
                  </a:cubicBezTo>
                  <a:lnTo>
                    <a:pt x="10413" y="34"/>
                  </a:lnTo>
                  <a:cubicBezTo>
                    <a:pt x="10404" y="29"/>
                    <a:pt x="10399" y="25"/>
                    <a:pt x="10389" y="20"/>
                  </a:cubicBezTo>
                  <a:lnTo>
                    <a:pt x="10365" y="10"/>
                  </a:lnTo>
                  <a:lnTo>
                    <a:pt x="10360" y="10"/>
                  </a:lnTo>
                  <a:cubicBezTo>
                    <a:pt x="10351" y="10"/>
                    <a:pt x="10341" y="5"/>
                    <a:pt x="10332" y="5"/>
                  </a:cubicBezTo>
                  <a:lnTo>
                    <a:pt x="10308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47" name="Google Shape;14245;p90">
            <a:extLst>
              <a:ext uri="{FF2B5EF4-FFF2-40B4-BE49-F238E27FC236}">
                <a16:creationId xmlns:a16="http://schemas.microsoft.com/office/drawing/2014/main" id="{6A7A6565-DC8A-4F89-A7A3-7C32D2A0AB54}"/>
              </a:ext>
            </a:extLst>
          </p:cNvPr>
          <p:cNvGrpSpPr/>
          <p:nvPr/>
        </p:nvGrpSpPr>
        <p:grpSpPr>
          <a:xfrm>
            <a:off x="8837328" y="3020242"/>
            <a:ext cx="570640" cy="427159"/>
            <a:chOff x="6627996" y="2449756"/>
            <a:chExt cx="427980" cy="320369"/>
          </a:xfrm>
        </p:grpSpPr>
        <p:sp>
          <p:nvSpPr>
            <p:cNvPr id="1948" name="Google Shape;14246;p90">
              <a:extLst>
                <a:ext uri="{FF2B5EF4-FFF2-40B4-BE49-F238E27FC236}">
                  <a16:creationId xmlns:a16="http://schemas.microsoft.com/office/drawing/2014/main" id="{68AA81DB-060F-4684-8C17-0477C444EB79}"/>
                </a:ext>
              </a:extLst>
            </p:cNvPr>
            <p:cNvSpPr/>
            <p:nvPr/>
          </p:nvSpPr>
          <p:spPr>
            <a:xfrm>
              <a:off x="6634946" y="2456155"/>
              <a:ext cx="415863" cy="220836"/>
            </a:xfrm>
            <a:custGeom>
              <a:avLst/>
              <a:gdLst/>
              <a:ahLst/>
              <a:cxnLst/>
              <a:rect l="l" t="t" r="r" b="b"/>
              <a:pathLst>
                <a:path w="15856" h="8420" extrusionOk="0">
                  <a:moveTo>
                    <a:pt x="6378" y="0"/>
                  </a:moveTo>
                  <a:cubicBezTo>
                    <a:pt x="6219" y="0"/>
                    <a:pt x="6060" y="11"/>
                    <a:pt x="5900" y="32"/>
                  </a:cubicBezTo>
                  <a:cubicBezTo>
                    <a:pt x="4509" y="220"/>
                    <a:pt x="3354" y="1206"/>
                    <a:pt x="2955" y="2549"/>
                  </a:cubicBezTo>
                  <a:lnTo>
                    <a:pt x="2936" y="2549"/>
                  </a:lnTo>
                  <a:cubicBezTo>
                    <a:pt x="1314" y="2549"/>
                    <a:pt x="1" y="3862"/>
                    <a:pt x="1" y="5484"/>
                  </a:cubicBezTo>
                  <a:cubicBezTo>
                    <a:pt x="1" y="7105"/>
                    <a:pt x="1314" y="8419"/>
                    <a:pt x="2936" y="8419"/>
                  </a:cubicBezTo>
                  <a:lnTo>
                    <a:pt x="13392" y="8419"/>
                  </a:lnTo>
                  <a:cubicBezTo>
                    <a:pt x="13403" y="8419"/>
                    <a:pt x="13415" y="8419"/>
                    <a:pt x="13427" y="8419"/>
                  </a:cubicBezTo>
                  <a:cubicBezTo>
                    <a:pt x="14763" y="8419"/>
                    <a:pt x="15855" y="7334"/>
                    <a:pt x="15855" y="5994"/>
                  </a:cubicBezTo>
                  <a:cubicBezTo>
                    <a:pt x="15855" y="4654"/>
                    <a:pt x="14763" y="3569"/>
                    <a:pt x="13427" y="3569"/>
                  </a:cubicBezTo>
                  <a:cubicBezTo>
                    <a:pt x="13415" y="3569"/>
                    <a:pt x="13403" y="3569"/>
                    <a:pt x="13392" y="3569"/>
                  </a:cubicBezTo>
                  <a:lnTo>
                    <a:pt x="13396" y="3569"/>
                  </a:lnTo>
                  <a:cubicBezTo>
                    <a:pt x="13310" y="3569"/>
                    <a:pt x="13218" y="3574"/>
                    <a:pt x="13132" y="3583"/>
                  </a:cubicBezTo>
                  <a:cubicBezTo>
                    <a:pt x="12743" y="2328"/>
                    <a:pt x="11586" y="1528"/>
                    <a:pt x="10340" y="1528"/>
                  </a:cubicBezTo>
                  <a:cubicBezTo>
                    <a:pt x="10030" y="1528"/>
                    <a:pt x="9714" y="1578"/>
                    <a:pt x="9403" y="1683"/>
                  </a:cubicBezTo>
                  <a:cubicBezTo>
                    <a:pt x="8747" y="627"/>
                    <a:pt x="7597" y="0"/>
                    <a:pt x="6378" y="0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9" name="Google Shape;14247;p90">
              <a:extLst>
                <a:ext uri="{FF2B5EF4-FFF2-40B4-BE49-F238E27FC236}">
                  <a16:creationId xmlns:a16="http://schemas.microsoft.com/office/drawing/2014/main" id="{98107048-6C9D-43F6-B7C8-370CE259F8A9}"/>
                </a:ext>
              </a:extLst>
            </p:cNvPr>
            <p:cNvSpPr/>
            <p:nvPr/>
          </p:nvSpPr>
          <p:spPr>
            <a:xfrm>
              <a:off x="6633687" y="2523245"/>
              <a:ext cx="378489" cy="153746"/>
            </a:xfrm>
            <a:custGeom>
              <a:avLst/>
              <a:gdLst/>
              <a:ahLst/>
              <a:cxnLst/>
              <a:rect l="l" t="t" r="r" b="b"/>
              <a:pathLst>
                <a:path w="14431" h="5862" extrusionOk="0">
                  <a:moveTo>
                    <a:pt x="2859" y="0"/>
                  </a:moveTo>
                  <a:cubicBezTo>
                    <a:pt x="1252" y="68"/>
                    <a:pt x="0" y="1420"/>
                    <a:pt x="53" y="3027"/>
                  </a:cubicBezTo>
                  <a:cubicBezTo>
                    <a:pt x="106" y="4620"/>
                    <a:pt x="1482" y="5861"/>
                    <a:pt x="3080" y="5861"/>
                  </a:cubicBezTo>
                  <a:lnTo>
                    <a:pt x="13444" y="5861"/>
                  </a:lnTo>
                  <a:cubicBezTo>
                    <a:pt x="13507" y="5861"/>
                    <a:pt x="13570" y="5856"/>
                    <a:pt x="13632" y="5851"/>
                  </a:cubicBezTo>
                  <a:cubicBezTo>
                    <a:pt x="14431" y="5789"/>
                    <a:pt x="14368" y="4581"/>
                    <a:pt x="13565" y="4581"/>
                  </a:cubicBezTo>
                  <a:lnTo>
                    <a:pt x="11784" y="4581"/>
                  </a:lnTo>
                  <a:cubicBezTo>
                    <a:pt x="11645" y="4581"/>
                    <a:pt x="11529" y="4466"/>
                    <a:pt x="11529" y="4326"/>
                  </a:cubicBezTo>
                  <a:lnTo>
                    <a:pt x="11529" y="3518"/>
                  </a:lnTo>
                  <a:cubicBezTo>
                    <a:pt x="11529" y="3181"/>
                    <a:pt x="11395" y="2854"/>
                    <a:pt x="11159" y="2618"/>
                  </a:cubicBezTo>
                  <a:lnTo>
                    <a:pt x="9672" y="1131"/>
                  </a:lnTo>
                  <a:cubicBezTo>
                    <a:pt x="9431" y="891"/>
                    <a:pt x="9104" y="756"/>
                    <a:pt x="8767" y="756"/>
                  </a:cubicBezTo>
                  <a:lnTo>
                    <a:pt x="5409" y="756"/>
                  </a:lnTo>
                  <a:cubicBezTo>
                    <a:pt x="4846" y="756"/>
                    <a:pt x="4389" y="1213"/>
                    <a:pt x="4389" y="1776"/>
                  </a:cubicBezTo>
                  <a:lnTo>
                    <a:pt x="4389" y="4037"/>
                  </a:lnTo>
                  <a:cubicBezTo>
                    <a:pt x="4385" y="4186"/>
                    <a:pt x="4267" y="4292"/>
                    <a:pt x="4134" y="4292"/>
                  </a:cubicBezTo>
                  <a:cubicBezTo>
                    <a:pt x="4099" y="4292"/>
                    <a:pt x="4063" y="4285"/>
                    <a:pt x="4028" y="4268"/>
                  </a:cubicBezTo>
                  <a:cubicBezTo>
                    <a:pt x="3075" y="3806"/>
                    <a:pt x="2392" y="2873"/>
                    <a:pt x="2349" y="1762"/>
                  </a:cubicBezTo>
                  <a:cubicBezTo>
                    <a:pt x="2325" y="1131"/>
                    <a:pt x="2503" y="515"/>
                    <a:pt x="2859" y="0"/>
                  </a:cubicBez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0" name="Google Shape;14248;p90">
              <a:extLst>
                <a:ext uri="{FF2B5EF4-FFF2-40B4-BE49-F238E27FC236}">
                  <a16:creationId xmlns:a16="http://schemas.microsoft.com/office/drawing/2014/main" id="{2687750B-D347-494A-919D-3A84D59BFBB6}"/>
                </a:ext>
              </a:extLst>
            </p:cNvPr>
            <p:cNvSpPr/>
            <p:nvPr/>
          </p:nvSpPr>
          <p:spPr>
            <a:xfrm>
              <a:off x="6768838" y="2563111"/>
              <a:ext cx="147189" cy="200693"/>
            </a:xfrm>
            <a:custGeom>
              <a:avLst/>
              <a:gdLst/>
              <a:ahLst/>
              <a:cxnLst/>
              <a:rect l="l" t="t" r="r" b="b"/>
              <a:pathLst>
                <a:path w="5612" h="7652" extrusionOk="0">
                  <a:moveTo>
                    <a:pt x="3630" y="1"/>
                  </a:moveTo>
                  <a:cubicBezTo>
                    <a:pt x="3625" y="1"/>
                    <a:pt x="3620" y="1"/>
                    <a:pt x="3614" y="1"/>
                  </a:cubicBezTo>
                  <a:lnTo>
                    <a:pt x="256" y="1"/>
                  </a:lnTo>
                  <a:cubicBezTo>
                    <a:pt x="116" y="1"/>
                    <a:pt x="1" y="112"/>
                    <a:pt x="1" y="256"/>
                  </a:cubicBezTo>
                  <a:lnTo>
                    <a:pt x="1" y="7397"/>
                  </a:lnTo>
                  <a:cubicBezTo>
                    <a:pt x="1" y="7536"/>
                    <a:pt x="116" y="7652"/>
                    <a:pt x="256" y="7652"/>
                  </a:cubicBezTo>
                  <a:lnTo>
                    <a:pt x="5356" y="7652"/>
                  </a:lnTo>
                  <a:cubicBezTo>
                    <a:pt x="5496" y="7652"/>
                    <a:pt x="5611" y="7536"/>
                    <a:pt x="5611" y="7397"/>
                  </a:cubicBezTo>
                  <a:lnTo>
                    <a:pt x="5611" y="1998"/>
                  </a:lnTo>
                  <a:cubicBezTo>
                    <a:pt x="5611" y="1863"/>
                    <a:pt x="5558" y="1733"/>
                    <a:pt x="5462" y="1637"/>
                  </a:cubicBezTo>
                  <a:lnTo>
                    <a:pt x="3975" y="150"/>
                  </a:lnTo>
                  <a:cubicBezTo>
                    <a:pt x="3883" y="58"/>
                    <a:pt x="3759" y="1"/>
                    <a:pt x="3630" y="1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1" name="Google Shape;14249;p90">
              <a:extLst>
                <a:ext uri="{FF2B5EF4-FFF2-40B4-BE49-F238E27FC236}">
                  <a16:creationId xmlns:a16="http://schemas.microsoft.com/office/drawing/2014/main" id="{7A78EDBE-46C1-48E6-8AE3-9C5A3E63EE89}"/>
                </a:ext>
              </a:extLst>
            </p:cNvPr>
            <p:cNvSpPr/>
            <p:nvPr/>
          </p:nvSpPr>
          <p:spPr>
            <a:xfrm>
              <a:off x="6869289" y="2609954"/>
              <a:ext cx="46869" cy="13507"/>
            </a:xfrm>
            <a:custGeom>
              <a:avLst/>
              <a:gdLst/>
              <a:ahLst/>
              <a:cxnLst/>
              <a:rect l="l" t="t" r="r" b="b"/>
              <a:pathLst>
                <a:path w="1787" h="515" extrusionOk="0">
                  <a:moveTo>
                    <a:pt x="1" y="0"/>
                  </a:moveTo>
                  <a:lnTo>
                    <a:pt x="1" y="515"/>
                  </a:lnTo>
                  <a:lnTo>
                    <a:pt x="1786" y="515"/>
                  </a:lnTo>
                  <a:lnTo>
                    <a:pt x="1786" y="212"/>
                  </a:lnTo>
                  <a:cubicBezTo>
                    <a:pt x="1781" y="140"/>
                    <a:pt x="1767" y="67"/>
                    <a:pt x="1733" y="0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2" name="Google Shape;14250;p90">
              <a:extLst>
                <a:ext uri="{FF2B5EF4-FFF2-40B4-BE49-F238E27FC236}">
                  <a16:creationId xmlns:a16="http://schemas.microsoft.com/office/drawing/2014/main" id="{BE27FEEA-B708-43E5-94AA-D5D5087A863F}"/>
                </a:ext>
              </a:extLst>
            </p:cNvPr>
            <p:cNvSpPr/>
            <p:nvPr/>
          </p:nvSpPr>
          <p:spPr>
            <a:xfrm>
              <a:off x="6627996" y="2449756"/>
              <a:ext cx="427980" cy="233451"/>
            </a:xfrm>
            <a:custGeom>
              <a:avLst/>
              <a:gdLst/>
              <a:ahLst/>
              <a:cxnLst/>
              <a:rect l="l" t="t" r="r" b="b"/>
              <a:pathLst>
                <a:path w="16318" h="8901" extrusionOk="0">
                  <a:moveTo>
                    <a:pt x="6639" y="0"/>
                  </a:moveTo>
                  <a:cubicBezTo>
                    <a:pt x="5841" y="0"/>
                    <a:pt x="5037" y="251"/>
                    <a:pt x="4351" y="772"/>
                  </a:cubicBezTo>
                  <a:cubicBezTo>
                    <a:pt x="3749" y="1229"/>
                    <a:pt x="3302" y="1850"/>
                    <a:pt x="3052" y="2557"/>
                  </a:cubicBezTo>
                  <a:cubicBezTo>
                    <a:pt x="1334" y="2644"/>
                    <a:pt x="1" y="4082"/>
                    <a:pt x="44" y="5800"/>
                  </a:cubicBezTo>
                  <a:cubicBezTo>
                    <a:pt x="83" y="7518"/>
                    <a:pt x="1483" y="8889"/>
                    <a:pt x="3201" y="8894"/>
                  </a:cubicBezTo>
                  <a:lnTo>
                    <a:pt x="4351" y="8894"/>
                  </a:lnTo>
                  <a:cubicBezTo>
                    <a:pt x="4630" y="8860"/>
                    <a:pt x="4630" y="8451"/>
                    <a:pt x="4351" y="8418"/>
                  </a:cubicBezTo>
                  <a:lnTo>
                    <a:pt x="3201" y="8418"/>
                  </a:lnTo>
                  <a:cubicBezTo>
                    <a:pt x="1714" y="8418"/>
                    <a:pt x="506" y="7215"/>
                    <a:pt x="506" y="5728"/>
                  </a:cubicBezTo>
                  <a:cubicBezTo>
                    <a:pt x="506" y="4236"/>
                    <a:pt x="1709" y="3029"/>
                    <a:pt x="3196" y="3029"/>
                  </a:cubicBezTo>
                  <a:lnTo>
                    <a:pt x="3225" y="3029"/>
                  </a:lnTo>
                  <a:cubicBezTo>
                    <a:pt x="3331" y="3029"/>
                    <a:pt x="3422" y="2961"/>
                    <a:pt x="3451" y="2860"/>
                  </a:cubicBezTo>
                  <a:cubicBezTo>
                    <a:pt x="3658" y="2177"/>
                    <a:pt x="4072" y="1580"/>
                    <a:pt x="4635" y="1152"/>
                  </a:cubicBezTo>
                  <a:cubicBezTo>
                    <a:pt x="5239" y="695"/>
                    <a:pt x="5943" y="477"/>
                    <a:pt x="6640" y="477"/>
                  </a:cubicBezTo>
                  <a:cubicBezTo>
                    <a:pt x="7747" y="477"/>
                    <a:pt x="8835" y="1028"/>
                    <a:pt x="9470" y="2047"/>
                  </a:cubicBezTo>
                  <a:cubicBezTo>
                    <a:pt x="9515" y="2117"/>
                    <a:pt x="9594" y="2159"/>
                    <a:pt x="9674" y="2159"/>
                  </a:cubicBezTo>
                  <a:cubicBezTo>
                    <a:pt x="9698" y="2159"/>
                    <a:pt x="9722" y="2156"/>
                    <a:pt x="9745" y="2148"/>
                  </a:cubicBezTo>
                  <a:cubicBezTo>
                    <a:pt x="10029" y="2053"/>
                    <a:pt x="10318" y="2007"/>
                    <a:pt x="10601" y="2007"/>
                  </a:cubicBezTo>
                  <a:cubicBezTo>
                    <a:pt x="11747" y="2007"/>
                    <a:pt x="12808" y="2746"/>
                    <a:pt x="13171" y="3899"/>
                  </a:cubicBezTo>
                  <a:cubicBezTo>
                    <a:pt x="13201" y="3996"/>
                    <a:pt x="13293" y="4065"/>
                    <a:pt x="13393" y="4065"/>
                  </a:cubicBezTo>
                  <a:cubicBezTo>
                    <a:pt x="13402" y="4065"/>
                    <a:pt x="13411" y="4064"/>
                    <a:pt x="13421" y="4063"/>
                  </a:cubicBezTo>
                  <a:cubicBezTo>
                    <a:pt x="13501" y="4054"/>
                    <a:pt x="13580" y="4050"/>
                    <a:pt x="13659" y="4050"/>
                  </a:cubicBezTo>
                  <a:cubicBezTo>
                    <a:pt x="14805" y="4050"/>
                    <a:pt x="15778" y="4947"/>
                    <a:pt x="15841" y="6118"/>
                  </a:cubicBezTo>
                  <a:cubicBezTo>
                    <a:pt x="15909" y="7369"/>
                    <a:pt x="14913" y="8423"/>
                    <a:pt x="13657" y="8423"/>
                  </a:cubicBezTo>
                  <a:lnTo>
                    <a:pt x="12001" y="8423"/>
                  </a:lnTo>
                  <a:cubicBezTo>
                    <a:pt x="11990" y="8421"/>
                    <a:pt x="11980" y="8420"/>
                    <a:pt x="11969" y="8420"/>
                  </a:cubicBezTo>
                  <a:cubicBezTo>
                    <a:pt x="11839" y="8420"/>
                    <a:pt x="11732" y="8525"/>
                    <a:pt x="11732" y="8658"/>
                  </a:cubicBezTo>
                  <a:cubicBezTo>
                    <a:pt x="11732" y="8792"/>
                    <a:pt x="11839" y="8901"/>
                    <a:pt x="11970" y="8901"/>
                  </a:cubicBezTo>
                  <a:cubicBezTo>
                    <a:pt x="11980" y="8901"/>
                    <a:pt x="11991" y="8900"/>
                    <a:pt x="12001" y="8899"/>
                  </a:cubicBezTo>
                  <a:lnTo>
                    <a:pt x="13657" y="8899"/>
                  </a:lnTo>
                  <a:cubicBezTo>
                    <a:pt x="15129" y="8899"/>
                    <a:pt x="16318" y="7706"/>
                    <a:pt x="16318" y="6238"/>
                  </a:cubicBezTo>
                  <a:cubicBezTo>
                    <a:pt x="16318" y="4766"/>
                    <a:pt x="15129" y="3577"/>
                    <a:pt x="13657" y="3577"/>
                  </a:cubicBezTo>
                  <a:lnTo>
                    <a:pt x="13661" y="3572"/>
                  </a:lnTo>
                  <a:lnTo>
                    <a:pt x="13565" y="3572"/>
                  </a:lnTo>
                  <a:cubicBezTo>
                    <a:pt x="13349" y="3009"/>
                    <a:pt x="12978" y="2523"/>
                    <a:pt x="12497" y="2162"/>
                  </a:cubicBezTo>
                  <a:cubicBezTo>
                    <a:pt x="11944" y="1749"/>
                    <a:pt x="11277" y="1532"/>
                    <a:pt x="10601" y="1532"/>
                  </a:cubicBezTo>
                  <a:cubicBezTo>
                    <a:pt x="10324" y="1532"/>
                    <a:pt x="10046" y="1569"/>
                    <a:pt x="9774" y="1643"/>
                  </a:cubicBezTo>
                  <a:cubicBezTo>
                    <a:pt x="9032" y="572"/>
                    <a:pt x="7843" y="0"/>
                    <a:pt x="66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3" name="Google Shape;14251;p90">
              <a:extLst>
                <a:ext uri="{FF2B5EF4-FFF2-40B4-BE49-F238E27FC236}">
                  <a16:creationId xmlns:a16="http://schemas.microsoft.com/office/drawing/2014/main" id="{ECE5CEFB-169F-4524-8251-D806B862C52E}"/>
                </a:ext>
              </a:extLst>
            </p:cNvPr>
            <p:cNvSpPr/>
            <p:nvPr/>
          </p:nvSpPr>
          <p:spPr>
            <a:xfrm>
              <a:off x="6762543" y="2556817"/>
              <a:ext cx="159778" cy="213308"/>
            </a:xfrm>
            <a:custGeom>
              <a:avLst/>
              <a:gdLst/>
              <a:ahLst/>
              <a:cxnLst/>
              <a:rect l="l" t="t" r="r" b="b"/>
              <a:pathLst>
                <a:path w="6092" h="8133" extrusionOk="0">
                  <a:moveTo>
                    <a:pt x="3575" y="477"/>
                  </a:moveTo>
                  <a:lnTo>
                    <a:pt x="3575" y="2026"/>
                  </a:lnTo>
                  <a:cubicBezTo>
                    <a:pt x="3575" y="2296"/>
                    <a:pt x="3792" y="2517"/>
                    <a:pt x="4066" y="2517"/>
                  </a:cubicBezTo>
                  <a:lnTo>
                    <a:pt x="4831" y="2517"/>
                  </a:lnTo>
                  <a:cubicBezTo>
                    <a:pt x="5115" y="2483"/>
                    <a:pt x="5115" y="2074"/>
                    <a:pt x="4831" y="2040"/>
                  </a:cubicBezTo>
                  <a:lnTo>
                    <a:pt x="4071" y="2040"/>
                  </a:lnTo>
                  <a:cubicBezTo>
                    <a:pt x="4061" y="2040"/>
                    <a:pt x="4052" y="2031"/>
                    <a:pt x="4052" y="2026"/>
                  </a:cubicBezTo>
                  <a:lnTo>
                    <a:pt x="4052" y="563"/>
                  </a:lnTo>
                  <a:lnTo>
                    <a:pt x="5539" y="2045"/>
                  </a:lnTo>
                  <a:cubicBezTo>
                    <a:pt x="5587" y="2098"/>
                    <a:pt x="5616" y="2166"/>
                    <a:pt x="5616" y="2238"/>
                  </a:cubicBezTo>
                  <a:lnTo>
                    <a:pt x="5616" y="7637"/>
                  </a:lnTo>
                  <a:cubicBezTo>
                    <a:pt x="5616" y="7646"/>
                    <a:pt x="5606" y="7656"/>
                    <a:pt x="5596" y="7656"/>
                  </a:cubicBezTo>
                  <a:lnTo>
                    <a:pt x="496" y="7656"/>
                  </a:lnTo>
                  <a:cubicBezTo>
                    <a:pt x="486" y="7656"/>
                    <a:pt x="481" y="7646"/>
                    <a:pt x="481" y="7637"/>
                  </a:cubicBezTo>
                  <a:lnTo>
                    <a:pt x="481" y="496"/>
                  </a:lnTo>
                  <a:cubicBezTo>
                    <a:pt x="481" y="486"/>
                    <a:pt x="486" y="477"/>
                    <a:pt x="496" y="477"/>
                  </a:cubicBezTo>
                  <a:close/>
                  <a:moveTo>
                    <a:pt x="496" y="0"/>
                  </a:moveTo>
                  <a:cubicBezTo>
                    <a:pt x="222" y="0"/>
                    <a:pt x="0" y="222"/>
                    <a:pt x="0" y="496"/>
                  </a:cubicBezTo>
                  <a:lnTo>
                    <a:pt x="0" y="7637"/>
                  </a:lnTo>
                  <a:cubicBezTo>
                    <a:pt x="0" y="7911"/>
                    <a:pt x="222" y="8132"/>
                    <a:pt x="496" y="8132"/>
                  </a:cubicBezTo>
                  <a:lnTo>
                    <a:pt x="5596" y="8132"/>
                  </a:lnTo>
                  <a:cubicBezTo>
                    <a:pt x="5871" y="8132"/>
                    <a:pt x="6092" y="7911"/>
                    <a:pt x="6092" y="7637"/>
                  </a:cubicBezTo>
                  <a:lnTo>
                    <a:pt x="6092" y="2238"/>
                  </a:lnTo>
                  <a:cubicBezTo>
                    <a:pt x="6092" y="2040"/>
                    <a:pt x="6010" y="1848"/>
                    <a:pt x="5871" y="1708"/>
                  </a:cubicBezTo>
                  <a:lnTo>
                    <a:pt x="4384" y="222"/>
                  </a:lnTo>
                  <a:cubicBezTo>
                    <a:pt x="4244" y="82"/>
                    <a:pt x="4057" y="0"/>
                    <a:pt x="38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4" name="Google Shape;14252;p90">
              <a:extLst>
                <a:ext uri="{FF2B5EF4-FFF2-40B4-BE49-F238E27FC236}">
                  <a16:creationId xmlns:a16="http://schemas.microsoft.com/office/drawing/2014/main" id="{561567D9-F64B-4DD3-AF24-8C4CF78FBC4C}"/>
                </a:ext>
              </a:extLst>
            </p:cNvPr>
            <p:cNvSpPr/>
            <p:nvPr/>
          </p:nvSpPr>
          <p:spPr>
            <a:xfrm>
              <a:off x="6807550" y="2643892"/>
              <a:ext cx="69686" cy="86970"/>
            </a:xfrm>
            <a:custGeom>
              <a:avLst/>
              <a:gdLst/>
              <a:ahLst/>
              <a:cxnLst/>
              <a:rect l="l" t="t" r="r" b="b"/>
              <a:pathLst>
                <a:path w="2657" h="3316" extrusionOk="0">
                  <a:moveTo>
                    <a:pt x="1330" y="0"/>
                  </a:moveTo>
                  <a:cubicBezTo>
                    <a:pt x="1260" y="0"/>
                    <a:pt x="1191" y="29"/>
                    <a:pt x="1142" y="87"/>
                  </a:cubicBezTo>
                  <a:lnTo>
                    <a:pt x="122" y="1362"/>
                  </a:lnTo>
                  <a:cubicBezTo>
                    <a:pt x="0" y="1546"/>
                    <a:pt x="155" y="1740"/>
                    <a:pt x="325" y="1740"/>
                  </a:cubicBezTo>
                  <a:cubicBezTo>
                    <a:pt x="382" y="1740"/>
                    <a:pt x="442" y="1718"/>
                    <a:pt x="493" y="1665"/>
                  </a:cubicBezTo>
                  <a:lnTo>
                    <a:pt x="1089" y="919"/>
                  </a:lnTo>
                  <a:lnTo>
                    <a:pt x="1089" y="3046"/>
                  </a:lnTo>
                  <a:cubicBezTo>
                    <a:pt x="1070" y="3191"/>
                    <a:pt x="1186" y="3316"/>
                    <a:pt x="1330" y="3316"/>
                  </a:cubicBezTo>
                  <a:cubicBezTo>
                    <a:pt x="1474" y="3316"/>
                    <a:pt x="1585" y="3191"/>
                    <a:pt x="1566" y="3046"/>
                  </a:cubicBezTo>
                  <a:lnTo>
                    <a:pt x="1566" y="919"/>
                  </a:lnTo>
                  <a:lnTo>
                    <a:pt x="2163" y="1660"/>
                  </a:lnTo>
                  <a:cubicBezTo>
                    <a:pt x="2214" y="1714"/>
                    <a:pt x="2274" y="1737"/>
                    <a:pt x="2332" y="1737"/>
                  </a:cubicBezTo>
                  <a:cubicBezTo>
                    <a:pt x="2502" y="1737"/>
                    <a:pt x="2656" y="1542"/>
                    <a:pt x="2538" y="1362"/>
                  </a:cubicBezTo>
                  <a:lnTo>
                    <a:pt x="1518" y="87"/>
                  </a:lnTo>
                  <a:cubicBezTo>
                    <a:pt x="1470" y="29"/>
                    <a:pt x="1400" y="0"/>
                    <a:pt x="13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5" name="Google Shape;14253;p90">
              <a:extLst>
                <a:ext uri="{FF2B5EF4-FFF2-40B4-BE49-F238E27FC236}">
                  <a16:creationId xmlns:a16="http://schemas.microsoft.com/office/drawing/2014/main" id="{2CC17528-BB53-4DD7-9860-8F87E5E39954}"/>
                </a:ext>
              </a:extLst>
            </p:cNvPr>
            <p:cNvSpPr/>
            <p:nvPr/>
          </p:nvSpPr>
          <p:spPr>
            <a:xfrm>
              <a:off x="6807550" y="2478029"/>
              <a:ext cx="55969" cy="38554"/>
            </a:xfrm>
            <a:custGeom>
              <a:avLst/>
              <a:gdLst/>
              <a:ahLst/>
              <a:cxnLst/>
              <a:rect l="l" t="t" r="r" b="b"/>
              <a:pathLst>
                <a:path w="2134" h="1470" extrusionOk="0">
                  <a:moveTo>
                    <a:pt x="334" y="1"/>
                  </a:moveTo>
                  <a:cubicBezTo>
                    <a:pt x="70" y="1"/>
                    <a:pt x="0" y="380"/>
                    <a:pt x="262" y="469"/>
                  </a:cubicBezTo>
                  <a:cubicBezTo>
                    <a:pt x="815" y="584"/>
                    <a:pt x="1311" y="897"/>
                    <a:pt x="1652" y="1349"/>
                  </a:cubicBezTo>
                  <a:cubicBezTo>
                    <a:pt x="1694" y="1427"/>
                    <a:pt x="1776" y="1469"/>
                    <a:pt x="1859" y="1469"/>
                  </a:cubicBezTo>
                  <a:cubicBezTo>
                    <a:pt x="1909" y="1469"/>
                    <a:pt x="1960" y="1454"/>
                    <a:pt x="2004" y="1421"/>
                  </a:cubicBezTo>
                  <a:cubicBezTo>
                    <a:pt x="2119" y="1335"/>
                    <a:pt x="2134" y="1166"/>
                    <a:pt x="2033" y="1060"/>
                  </a:cubicBezTo>
                  <a:cubicBezTo>
                    <a:pt x="1624" y="517"/>
                    <a:pt x="1027" y="137"/>
                    <a:pt x="358" y="2"/>
                  </a:cubicBezTo>
                  <a:cubicBezTo>
                    <a:pt x="350" y="1"/>
                    <a:pt x="342" y="1"/>
                    <a:pt x="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6" name="Google Shape;14254;p90">
              <a:extLst>
                <a:ext uri="{FF2B5EF4-FFF2-40B4-BE49-F238E27FC236}">
                  <a16:creationId xmlns:a16="http://schemas.microsoft.com/office/drawing/2014/main" id="{659AA0D5-251E-44B6-BCC9-594EC4443A9D}"/>
                </a:ext>
              </a:extLst>
            </p:cNvPr>
            <p:cNvSpPr/>
            <p:nvPr/>
          </p:nvSpPr>
          <p:spPr>
            <a:xfrm>
              <a:off x="6914427" y="2519810"/>
              <a:ext cx="43197" cy="35512"/>
            </a:xfrm>
            <a:custGeom>
              <a:avLst/>
              <a:gdLst/>
              <a:ahLst/>
              <a:cxnLst/>
              <a:rect l="l" t="t" r="r" b="b"/>
              <a:pathLst>
                <a:path w="1647" h="1354" extrusionOk="0">
                  <a:moveTo>
                    <a:pt x="337" y="0"/>
                  </a:moveTo>
                  <a:cubicBezTo>
                    <a:pt x="101" y="0"/>
                    <a:pt x="1" y="338"/>
                    <a:pt x="234" y="459"/>
                  </a:cubicBezTo>
                  <a:lnTo>
                    <a:pt x="238" y="454"/>
                  </a:lnTo>
                  <a:cubicBezTo>
                    <a:pt x="633" y="593"/>
                    <a:pt x="965" y="882"/>
                    <a:pt x="1162" y="1253"/>
                  </a:cubicBezTo>
                  <a:cubicBezTo>
                    <a:pt x="1212" y="1324"/>
                    <a:pt x="1281" y="1354"/>
                    <a:pt x="1350" y="1354"/>
                  </a:cubicBezTo>
                  <a:cubicBezTo>
                    <a:pt x="1500" y="1354"/>
                    <a:pt x="1647" y="1209"/>
                    <a:pt x="1581" y="1031"/>
                  </a:cubicBezTo>
                  <a:cubicBezTo>
                    <a:pt x="1326" y="550"/>
                    <a:pt x="902" y="189"/>
                    <a:pt x="392" y="6"/>
                  </a:cubicBezTo>
                  <a:cubicBezTo>
                    <a:pt x="373" y="2"/>
                    <a:pt x="355" y="0"/>
                    <a:pt x="3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957" name="Google Shape;14255;p90">
            <a:extLst>
              <a:ext uri="{FF2B5EF4-FFF2-40B4-BE49-F238E27FC236}">
                <a16:creationId xmlns:a16="http://schemas.microsoft.com/office/drawing/2014/main" id="{BA734CBB-382D-4661-9DD4-7AEC570FB249}"/>
              </a:ext>
            </a:extLst>
          </p:cNvPr>
          <p:cNvSpPr/>
          <p:nvPr/>
        </p:nvSpPr>
        <p:spPr>
          <a:xfrm>
            <a:off x="9469866" y="3316962"/>
            <a:ext cx="5420" cy="17695"/>
          </a:xfrm>
          <a:custGeom>
            <a:avLst/>
            <a:gdLst/>
            <a:ahLst/>
            <a:cxnLst/>
            <a:rect l="l" t="t" r="r" b="b"/>
            <a:pathLst>
              <a:path w="155" h="506" extrusionOk="0">
                <a:moveTo>
                  <a:pt x="154" y="0"/>
                </a:moveTo>
                <a:lnTo>
                  <a:pt x="72" y="82"/>
                </a:lnTo>
                <a:cubicBezTo>
                  <a:pt x="29" y="125"/>
                  <a:pt x="0" y="188"/>
                  <a:pt x="0" y="250"/>
                </a:cubicBezTo>
                <a:cubicBezTo>
                  <a:pt x="0" y="313"/>
                  <a:pt x="24" y="375"/>
                  <a:pt x="72" y="423"/>
                </a:cubicBezTo>
                <a:lnTo>
                  <a:pt x="154" y="505"/>
                </a:lnTo>
                <a:lnTo>
                  <a:pt x="154" y="0"/>
                </a:lnTo>
                <a:close/>
              </a:path>
            </a:pathLst>
          </a:custGeom>
          <a:solidFill>
            <a:srgbClr val="CDD8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58" name="Google Shape;14256;p90">
            <a:extLst>
              <a:ext uri="{FF2B5EF4-FFF2-40B4-BE49-F238E27FC236}">
                <a16:creationId xmlns:a16="http://schemas.microsoft.com/office/drawing/2014/main" id="{D7AC8E17-6A26-4F78-ACD8-6B03E20E19AE}"/>
              </a:ext>
            </a:extLst>
          </p:cNvPr>
          <p:cNvSpPr/>
          <p:nvPr/>
        </p:nvSpPr>
        <p:spPr>
          <a:xfrm>
            <a:off x="9447661" y="3394526"/>
            <a:ext cx="52700" cy="63785"/>
          </a:xfrm>
          <a:custGeom>
            <a:avLst/>
            <a:gdLst/>
            <a:ahLst/>
            <a:cxnLst/>
            <a:rect l="l" t="t" r="r" b="b"/>
            <a:pathLst>
              <a:path w="1507" h="1824" extrusionOk="0">
                <a:moveTo>
                  <a:pt x="1439" y="0"/>
                </a:moveTo>
                <a:lnTo>
                  <a:pt x="544" y="347"/>
                </a:lnTo>
                <a:lnTo>
                  <a:pt x="534" y="352"/>
                </a:lnTo>
                <a:cubicBezTo>
                  <a:pt x="515" y="361"/>
                  <a:pt x="0" y="554"/>
                  <a:pt x="0" y="1213"/>
                </a:cubicBezTo>
                <a:lnTo>
                  <a:pt x="0" y="1824"/>
                </a:lnTo>
                <a:lnTo>
                  <a:pt x="221" y="1824"/>
                </a:lnTo>
                <a:lnTo>
                  <a:pt x="221" y="1213"/>
                </a:lnTo>
                <a:cubicBezTo>
                  <a:pt x="221" y="549"/>
                  <a:pt x="736" y="356"/>
                  <a:pt x="760" y="352"/>
                </a:cubicBezTo>
                <a:lnTo>
                  <a:pt x="770" y="347"/>
                </a:lnTo>
                <a:lnTo>
                  <a:pt x="1506" y="58"/>
                </a:lnTo>
                <a:lnTo>
                  <a:pt x="1439" y="0"/>
                </a:lnTo>
                <a:close/>
              </a:path>
            </a:pathLst>
          </a:custGeom>
          <a:solidFill>
            <a:srgbClr val="7D8F9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959" name="Google Shape;14257;p90">
            <a:extLst>
              <a:ext uri="{FF2B5EF4-FFF2-40B4-BE49-F238E27FC236}">
                <a16:creationId xmlns:a16="http://schemas.microsoft.com/office/drawing/2014/main" id="{862561BE-9691-4402-B108-56FEA97C78D6}"/>
              </a:ext>
            </a:extLst>
          </p:cNvPr>
          <p:cNvGrpSpPr/>
          <p:nvPr/>
        </p:nvGrpSpPr>
        <p:grpSpPr>
          <a:xfrm>
            <a:off x="9431328" y="2981775"/>
            <a:ext cx="528712" cy="493461"/>
            <a:chOff x="7073496" y="2420906"/>
            <a:chExt cx="396534" cy="370096"/>
          </a:xfrm>
        </p:grpSpPr>
        <p:sp>
          <p:nvSpPr>
            <p:cNvPr id="1960" name="Google Shape;14258;p90">
              <a:extLst>
                <a:ext uri="{FF2B5EF4-FFF2-40B4-BE49-F238E27FC236}">
                  <a16:creationId xmlns:a16="http://schemas.microsoft.com/office/drawing/2014/main" id="{DA96D0FE-1B3B-48C1-89B5-93FE7E68C852}"/>
                </a:ext>
              </a:extLst>
            </p:cNvPr>
            <p:cNvSpPr/>
            <p:nvPr/>
          </p:nvSpPr>
          <p:spPr>
            <a:xfrm>
              <a:off x="7263934" y="2526026"/>
              <a:ext cx="15789" cy="13769"/>
            </a:xfrm>
            <a:custGeom>
              <a:avLst/>
              <a:gdLst/>
              <a:ahLst/>
              <a:cxnLst/>
              <a:rect l="l" t="t" r="r" b="b"/>
              <a:pathLst>
                <a:path w="602" h="525" extrusionOk="0">
                  <a:moveTo>
                    <a:pt x="0" y="0"/>
                  </a:moveTo>
                  <a:lnTo>
                    <a:pt x="0" y="236"/>
                  </a:lnTo>
                  <a:lnTo>
                    <a:pt x="294" y="525"/>
                  </a:lnTo>
                  <a:lnTo>
                    <a:pt x="602" y="202"/>
                  </a:lnTo>
                  <a:lnTo>
                    <a:pt x="602" y="0"/>
                  </a:lnTo>
                  <a:lnTo>
                    <a:pt x="549" y="5"/>
                  </a:lnTo>
                  <a:cubicBezTo>
                    <a:pt x="506" y="10"/>
                    <a:pt x="457" y="15"/>
                    <a:pt x="409" y="15"/>
                  </a:cubicBezTo>
                  <a:lnTo>
                    <a:pt x="193" y="15"/>
                  </a:lnTo>
                  <a:cubicBezTo>
                    <a:pt x="145" y="15"/>
                    <a:pt x="97" y="10"/>
                    <a:pt x="53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1" name="Google Shape;14259;p90">
              <a:extLst>
                <a:ext uri="{FF2B5EF4-FFF2-40B4-BE49-F238E27FC236}">
                  <a16:creationId xmlns:a16="http://schemas.microsoft.com/office/drawing/2014/main" id="{513E4BFC-8870-4969-9506-B0AFAC699630}"/>
                </a:ext>
              </a:extLst>
            </p:cNvPr>
            <p:cNvSpPr/>
            <p:nvPr/>
          </p:nvSpPr>
          <p:spPr>
            <a:xfrm>
              <a:off x="7233274" y="2481098"/>
              <a:ext cx="4564" cy="13271"/>
            </a:xfrm>
            <a:custGeom>
              <a:avLst/>
              <a:gdLst/>
              <a:ahLst/>
              <a:cxnLst/>
              <a:rect l="l" t="t" r="r" b="b"/>
              <a:pathLst>
                <a:path w="174" h="506" extrusionOk="0">
                  <a:moveTo>
                    <a:pt x="173" y="0"/>
                  </a:moveTo>
                  <a:lnTo>
                    <a:pt x="91" y="82"/>
                  </a:lnTo>
                  <a:cubicBezTo>
                    <a:pt x="0" y="178"/>
                    <a:pt x="0" y="327"/>
                    <a:pt x="91" y="424"/>
                  </a:cubicBezTo>
                  <a:lnTo>
                    <a:pt x="173" y="50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2" name="Google Shape;14260;p90">
              <a:extLst>
                <a:ext uri="{FF2B5EF4-FFF2-40B4-BE49-F238E27FC236}">
                  <a16:creationId xmlns:a16="http://schemas.microsoft.com/office/drawing/2014/main" id="{96A472EC-A5B9-40CC-B932-1E2457A703E2}"/>
                </a:ext>
              </a:extLst>
            </p:cNvPr>
            <p:cNvSpPr/>
            <p:nvPr/>
          </p:nvSpPr>
          <p:spPr>
            <a:xfrm>
              <a:off x="7116405" y="2654986"/>
              <a:ext cx="48101" cy="52534"/>
            </a:xfrm>
            <a:custGeom>
              <a:avLst/>
              <a:gdLst/>
              <a:ahLst/>
              <a:cxnLst/>
              <a:rect l="l" t="t" r="r" b="b"/>
              <a:pathLst>
                <a:path w="1834" h="2003" extrusionOk="0">
                  <a:moveTo>
                    <a:pt x="1338" y="1"/>
                  </a:moveTo>
                  <a:lnTo>
                    <a:pt x="1295" y="39"/>
                  </a:lnTo>
                  <a:cubicBezTo>
                    <a:pt x="881" y="386"/>
                    <a:pt x="332" y="492"/>
                    <a:pt x="44" y="521"/>
                  </a:cubicBezTo>
                  <a:lnTo>
                    <a:pt x="0" y="525"/>
                  </a:lnTo>
                  <a:lnTo>
                    <a:pt x="0" y="1194"/>
                  </a:lnTo>
                  <a:cubicBezTo>
                    <a:pt x="0" y="1637"/>
                    <a:pt x="361" y="1998"/>
                    <a:pt x="809" y="2003"/>
                  </a:cubicBezTo>
                  <a:lnTo>
                    <a:pt x="1025" y="2003"/>
                  </a:lnTo>
                  <a:cubicBezTo>
                    <a:pt x="1468" y="2003"/>
                    <a:pt x="1829" y="1642"/>
                    <a:pt x="1834" y="1199"/>
                  </a:cubicBezTo>
                  <a:lnTo>
                    <a:pt x="1834" y="487"/>
                  </a:lnTo>
                  <a:lnTo>
                    <a:pt x="1805" y="472"/>
                  </a:lnTo>
                  <a:cubicBezTo>
                    <a:pt x="1617" y="381"/>
                    <a:pt x="1468" y="232"/>
                    <a:pt x="1367" y="49"/>
                  </a:cubicBezTo>
                  <a:lnTo>
                    <a:pt x="1338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3" name="Google Shape;14261;p90">
              <a:extLst>
                <a:ext uri="{FF2B5EF4-FFF2-40B4-BE49-F238E27FC236}">
                  <a16:creationId xmlns:a16="http://schemas.microsoft.com/office/drawing/2014/main" id="{CA4A8562-E2A8-4D19-8EF8-F2AE219CBE1B}"/>
                </a:ext>
              </a:extLst>
            </p:cNvPr>
            <p:cNvSpPr/>
            <p:nvPr/>
          </p:nvSpPr>
          <p:spPr>
            <a:xfrm>
              <a:off x="7174446" y="2673555"/>
              <a:ext cx="4695" cy="12012"/>
            </a:xfrm>
            <a:custGeom>
              <a:avLst/>
              <a:gdLst/>
              <a:ahLst/>
              <a:cxnLst/>
              <a:rect l="l" t="t" r="r" b="b"/>
              <a:pathLst>
                <a:path w="179" h="458" extrusionOk="0">
                  <a:moveTo>
                    <a:pt x="1" y="0"/>
                  </a:moveTo>
                  <a:lnTo>
                    <a:pt x="1" y="457"/>
                  </a:lnTo>
                  <a:lnTo>
                    <a:pt x="78" y="400"/>
                  </a:lnTo>
                  <a:cubicBezTo>
                    <a:pt x="140" y="351"/>
                    <a:pt x="179" y="279"/>
                    <a:pt x="179" y="202"/>
                  </a:cubicBezTo>
                  <a:cubicBezTo>
                    <a:pt x="179" y="140"/>
                    <a:pt x="155" y="77"/>
                    <a:pt x="111" y="34"/>
                  </a:cubicBezTo>
                  <a:lnTo>
                    <a:pt x="97" y="24"/>
                  </a:lnTo>
                  <a:lnTo>
                    <a:pt x="83" y="24"/>
                  </a:lnTo>
                  <a:lnTo>
                    <a:pt x="63" y="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4" name="Google Shape;14262;p90">
              <a:extLst>
                <a:ext uri="{FF2B5EF4-FFF2-40B4-BE49-F238E27FC236}">
                  <a16:creationId xmlns:a16="http://schemas.microsoft.com/office/drawing/2014/main" id="{4E06715B-E556-4F3F-BD6C-51383219996E}"/>
                </a:ext>
              </a:extLst>
            </p:cNvPr>
            <p:cNvSpPr/>
            <p:nvPr/>
          </p:nvSpPr>
          <p:spPr>
            <a:xfrm>
              <a:off x="7132430" y="2717093"/>
              <a:ext cx="15920" cy="13769"/>
            </a:xfrm>
            <a:custGeom>
              <a:avLst/>
              <a:gdLst/>
              <a:ahLst/>
              <a:cxnLst/>
              <a:rect l="l" t="t" r="r" b="b"/>
              <a:pathLst>
                <a:path w="607" h="525" extrusionOk="0">
                  <a:moveTo>
                    <a:pt x="607" y="0"/>
                  </a:moveTo>
                  <a:lnTo>
                    <a:pt x="554" y="10"/>
                  </a:lnTo>
                  <a:cubicBezTo>
                    <a:pt x="506" y="15"/>
                    <a:pt x="458" y="19"/>
                    <a:pt x="414" y="19"/>
                  </a:cubicBezTo>
                  <a:lnTo>
                    <a:pt x="198" y="19"/>
                  </a:lnTo>
                  <a:cubicBezTo>
                    <a:pt x="150" y="19"/>
                    <a:pt x="102" y="15"/>
                    <a:pt x="53" y="10"/>
                  </a:cubicBezTo>
                  <a:lnTo>
                    <a:pt x="0" y="5"/>
                  </a:lnTo>
                  <a:lnTo>
                    <a:pt x="0" y="241"/>
                  </a:lnTo>
                  <a:lnTo>
                    <a:pt x="299" y="525"/>
                  </a:lnTo>
                  <a:lnTo>
                    <a:pt x="607" y="20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5" name="Google Shape;14263;p90">
              <a:extLst>
                <a:ext uri="{FF2B5EF4-FFF2-40B4-BE49-F238E27FC236}">
                  <a16:creationId xmlns:a16="http://schemas.microsoft.com/office/drawing/2014/main" id="{4BB5A25D-040A-46CE-BF63-488FBCEB8908}"/>
                </a:ext>
              </a:extLst>
            </p:cNvPr>
            <p:cNvSpPr/>
            <p:nvPr/>
          </p:nvSpPr>
          <p:spPr>
            <a:xfrm>
              <a:off x="7247909" y="2463919"/>
              <a:ext cx="47970" cy="52403"/>
            </a:xfrm>
            <a:custGeom>
              <a:avLst/>
              <a:gdLst/>
              <a:ahLst/>
              <a:cxnLst/>
              <a:rect l="l" t="t" r="r" b="b"/>
              <a:pathLst>
                <a:path w="1829" h="1998" extrusionOk="0">
                  <a:moveTo>
                    <a:pt x="1338" y="1"/>
                  </a:moveTo>
                  <a:lnTo>
                    <a:pt x="1295" y="35"/>
                  </a:lnTo>
                  <a:cubicBezTo>
                    <a:pt x="876" y="386"/>
                    <a:pt x="332" y="487"/>
                    <a:pt x="44" y="516"/>
                  </a:cubicBezTo>
                  <a:lnTo>
                    <a:pt x="0" y="521"/>
                  </a:lnTo>
                  <a:lnTo>
                    <a:pt x="0" y="1194"/>
                  </a:lnTo>
                  <a:cubicBezTo>
                    <a:pt x="0" y="1637"/>
                    <a:pt x="361" y="1998"/>
                    <a:pt x="809" y="1998"/>
                  </a:cubicBezTo>
                  <a:lnTo>
                    <a:pt x="1025" y="1998"/>
                  </a:lnTo>
                  <a:cubicBezTo>
                    <a:pt x="1468" y="1998"/>
                    <a:pt x="1829" y="1637"/>
                    <a:pt x="1829" y="1194"/>
                  </a:cubicBezTo>
                  <a:lnTo>
                    <a:pt x="1829" y="482"/>
                  </a:lnTo>
                  <a:lnTo>
                    <a:pt x="1805" y="468"/>
                  </a:lnTo>
                  <a:cubicBezTo>
                    <a:pt x="1617" y="376"/>
                    <a:pt x="1463" y="232"/>
                    <a:pt x="1367" y="49"/>
                  </a:cubicBezTo>
                  <a:lnTo>
                    <a:pt x="1338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6" name="Google Shape;14264;p90">
              <a:extLst>
                <a:ext uri="{FF2B5EF4-FFF2-40B4-BE49-F238E27FC236}">
                  <a16:creationId xmlns:a16="http://schemas.microsoft.com/office/drawing/2014/main" id="{60D11954-989F-4761-AEE8-66D5CB824B35}"/>
                </a:ext>
              </a:extLst>
            </p:cNvPr>
            <p:cNvSpPr/>
            <p:nvPr/>
          </p:nvSpPr>
          <p:spPr>
            <a:xfrm>
              <a:off x="7305951" y="2482357"/>
              <a:ext cx="4564" cy="12012"/>
            </a:xfrm>
            <a:custGeom>
              <a:avLst/>
              <a:gdLst/>
              <a:ahLst/>
              <a:cxnLst/>
              <a:rect l="l" t="t" r="r" b="b"/>
              <a:pathLst>
                <a:path w="174" h="458" extrusionOk="0">
                  <a:moveTo>
                    <a:pt x="1" y="0"/>
                  </a:moveTo>
                  <a:lnTo>
                    <a:pt x="1" y="458"/>
                  </a:lnTo>
                  <a:lnTo>
                    <a:pt x="78" y="405"/>
                  </a:lnTo>
                  <a:cubicBezTo>
                    <a:pt x="140" y="356"/>
                    <a:pt x="174" y="284"/>
                    <a:pt x="174" y="207"/>
                  </a:cubicBezTo>
                  <a:cubicBezTo>
                    <a:pt x="174" y="145"/>
                    <a:pt x="150" y="82"/>
                    <a:pt x="106" y="39"/>
                  </a:cubicBezTo>
                  <a:lnTo>
                    <a:pt x="97" y="29"/>
                  </a:lnTo>
                  <a:lnTo>
                    <a:pt x="82" y="29"/>
                  </a:lnTo>
                  <a:lnTo>
                    <a:pt x="63" y="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7" name="Google Shape;14265;p90">
              <a:extLst>
                <a:ext uri="{FF2B5EF4-FFF2-40B4-BE49-F238E27FC236}">
                  <a16:creationId xmlns:a16="http://schemas.microsoft.com/office/drawing/2014/main" id="{3C8C63C1-5719-4CB7-A351-749F52138846}"/>
                </a:ext>
              </a:extLst>
            </p:cNvPr>
            <p:cNvSpPr/>
            <p:nvPr/>
          </p:nvSpPr>
          <p:spPr>
            <a:xfrm>
              <a:off x="7379283" y="2655117"/>
              <a:ext cx="48101" cy="52403"/>
            </a:xfrm>
            <a:custGeom>
              <a:avLst/>
              <a:gdLst/>
              <a:ahLst/>
              <a:cxnLst/>
              <a:rect l="l" t="t" r="r" b="b"/>
              <a:pathLst>
                <a:path w="1834" h="1998" extrusionOk="0">
                  <a:moveTo>
                    <a:pt x="1338" y="1"/>
                  </a:moveTo>
                  <a:lnTo>
                    <a:pt x="1295" y="34"/>
                  </a:lnTo>
                  <a:cubicBezTo>
                    <a:pt x="881" y="381"/>
                    <a:pt x="332" y="487"/>
                    <a:pt x="44" y="516"/>
                  </a:cubicBezTo>
                  <a:lnTo>
                    <a:pt x="0" y="520"/>
                  </a:lnTo>
                  <a:lnTo>
                    <a:pt x="0" y="1189"/>
                  </a:lnTo>
                  <a:cubicBezTo>
                    <a:pt x="5" y="1637"/>
                    <a:pt x="366" y="1998"/>
                    <a:pt x="809" y="1998"/>
                  </a:cubicBezTo>
                  <a:lnTo>
                    <a:pt x="1025" y="1998"/>
                  </a:lnTo>
                  <a:cubicBezTo>
                    <a:pt x="1473" y="1998"/>
                    <a:pt x="1833" y="1637"/>
                    <a:pt x="1833" y="1189"/>
                  </a:cubicBezTo>
                  <a:lnTo>
                    <a:pt x="1833" y="482"/>
                  </a:lnTo>
                  <a:lnTo>
                    <a:pt x="1805" y="467"/>
                  </a:lnTo>
                  <a:cubicBezTo>
                    <a:pt x="1622" y="376"/>
                    <a:pt x="1468" y="227"/>
                    <a:pt x="1367" y="49"/>
                  </a:cubicBezTo>
                  <a:lnTo>
                    <a:pt x="1338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8" name="Google Shape;14266;p90">
              <a:extLst>
                <a:ext uri="{FF2B5EF4-FFF2-40B4-BE49-F238E27FC236}">
                  <a16:creationId xmlns:a16="http://schemas.microsoft.com/office/drawing/2014/main" id="{20FE4974-B992-4EFF-8E10-C27A640139D3}"/>
                </a:ext>
              </a:extLst>
            </p:cNvPr>
            <p:cNvSpPr/>
            <p:nvPr/>
          </p:nvSpPr>
          <p:spPr>
            <a:xfrm>
              <a:off x="7364753" y="2672165"/>
              <a:ext cx="4590" cy="13402"/>
            </a:xfrm>
            <a:custGeom>
              <a:avLst/>
              <a:gdLst/>
              <a:ahLst/>
              <a:cxnLst/>
              <a:rect l="l" t="t" r="r" b="b"/>
              <a:pathLst>
                <a:path w="175" h="511" extrusionOk="0">
                  <a:moveTo>
                    <a:pt x="174" y="0"/>
                  </a:moveTo>
                  <a:lnTo>
                    <a:pt x="92" y="87"/>
                  </a:lnTo>
                  <a:cubicBezTo>
                    <a:pt x="1" y="178"/>
                    <a:pt x="1" y="327"/>
                    <a:pt x="92" y="424"/>
                  </a:cubicBezTo>
                  <a:lnTo>
                    <a:pt x="174" y="51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9" name="Google Shape;14267;p90">
              <a:extLst>
                <a:ext uri="{FF2B5EF4-FFF2-40B4-BE49-F238E27FC236}">
                  <a16:creationId xmlns:a16="http://schemas.microsoft.com/office/drawing/2014/main" id="{14233A96-D27F-40CA-A1C2-05769CDB9242}"/>
                </a:ext>
              </a:extLst>
            </p:cNvPr>
            <p:cNvSpPr/>
            <p:nvPr/>
          </p:nvSpPr>
          <p:spPr>
            <a:xfrm>
              <a:off x="7437455" y="2673555"/>
              <a:ext cx="4564" cy="12012"/>
            </a:xfrm>
            <a:custGeom>
              <a:avLst/>
              <a:gdLst/>
              <a:ahLst/>
              <a:cxnLst/>
              <a:rect l="l" t="t" r="r" b="b"/>
              <a:pathLst>
                <a:path w="174" h="458" extrusionOk="0">
                  <a:moveTo>
                    <a:pt x="0" y="0"/>
                  </a:moveTo>
                  <a:lnTo>
                    <a:pt x="0" y="457"/>
                  </a:lnTo>
                  <a:lnTo>
                    <a:pt x="73" y="400"/>
                  </a:lnTo>
                  <a:cubicBezTo>
                    <a:pt x="135" y="356"/>
                    <a:pt x="174" y="284"/>
                    <a:pt x="174" y="207"/>
                  </a:cubicBezTo>
                  <a:cubicBezTo>
                    <a:pt x="174" y="145"/>
                    <a:pt x="150" y="82"/>
                    <a:pt x="106" y="39"/>
                  </a:cubicBezTo>
                  <a:lnTo>
                    <a:pt x="97" y="24"/>
                  </a:lnTo>
                  <a:lnTo>
                    <a:pt x="82" y="24"/>
                  </a:lnTo>
                  <a:lnTo>
                    <a:pt x="58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0" name="Google Shape;14268;p90">
              <a:extLst>
                <a:ext uri="{FF2B5EF4-FFF2-40B4-BE49-F238E27FC236}">
                  <a16:creationId xmlns:a16="http://schemas.microsoft.com/office/drawing/2014/main" id="{13DE9084-3BC6-4470-A395-7B5C290C3F3B}"/>
                </a:ext>
              </a:extLst>
            </p:cNvPr>
            <p:cNvSpPr/>
            <p:nvPr/>
          </p:nvSpPr>
          <p:spPr>
            <a:xfrm>
              <a:off x="7395439" y="2717093"/>
              <a:ext cx="15920" cy="13769"/>
            </a:xfrm>
            <a:custGeom>
              <a:avLst/>
              <a:gdLst/>
              <a:ahLst/>
              <a:cxnLst/>
              <a:rect l="l" t="t" r="r" b="b"/>
              <a:pathLst>
                <a:path w="607" h="525" extrusionOk="0">
                  <a:moveTo>
                    <a:pt x="602" y="0"/>
                  </a:moveTo>
                  <a:lnTo>
                    <a:pt x="602" y="5"/>
                  </a:lnTo>
                  <a:lnTo>
                    <a:pt x="602" y="5"/>
                  </a:lnTo>
                  <a:lnTo>
                    <a:pt x="606" y="5"/>
                  </a:lnTo>
                  <a:lnTo>
                    <a:pt x="602" y="0"/>
                  </a:lnTo>
                  <a:close/>
                  <a:moveTo>
                    <a:pt x="0" y="5"/>
                  </a:moveTo>
                  <a:lnTo>
                    <a:pt x="0" y="241"/>
                  </a:lnTo>
                  <a:lnTo>
                    <a:pt x="294" y="525"/>
                  </a:lnTo>
                  <a:lnTo>
                    <a:pt x="602" y="207"/>
                  </a:lnTo>
                  <a:lnTo>
                    <a:pt x="602" y="5"/>
                  </a:lnTo>
                  <a:lnTo>
                    <a:pt x="602" y="5"/>
                  </a:lnTo>
                  <a:lnTo>
                    <a:pt x="549" y="10"/>
                  </a:lnTo>
                  <a:cubicBezTo>
                    <a:pt x="505" y="15"/>
                    <a:pt x="457" y="19"/>
                    <a:pt x="409" y="19"/>
                  </a:cubicBezTo>
                  <a:lnTo>
                    <a:pt x="193" y="19"/>
                  </a:lnTo>
                  <a:cubicBezTo>
                    <a:pt x="144" y="19"/>
                    <a:pt x="96" y="15"/>
                    <a:pt x="53" y="1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1" name="Google Shape;14269;p90">
              <a:extLst>
                <a:ext uri="{FF2B5EF4-FFF2-40B4-BE49-F238E27FC236}">
                  <a16:creationId xmlns:a16="http://schemas.microsoft.com/office/drawing/2014/main" id="{372293E5-184A-4A1D-AAC3-1F66BB2412FA}"/>
                </a:ext>
              </a:extLst>
            </p:cNvPr>
            <p:cNvSpPr/>
            <p:nvPr/>
          </p:nvSpPr>
          <p:spPr>
            <a:xfrm>
              <a:off x="7086112" y="2730075"/>
              <a:ext cx="108818" cy="54815"/>
            </a:xfrm>
            <a:custGeom>
              <a:avLst/>
              <a:gdLst/>
              <a:ahLst/>
              <a:cxnLst/>
              <a:rect l="l" t="t" r="r" b="b"/>
              <a:pathLst>
                <a:path w="4149" h="2090" extrusionOk="0">
                  <a:moveTo>
                    <a:pt x="2705" y="1"/>
                  </a:moveTo>
                  <a:lnTo>
                    <a:pt x="2257" y="468"/>
                  </a:lnTo>
                  <a:cubicBezTo>
                    <a:pt x="2209" y="511"/>
                    <a:pt x="2151" y="535"/>
                    <a:pt x="2089" y="540"/>
                  </a:cubicBezTo>
                  <a:lnTo>
                    <a:pt x="2084" y="540"/>
                  </a:lnTo>
                  <a:cubicBezTo>
                    <a:pt x="2021" y="540"/>
                    <a:pt x="1964" y="516"/>
                    <a:pt x="1916" y="472"/>
                  </a:cubicBezTo>
                  <a:lnTo>
                    <a:pt x="1439" y="6"/>
                  </a:lnTo>
                  <a:lnTo>
                    <a:pt x="544" y="357"/>
                  </a:lnTo>
                  <a:lnTo>
                    <a:pt x="535" y="362"/>
                  </a:lnTo>
                  <a:cubicBezTo>
                    <a:pt x="515" y="371"/>
                    <a:pt x="1" y="559"/>
                    <a:pt x="1" y="1223"/>
                  </a:cubicBezTo>
                  <a:lnTo>
                    <a:pt x="1" y="2089"/>
                  </a:lnTo>
                  <a:lnTo>
                    <a:pt x="4148" y="2089"/>
                  </a:lnTo>
                  <a:lnTo>
                    <a:pt x="4148" y="1228"/>
                  </a:lnTo>
                  <a:cubicBezTo>
                    <a:pt x="4148" y="564"/>
                    <a:pt x="3629" y="371"/>
                    <a:pt x="3609" y="367"/>
                  </a:cubicBezTo>
                  <a:lnTo>
                    <a:pt x="3595" y="362"/>
                  </a:lnTo>
                  <a:lnTo>
                    <a:pt x="2705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2" name="Google Shape;14270;p90">
              <a:extLst>
                <a:ext uri="{FF2B5EF4-FFF2-40B4-BE49-F238E27FC236}">
                  <a16:creationId xmlns:a16="http://schemas.microsoft.com/office/drawing/2014/main" id="{D90BBBEE-6457-4D35-9DA3-599DFD720C54}"/>
                </a:ext>
              </a:extLst>
            </p:cNvPr>
            <p:cNvSpPr/>
            <p:nvPr/>
          </p:nvSpPr>
          <p:spPr>
            <a:xfrm>
              <a:off x="7217485" y="2538772"/>
              <a:ext cx="108818" cy="54920"/>
            </a:xfrm>
            <a:custGeom>
              <a:avLst/>
              <a:gdLst/>
              <a:ahLst/>
              <a:cxnLst/>
              <a:rect l="l" t="t" r="r" b="b"/>
              <a:pathLst>
                <a:path w="4149" h="2094" extrusionOk="0">
                  <a:moveTo>
                    <a:pt x="2705" y="0"/>
                  </a:moveTo>
                  <a:lnTo>
                    <a:pt x="2257" y="467"/>
                  </a:lnTo>
                  <a:cubicBezTo>
                    <a:pt x="2209" y="515"/>
                    <a:pt x="2151" y="539"/>
                    <a:pt x="2084" y="539"/>
                  </a:cubicBezTo>
                  <a:cubicBezTo>
                    <a:pt x="2022" y="539"/>
                    <a:pt x="1959" y="515"/>
                    <a:pt x="1916" y="472"/>
                  </a:cubicBezTo>
                  <a:lnTo>
                    <a:pt x="1439" y="10"/>
                  </a:lnTo>
                  <a:lnTo>
                    <a:pt x="544" y="361"/>
                  </a:lnTo>
                  <a:lnTo>
                    <a:pt x="535" y="366"/>
                  </a:lnTo>
                  <a:cubicBezTo>
                    <a:pt x="515" y="371"/>
                    <a:pt x="1" y="563"/>
                    <a:pt x="1" y="1222"/>
                  </a:cubicBezTo>
                  <a:lnTo>
                    <a:pt x="1" y="2093"/>
                  </a:lnTo>
                  <a:lnTo>
                    <a:pt x="4148" y="2093"/>
                  </a:lnTo>
                  <a:lnTo>
                    <a:pt x="4148" y="1227"/>
                  </a:lnTo>
                  <a:cubicBezTo>
                    <a:pt x="4148" y="568"/>
                    <a:pt x="3629" y="376"/>
                    <a:pt x="3609" y="366"/>
                  </a:cubicBezTo>
                  <a:lnTo>
                    <a:pt x="3595" y="361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3" name="Google Shape;14271;p90">
              <a:extLst>
                <a:ext uri="{FF2B5EF4-FFF2-40B4-BE49-F238E27FC236}">
                  <a16:creationId xmlns:a16="http://schemas.microsoft.com/office/drawing/2014/main" id="{26C5733F-5B3C-4B9A-880F-8EE90D7155C8}"/>
                </a:ext>
              </a:extLst>
            </p:cNvPr>
            <p:cNvSpPr/>
            <p:nvPr/>
          </p:nvSpPr>
          <p:spPr>
            <a:xfrm>
              <a:off x="7348597" y="2730075"/>
              <a:ext cx="108949" cy="54920"/>
            </a:xfrm>
            <a:custGeom>
              <a:avLst/>
              <a:gdLst/>
              <a:ahLst/>
              <a:cxnLst/>
              <a:rect l="l" t="t" r="r" b="b"/>
              <a:pathLst>
                <a:path w="4154" h="2094" extrusionOk="0">
                  <a:moveTo>
                    <a:pt x="2705" y="1"/>
                  </a:moveTo>
                  <a:lnTo>
                    <a:pt x="2258" y="468"/>
                  </a:lnTo>
                  <a:cubicBezTo>
                    <a:pt x="2214" y="511"/>
                    <a:pt x="2152" y="535"/>
                    <a:pt x="2089" y="540"/>
                  </a:cubicBezTo>
                  <a:lnTo>
                    <a:pt x="2084" y="540"/>
                  </a:lnTo>
                  <a:cubicBezTo>
                    <a:pt x="2022" y="540"/>
                    <a:pt x="1964" y="516"/>
                    <a:pt x="1916" y="472"/>
                  </a:cubicBezTo>
                  <a:lnTo>
                    <a:pt x="1444" y="6"/>
                  </a:lnTo>
                  <a:lnTo>
                    <a:pt x="550" y="362"/>
                  </a:lnTo>
                  <a:lnTo>
                    <a:pt x="540" y="367"/>
                  </a:lnTo>
                  <a:cubicBezTo>
                    <a:pt x="521" y="371"/>
                    <a:pt x="1" y="564"/>
                    <a:pt x="1" y="1223"/>
                  </a:cubicBezTo>
                  <a:lnTo>
                    <a:pt x="1" y="2094"/>
                  </a:lnTo>
                  <a:lnTo>
                    <a:pt x="4153" y="2094"/>
                  </a:lnTo>
                  <a:lnTo>
                    <a:pt x="4153" y="1228"/>
                  </a:lnTo>
                  <a:cubicBezTo>
                    <a:pt x="4149" y="564"/>
                    <a:pt x="3634" y="371"/>
                    <a:pt x="3610" y="367"/>
                  </a:cubicBezTo>
                  <a:lnTo>
                    <a:pt x="3600" y="362"/>
                  </a:lnTo>
                  <a:lnTo>
                    <a:pt x="2705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4" name="Google Shape;14272;p90">
              <a:extLst>
                <a:ext uri="{FF2B5EF4-FFF2-40B4-BE49-F238E27FC236}">
                  <a16:creationId xmlns:a16="http://schemas.microsoft.com/office/drawing/2014/main" id="{333C4DF2-4B87-40E1-9B6B-063FA2F0BE5D}"/>
                </a:ext>
              </a:extLst>
            </p:cNvPr>
            <p:cNvSpPr/>
            <p:nvPr/>
          </p:nvSpPr>
          <p:spPr>
            <a:xfrm>
              <a:off x="7239569" y="2432262"/>
              <a:ext cx="64389" cy="36614"/>
            </a:xfrm>
            <a:custGeom>
              <a:avLst/>
              <a:gdLst/>
              <a:ahLst/>
              <a:cxnLst/>
              <a:rect l="l" t="t" r="r" b="b"/>
              <a:pathLst>
                <a:path w="2455" h="1396" extrusionOk="0">
                  <a:moveTo>
                    <a:pt x="1175" y="0"/>
                  </a:moveTo>
                  <a:cubicBezTo>
                    <a:pt x="525" y="0"/>
                    <a:pt x="1" y="525"/>
                    <a:pt x="1" y="1169"/>
                  </a:cubicBezTo>
                  <a:lnTo>
                    <a:pt x="1" y="1396"/>
                  </a:lnTo>
                  <a:lnTo>
                    <a:pt x="63" y="1371"/>
                  </a:lnTo>
                  <a:lnTo>
                    <a:pt x="73" y="1371"/>
                  </a:lnTo>
                  <a:lnTo>
                    <a:pt x="82" y="1367"/>
                  </a:lnTo>
                  <a:lnTo>
                    <a:pt x="126" y="1367"/>
                  </a:lnTo>
                  <a:cubicBezTo>
                    <a:pt x="131" y="1367"/>
                    <a:pt x="1117" y="1362"/>
                    <a:pt x="1564" y="746"/>
                  </a:cubicBezTo>
                  <a:cubicBezTo>
                    <a:pt x="1603" y="691"/>
                    <a:pt x="1661" y="666"/>
                    <a:pt x="1717" y="666"/>
                  </a:cubicBezTo>
                  <a:cubicBezTo>
                    <a:pt x="1800" y="666"/>
                    <a:pt x="1881" y="721"/>
                    <a:pt x="1901" y="818"/>
                  </a:cubicBezTo>
                  <a:cubicBezTo>
                    <a:pt x="1906" y="837"/>
                    <a:pt x="2022" y="1290"/>
                    <a:pt x="2378" y="1371"/>
                  </a:cubicBezTo>
                  <a:lnTo>
                    <a:pt x="2392" y="1371"/>
                  </a:lnTo>
                  <a:lnTo>
                    <a:pt x="2455" y="1391"/>
                  </a:lnTo>
                  <a:lnTo>
                    <a:pt x="2455" y="1174"/>
                  </a:lnTo>
                  <a:cubicBezTo>
                    <a:pt x="2455" y="529"/>
                    <a:pt x="1935" y="5"/>
                    <a:pt x="128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5" name="Google Shape;14273;p90">
              <a:extLst>
                <a:ext uri="{FF2B5EF4-FFF2-40B4-BE49-F238E27FC236}">
                  <a16:creationId xmlns:a16="http://schemas.microsoft.com/office/drawing/2014/main" id="{6D0563B3-1754-46E2-A44C-A4B2FF481615}"/>
                </a:ext>
              </a:extLst>
            </p:cNvPr>
            <p:cNvSpPr/>
            <p:nvPr/>
          </p:nvSpPr>
          <p:spPr>
            <a:xfrm>
              <a:off x="7108195" y="2623434"/>
              <a:ext cx="64389" cy="36509"/>
            </a:xfrm>
            <a:custGeom>
              <a:avLst/>
              <a:gdLst/>
              <a:ahLst/>
              <a:cxnLst/>
              <a:rect l="l" t="t" r="r" b="b"/>
              <a:pathLst>
                <a:path w="2455" h="1392" extrusionOk="0">
                  <a:moveTo>
                    <a:pt x="1170" y="1"/>
                  </a:moveTo>
                  <a:cubicBezTo>
                    <a:pt x="525" y="1"/>
                    <a:pt x="1" y="525"/>
                    <a:pt x="1" y="1170"/>
                  </a:cubicBezTo>
                  <a:lnTo>
                    <a:pt x="1" y="1387"/>
                  </a:lnTo>
                  <a:lnTo>
                    <a:pt x="58" y="1367"/>
                  </a:lnTo>
                  <a:lnTo>
                    <a:pt x="121" y="1367"/>
                  </a:lnTo>
                  <a:cubicBezTo>
                    <a:pt x="131" y="1367"/>
                    <a:pt x="1117" y="1363"/>
                    <a:pt x="1560" y="747"/>
                  </a:cubicBezTo>
                  <a:cubicBezTo>
                    <a:pt x="1598" y="695"/>
                    <a:pt x="1655" y="670"/>
                    <a:pt x="1711" y="670"/>
                  </a:cubicBezTo>
                  <a:cubicBezTo>
                    <a:pt x="1795" y="670"/>
                    <a:pt x="1878" y="724"/>
                    <a:pt x="1901" y="819"/>
                  </a:cubicBezTo>
                  <a:cubicBezTo>
                    <a:pt x="1906" y="838"/>
                    <a:pt x="2022" y="1290"/>
                    <a:pt x="2378" y="1372"/>
                  </a:cubicBezTo>
                  <a:lnTo>
                    <a:pt x="2392" y="1372"/>
                  </a:lnTo>
                  <a:lnTo>
                    <a:pt x="2450" y="1392"/>
                  </a:lnTo>
                  <a:lnTo>
                    <a:pt x="2450" y="1175"/>
                  </a:lnTo>
                  <a:cubicBezTo>
                    <a:pt x="2455" y="530"/>
                    <a:pt x="1930" y="1"/>
                    <a:pt x="1285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6" name="Google Shape;14274;p90">
              <a:extLst>
                <a:ext uri="{FF2B5EF4-FFF2-40B4-BE49-F238E27FC236}">
                  <a16:creationId xmlns:a16="http://schemas.microsoft.com/office/drawing/2014/main" id="{972F3A48-5BBC-4ADB-8D4C-0C49F9F84BCC}"/>
                </a:ext>
              </a:extLst>
            </p:cNvPr>
            <p:cNvSpPr/>
            <p:nvPr/>
          </p:nvSpPr>
          <p:spPr>
            <a:xfrm>
              <a:off x="7371074" y="2623434"/>
              <a:ext cx="64389" cy="36509"/>
            </a:xfrm>
            <a:custGeom>
              <a:avLst/>
              <a:gdLst/>
              <a:ahLst/>
              <a:cxnLst/>
              <a:rect l="l" t="t" r="r" b="b"/>
              <a:pathLst>
                <a:path w="2455" h="1392" extrusionOk="0">
                  <a:moveTo>
                    <a:pt x="1170" y="1"/>
                  </a:moveTo>
                  <a:cubicBezTo>
                    <a:pt x="525" y="1"/>
                    <a:pt x="0" y="525"/>
                    <a:pt x="0" y="1170"/>
                  </a:cubicBezTo>
                  <a:lnTo>
                    <a:pt x="0" y="1387"/>
                  </a:lnTo>
                  <a:lnTo>
                    <a:pt x="58" y="1367"/>
                  </a:lnTo>
                  <a:lnTo>
                    <a:pt x="121" y="1367"/>
                  </a:lnTo>
                  <a:cubicBezTo>
                    <a:pt x="130" y="1367"/>
                    <a:pt x="1117" y="1363"/>
                    <a:pt x="1559" y="747"/>
                  </a:cubicBezTo>
                  <a:cubicBezTo>
                    <a:pt x="1598" y="695"/>
                    <a:pt x="1655" y="670"/>
                    <a:pt x="1712" y="670"/>
                  </a:cubicBezTo>
                  <a:cubicBezTo>
                    <a:pt x="1797" y="670"/>
                    <a:pt x="1881" y="724"/>
                    <a:pt x="1901" y="819"/>
                  </a:cubicBezTo>
                  <a:cubicBezTo>
                    <a:pt x="1906" y="838"/>
                    <a:pt x="2021" y="1290"/>
                    <a:pt x="2377" y="1372"/>
                  </a:cubicBezTo>
                  <a:lnTo>
                    <a:pt x="2392" y="1372"/>
                  </a:lnTo>
                  <a:lnTo>
                    <a:pt x="2450" y="1392"/>
                  </a:lnTo>
                  <a:lnTo>
                    <a:pt x="2450" y="1175"/>
                  </a:lnTo>
                  <a:cubicBezTo>
                    <a:pt x="2454" y="530"/>
                    <a:pt x="1930" y="1"/>
                    <a:pt x="1285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7" name="Google Shape;14275;p90">
              <a:extLst>
                <a:ext uri="{FF2B5EF4-FFF2-40B4-BE49-F238E27FC236}">
                  <a16:creationId xmlns:a16="http://schemas.microsoft.com/office/drawing/2014/main" id="{8CB132C1-7E69-48EA-AE2F-D017B44C703C}"/>
                </a:ext>
              </a:extLst>
            </p:cNvPr>
            <p:cNvSpPr/>
            <p:nvPr/>
          </p:nvSpPr>
          <p:spPr>
            <a:xfrm>
              <a:off x="7217118" y="2539270"/>
              <a:ext cx="39525" cy="47865"/>
            </a:xfrm>
            <a:custGeom>
              <a:avLst/>
              <a:gdLst/>
              <a:ahLst/>
              <a:cxnLst/>
              <a:rect l="l" t="t" r="r" b="b"/>
              <a:pathLst>
                <a:path w="1507" h="1825" extrusionOk="0">
                  <a:moveTo>
                    <a:pt x="1444" y="0"/>
                  </a:moveTo>
                  <a:lnTo>
                    <a:pt x="549" y="352"/>
                  </a:lnTo>
                  <a:lnTo>
                    <a:pt x="539" y="357"/>
                  </a:lnTo>
                  <a:cubicBezTo>
                    <a:pt x="520" y="361"/>
                    <a:pt x="0" y="554"/>
                    <a:pt x="0" y="1213"/>
                  </a:cubicBezTo>
                  <a:lnTo>
                    <a:pt x="0" y="1824"/>
                  </a:lnTo>
                  <a:lnTo>
                    <a:pt x="226" y="1824"/>
                  </a:lnTo>
                  <a:lnTo>
                    <a:pt x="226" y="1213"/>
                  </a:lnTo>
                  <a:cubicBezTo>
                    <a:pt x="226" y="554"/>
                    <a:pt x="741" y="361"/>
                    <a:pt x="760" y="352"/>
                  </a:cubicBezTo>
                  <a:lnTo>
                    <a:pt x="770" y="347"/>
                  </a:lnTo>
                  <a:lnTo>
                    <a:pt x="1506" y="58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8" name="Google Shape;14276;p90">
              <a:extLst>
                <a:ext uri="{FF2B5EF4-FFF2-40B4-BE49-F238E27FC236}">
                  <a16:creationId xmlns:a16="http://schemas.microsoft.com/office/drawing/2014/main" id="{E0C707C0-89BE-41EC-820E-0BF97FFF4341}"/>
                </a:ext>
              </a:extLst>
            </p:cNvPr>
            <p:cNvSpPr/>
            <p:nvPr/>
          </p:nvSpPr>
          <p:spPr>
            <a:xfrm>
              <a:off x="7348597" y="2730469"/>
              <a:ext cx="39551" cy="47839"/>
            </a:xfrm>
            <a:custGeom>
              <a:avLst/>
              <a:gdLst/>
              <a:ahLst/>
              <a:cxnLst/>
              <a:rect l="l" t="t" r="r" b="b"/>
              <a:pathLst>
                <a:path w="1508" h="1824" extrusionOk="0">
                  <a:moveTo>
                    <a:pt x="1444" y="0"/>
                  </a:moveTo>
                  <a:lnTo>
                    <a:pt x="550" y="347"/>
                  </a:lnTo>
                  <a:lnTo>
                    <a:pt x="540" y="352"/>
                  </a:lnTo>
                  <a:cubicBezTo>
                    <a:pt x="521" y="356"/>
                    <a:pt x="1" y="549"/>
                    <a:pt x="1" y="1208"/>
                  </a:cubicBezTo>
                  <a:lnTo>
                    <a:pt x="1" y="1824"/>
                  </a:lnTo>
                  <a:lnTo>
                    <a:pt x="227" y="1824"/>
                  </a:lnTo>
                  <a:lnTo>
                    <a:pt x="227" y="1213"/>
                  </a:lnTo>
                  <a:cubicBezTo>
                    <a:pt x="222" y="549"/>
                    <a:pt x="742" y="356"/>
                    <a:pt x="761" y="352"/>
                  </a:cubicBezTo>
                  <a:lnTo>
                    <a:pt x="771" y="347"/>
                  </a:lnTo>
                  <a:lnTo>
                    <a:pt x="1507" y="58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9" name="Google Shape;14277;p90">
              <a:extLst>
                <a:ext uri="{FF2B5EF4-FFF2-40B4-BE49-F238E27FC236}">
                  <a16:creationId xmlns:a16="http://schemas.microsoft.com/office/drawing/2014/main" id="{C1194EDB-C780-482F-9F07-72463F29AA39}"/>
                </a:ext>
              </a:extLst>
            </p:cNvPr>
            <p:cNvSpPr/>
            <p:nvPr/>
          </p:nvSpPr>
          <p:spPr>
            <a:xfrm>
              <a:off x="7247909" y="2463814"/>
              <a:ext cx="37873" cy="52507"/>
            </a:xfrm>
            <a:custGeom>
              <a:avLst/>
              <a:gdLst/>
              <a:ahLst/>
              <a:cxnLst/>
              <a:rect l="l" t="t" r="r" b="b"/>
              <a:pathLst>
                <a:path w="1444" h="2002" extrusionOk="0">
                  <a:moveTo>
                    <a:pt x="1338" y="0"/>
                  </a:moveTo>
                  <a:lnTo>
                    <a:pt x="1295" y="39"/>
                  </a:lnTo>
                  <a:cubicBezTo>
                    <a:pt x="881" y="385"/>
                    <a:pt x="332" y="491"/>
                    <a:pt x="44" y="520"/>
                  </a:cubicBezTo>
                  <a:lnTo>
                    <a:pt x="0" y="525"/>
                  </a:lnTo>
                  <a:lnTo>
                    <a:pt x="0" y="1193"/>
                  </a:lnTo>
                  <a:cubicBezTo>
                    <a:pt x="0" y="1636"/>
                    <a:pt x="361" y="1997"/>
                    <a:pt x="809" y="2002"/>
                  </a:cubicBezTo>
                  <a:lnTo>
                    <a:pt x="1078" y="2002"/>
                  </a:lnTo>
                  <a:cubicBezTo>
                    <a:pt x="650" y="1973"/>
                    <a:pt x="318" y="1622"/>
                    <a:pt x="318" y="1198"/>
                  </a:cubicBezTo>
                  <a:lnTo>
                    <a:pt x="318" y="529"/>
                  </a:lnTo>
                  <a:lnTo>
                    <a:pt x="361" y="525"/>
                  </a:lnTo>
                  <a:cubicBezTo>
                    <a:pt x="611" y="496"/>
                    <a:pt x="1054" y="414"/>
                    <a:pt x="1444" y="164"/>
                  </a:cubicBezTo>
                  <a:cubicBezTo>
                    <a:pt x="1415" y="125"/>
                    <a:pt x="1391" y="87"/>
                    <a:pt x="1367" y="48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0" name="Google Shape;14278;p90">
              <a:extLst>
                <a:ext uri="{FF2B5EF4-FFF2-40B4-BE49-F238E27FC236}">
                  <a16:creationId xmlns:a16="http://schemas.microsoft.com/office/drawing/2014/main" id="{2A0A3D06-9EBB-4AC3-B423-D3ECD4DCB8EF}"/>
                </a:ext>
              </a:extLst>
            </p:cNvPr>
            <p:cNvSpPr/>
            <p:nvPr/>
          </p:nvSpPr>
          <p:spPr>
            <a:xfrm>
              <a:off x="7239569" y="2432262"/>
              <a:ext cx="35119" cy="36482"/>
            </a:xfrm>
            <a:custGeom>
              <a:avLst/>
              <a:gdLst/>
              <a:ahLst/>
              <a:cxnLst/>
              <a:rect l="l" t="t" r="r" b="b"/>
              <a:pathLst>
                <a:path w="1339" h="1391" extrusionOk="0">
                  <a:moveTo>
                    <a:pt x="1170" y="0"/>
                  </a:moveTo>
                  <a:cubicBezTo>
                    <a:pt x="525" y="0"/>
                    <a:pt x="1" y="525"/>
                    <a:pt x="1" y="1174"/>
                  </a:cubicBezTo>
                  <a:lnTo>
                    <a:pt x="1" y="1391"/>
                  </a:lnTo>
                  <a:lnTo>
                    <a:pt x="58" y="1371"/>
                  </a:lnTo>
                  <a:lnTo>
                    <a:pt x="121" y="1371"/>
                  </a:lnTo>
                  <a:cubicBezTo>
                    <a:pt x="121" y="1371"/>
                    <a:pt x="159" y="1371"/>
                    <a:pt x="217" y="1367"/>
                  </a:cubicBezTo>
                  <a:lnTo>
                    <a:pt x="217" y="1184"/>
                  </a:lnTo>
                  <a:lnTo>
                    <a:pt x="227" y="1169"/>
                  </a:lnTo>
                  <a:cubicBezTo>
                    <a:pt x="227" y="549"/>
                    <a:pt x="713" y="34"/>
                    <a:pt x="1338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1" name="Google Shape;14279;p90">
              <a:extLst>
                <a:ext uri="{FF2B5EF4-FFF2-40B4-BE49-F238E27FC236}">
                  <a16:creationId xmlns:a16="http://schemas.microsoft.com/office/drawing/2014/main" id="{F2C35EB3-5995-421B-9642-0E827180845D}"/>
                </a:ext>
              </a:extLst>
            </p:cNvPr>
            <p:cNvSpPr/>
            <p:nvPr/>
          </p:nvSpPr>
          <p:spPr>
            <a:xfrm>
              <a:off x="7116536" y="2654986"/>
              <a:ext cx="37741" cy="52403"/>
            </a:xfrm>
            <a:custGeom>
              <a:avLst/>
              <a:gdLst/>
              <a:ahLst/>
              <a:cxnLst/>
              <a:rect l="l" t="t" r="r" b="b"/>
              <a:pathLst>
                <a:path w="1439" h="1998" extrusionOk="0">
                  <a:moveTo>
                    <a:pt x="1338" y="1"/>
                  </a:moveTo>
                  <a:lnTo>
                    <a:pt x="1295" y="35"/>
                  </a:lnTo>
                  <a:cubicBezTo>
                    <a:pt x="876" y="386"/>
                    <a:pt x="332" y="487"/>
                    <a:pt x="43" y="516"/>
                  </a:cubicBezTo>
                  <a:lnTo>
                    <a:pt x="0" y="521"/>
                  </a:lnTo>
                  <a:lnTo>
                    <a:pt x="0" y="1189"/>
                  </a:lnTo>
                  <a:cubicBezTo>
                    <a:pt x="0" y="1637"/>
                    <a:pt x="361" y="1998"/>
                    <a:pt x="809" y="1998"/>
                  </a:cubicBezTo>
                  <a:lnTo>
                    <a:pt x="1073" y="1998"/>
                  </a:lnTo>
                  <a:cubicBezTo>
                    <a:pt x="650" y="1974"/>
                    <a:pt x="318" y="1622"/>
                    <a:pt x="318" y="1194"/>
                  </a:cubicBezTo>
                  <a:lnTo>
                    <a:pt x="318" y="525"/>
                  </a:lnTo>
                  <a:lnTo>
                    <a:pt x="356" y="521"/>
                  </a:lnTo>
                  <a:cubicBezTo>
                    <a:pt x="606" y="496"/>
                    <a:pt x="1054" y="410"/>
                    <a:pt x="1439" y="160"/>
                  </a:cubicBezTo>
                  <a:cubicBezTo>
                    <a:pt x="1415" y="126"/>
                    <a:pt x="1391" y="87"/>
                    <a:pt x="1367" y="49"/>
                  </a:cubicBezTo>
                  <a:lnTo>
                    <a:pt x="1338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2" name="Google Shape;14280;p90">
              <a:extLst>
                <a:ext uri="{FF2B5EF4-FFF2-40B4-BE49-F238E27FC236}">
                  <a16:creationId xmlns:a16="http://schemas.microsoft.com/office/drawing/2014/main" id="{DE8BA170-3EE5-469E-A4E1-E104640DAC51}"/>
                </a:ext>
              </a:extLst>
            </p:cNvPr>
            <p:cNvSpPr/>
            <p:nvPr/>
          </p:nvSpPr>
          <p:spPr>
            <a:xfrm>
              <a:off x="7108064" y="2623434"/>
              <a:ext cx="35250" cy="36378"/>
            </a:xfrm>
            <a:custGeom>
              <a:avLst/>
              <a:gdLst/>
              <a:ahLst/>
              <a:cxnLst/>
              <a:rect l="l" t="t" r="r" b="b"/>
              <a:pathLst>
                <a:path w="1344" h="1387" extrusionOk="0">
                  <a:moveTo>
                    <a:pt x="1175" y="1"/>
                  </a:moveTo>
                  <a:cubicBezTo>
                    <a:pt x="525" y="1"/>
                    <a:pt x="6" y="525"/>
                    <a:pt x="1" y="1170"/>
                  </a:cubicBezTo>
                  <a:lnTo>
                    <a:pt x="1" y="1387"/>
                  </a:lnTo>
                  <a:lnTo>
                    <a:pt x="63" y="1367"/>
                  </a:lnTo>
                  <a:lnTo>
                    <a:pt x="126" y="1367"/>
                  </a:lnTo>
                  <a:cubicBezTo>
                    <a:pt x="126" y="1367"/>
                    <a:pt x="164" y="1367"/>
                    <a:pt x="222" y="1363"/>
                  </a:cubicBezTo>
                  <a:lnTo>
                    <a:pt x="222" y="1185"/>
                  </a:lnTo>
                  <a:lnTo>
                    <a:pt x="227" y="1170"/>
                  </a:lnTo>
                  <a:cubicBezTo>
                    <a:pt x="227" y="545"/>
                    <a:pt x="718" y="30"/>
                    <a:pt x="1343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3" name="Google Shape;14281;p90">
              <a:extLst>
                <a:ext uri="{FF2B5EF4-FFF2-40B4-BE49-F238E27FC236}">
                  <a16:creationId xmlns:a16="http://schemas.microsoft.com/office/drawing/2014/main" id="{996AF394-1D99-4C6B-A146-6F93BA924925}"/>
                </a:ext>
              </a:extLst>
            </p:cNvPr>
            <p:cNvSpPr/>
            <p:nvPr/>
          </p:nvSpPr>
          <p:spPr>
            <a:xfrm>
              <a:off x="7379414" y="2654986"/>
              <a:ext cx="37741" cy="52403"/>
            </a:xfrm>
            <a:custGeom>
              <a:avLst/>
              <a:gdLst/>
              <a:ahLst/>
              <a:cxnLst/>
              <a:rect l="l" t="t" r="r" b="b"/>
              <a:pathLst>
                <a:path w="1439" h="1998" extrusionOk="0">
                  <a:moveTo>
                    <a:pt x="1338" y="1"/>
                  </a:moveTo>
                  <a:lnTo>
                    <a:pt x="1294" y="35"/>
                  </a:lnTo>
                  <a:cubicBezTo>
                    <a:pt x="876" y="386"/>
                    <a:pt x="332" y="487"/>
                    <a:pt x="43" y="516"/>
                  </a:cubicBezTo>
                  <a:lnTo>
                    <a:pt x="0" y="521"/>
                  </a:lnTo>
                  <a:lnTo>
                    <a:pt x="0" y="1189"/>
                  </a:lnTo>
                  <a:cubicBezTo>
                    <a:pt x="0" y="1637"/>
                    <a:pt x="361" y="1998"/>
                    <a:pt x="808" y="1998"/>
                  </a:cubicBezTo>
                  <a:lnTo>
                    <a:pt x="1073" y="1998"/>
                  </a:lnTo>
                  <a:cubicBezTo>
                    <a:pt x="650" y="1974"/>
                    <a:pt x="318" y="1622"/>
                    <a:pt x="318" y="1194"/>
                  </a:cubicBezTo>
                  <a:lnTo>
                    <a:pt x="318" y="525"/>
                  </a:lnTo>
                  <a:lnTo>
                    <a:pt x="356" y="521"/>
                  </a:lnTo>
                  <a:cubicBezTo>
                    <a:pt x="606" y="496"/>
                    <a:pt x="1054" y="410"/>
                    <a:pt x="1439" y="160"/>
                  </a:cubicBezTo>
                  <a:cubicBezTo>
                    <a:pt x="1415" y="126"/>
                    <a:pt x="1391" y="87"/>
                    <a:pt x="1367" y="49"/>
                  </a:cubicBezTo>
                  <a:lnTo>
                    <a:pt x="1338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4" name="Google Shape;14282;p90">
              <a:extLst>
                <a:ext uri="{FF2B5EF4-FFF2-40B4-BE49-F238E27FC236}">
                  <a16:creationId xmlns:a16="http://schemas.microsoft.com/office/drawing/2014/main" id="{F41972F8-E41A-4FEF-AE69-58EF21F82E0D}"/>
                </a:ext>
              </a:extLst>
            </p:cNvPr>
            <p:cNvSpPr/>
            <p:nvPr/>
          </p:nvSpPr>
          <p:spPr>
            <a:xfrm>
              <a:off x="7371074" y="2623434"/>
              <a:ext cx="35119" cy="36378"/>
            </a:xfrm>
            <a:custGeom>
              <a:avLst/>
              <a:gdLst/>
              <a:ahLst/>
              <a:cxnLst/>
              <a:rect l="l" t="t" r="r" b="b"/>
              <a:pathLst>
                <a:path w="1339" h="1387" extrusionOk="0">
                  <a:moveTo>
                    <a:pt x="1170" y="1"/>
                  </a:moveTo>
                  <a:cubicBezTo>
                    <a:pt x="525" y="1"/>
                    <a:pt x="0" y="525"/>
                    <a:pt x="0" y="1170"/>
                  </a:cubicBezTo>
                  <a:lnTo>
                    <a:pt x="0" y="1387"/>
                  </a:lnTo>
                  <a:lnTo>
                    <a:pt x="58" y="1367"/>
                  </a:lnTo>
                  <a:lnTo>
                    <a:pt x="121" y="1367"/>
                  </a:lnTo>
                  <a:cubicBezTo>
                    <a:pt x="121" y="1367"/>
                    <a:pt x="159" y="1367"/>
                    <a:pt x="222" y="1363"/>
                  </a:cubicBezTo>
                  <a:lnTo>
                    <a:pt x="222" y="1185"/>
                  </a:lnTo>
                  <a:lnTo>
                    <a:pt x="222" y="1170"/>
                  </a:lnTo>
                  <a:cubicBezTo>
                    <a:pt x="222" y="545"/>
                    <a:pt x="713" y="30"/>
                    <a:pt x="1338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5" name="Google Shape;14283;p90">
              <a:extLst>
                <a:ext uri="{FF2B5EF4-FFF2-40B4-BE49-F238E27FC236}">
                  <a16:creationId xmlns:a16="http://schemas.microsoft.com/office/drawing/2014/main" id="{247BEEF0-75B5-4CB7-B1F5-5E9507E8A47C}"/>
                </a:ext>
              </a:extLst>
            </p:cNvPr>
            <p:cNvSpPr/>
            <p:nvPr/>
          </p:nvSpPr>
          <p:spPr>
            <a:xfrm>
              <a:off x="7203427" y="2614071"/>
              <a:ext cx="127675" cy="107402"/>
            </a:xfrm>
            <a:custGeom>
              <a:avLst/>
              <a:gdLst/>
              <a:ahLst/>
              <a:cxnLst/>
              <a:rect l="l" t="t" r="r" b="b"/>
              <a:pathLst>
                <a:path w="4868" h="4095" extrusionOk="0">
                  <a:moveTo>
                    <a:pt x="2478" y="1"/>
                  </a:moveTo>
                  <a:cubicBezTo>
                    <a:pt x="2367" y="1"/>
                    <a:pt x="2257" y="72"/>
                    <a:pt x="2240" y="214"/>
                  </a:cubicBezTo>
                  <a:lnTo>
                    <a:pt x="2240" y="2490"/>
                  </a:lnTo>
                  <a:lnTo>
                    <a:pt x="267" y="3630"/>
                  </a:lnTo>
                  <a:cubicBezTo>
                    <a:pt x="1" y="3749"/>
                    <a:pt x="142" y="4095"/>
                    <a:pt x="361" y="4095"/>
                  </a:cubicBezTo>
                  <a:cubicBezTo>
                    <a:pt x="408" y="4095"/>
                    <a:pt x="458" y="4080"/>
                    <a:pt x="508" y="4044"/>
                  </a:cubicBezTo>
                  <a:lnTo>
                    <a:pt x="2476" y="2903"/>
                  </a:lnTo>
                  <a:lnTo>
                    <a:pt x="4449" y="4044"/>
                  </a:lnTo>
                  <a:cubicBezTo>
                    <a:pt x="4491" y="4074"/>
                    <a:pt x="4541" y="4089"/>
                    <a:pt x="4590" y="4089"/>
                  </a:cubicBezTo>
                  <a:cubicBezTo>
                    <a:pt x="4673" y="4089"/>
                    <a:pt x="4754" y="4047"/>
                    <a:pt x="4800" y="3972"/>
                  </a:cubicBezTo>
                  <a:cubicBezTo>
                    <a:pt x="4867" y="3846"/>
                    <a:pt x="4819" y="3688"/>
                    <a:pt x="4689" y="3630"/>
                  </a:cubicBezTo>
                  <a:lnTo>
                    <a:pt x="2716" y="2490"/>
                  </a:lnTo>
                  <a:lnTo>
                    <a:pt x="2716" y="214"/>
                  </a:lnTo>
                  <a:cubicBezTo>
                    <a:pt x="2699" y="72"/>
                    <a:pt x="2589" y="1"/>
                    <a:pt x="2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6" name="Google Shape;14284;p90">
              <a:extLst>
                <a:ext uri="{FF2B5EF4-FFF2-40B4-BE49-F238E27FC236}">
                  <a16:creationId xmlns:a16="http://schemas.microsoft.com/office/drawing/2014/main" id="{7BF421E4-631E-4D76-A83C-25D6FEF91103}"/>
                </a:ext>
              </a:extLst>
            </p:cNvPr>
            <p:cNvSpPr/>
            <p:nvPr/>
          </p:nvSpPr>
          <p:spPr>
            <a:xfrm>
              <a:off x="7204870" y="2420906"/>
              <a:ext cx="134049" cy="178714"/>
            </a:xfrm>
            <a:custGeom>
              <a:avLst/>
              <a:gdLst/>
              <a:ahLst/>
              <a:cxnLst/>
              <a:rect l="l" t="t" r="r" b="b"/>
              <a:pathLst>
                <a:path w="5111" h="6814" extrusionOk="0">
                  <a:moveTo>
                    <a:pt x="2618" y="476"/>
                  </a:moveTo>
                  <a:cubicBezTo>
                    <a:pt x="3244" y="476"/>
                    <a:pt x="3744" y="982"/>
                    <a:pt x="3744" y="1602"/>
                  </a:cubicBezTo>
                  <a:lnTo>
                    <a:pt x="3744" y="1752"/>
                  </a:lnTo>
                  <a:lnTo>
                    <a:pt x="3725" y="1752"/>
                  </a:lnTo>
                  <a:cubicBezTo>
                    <a:pt x="3397" y="1675"/>
                    <a:pt x="3287" y="1232"/>
                    <a:pt x="3287" y="1232"/>
                  </a:cubicBezTo>
                  <a:cubicBezTo>
                    <a:pt x="3258" y="1115"/>
                    <a:pt x="3156" y="1048"/>
                    <a:pt x="3052" y="1048"/>
                  </a:cubicBezTo>
                  <a:cubicBezTo>
                    <a:pt x="2981" y="1048"/>
                    <a:pt x="2909" y="1079"/>
                    <a:pt x="2859" y="1145"/>
                  </a:cubicBezTo>
                  <a:cubicBezTo>
                    <a:pt x="2430" y="1737"/>
                    <a:pt x="1473" y="1747"/>
                    <a:pt x="1458" y="1747"/>
                  </a:cubicBezTo>
                  <a:lnTo>
                    <a:pt x="1381" y="1747"/>
                  </a:lnTo>
                  <a:lnTo>
                    <a:pt x="1381" y="1598"/>
                  </a:lnTo>
                  <a:cubicBezTo>
                    <a:pt x="1386" y="977"/>
                    <a:pt x="1891" y="481"/>
                    <a:pt x="2507" y="476"/>
                  </a:cubicBezTo>
                  <a:close/>
                  <a:moveTo>
                    <a:pt x="3912" y="2406"/>
                  </a:moveTo>
                  <a:lnTo>
                    <a:pt x="3936" y="2411"/>
                  </a:lnTo>
                  <a:cubicBezTo>
                    <a:pt x="4018" y="2497"/>
                    <a:pt x="4004" y="2632"/>
                    <a:pt x="3912" y="2699"/>
                  </a:cubicBezTo>
                  <a:lnTo>
                    <a:pt x="3912" y="2406"/>
                  </a:lnTo>
                  <a:close/>
                  <a:moveTo>
                    <a:pt x="1218" y="2406"/>
                  </a:moveTo>
                  <a:lnTo>
                    <a:pt x="1218" y="2704"/>
                  </a:lnTo>
                  <a:cubicBezTo>
                    <a:pt x="1165" y="2671"/>
                    <a:pt x="1131" y="2608"/>
                    <a:pt x="1131" y="2546"/>
                  </a:cubicBezTo>
                  <a:lnTo>
                    <a:pt x="1131" y="2541"/>
                  </a:lnTo>
                  <a:cubicBezTo>
                    <a:pt x="1131" y="2493"/>
                    <a:pt x="1150" y="2449"/>
                    <a:pt x="1179" y="2416"/>
                  </a:cubicBezTo>
                  <a:cubicBezTo>
                    <a:pt x="1194" y="2411"/>
                    <a:pt x="1208" y="2406"/>
                    <a:pt x="1218" y="2406"/>
                  </a:cubicBezTo>
                  <a:close/>
                  <a:moveTo>
                    <a:pt x="2974" y="1708"/>
                  </a:moveTo>
                  <a:cubicBezTo>
                    <a:pt x="3080" y="1896"/>
                    <a:pt x="3239" y="2050"/>
                    <a:pt x="3431" y="2146"/>
                  </a:cubicBezTo>
                  <a:lnTo>
                    <a:pt x="3431" y="2829"/>
                  </a:lnTo>
                  <a:cubicBezTo>
                    <a:pt x="3431" y="3248"/>
                    <a:pt x="3094" y="3590"/>
                    <a:pt x="2676" y="3590"/>
                  </a:cubicBezTo>
                  <a:lnTo>
                    <a:pt x="2459" y="3590"/>
                  </a:lnTo>
                  <a:cubicBezTo>
                    <a:pt x="2041" y="3590"/>
                    <a:pt x="1699" y="3248"/>
                    <a:pt x="1699" y="2829"/>
                  </a:cubicBezTo>
                  <a:lnTo>
                    <a:pt x="1699" y="2204"/>
                  </a:lnTo>
                  <a:cubicBezTo>
                    <a:pt x="2007" y="2170"/>
                    <a:pt x="2555" y="2060"/>
                    <a:pt x="2974" y="1708"/>
                  </a:cubicBezTo>
                  <a:close/>
                  <a:moveTo>
                    <a:pt x="2820" y="4056"/>
                  </a:moveTo>
                  <a:lnTo>
                    <a:pt x="2820" y="4186"/>
                  </a:lnTo>
                  <a:lnTo>
                    <a:pt x="2560" y="4461"/>
                  </a:lnTo>
                  <a:lnTo>
                    <a:pt x="2310" y="4220"/>
                  </a:lnTo>
                  <a:lnTo>
                    <a:pt x="2310" y="4056"/>
                  </a:lnTo>
                  <a:cubicBezTo>
                    <a:pt x="2358" y="4061"/>
                    <a:pt x="2406" y="4066"/>
                    <a:pt x="2459" y="4066"/>
                  </a:cubicBezTo>
                  <a:lnTo>
                    <a:pt x="2676" y="4066"/>
                  </a:lnTo>
                  <a:cubicBezTo>
                    <a:pt x="2724" y="4066"/>
                    <a:pt x="2772" y="4061"/>
                    <a:pt x="2820" y="4056"/>
                  </a:cubicBezTo>
                  <a:close/>
                  <a:moveTo>
                    <a:pt x="2507" y="0"/>
                  </a:moveTo>
                  <a:cubicBezTo>
                    <a:pt x="1622" y="0"/>
                    <a:pt x="905" y="717"/>
                    <a:pt x="905" y="1602"/>
                  </a:cubicBezTo>
                  <a:lnTo>
                    <a:pt x="905" y="2021"/>
                  </a:lnTo>
                  <a:cubicBezTo>
                    <a:pt x="429" y="2406"/>
                    <a:pt x="669" y="3176"/>
                    <a:pt x="1280" y="3214"/>
                  </a:cubicBezTo>
                  <a:cubicBezTo>
                    <a:pt x="1377" y="3503"/>
                    <a:pt x="1574" y="3748"/>
                    <a:pt x="1834" y="3898"/>
                  </a:cubicBezTo>
                  <a:lnTo>
                    <a:pt x="1834" y="4032"/>
                  </a:lnTo>
                  <a:lnTo>
                    <a:pt x="857" y="4412"/>
                  </a:lnTo>
                  <a:cubicBezTo>
                    <a:pt x="765" y="4446"/>
                    <a:pt x="0" y="4749"/>
                    <a:pt x="0" y="5721"/>
                  </a:cubicBezTo>
                  <a:lnTo>
                    <a:pt x="0" y="6573"/>
                  </a:lnTo>
                  <a:cubicBezTo>
                    <a:pt x="0" y="6708"/>
                    <a:pt x="111" y="6814"/>
                    <a:pt x="241" y="6814"/>
                  </a:cubicBezTo>
                  <a:lnTo>
                    <a:pt x="852" y="6814"/>
                  </a:lnTo>
                  <a:cubicBezTo>
                    <a:pt x="1131" y="6780"/>
                    <a:pt x="1131" y="6371"/>
                    <a:pt x="852" y="6337"/>
                  </a:cubicBezTo>
                  <a:lnTo>
                    <a:pt x="482" y="6337"/>
                  </a:lnTo>
                  <a:lnTo>
                    <a:pt x="482" y="5721"/>
                  </a:lnTo>
                  <a:cubicBezTo>
                    <a:pt x="482" y="5062"/>
                    <a:pt x="996" y="4870"/>
                    <a:pt x="1020" y="4865"/>
                  </a:cubicBezTo>
                  <a:lnTo>
                    <a:pt x="1030" y="4860"/>
                  </a:lnTo>
                  <a:lnTo>
                    <a:pt x="1925" y="4509"/>
                  </a:lnTo>
                  <a:lnTo>
                    <a:pt x="2401" y="4971"/>
                  </a:lnTo>
                  <a:cubicBezTo>
                    <a:pt x="2445" y="5014"/>
                    <a:pt x="2503" y="5038"/>
                    <a:pt x="2565" y="5038"/>
                  </a:cubicBezTo>
                  <a:lnTo>
                    <a:pt x="2570" y="5038"/>
                  </a:lnTo>
                  <a:cubicBezTo>
                    <a:pt x="2632" y="5038"/>
                    <a:pt x="2695" y="5014"/>
                    <a:pt x="2738" y="4966"/>
                  </a:cubicBezTo>
                  <a:lnTo>
                    <a:pt x="3186" y="4499"/>
                  </a:lnTo>
                  <a:lnTo>
                    <a:pt x="4081" y="4860"/>
                  </a:lnTo>
                  <a:lnTo>
                    <a:pt x="4090" y="4865"/>
                  </a:lnTo>
                  <a:cubicBezTo>
                    <a:pt x="4114" y="4874"/>
                    <a:pt x="4629" y="5067"/>
                    <a:pt x="4629" y="5726"/>
                  </a:cubicBezTo>
                  <a:lnTo>
                    <a:pt x="4629" y="6337"/>
                  </a:lnTo>
                  <a:lnTo>
                    <a:pt x="1612" y="6337"/>
                  </a:lnTo>
                  <a:cubicBezTo>
                    <a:pt x="1328" y="6371"/>
                    <a:pt x="1328" y="6780"/>
                    <a:pt x="1612" y="6814"/>
                  </a:cubicBezTo>
                  <a:lnTo>
                    <a:pt x="4870" y="6814"/>
                  </a:lnTo>
                  <a:cubicBezTo>
                    <a:pt x="5005" y="6814"/>
                    <a:pt x="5110" y="6708"/>
                    <a:pt x="5110" y="6573"/>
                  </a:cubicBezTo>
                  <a:lnTo>
                    <a:pt x="5110" y="5721"/>
                  </a:lnTo>
                  <a:cubicBezTo>
                    <a:pt x="5106" y="4754"/>
                    <a:pt x="4345" y="4446"/>
                    <a:pt x="4249" y="4412"/>
                  </a:cubicBezTo>
                  <a:lnTo>
                    <a:pt x="3301" y="4032"/>
                  </a:lnTo>
                  <a:lnTo>
                    <a:pt x="3301" y="3898"/>
                  </a:lnTo>
                  <a:cubicBezTo>
                    <a:pt x="3561" y="3744"/>
                    <a:pt x="3754" y="3503"/>
                    <a:pt x="3850" y="3214"/>
                  </a:cubicBezTo>
                  <a:cubicBezTo>
                    <a:pt x="4456" y="3166"/>
                    <a:pt x="4692" y="2406"/>
                    <a:pt x="4220" y="2021"/>
                  </a:cubicBezTo>
                  <a:lnTo>
                    <a:pt x="4220" y="1602"/>
                  </a:lnTo>
                  <a:cubicBezTo>
                    <a:pt x="4220" y="717"/>
                    <a:pt x="3503" y="0"/>
                    <a:pt x="26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7" name="Google Shape;14285;p90">
              <a:extLst>
                <a:ext uri="{FF2B5EF4-FFF2-40B4-BE49-F238E27FC236}">
                  <a16:creationId xmlns:a16="http://schemas.microsoft.com/office/drawing/2014/main" id="{3CFF8C90-AD6B-4915-9654-4A10E62C0BF9}"/>
                </a:ext>
              </a:extLst>
            </p:cNvPr>
            <p:cNvSpPr/>
            <p:nvPr/>
          </p:nvSpPr>
          <p:spPr>
            <a:xfrm>
              <a:off x="7336112" y="2612209"/>
              <a:ext cx="133918" cy="178793"/>
            </a:xfrm>
            <a:custGeom>
              <a:avLst/>
              <a:gdLst/>
              <a:ahLst/>
              <a:cxnLst/>
              <a:rect l="l" t="t" r="r" b="b"/>
              <a:pathLst>
                <a:path w="5106" h="6817" extrusionOk="0">
                  <a:moveTo>
                    <a:pt x="2618" y="477"/>
                  </a:moveTo>
                  <a:cubicBezTo>
                    <a:pt x="3239" y="477"/>
                    <a:pt x="3739" y="977"/>
                    <a:pt x="3739" y="1598"/>
                  </a:cubicBezTo>
                  <a:lnTo>
                    <a:pt x="3739" y="1752"/>
                  </a:lnTo>
                  <a:lnTo>
                    <a:pt x="3730" y="1747"/>
                  </a:lnTo>
                  <a:lnTo>
                    <a:pt x="3725" y="1747"/>
                  </a:lnTo>
                  <a:cubicBezTo>
                    <a:pt x="3393" y="1670"/>
                    <a:pt x="3282" y="1232"/>
                    <a:pt x="3282" y="1228"/>
                  </a:cubicBezTo>
                  <a:cubicBezTo>
                    <a:pt x="3254" y="1110"/>
                    <a:pt x="3152" y="1044"/>
                    <a:pt x="3049" y="1044"/>
                  </a:cubicBezTo>
                  <a:cubicBezTo>
                    <a:pt x="2978" y="1044"/>
                    <a:pt x="2908" y="1075"/>
                    <a:pt x="2859" y="1141"/>
                  </a:cubicBezTo>
                  <a:cubicBezTo>
                    <a:pt x="2426" y="1733"/>
                    <a:pt x="1468" y="1743"/>
                    <a:pt x="1459" y="1743"/>
                  </a:cubicBezTo>
                  <a:lnTo>
                    <a:pt x="1382" y="1743"/>
                  </a:lnTo>
                  <a:lnTo>
                    <a:pt x="1382" y="1593"/>
                  </a:lnTo>
                  <a:cubicBezTo>
                    <a:pt x="1386" y="977"/>
                    <a:pt x="1887" y="477"/>
                    <a:pt x="2503" y="477"/>
                  </a:cubicBezTo>
                  <a:close/>
                  <a:moveTo>
                    <a:pt x="3908" y="2402"/>
                  </a:moveTo>
                  <a:lnTo>
                    <a:pt x="3937" y="2407"/>
                  </a:lnTo>
                  <a:cubicBezTo>
                    <a:pt x="4018" y="2493"/>
                    <a:pt x="4004" y="2633"/>
                    <a:pt x="3908" y="2700"/>
                  </a:cubicBezTo>
                  <a:lnTo>
                    <a:pt x="3908" y="2402"/>
                  </a:lnTo>
                  <a:close/>
                  <a:moveTo>
                    <a:pt x="1218" y="2402"/>
                  </a:moveTo>
                  <a:lnTo>
                    <a:pt x="1218" y="2705"/>
                  </a:lnTo>
                  <a:cubicBezTo>
                    <a:pt x="1165" y="2666"/>
                    <a:pt x="1131" y="2609"/>
                    <a:pt x="1131" y="2541"/>
                  </a:cubicBezTo>
                  <a:cubicBezTo>
                    <a:pt x="1131" y="2493"/>
                    <a:pt x="1146" y="2450"/>
                    <a:pt x="1179" y="2411"/>
                  </a:cubicBezTo>
                  <a:cubicBezTo>
                    <a:pt x="1194" y="2411"/>
                    <a:pt x="1204" y="2407"/>
                    <a:pt x="1218" y="2402"/>
                  </a:cubicBezTo>
                  <a:close/>
                  <a:moveTo>
                    <a:pt x="2974" y="1709"/>
                  </a:moveTo>
                  <a:cubicBezTo>
                    <a:pt x="3080" y="1896"/>
                    <a:pt x="3239" y="2050"/>
                    <a:pt x="3431" y="2147"/>
                  </a:cubicBezTo>
                  <a:lnTo>
                    <a:pt x="3431" y="2835"/>
                  </a:lnTo>
                  <a:cubicBezTo>
                    <a:pt x="3431" y="3253"/>
                    <a:pt x="3090" y="3590"/>
                    <a:pt x="2671" y="3590"/>
                  </a:cubicBezTo>
                  <a:lnTo>
                    <a:pt x="2455" y="3590"/>
                  </a:lnTo>
                  <a:cubicBezTo>
                    <a:pt x="2036" y="3590"/>
                    <a:pt x="1694" y="3253"/>
                    <a:pt x="1694" y="2835"/>
                  </a:cubicBezTo>
                  <a:lnTo>
                    <a:pt x="1694" y="2204"/>
                  </a:lnTo>
                  <a:lnTo>
                    <a:pt x="1694" y="2200"/>
                  </a:lnTo>
                  <a:cubicBezTo>
                    <a:pt x="2007" y="2166"/>
                    <a:pt x="2551" y="2060"/>
                    <a:pt x="2974" y="1709"/>
                  </a:cubicBezTo>
                  <a:close/>
                  <a:moveTo>
                    <a:pt x="2820" y="4057"/>
                  </a:moveTo>
                  <a:lnTo>
                    <a:pt x="2820" y="4187"/>
                  </a:lnTo>
                  <a:lnTo>
                    <a:pt x="2556" y="4456"/>
                  </a:lnTo>
                  <a:lnTo>
                    <a:pt x="2310" y="4216"/>
                  </a:lnTo>
                  <a:lnTo>
                    <a:pt x="2310" y="4057"/>
                  </a:lnTo>
                  <a:cubicBezTo>
                    <a:pt x="2358" y="4062"/>
                    <a:pt x="2406" y="4067"/>
                    <a:pt x="2455" y="4067"/>
                  </a:cubicBezTo>
                  <a:lnTo>
                    <a:pt x="2671" y="4067"/>
                  </a:lnTo>
                  <a:cubicBezTo>
                    <a:pt x="2719" y="4067"/>
                    <a:pt x="2772" y="4062"/>
                    <a:pt x="2820" y="4057"/>
                  </a:cubicBezTo>
                  <a:close/>
                  <a:moveTo>
                    <a:pt x="2503" y="1"/>
                  </a:moveTo>
                  <a:cubicBezTo>
                    <a:pt x="1622" y="1"/>
                    <a:pt x="905" y="718"/>
                    <a:pt x="905" y="1603"/>
                  </a:cubicBezTo>
                  <a:lnTo>
                    <a:pt x="905" y="2022"/>
                  </a:lnTo>
                  <a:cubicBezTo>
                    <a:pt x="429" y="2407"/>
                    <a:pt x="669" y="3172"/>
                    <a:pt x="1281" y="3215"/>
                  </a:cubicBezTo>
                  <a:cubicBezTo>
                    <a:pt x="1377" y="3504"/>
                    <a:pt x="1574" y="3744"/>
                    <a:pt x="1834" y="3898"/>
                  </a:cubicBezTo>
                  <a:lnTo>
                    <a:pt x="1834" y="4028"/>
                  </a:lnTo>
                  <a:lnTo>
                    <a:pt x="857" y="4413"/>
                  </a:lnTo>
                  <a:cubicBezTo>
                    <a:pt x="766" y="4447"/>
                    <a:pt x="1" y="4750"/>
                    <a:pt x="1" y="5722"/>
                  </a:cubicBezTo>
                  <a:lnTo>
                    <a:pt x="1" y="6573"/>
                  </a:lnTo>
                  <a:cubicBezTo>
                    <a:pt x="1" y="6708"/>
                    <a:pt x="111" y="6814"/>
                    <a:pt x="241" y="6814"/>
                  </a:cubicBezTo>
                  <a:lnTo>
                    <a:pt x="847" y="6814"/>
                  </a:lnTo>
                  <a:cubicBezTo>
                    <a:pt x="858" y="6815"/>
                    <a:pt x="868" y="6816"/>
                    <a:pt x="878" y="6816"/>
                  </a:cubicBezTo>
                  <a:cubicBezTo>
                    <a:pt x="1005" y="6816"/>
                    <a:pt x="1117" y="6707"/>
                    <a:pt x="1117" y="6573"/>
                  </a:cubicBezTo>
                  <a:cubicBezTo>
                    <a:pt x="1117" y="6440"/>
                    <a:pt x="1006" y="6336"/>
                    <a:pt x="879" y="6336"/>
                  </a:cubicBezTo>
                  <a:cubicBezTo>
                    <a:pt x="869" y="6336"/>
                    <a:pt x="858" y="6336"/>
                    <a:pt x="847" y="6338"/>
                  </a:cubicBezTo>
                  <a:lnTo>
                    <a:pt x="477" y="6338"/>
                  </a:lnTo>
                  <a:lnTo>
                    <a:pt x="477" y="5722"/>
                  </a:lnTo>
                  <a:cubicBezTo>
                    <a:pt x="477" y="5058"/>
                    <a:pt x="992" y="4865"/>
                    <a:pt x="1016" y="4861"/>
                  </a:cubicBezTo>
                  <a:lnTo>
                    <a:pt x="1026" y="4856"/>
                  </a:lnTo>
                  <a:lnTo>
                    <a:pt x="1920" y="4504"/>
                  </a:lnTo>
                  <a:lnTo>
                    <a:pt x="2397" y="4966"/>
                  </a:lnTo>
                  <a:cubicBezTo>
                    <a:pt x="2440" y="5010"/>
                    <a:pt x="2498" y="5034"/>
                    <a:pt x="2560" y="5039"/>
                  </a:cubicBezTo>
                  <a:lnTo>
                    <a:pt x="2565" y="5039"/>
                  </a:lnTo>
                  <a:cubicBezTo>
                    <a:pt x="2628" y="5034"/>
                    <a:pt x="2690" y="5010"/>
                    <a:pt x="2734" y="4962"/>
                  </a:cubicBezTo>
                  <a:lnTo>
                    <a:pt x="3181" y="4500"/>
                  </a:lnTo>
                  <a:lnTo>
                    <a:pt x="4076" y="4861"/>
                  </a:lnTo>
                  <a:lnTo>
                    <a:pt x="4086" y="4861"/>
                  </a:lnTo>
                  <a:cubicBezTo>
                    <a:pt x="4110" y="4870"/>
                    <a:pt x="4625" y="5063"/>
                    <a:pt x="4625" y="5722"/>
                  </a:cubicBezTo>
                  <a:lnTo>
                    <a:pt x="4625" y="6333"/>
                  </a:lnTo>
                  <a:lnTo>
                    <a:pt x="1608" y="6333"/>
                  </a:lnTo>
                  <a:cubicBezTo>
                    <a:pt x="1324" y="6371"/>
                    <a:pt x="1324" y="6776"/>
                    <a:pt x="1608" y="6814"/>
                  </a:cubicBezTo>
                  <a:lnTo>
                    <a:pt x="4865" y="6814"/>
                  </a:lnTo>
                  <a:cubicBezTo>
                    <a:pt x="5000" y="6814"/>
                    <a:pt x="5106" y="6703"/>
                    <a:pt x="5106" y="6573"/>
                  </a:cubicBezTo>
                  <a:lnTo>
                    <a:pt x="5106" y="5722"/>
                  </a:lnTo>
                  <a:cubicBezTo>
                    <a:pt x="5101" y="4755"/>
                    <a:pt x="4346" y="4447"/>
                    <a:pt x="4249" y="4413"/>
                  </a:cubicBezTo>
                  <a:lnTo>
                    <a:pt x="3297" y="4033"/>
                  </a:lnTo>
                  <a:lnTo>
                    <a:pt x="3297" y="3898"/>
                  </a:lnTo>
                  <a:cubicBezTo>
                    <a:pt x="3556" y="3744"/>
                    <a:pt x="3754" y="3499"/>
                    <a:pt x="3850" y="3215"/>
                  </a:cubicBezTo>
                  <a:cubicBezTo>
                    <a:pt x="4451" y="3162"/>
                    <a:pt x="4687" y="2407"/>
                    <a:pt x="4221" y="2022"/>
                  </a:cubicBezTo>
                  <a:lnTo>
                    <a:pt x="4221" y="1603"/>
                  </a:lnTo>
                  <a:cubicBezTo>
                    <a:pt x="4221" y="718"/>
                    <a:pt x="3504" y="1"/>
                    <a:pt x="26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8" name="Google Shape;14286;p90">
              <a:extLst>
                <a:ext uri="{FF2B5EF4-FFF2-40B4-BE49-F238E27FC236}">
                  <a16:creationId xmlns:a16="http://schemas.microsoft.com/office/drawing/2014/main" id="{C20F0C23-3DAC-47D4-80CE-D2A1B769702B}"/>
                </a:ext>
              </a:extLst>
            </p:cNvPr>
            <p:cNvSpPr/>
            <p:nvPr/>
          </p:nvSpPr>
          <p:spPr>
            <a:xfrm>
              <a:off x="7073496" y="2612209"/>
              <a:ext cx="133918" cy="178740"/>
            </a:xfrm>
            <a:custGeom>
              <a:avLst/>
              <a:gdLst/>
              <a:ahLst/>
              <a:cxnLst/>
              <a:rect l="l" t="t" r="r" b="b"/>
              <a:pathLst>
                <a:path w="5106" h="6815" extrusionOk="0">
                  <a:moveTo>
                    <a:pt x="2618" y="477"/>
                  </a:moveTo>
                  <a:cubicBezTo>
                    <a:pt x="3239" y="477"/>
                    <a:pt x="3739" y="977"/>
                    <a:pt x="3744" y="1598"/>
                  </a:cubicBezTo>
                  <a:lnTo>
                    <a:pt x="3744" y="1752"/>
                  </a:lnTo>
                  <a:lnTo>
                    <a:pt x="3729" y="1747"/>
                  </a:lnTo>
                  <a:lnTo>
                    <a:pt x="3725" y="1747"/>
                  </a:lnTo>
                  <a:cubicBezTo>
                    <a:pt x="3393" y="1670"/>
                    <a:pt x="3287" y="1232"/>
                    <a:pt x="3282" y="1228"/>
                  </a:cubicBezTo>
                  <a:cubicBezTo>
                    <a:pt x="3253" y="1110"/>
                    <a:pt x="3152" y="1044"/>
                    <a:pt x="3048" y="1044"/>
                  </a:cubicBezTo>
                  <a:cubicBezTo>
                    <a:pt x="2978" y="1044"/>
                    <a:pt x="2907" y="1075"/>
                    <a:pt x="2859" y="1141"/>
                  </a:cubicBezTo>
                  <a:cubicBezTo>
                    <a:pt x="2425" y="1733"/>
                    <a:pt x="1468" y="1743"/>
                    <a:pt x="1458" y="1743"/>
                  </a:cubicBezTo>
                  <a:lnTo>
                    <a:pt x="1381" y="1743"/>
                  </a:lnTo>
                  <a:lnTo>
                    <a:pt x="1381" y="1593"/>
                  </a:lnTo>
                  <a:cubicBezTo>
                    <a:pt x="1386" y="973"/>
                    <a:pt x="1887" y="477"/>
                    <a:pt x="2507" y="477"/>
                  </a:cubicBezTo>
                  <a:close/>
                  <a:moveTo>
                    <a:pt x="3912" y="2402"/>
                  </a:moveTo>
                  <a:lnTo>
                    <a:pt x="3936" y="2407"/>
                  </a:lnTo>
                  <a:cubicBezTo>
                    <a:pt x="4018" y="2493"/>
                    <a:pt x="4004" y="2633"/>
                    <a:pt x="3912" y="2700"/>
                  </a:cubicBezTo>
                  <a:lnTo>
                    <a:pt x="3912" y="2402"/>
                  </a:lnTo>
                  <a:close/>
                  <a:moveTo>
                    <a:pt x="1218" y="2402"/>
                  </a:moveTo>
                  <a:lnTo>
                    <a:pt x="1218" y="2705"/>
                  </a:lnTo>
                  <a:cubicBezTo>
                    <a:pt x="1165" y="2666"/>
                    <a:pt x="1131" y="2609"/>
                    <a:pt x="1131" y="2541"/>
                  </a:cubicBezTo>
                  <a:cubicBezTo>
                    <a:pt x="1131" y="2493"/>
                    <a:pt x="1150" y="2450"/>
                    <a:pt x="1179" y="2411"/>
                  </a:cubicBezTo>
                  <a:cubicBezTo>
                    <a:pt x="1194" y="2411"/>
                    <a:pt x="1208" y="2407"/>
                    <a:pt x="1218" y="2402"/>
                  </a:cubicBezTo>
                  <a:close/>
                  <a:moveTo>
                    <a:pt x="2974" y="1709"/>
                  </a:moveTo>
                  <a:cubicBezTo>
                    <a:pt x="3080" y="1896"/>
                    <a:pt x="3239" y="2050"/>
                    <a:pt x="3431" y="2147"/>
                  </a:cubicBezTo>
                  <a:lnTo>
                    <a:pt x="3431" y="2835"/>
                  </a:lnTo>
                  <a:cubicBezTo>
                    <a:pt x="3431" y="3253"/>
                    <a:pt x="3094" y="3590"/>
                    <a:pt x="2671" y="3590"/>
                  </a:cubicBezTo>
                  <a:lnTo>
                    <a:pt x="2459" y="3590"/>
                  </a:lnTo>
                  <a:cubicBezTo>
                    <a:pt x="2036" y="3590"/>
                    <a:pt x="1699" y="3253"/>
                    <a:pt x="1699" y="2835"/>
                  </a:cubicBezTo>
                  <a:lnTo>
                    <a:pt x="1699" y="2204"/>
                  </a:lnTo>
                  <a:lnTo>
                    <a:pt x="1699" y="2200"/>
                  </a:lnTo>
                  <a:cubicBezTo>
                    <a:pt x="2007" y="2166"/>
                    <a:pt x="2555" y="2060"/>
                    <a:pt x="2974" y="1709"/>
                  </a:cubicBezTo>
                  <a:close/>
                  <a:moveTo>
                    <a:pt x="2820" y="4057"/>
                  </a:moveTo>
                  <a:lnTo>
                    <a:pt x="2820" y="4187"/>
                  </a:lnTo>
                  <a:lnTo>
                    <a:pt x="2555" y="4456"/>
                  </a:lnTo>
                  <a:lnTo>
                    <a:pt x="2310" y="4216"/>
                  </a:lnTo>
                  <a:lnTo>
                    <a:pt x="2310" y="4057"/>
                  </a:lnTo>
                  <a:cubicBezTo>
                    <a:pt x="2358" y="4062"/>
                    <a:pt x="2406" y="4067"/>
                    <a:pt x="2459" y="4067"/>
                  </a:cubicBezTo>
                  <a:lnTo>
                    <a:pt x="2676" y="4067"/>
                  </a:lnTo>
                  <a:cubicBezTo>
                    <a:pt x="2724" y="4067"/>
                    <a:pt x="2772" y="4062"/>
                    <a:pt x="2820" y="4057"/>
                  </a:cubicBezTo>
                  <a:close/>
                  <a:moveTo>
                    <a:pt x="2502" y="1"/>
                  </a:moveTo>
                  <a:cubicBezTo>
                    <a:pt x="1622" y="1"/>
                    <a:pt x="905" y="718"/>
                    <a:pt x="905" y="1603"/>
                  </a:cubicBezTo>
                  <a:lnTo>
                    <a:pt x="905" y="2022"/>
                  </a:lnTo>
                  <a:cubicBezTo>
                    <a:pt x="429" y="2407"/>
                    <a:pt x="669" y="3172"/>
                    <a:pt x="1280" y="3215"/>
                  </a:cubicBezTo>
                  <a:cubicBezTo>
                    <a:pt x="1372" y="3504"/>
                    <a:pt x="1569" y="3744"/>
                    <a:pt x="1829" y="3898"/>
                  </a:cubicBezTo>
                  <a:lnTo>
                    <a:pt x="1829" y="4028"/>
                  </a:lnTo>
                  <a:lnTo>
                    <a:pt x="852" y="4413"/>
                  </a:lnTo>
                  <a:cubicBezTo>
                    <a:pt x="765" y="4447"/>
                    <a:pt x="0" y="4750"/>
                    <a:pt x="0" y="5722"/>
                  </a:cubicBezTo>
                  <a:lnTo>
                    <a:pt x="0" y="6573"/>
                  </a:lnTo>
                  <a:cubicBezTo>
                    <a:pt x="0" y="6708"/>
                    <a:pt x="106" y="6814"/>
                    <a:pt x="241" y="6814"/>
                  </a:cubicBezTo>
                  <a:lnTo>
                    <a:pt x="847" y="6814"/>
                  </a:lnTo>
                  <a:cubicBezTo>
                    <a:pt x="1126" y="6780"/>
                    <a:pt x="1126" y="6371"/>
                    <a:pt x="847" y="6338"/>
                  </a:cubicBezTo>
                  <a:lnTo>
                    <a:pt x="477" y="6338"/>
                  </a:lnTo>
                  <a:lnTo>
                    <a:pt x="477" y="5722"/>
                  </a:lnTo>
                  <a:cubicBezTo>
                    <a:pt x="477" y="5058"/>
                    <a:pt x="996" y="4865"/>
                    <a:pt x="1016" y="4861"/>
                  </a:cubicBezTo>
                  <a:lnTo>
                    <a:pt x="1025" y="4856"/>
                  </a:lnTo>
                  <a:lnTo>
                    <a:pt x="1920" y="4504"/>
                  </a:lnTo>
                  <a:lnTo>
                    <a:pt x="2397" y="4966"/>
                  </a:lnTo>
                  <a:cubicBezTo>
                    <a:pt x="2440" y="5010"/>
                    <a:pt x="2498" y="5034"/>
                    <a:pt x="2560" y="5039"/>
                  </a:cubicBezTo>
                  <a:lnTo>
                    <a:pt x="2565" y="5039"/>
                  </a:lnTo>
                  <a:cubicBezTo>
                    <a:pt x="2628" y="5034"/>
                    <a:pt x="2690" y="5010"/>
                    <a:pt x="2733" y="4962"/>
                  </a:cubicBezTo>
                  <a:lnTo>
                    <a:pt x="3181" y="4500"/>
                  </a:lnTo>
                  <a:lnTo>
                    <a:pt x="4076" y="4861"/>
                  </a:lnTo>
                  <a:lnTo>
                    <a:pt x="4086" y="4861"/>
                  </a:lnTo>
                  <a:cubicBezTo>
                    <a:pt x="4110" y="4870"/>
                    <a:pt x="4629" y="5063"/>
                    <a:pt x="4629" y="5722"/>
                  </a:cubicBezTo>
                  <a:lnTo>
                    <a:pt x="4629" y="6333"/>
                  </a:lnTo>
                  <a:lnTo>
                    <a:pt x="1607" y="6333"/>
                  </a:lnTo>
                  <a:cubicBezTo>
                    <a:pt x="1324" y="6371"/>
                    <a:pt x="1324" y="6776"/>
                    <a:pt x="1607" y="6814"/>
                  </a:cubicBezTo>
                  <a:lnTo>
                    <a:pt x="4865" y="6814"/>
                  </a:lnTo>
                  <a:cubicBezTo>
                    <a:pt x="5000" y="6814"/>
                    <a:pt x="5106" y="6703"/>
                    <a:pt x="5106" y="6573"/>
                  </a:cubicBezTo>
                  <a:lnTo>
                    <a:pt x="5106" y="5722"/>
                  </a:lnTo>
                  <a:cubicBezTo>
                    <a:pt x="5106" y="4755"/>
                    <a:pt x="4345" y="4447"/>
                    <a:pt x="4249" y="4413"/>
                  </a:cubicBezTo>
                  <a:lnTo>
                    <a:pt x="3296" y="4033"/>
                  </a:lnTo>
                  <a:lnTo>
                    <a:pt x="3296" y="3898"/>
                  </a:lnTo>
                  <a:cubicBezTo>
                    <a:pt x="3561" y="3744"/>
                    <a:pt x="3754" y="3499"/>
                    <a:pt x="3850" y="3215"/>
                  </a:cubicBezTo>
                  <a:cubicBezTo>
                    <a:pt x="4451" y="3162"/>
                    <a:pt x="4692" y="2407"/>
                    <a:pt x="4220" y="2022"/>
                  </a:cubicBezTo>
                  <a:lnTo>
                    <a:pt x="4220" y="1603"/>
                  </a:lnTo>
                  <a:cubicBezTo>
                    <a:pt x="4220" y="718"/>
                    <a:pt x="3503" y="1"/>
                    <a:pt x="26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89" name="Google Shape;14287;p90">
            <a:extLst>
              <a:ext uri="{FF2B5EF4-FFF2-40B4-BE49-F238E27FC236}">
                <a16:creationId xmlns:a16="http://schemas.microsoft.com/office/drawing/2014/main" id="{6BA66C0F-14E4-4C5C-B0E6-8BFC3EAC323A}"/>
              </a:ext>
            </a:extLst>
          </p:cNvPr>
          <p:cNvGrpSpPr/>
          <p:nvPr/>
        </p:nvGrpSpPr>
        <p:grpSpPr>
          <a:xfrm>
            <a:off x="10633423" y="2981776"/>
            <a:ext cx="479928" cy="488041"/>
            <a:chOff x="7975067" y="2420906"/>
            <a:chExt cx="359946" cy="366031"/>
          </a:xfrm>
        </p:grpSpPr>
        <p:sp>
          <p:nvSpPr>
            <p:cNvPr id="1990" name="Google Shape;14288;p90">
              <a:extLst>
                <a:ext uri="{FF2B5EF4-FFF2-40B4-BE49-F238E27FC236}">
                  <a16:creationId xmlns:a16="http://schemas.microsoft.com/office/drawing/2014/main" id="{9A3BCBA6-6A29-480D-8945-ED4B2870C14E}"/>
                </a:ext>
              </a:extLst>
            </p:cNvPr>
            <p:cNvSpPr/>
            <p:nvPr/>
          </p:nvSpPr>
          <p:spPr>
            <a:xfrm>
              <a:off x="8232385" y="2626713"/>
              <a:ext cx="28667" cy="63025"/>
            </a:xfrm>
            <a:custGeom>
              <a:avLst/>
              <a:gdLst/>
              <a:ahLst/>
              <a:cxnLst/>
              <a:rect l="l" t="t" r="r" b="b"/>
              <a:pathLst>
                <a:path w="1093" h="2403" extrusionOk="0">
                  <a:moveTo>
                    <a:pt x="646" y="1"/>
                  </a:moveTo>
                  <a:cubicBezTo>
                    <a:pt x="289" y="1"/>
                    <a:pt x="1" y="297"/>
                    <a:pt x="1" y="655"/>
                  </a:cubicBezTo>
                  <a:lnTo>
                    <a:pt x="1" y="809"/>
                  </a:lnTo>
                  <a:cubicBezTo>
                    <a:pt x="1" y="997"/>
                    <a:pt x="29" y="1185"/>
                    <a:pt x="87" y="1363"/>
                  </a:cubicBezTo>
                  <a:lnTo>
                    <a:pt x="438" y="2402"/>
                  </a:lnTo>
                  <a:lnTo>
                    <a:pt x="1093" y="2402"/>
                  </a:lnTo>
                  <a:lnTo>
                    <a:pt x="1093" y="1"/>
                  </a:lnTo>
                  <a:lnTo>
                    <a:pt x="655" y="1"/>
                  </a:lnTo>
                  <a:cubicBezTo>
                    <a:pt x="652" y="1"/>
                    <a:pt x="649" y="1"/>
                    <a:pt x="646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1" name="Google Shape;14289;p90">
              <a:extLst>
                <a:ext uri="{FF2B5EF4-FFF2-40B4-BE49-F238E27FC236}">
                  <a16:creationId xmlns:a16="http://schemas.microsoft.com/office/drawing/2014/main" id="{61632DE7-E29C-4FE8-B102-11DF078E4BD2}"/>
                </a:ext>
              </a:extLst>
            </p:cNvPr>
            <p:cNvSpPr/>
            <p:nvPr/>
          </p:nvSpPr>
          <p:spPr>
            <a:xfrm>
              <a:off x="8243872" y="2620917"/>
              <a:ext cx="68795" cy="68821"/>
            </a:xfrm>
            <a:custGeom>
              <a:avLst/>
              <a:gdLst/>
              <a:ahLst/>
              <a:cxnLst/>
              <a:rect l="l" t="t" r="r" b="b"/>
              <a:pathLst>
                <a:path w="2623" h="2624" extrusionOk="0">
                  <a:moveTo>
                    <a:pt x="655" y="1"/>
                  </a:moveTo>
                  <a:cubicBezTo>
                    <a:pt x="294" y="1"/>
                    <a:pt x="0" y="294"/>
                    <a:pt x="0" y="655"/>
                  </a:cubicBezTo>
                  <a:cubicBezTo>
                    <a:pt x="0" y="896"/>
                    <a:pt x="198" y="1093"/>
                    <a:pt x="438" y="1093"/>
                  </a:cubicBezTo>
                  <a:lnTo>
                    <a:pt x="2180" y="2623"/>
                  </a:lnTo>
                  <a:lnTo>
                    <a:pt x="2570" y="1271"/>
                  </a:lnTo>
                  <a:cubicBezTo>
                    <a:pt x="2604" y="1151"/>
                    <a:pt x="2618" y="1030"/>
                    <a:pt x="2623" y="910"/>
                  </a:cubicBezTo>
                  <a:lnTo>
                    <a:pt x="2623" y="1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2" name="Google Shape;14290;p90">
              <a:extLst>
                <a:ext uri="{FF2B5EF4-FFF2-40B4-BE49-F238E27FC236}">
                  <a16:creationId xmlns:a16="http://schemas.microsoft.com/office/drawing/2014/main" id="{00E8362A-451C-4DB9-B4B2-8AC500767191}"/>
                </a:ext>
              </a:extLst>
            </p:cNvPr>
            <p:cNvSpPr/>
            <p:nvPr/>
          </p:nvSpPr>
          <p:spPr>
            <a:xfrm>
              <a:off x="8255229" y="2706864"/>
              <a:ext cx="34489" cy="34358"/>
            </a:xfrm>
            <a:custGeom>
              <a:avLst/>
              <a:gdLst/>
              <a:ahLst/>
              <a:cxnLst/>
              <a:rect l="l" t="t" r="r" b="b"/>
              <a:pathLst>
                <a:path w="1315" h="1310" extrusionOk="0">
                  <a:moveTo>
                    <a:pt x="1" y="0"/>
                  </a:moveTo>
                  <a:lnTo>
                    <a:pt x="1" y="1309"/>
                  </a:lnTo>
                  <a:lnTo>
                    <a:pt x="1314" y="1309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3" name="Google Shape;14291;p90">
              <a:extLst>
                <a:ext uri="{FF2B5EF4-FFF2-40B4-BE49-F238E27FC236}">
                  <a16:creationId xmlns:a16="http://schemas.microsoft.com/office/drawing/2014/main" id="{34573277-0D32-4065-9890-E4981BE6BB50}"/>
                </a:ext>
              </a:extLst>
            </p:cNvPr>
            <p:cNvSpPr/>
            <p:nvPr/>
          </p:nvSpPr>
          <p:spPr>
            <a:xfrm>
              <a:off x="8215232" y="2720738"/>
              <a:ext cx="114483" cy="60612"/>
            </a:xfrm>
            <a:custGeom>
              <a:avLst/>
              <a:gdLst/>
              <a:ahLst/>
              <a:cxnLst/>
              <a:rect l="l" t="t" r="r" b="b"/>
              <a:pathLst>
                <a:path w="4365" h="2311" extrusionOk="0">
                  <a:moveTo>
                    <a:pt x="1526" y="1"/>
                  </a:moveTo>
                  <a:lnTo>
                    <a:pt x="477" y="299"/>
                  </a:lnTo>
                  <a:cubicBezTo>
                    <a:pt x="193" y="381"/>
                    <a:pt x="0" y="636"/>
                    <a:pt x="0" y="929"/>
                  </a:cubicBezTo>
                  <a:lnTo>
                    <a:pt x="0" y="2310"/>
                  </a:lnTo>
                  <a:lnTo>
                    <a:pt x="4364" y="2310"/>
                  </a:lnTo>
                  <a:lnTo>
                    <a:pt x="4364" y="929"/>
                  </a:lnTo>
                  <a:cubicBezTo>
                    <a:pt x="4364" y="636"/>
                    <a:pt x="4172" y="381"/>
                    <a:pt x="3888" y="299"/>
                  </a:cubicBezTo>
                  <a:lnTo>
                    <a:pt x="2834" y="1"/>
                  </a:lnTo>
                  <a:lnTo>
                    <a:pt x="2579" y="309"/>
                  </a:lnTo>
                  <a:cubicBezTo>
                    <a:pt x="2476" y="431"/>
                    <a:pt x="2329" y="493"/>
                    <a:pt x="2182" y="493"/>
                  </a:cubicBezTo>
                  <a:cubicBezTo>
                    <a:pt x="2036" y="493"/>
                    <a:pt x="1889" y="431"/>
                    <a:pt x="1785" y="309"/>
                  </a:cubicBezTo>
                  <a:lnTo>
                    <a:pt x="1526" y="1"/>
                  </a:ln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4" name="Google Shape;14292;p90">
              <a:extLst>
                <a:ext uri="{FF2B5EF4-FFF2-40B4-BE49-F238E27FC236}">
                  <a16:creationId xmlns:a16="http://schemas.microsoft.com/office/drawing/2014/main" id="{5781889D-639A-4BAF-A033-C28334EBEE38}"/>
                </a:ext>
              </a:extLst>
            </p:cNvPr>
            <p:cNvSpPr/>
            <p:nvPr/>
          </p:nvSpPr>
          <p:spPr>
            <a:xfrm>
              <a:off x="8238076" y="2649688"/>
              <a:ext cx="68795" cy="62867"/>
            </a:xfrm>
            <a:custGeom>
              <a:avLst/>
              <a:gdLst/>
              <a:ahLst/>
              <a:cxnLst/>
              <a:rect l="l" t="t" r="r" b="b"/>
              <a:pathLst>
                <a:path w="2623" h="2397" extrusionOk="0">
                  <a:moveTo>
                    <a:pt x="826" y="0"/>
                  </a:moveTo>
                  <a:cubicBezTo>
                    <a:pt x="711" y="0"/>
                    <a:pt x="603" y="48"/>
                    <a:pt x="525" y="126"/>
                  </a:cubicBezTo>
                  <a:lnTo>
                    <a:pt x="308" y="342"/>
                  </a:lnTo>
                  <a:cubicBezTo>
                    <a:pt x="111" y="540"/>
                    <a:pt x="0" y="809"/>
                    <a:pt x="0" y="1088"/>
                  </a:cubicBezTo>
                  <a:cubicBezTo>
                    <a:pt x="0" y="1810"/>
                    <a:pt x="587" y="2397"/>
                    <a:pt x="1309" y="2397"/>
                  </a:cubicBezTo>
                  <a:cubicBezTo>
                    <a:pt x="2035" y="2397"/>
                    <a:pt x="2618" y="1810"/>
                    <a:pt x="2623" y="1088"/>
                  </a:cubicBezTo>
                  <a:lnTo>
                    <a:pt x="2623" y="809"/>
                  </a:lnTo>
                  <a:cubicBezTo>
                    <a:pt x="2623" y="694"/>
                    <a:pt x="2574" y="583"/>
                    <a:pt x="2493" y="501"/>
                  </a:cubicBezTo>
                  <a:cubicBezTo>
                    <a:pt x="2156" y="169"/>
                    <a:pt x="1540" y="20"/>
                    <a:pt x="842" y="1"/>
                  </a:cubicBezTo>
                  <a:cubicBezTo>
                    <a:pt x="837" y="1"/>
                    <a:pt x="831" y="0"/>
                    <a:pt x="826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5" name="Google Shape;14293;p90">
              <a:extLst>
                <a:ext uri="{FF2B5EF4-FFF2-40B4-BE49-F238E27FC236}">
                  <a16:creationId xmlns:a16="http://schemas.microsoft.com/office/drawing/2014/main" id="{15D15BE8-82FF-47C3-BA7D-DC32A83AAD86}"/>
                </a:ext>
              </a:extLst>
            </p:cNvPr>
            <p:cNvSpPr/>
            <p:nvPr/>
          </p:nvSpPr>
          <p:spPr>
            <a:xfrm>
              <a:off x="8238076" y="2649688"/>
              <a:ext cx="68532" cy="61503"/>
            </a:xfrm>
            <a:custGeom>
              <a:avLst/>
              <a:gdLst/>
              <a:ahLst/>
              <a:cxnLst/>
              <a:rect l="l" t="t" r="r" b="b"/>
              <a:pathLst>
                <a:path w="2613" h="2345" extrusionOk="0">
                  <a:moveTo>
                    <a:pt x="826" y="0"/>
                  </a:moveTo>
                  <a:cubicBezTo>
                    <a:pt x="711" y="0"/>
                    <a:pt x="603" y="48"/>
                    <a:pt x="525" y="126"/>
                  </a:cubicBezTo>
                  <a:lnTo>
                    <a:pt x="308" y="342"/>
                  </a:lnTo>
                  <a:cubicBezTo>
                    <a:pt x="111" y="540"/>
                    <a:pt x="0" y="809"/>
                    <a:pt x="0" y="1088"/>
                  </a:cubicBezTo>
                  <a:cubicBezTo>
                    <a:pt x="0" y="1670"/>
                    <a:pt x="385" y="2185"/>
                    <a:pt x="948" y="2344"/>
                  </a:cubicBezTo>
                  <a:cubicBezTo>
                    <a:pt x="760" y="2113"/>
                    <a:pt x="655" y="1824"/>
                    <a:pt x="655" y="1526"/>
                  </a:cubicBezTo>
                  <a:lnTo>
                    <a:pt x="655" y="1088"/>
                  </a:lnTo>
                  <a:cubicBezTo>
                    <a:pt x="655" y="846"/>
                    <a:pt x="852" y="650"/>
                    <a:pt x="1096" y="650"/>
                  </a:cubicBezTo>
                  <a:cubicBezTo>
                    <a:pt x="1104" y="650"/>
                    <a:pt x="1113" y="650"/>
                    <a:pt x="1121" y="650"/>
                  </a:cubicBezTo>
                  <a:cubicBezTo>
                    <a:pt x="1559" y="679"/>
                    <a:pt x="2214" y="751"/>
                    <a:pt x="2613" y="949"/>
                  </a:cubicBezTo>
                  <a:cubicBezTo>
                    <a:pt x="2603" y="852"/>
                    <a:pt x="2560" y="564"/>
                    <a:pt x="2493" y="501"/>
                  </a:cubicBezTo>
                  <a:cubicBezTo>
                    <a:pt x="2156" y="169"/>
                    <a:pt x="1540" y="20"/>
                    <a:pt x="842" y="1"/>
                  </a:cubicBezTo>
                  <a:cubicBezTo>
                    <a:pt x="837" y="1"/>
                    <a:pt x="831" y="0"/>
                    <a:pt x="826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6" name="Google Shape;14294;p90">
              <a:extLst>
                <a:ext uri="{FF2B5EF4-FFF2-40B4-BE49-F238E27FC236}">
                  <a16:creationId xmlns:a16="http://schemas.microsoft.com/office/drawing/2014/main" id="{9F16ACD9-92AA-44EE-85D1-C5B9D9D70CCA}"/>
                </a:ext>
              </a:extLst>
            </p:cNvPr>
            <p:cNvSpPr/>
            <p:nvPr/>
          </p:nvSpPr>
          <p:spPr>
            <a:xfrm>
              <a:off x="8215232" y="2735269"/>
              <a:ext cx="22870" cy="46082"/>
            </a:xfrm>
            <a:custGeom>
              <a:avLst/>
              <a:gdLst/>
              <a:ahLst/>
              <a:cxnLst/>
              <a:rect l="l" t="t" r="r" b="b"/>
              <a:pathLst>
                <a:path w="872" h="1757" extrusionOk="0">
                  <a:moveTo>
                    <a:pt x="120" y="0"/>
                  </a:moveTo>
                  <a:cubicBezTo>
                    <a:pt x="39" y="111"/>
                    <a:pt x="0" y="241"/>
                    <a:pt x="0" y="375"/>
                  </a:cubicBezTo>
                  <a:lnTo>
                    <a:pt x="0" y="1756"/>
                  </a:lnTo>
                  <a:lnTo>
                    <a:pt x="871" y="1756"/>
                  </a:lnTo>
                  <a:lnTo>
                    <a:pt x="871" y="1030"/>
                  </a:lnTo>
                  <a:cubicBezTo>
                    <a:pt x="871" y="852"/>
                    <a:pt x="804" y="688"/>
                    <a:pt x="679" y="563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7" name="Google Shape;14295;p90">
              <a:extLst>
                <a:ext uri="{FF2B5EF4-FFF2-40B4-BE49-F238E27FC236}">
                  <a16:creationId xmlns:a16="http://schemas.microsoft.com/office/drawing/2014/main" id="{37C956B6-4796-4A1C-8F56-2637917D811B}"/>
                </a:ext>
              </a:extLst>
            </p:cNvPr>
            <p:cNvSpPr/>
            <p:nvPr/>
          </p:nvSpPr>
          <p:spPr>
            <a:xfrm>
              <a:off x="8306845" y="2735269"/>
              <a:ext cx="22870" cy="46082"/>
            </a:xfrm>
            <a:custGeom>
              <a:avLst/>
              <a:gdLst/>
              <a:ahLst/>
              <a:cxnLst/>
              <a:rect l="l" t="t" r="r" b="b"/>
              <a:pathLst>
                <a:path w="872" h="1757" extrusionOk="0">
                  <a:moveTo>
                    <a:pt x="751" y="0"/>
                  </a:moveTo>
                  <a:lnTo>
                    <a:pt x="188" y="563"/>
                  </a:lnTo>
                  <a:cubicBezTo>
                    <a:pt x="68" y="688"/>
                    <a:pt x="1" y="852"/>
                    <a:pt x="1" y="1030"/>
                  </a:cubicBezTo>
                  <a:lnTo>
                    <a:pt x="1" y="1756"/>
                  </a:lnTo>
                  <a:lnTo>
                    <a:pt x="871" y="1756"/>
                  </a:lnTo>
                  <a:lnTo>
                    <a:pt x="871" y="375"/>
                  </a:lnTo>
                  <a:cubicBezTo>
                    <a:pt x="871" y="241"/>
                    <a:pt x="828" y="111"/>
                    <a:pt x="751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8" name="Google Shape;14296;p90">
              <a:extLst>
                <a:ext uri="{FF2B5EF4-FFF2-40B4-BE49-F238E27FC236}">
                  <a16:creationId xmlns:a16="http://schemas.microsoft.com/office/drawing/2014/main" id="{16FBA790-DF7B-4479-87AF-7BA6F3D361C0}"/>
                </a:ext>
              </a:extLst>
            </p:cNvPr>
            <p:cNvSpPr/>
            <p:nvPr/>
          </p:nvSpPr>
          <p:spPr>
            <a:xfrm>
              <a:off x="8101641" y="2426335"/>
              <a:ext cx="102890" cy="102995"/>
            </a:xfrm>
            <a:custGeom>
              <a:avLst/>
              <a:gdLst/>
              <a:ahLst/>
              <a:cxnLst/>
              <a:rect l="l" t="t" r="r" b="b"/>
              <a:pathLst>
                <a:path w="3923" h="3927" extrusionOk="0">
                  <a:moveTo>
                    <a:pt x="1959" y="0"/>
                  </a:moveTo>
                  <a:cubicBezTo>
                    <a:pt x="1103" y="0"/>
                    <a:pt x="467" y="683"/>
                    <a:pt x="410" y="1525"/>
                  </a:cubicBezTo>
                  <a:cubicBezTo>
                    <a:pt x="376" y="1968"/>
                    <a:pt x="227" y="2820"/>
                    <a:pt x="39" y="3310"/>
                  </a:cubicBezTo>
                  <a:cubicBezTo>
                    <a:pt x="1" y="3421"/>
                    <a:pt x="49" y="3541"/>
                    <a:pt x="155" y="3590"/>
                  </a:cubicBezTo>
                  <a:cubicBezTo>
                    <a:pt x="515" y="3758"/>
                    <a:pt x="900" y="3869"/>
                    <a:pt x="1300" y="3926"/>
                  </a:cubicBezTo>
                  <a:lnTo>
                    <a:pt x="2628" y="3926"/>
                  </a:lnTo>
                  <a:cubicBezTo>
                    <a:pt x="3022" y="3869"/>
                    <a:pt x="3407" y="3758"/>
                    <a:pt x="3773" y="3590"/>
                  </a:cubicBezTo>
                  <a:cubicBezTo>
                    <a:pt x="3874" y="3541"/>
                    <a:pt x="3922" y="3416"/>
                    <a:pt x="3879" y="3310"/>
                  </a:cubicBezTo>
                  <a:cubicBezTo>
                    <a:pt x="3691" y="2820"/>
                    <a:pt x="3542" y="1968"/>
                    <a:pt x="3513" y="1525"/>
                  </a:cubicBezTo>
                  <a:cubicBezTo>
                    <a:pt x="3451" y="683"/>
                    <a:pt x="2815" y="0"/>
                    <a:pt x="1959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9" name="Google Shape;14297;p90">
              <a:extLst>
                <a:ext uri="{FF2B5EF4-FFF2-40B4-BE49-F238E27FC236}">
                  <a16:creationId xmlns:a16="http://schemas.microsoft.com/office/drawing/2014/main" id="{3B118DE8-0657-43D7-816C-A6B4E0894200}"/>
                </a:ext>
              </a:extLst>
            </p:cNvPr>
            <p:cNvSpPr/>
            <p:nvPr/>
          </p:nvSpPr>
          <p:spPr>
            <a:xfrm>
              <a:off x="8129547" y="2426335"/>
              <a:ext cx="74984" cy="102995"/>
            </a:xfrm>
            <a:custGeom>
              <a:avLst/>
              <a:gdLst/>
              <a:ahLst/>
              <a:cxnLst/>
              <a:rect l="l" t="t" r="r" b="b"/>
              <a:pathLst>
                <a:path w="2859" h="3927" extrusionOk="0">
                  <a:moveTo>
                    <a:pt x="890" y="0"/>
                  </a:moveTo>
                  <a:cubicBezTo>
                    <a:pt x="231" y="0"/>
                    <a:pt x="0" y="900"/>
                    <a:pt x="563" y="1232"/>
                  </a:cubicBezTo>
                  <a:cubicBezTo>
                    <a:pt x="582" y="1241"/>
                    <a:pt x="601" y="1251"/>
                    <a:pt x="621" y="1261"/>
                  </a:cubicBezTo>
                  <a:lnTo>
                    <a:pt x="1116" y="3926"/>
                  </a:lnTo>
                  <a:lnTo>
                    <a:pt x="1559" y="3926"/>
                  </a:lnTo>
                  <a:cubicBezTo>
                    <a:pt x="1954" y="3869"/>
                    <a:pt x="2339" y="3758"/>
                    <a:pt x="2699" y="3590"/>
                  </a:cubicBezTo>
                  <a:cubicBezTo>
                    <a:pt x="2805" y="3541"/>
                    <a:pt x="2858" y="3421"/>
                    <a:pt x="2815" y="3310"/>
                  </a:cubicBezTo>
                  <a:cubicBezTo>
                    <a:pt x="2627" y="2820"/>
                    <a:pt x="2478" y="1968"/>
                    <a:pt x="2449" y="1525"/>
                  </a:cubicBezTo>
                  <a:cubicBezTo>
                    <a:pt x="2387" y="683"/>
                    <a:pt x="1751" y="0"/>
                    <a:pt x="89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0" name="Google Shape;14298;p90">
              <a:extLst>
                <a:ext uri="{FF2B5EF4-FFF2-40B4-BE49-F238E27FC236}">
                  <a16:creationId xmlns:a16="http://schemas.microsoft.com/office/drawing/2014/main" id="{48ACCC3E-D1E5-44B2-8BF5-5D043BB5C890}"/>
                </a:ext>
              </a:extLst>
            </p:cNvPr>
            <p:cNvSpPr/>
            <p:nvPr/>
          </p:nvSpPr>
          <p:spPr>
            <a:xfrm>
              <a:off x="8100749" y="2506460"/>
              <a:ext cx="103153" cy="80151"/>
            </a:xfrm>
            <a:custGeom>
              <a:avLst/>
              <a:gdLst/>
              <a:ahLst/>
              <a:cxnLst/>
              <a:rect l="l" t="t" r="r" b="b"/>
              <a:pathLst>
                <a:path w="3933" h="3056" extrusionOk="0">
                  <a:moveTo>
                    <a:pt x="1305" y="0"/>
                  </a:moveTo>
                  <a:lnTo>
                    <a:pt x="1305" y="655"/>
                  </a:lnTo>
                  <a:cubicBezTo>
                    <a:pt x="1310" y="818"/>
                    <a:pt x="1214" y="972"/>
                    <a:pt x="1064" y="1045"/>
                  </a:cubicBezTo>
                  <a:lnTo>
                    <a:pt x="362" y="1396"/>
                  </a:lnTo>
                  <a:cubicBezTo>
                    <a:pt x="140" y="1511"/>
                    <a:pt x="1" y="1737"/>
                    <a:pt x="1" y="1983"/>
                  </a:cubicBezTo>
                  <a:lnTo>
                    <a:pt x="1" y="3056"/>
                  </a:lnTo>
                  <a:lnTo>
                    <a:pt x="3932" y="3056"/>
                  </a:lnTo>
                  <a:lnTo>
                    <a:pt x="3932" y="1983"/>
                  </a:lnTo>
                  <a:cubicBezTo>
                    <a:pt x="3927" y="1733"/>
                    <a:pt x="3788" y="1507"/>
                    <a:pt x="3566" y="1396"/>
                  </a:cubicBezTo>
                  <a:lnTo>
                    <a:pt x="2859" y="1045"/>
                  </a:lnTo>
                  <a:cubicBezTo>
                    <a:pt x="2710" y="972"/>
                    <a:pt x="2619" y="818"/>
                    <a:pt x="2619" y="655"/>
                  </a:cubicBezTo>
                  <a:lnTo>
                    <a:pt x="2619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1" name="Google Shape;14299;p90">
              <a:extLst>
                <a:ext uri="{FF2B5EF4-FFF2-40B4-BE49-F238E27FC236}">
                  <a16:creationId xmlns:a16="http://schemas.microsoft.com/office/drawing/2014/main" id="{54661486-E475-4638-98A5-AB9C47DAFA43}"/>
                </a:ext>
              </a:extLst>
            </p:cNvPr>
            <p:cNvSpPr/>
            <p:nvPr/>
          </p:nvSpPr>
          <p:spPr>
            <a:xfrm>
              <a:off x="8100749" y="2531822"/>
              <a:ext cx="103153" cy="54789"/>
            </a:xfrm>
            <a:custGeom>
              <a:avLst/>
              <a:gdLst/>
              <a:ahLst/>
              <a:cxnLst/>
              <a:rect l="l" t="t" r="r" b="b"/>
              <a:pathLst>
                <a:path w="3933" h="2089" extrusionOk="0">
                  <a:moveTo>
                    <a:pt x="1175" y="1"/>
                  </a:moveTo>
                  <a:cubicBezTo>
                    <a:pt x="1146" y="29"/>
                    <a:pt x="1108" y="58"/>
                    <a:pt x="1069" y="78"/>
                  </a:cubicBezTo>
                  <a:lnTo>
                    <a:pt x="362" y="429"/>
                  </a:lnTo>
                  <a:cubicBezTo>
                    <a:pt x="140" y="544"/>
                    <a:pt x="1" y="770"/>
                    <a:pt x="1" y="1016"/>
                  </a:cubicBezTo>
                  <a:lnTo>
                    <a:pt x="1" y="2089"/>
                  </a:lnTo>
                  <a:lnTo>
                    <a:pt x="3932" y="2089"/>
                  </a:lnTo>
                  <a:lnTo>
                    <a:pt x="3932" y="1016"/>
                  </a:lnTo>
                  <a:cubicBezTo>
                    <a:pt x="3932" y="770"/>
                    <a:pt x="3793" y="544"/>
                    <a:pt x="3571" y="429"/>
                  </a:cubicBezTo>
                  <a:lnTo>
                    <a:pt x="2864" y="78"/>
                  </a:lnTo>
                  <a:cubicBezTo>
                    <a:pt x="2821" y="58"/>
                    <a:pt x="2787" y="29"/>
                    <a:pt x="2753" y="1"/>
                  </a:cubicBezTo>
                  <a:lnTo>
                    <a:pt x="2503" y="280"/>
                  </a:lnTo>
                  <a:cubicBezTo>
                    <a:pt x="2364" y="446"/>
                    <a:pt x="2165" y="529"/>
                    <a:pt x="1966" y="529"/>
                  </a:cubicBezTo>
                  <a:cubicBezTo>
                    <a:pt x="1767" y="529"/>
                    <a:pt x="1567" y="446"/>
                    <a:pt x="1425" y="280"/>
                  </a:cubicBezTo>
                  <a:lnTo>
                    <a:pt x="1175" y="1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2" name="Google Shape;14300;p90">
              <a:extLst>
                <a:ext uri="{FF2B5EF4-FFF2-40B4-BE49-F238E27FC236}">
                  <a16:creationId xmlns:a16="http://schemas.microsoft.com/office/drawing/2014/main" id="{2BBF417D-2BEF-4D1C-A5AD-947241F073DF}"/>
                </a:ext>
              </a:extLst>
            </p:cNvPr>
            <p:cNvSpPr/>
            <p:nvPr/>
          </p:nvSpPr>
          <p:spPr>
            <a:xfrm>
              <a:off x="8118059" y="2461506"/>
              <a:ext cx="68532" cy="56468"/>
            </a:xfrm>
            <a:custGeom>
              <a:avLst/>
              <a:gdLst/>
              <a:ahLst/>
              <a:cxnLst/>
              <a:rect l="l" t="t" r="r" b="b"/>
              <a:pathLst>
                <a:path w="2613" h="2153" extrusionOk="0">
                  <a:moveTo>
                    <a:pt x="1002" y="0"/>
                  </a:moveTo>
                  <a:cubicBezTo>
                    <a:pt x="920" y="0"/>
                    <a:pt x="841" y="50"/>
                    <a:pt x="809" y="127"/>
                  </a:cubicBezTo>
                  <a:cubicBezTo>
                    <a:pt x="732" y="276"/>
                    <a:pt x="630" y="410"/>
                    <a:pt x="505" y="521"/>
                  </a:cubicBezTo>
                  <a:cubicBezTo>
                    <a:pt x="457" y="564"/>
                    <a:pt x="409" y="603"/>
                    <a:pt x="351" y="641"/>
                  </a:cubicBezTo>
                  <a:cubicBezTo>
                    <a:pt x="92" y="824"/>
                    <a:pt x="0" y="1171"/>
                    <a:pt x="145" y="1459"/>
                  </a:cubicBezTo>
                  <a:cubicBezTo>
                    <a:pt x="375" y="1883"/>
                    <a:pt x="818" y="2152"/>
                    <a:pt x="1304" y="2152"/>
                  </a:cubicBezTo>
                  <a:cubicBezTo>
                    <a:pt x="1987" y="2148"/>
                    <a:pt x="2555" y="1623"/>
                    <a:pt x="2608" y="940"/>
                  </a:cubicBezTo>
                  <a:cubicBezTo>
                    <a:pt x="2613" y="872"/>
                    <a:pt x="2584" y="810"/>
                    <a:pt x="2536" y="767"/>
                  </a:cubicBezTo>
                  <a:cubicBezTo>
                    <a:pt x="2103" y="406"/>
                    <a:pt x="1598" y="146"/>
                    <a:pt x="1049" y="6"/>
                  </a:cubicBezTo>
                  <a:cubicBezTo>
                    <a:pt x="1033" y="2"/>
                    <a:pt x="1018" y="0"/>
                    <a:pt x="1002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3" name="Google Shape;14301;p90">
              <a:extLst>
                <a:ext uri="{FF2B5EF4-FFF2-40B4-BE49-F238E27FC236}">
                  <a16:creationId xmlns:a16="http://schemas.microsoft.com/office/drawing/2014/main" id="{1670D45D-3A87-46BC-89A5-86DC1F5010F5}"/>
                </a:ext>
              </a:extLst>
            </p:cNvPr>
            <p:cNvSpPr/>
            <p:nvPr/>
          </p:nvSpPr>
          <p:spPr>
            <a:xfrm>
              <a:off x="8118164" y="2461611"/>
              <a:ext cx="68428" cy="55865"/>
            </a:xfrm>
            <a:custGeom>
              <a:avLst/>
              <a:gdLst/>
              <a:ahLst/>
              <a:cxnLst/>
              <a:rect l="l" t="t" r="r" b="b"/>
              <a:pathLst>
                <a:path w="2609" h="2130" extrusionOk="0">
                  <a:moveTo>
                    <a:pt x="998" y="1"/>
                  </a:moveTo>
                  <a:cubicBezTo>
                    <a:pt x="914" y="1"/>
                    <a:pt x="836" y="48"/>
                    <a:pt x="800" y="127"/>
                  </a:cubicBezTo>
                  <a:cubicBezTo>
                    <a:pt x="747" y="233"/>
                    <a:pt x="684" y="329"/>
                    <a:pt x="602" y="416"/>
                  </a:cubicBezTo>
                  <a:cubicBezTo>
                    <a:pt x="569" y="450"/>
                    <a:pt x="540" y="483"/>
                    <a:pt x="501" y="517"/>
                  </a:cubicBezTo>
                  <a:cubicBezTo>
                    <a:pt x="458" y="560"/>
                    <a:pt x="410" y="599"/>
                    <a:pt x="357" y="633"/>
                  </a:cubicBezTo>
                  <a:cubicBezTo>
                    <a:pt x="49" y="840"/>
                    <a:pt x="1" y="1234"/>
                    <a:pt x="193" y="1537"/>
                  </a:cubicBezTo>
                  <a:cubicBezTo>
                    <a:pt x="396" y="1855"/>
                    <a:pt x="728" y="2071"/>
                    <a:pt x="1098" y="2129"/>
                  </a:cubicBezTo>
                  <a:cubicBezTo>
                    <a:pt x="838" y="1946"/>
                    <a:pt x="646" y="1706"/>
                    <a:pt x="646" y="1273"/>
                  </a:cubicBezTo>
                  <a:lnTo>
                    <a:pt x="646" y="1104"/>
                  </a:lnTo>
                  <a:cubicBezTo>
                    <a:pt x="694" y="1066"/>
                    <a:pt x="742" y="1032"/>
                    <a:pt x="795" y="984"/>
                  </a:cubicBezTo>
                  <a:cubicBezTo>
                    <a:pt x="915" y="878"/>
                    <a:pt x="1021" y="753"/>
                    <a:pt x="1108" y="618"/>
                  </a:cubicBezTo>
                  <a:cubicBezTo>
                    <a:pt x="1521" y="748"/>
                    <a:pt x="1906" y="955"/>
                    <a:pt x="2243" y="1239"/>
                  </a:cubicBezTo>
                  <a:cubicBezTo>
                    <a:pt x="2287" y="1273"/>
                    <a:pt x="2344" y="1326"/>
                    <a:pt x="2465" y="1436"/>
                  </a:cubicBezTo>
                  <a:cubicBezTo>
                    <a:pt x="2542" y="1316"/>
                    <a:pt x="2594" y="1075"/>
                    <a:pt x="2604" y="936"/>
                  </a:cubicBezTo>
                  <a:cubicBezTo>
                    <a:pt x="2609" y="873"/>
                    <a:pt x="2580" y="806"/>
                    <a:pt x="2532" y="767"/>
                  </a:cubicBezTo>
                  <a:cubicBezTo>
                    <a:pt x="2099" y="402"/>
                    <a:pt x="1594" y="142"/>
                    <a:pt x="1050" y="7"/>
                  </a:cubicBezTo>
                  <a:cubicBezTo>
                    <a:pt x="1033" y="3"/>
                    <a:pt x="1015" y="1"/>
                    <a:pt x="998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4" name="Google Shape;14302;p90">
              <a:extLst>
                <a:ext uri="{FF2B5EF4-FFF2-40B4-BE49-F238E27FC236}">
                  <a16:creationId xmlns:a16="http://schemas.microsoft.com/office/drawing/2014/main" id="{E21F33B2-DFF8-4318-9546-7368AAE45062}"/>
                </a:ext>
              </a:extLst>
            </p:cNvPr>
            <p:cNvSpPr/>
            <p:nvPr/>
          </p:nvSpPr>
          <p:spPr>
            <a:xfrm>
              <a:off x="8100644" y="2548109"/>
              <a:ext cx="22975" cy="38502"/>
            </a:xfrm>
            <a:custGeom>
              <a:avLst/>
              <a:gdLst/>
              <a:ahLst/>
              <a:cxnLst/>
              <a:rect l="l" t="t" r="r" b="b"/>
              <a:pathLst>
                <a:path w="876" h="1468" extrusionOk="0">
                  <a:moveTo>
                    <a:pt x="135" y="0"/>
                  </a:moveTo>
                  <a:cubicBezTo>
                    <a:pt x="48" y="116"/>
                    <a:pt x="0" y="255"/>
                    <a:pt x="0" y="395"/>
                  </a:cubicBezTo>
                  <a:lnTo>
                    <a:pt x="0" y="1468"/>
                  </a:lnTo>
                  <a:lnTo>
                    <a:pt x="876" y="1468"/>
                  </a:lnTo>
                  <a:lnTo>
                    <a:pt x="876" y="804"/>
                  </a:lnTo>
                  <a:cubicBezTo>
                    <a:pt x="876" y="674"/>
                    <a:pt x="813" y="549"/>
                    <a:pt x="712" y="46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5" name="Google Shape;14303;p90">
              <a:extLst>
                <a:ext uri="{FF2B5EF4-FFF2-40B4-BE49-F238E27FC236}">
                  <a16:creationId xmlns:a16="http://schemas.microsoft.com/office/drawing/2014/main" id="{048CF1D0-A1B4-4C6C-811B-13BD04742578}"/>
                </a:ext>
              </a:extLst>
            </p:cNvPr>
            <p:cNvSpPr/>
            <p:nvPr/>
          </p:nvSpPr>
          <p:spPr>
            <a:xfrm>
              <a:off x="8180769" y="2548109"/>
              <a:ext cx="23002" cy="38502"/>
            </a:xfrm>
            <a:custGeom>
              <a:avLst/>
              <a:gdLst/>
              <a:ahLst/>
              <a:cxnLst/>
              <a:rect l="l" t="t" r="r" b="b"/>
              <a:pathLst>
                <a:path w="877" h="1468" extrusionOk="0">
                  <a:moveTo>
                    <a:pt x="742" y="0"/>
                  </a:moveTo>
                  <a:lnTo>
                    <a:pt x="164" y="467"/>
                  </a:lnTo>
                  <a:cubicBezTo>
                    <a:pt x="63" y="549"/>
                    <a:pt x="1" y="674"/>
                    <a:pt x="1" y="804"/>
                  </a:cubicBezTo>
                  <a:lnTo>
                    <a:pt x="1" y="1468"/>
                  </a:lnTo>
                  <a:lnTo>
                    <a:pt x="876" y="1468"/>
                  </a:lnTo>
                  <a:lnTo>
                    <a:pt x="876" y="395"/>
                  </a:lnTo>
                  <a:cubicBezTo>
                    <a:pt x="876" y="255"/>
                    <a:pt x="828" y="116"/>
                    <a:pt x="742" y="0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6" name="Google Shape;14304;p90">
              <a:extLst>
                <a:ext uri="{FF2B5EF4-FFF2-40B4-BE49-F238E27FC236}">
                  <a16:creationId xmlns:a16="http://schemas.microsoft.com/office/drawing/2014/main" id="{73651A85-1F35-4095-97D7-7A15D01966E5}"/>
                </a:ext>
              </a:extLst>
            </p:cNvPr>
            <p:cNvSpPr/>
            <p:nvPr/>
          </p:nvSpPr>
          <p:spPr>
            <a:xfrm>
              <a:off x="8009005" y="2598072"/>
              <a:ext cx="45846" cy="40049"/>
            </a:xfrm>
            <a:custGeom>
              <a:avLst/>
              <a:gdLst/>
              <a:ahLst/>
              <a:cxnLst/>
              <a:rect l="l" t="t" r="r" b="b"/>
              <a:pathLst>
                <a:path w="1748" h="1527" extrusionOk="0">
                  <a:moveTo>
                    <a:pt x="877" y="1"/>
                  </a:moveTo>
                  <a:cubicBezTo>
                    <a:pt x="395" y="1"/>
                    <a:pt x="1" y="342"/>
                    <a:pt x="1" y="766"/>
                  </a:cubicBezTo>
                  <a:cubicBezTo>
                    <a:pt x="1" y="1184"/>
                    <a:pt x="395" y="1526"/>
                    <a:pt x="877" y="1526"/>
                  </a:cubicBezTo>
                  <a:cubicBezTo>
                    <a:pt x="1358" y="1526"/>
                    <a:pt x="1747" y="1184"/>
                    <a:pt x="1747" y="766"/>
                  </a:cubicBezTo>
                  <a:cubicBezTo>
                    <a:pt x="1747" y="342"/>
                    <a:pt x="1358" y="1"/>
                    <a:pt x="877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7" name="Google Shape;14305;p90">
              <a:extLst>
                <a:ext uri="{FF2B5EF4-FFF2-40B4-BE49-F238E27FC236}">
                  <a16:creationId xmlns:a16="http://schemas.microsoft.com/office/drawing/2014/main" id="{59CFB408-D805-4F74-9C01-17B72E484EBF}"/>
                </a:ext>
              </a:extLst>
            </p:cNvPr>
            <p:cNvSpPr/>
            <p:nvPr/>
          </p:nvSpPr>
          <p:spPr>
            <a:xfrm>
              <a:off x="8009005" y="2598072"/>
              <a:ext cx="31578" cy="40049"/>
            </a:xfrm>
            <a:custGeom>
              <a:avLst/>
              <a:gdLst/>
              <a:ahLst/>
              <a:cxnLst/>
              <a:rect l="l" t="t" r="r" b="b"/>
              <a:pathLst>
                <a:path w="1204" h="1527" extrusionOk="0">
                  <a:moveTo>
                    <a:pt x="877" y="1"/>
                  </a:moveTo>
                  <a:cubicBezTo>
                    <a:pt x="395" y="1"/>
                    <a:pt x="1" y="342"/>
                    <a:pt x="1" y="766"/>
                  </a:cubicBezTo>
                  <a:cubicBezTo>
                    <a:pt x="1" y="1184"/>
                    <a:pt x="395" y="1526"/>
                    <a:pt x="877" y="1526"/>
                  </a:cubicBezTo>
                  <a:cubicBezTo>
                    <a:pt x="987" y="1526"/>
                    <a:pt x="1098" y="1507"/>
                    <a:pt x="1204" y="1473"/>
                  </a:cubicBezTo>
                  <a:cubicBezTo>
                    <a:pt x="881" y="1358"/>
                    <a:pt x="655" y="1088"/>
                    <a:pt x="655" y="766"/>
                  </a:cubicBezTo>
                  <a:cubicBezTo>
                    <a:pt x="655" y="443"/>
                    <a:pt x="881" y="169"/>
                    <a:pt x="1204" y="59"/>
                  </a:cubicBezTo>
                  <a:cubicBezTo>
                    <a:pt x="1098" y="20"/>
                    <a:pt x="987" y="1"/>
                    <a:pt x="877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8" name="Google Shape;14306;p90">
              <a:extLst>
                <a:ext uri="{FF2B5EF4-FFF2-40B4-BE49-F238E27FC236}">
                  <a16:creationId xmlns:a16="http://schemas.microsoft.com/office/drawing/2014/main" id="{B3417A1C-02AF-4695-8544-F615AAA18CE0}"/>
                </a:ext>
              </a:extLst>
            </p:cNvPr>
            <p:cNvSpPr/>
            <p:nvPr/>
          </p:nvSpPr>
          <p:spPr>
            <a:xfrm>
              <a:off x="7980496" y="2701068"/>
              <a:ext cx="103127" cy="80282"/>
            </a:xfrm>
            <a:custGeom>
              <a:avLst/>
              <a:gdLst/>
              <a:ahLst/>
              <a:cxnLst/>
              <a:rect l="l" t="t" r="r" b="b"/>
              <a:pathLst>
                <a:path w="3932" h="3061" extrusionOk="0">
                  <a:moveTo>
                    <a:pt x="1309" y="0"/>
                  </a:moveTo>
                  <a:lnTo>
                    <a:pt x="1309" y="659"/>
                  </a:lnTo>
                  <a:cubicBezTo>
                    <a:pt x="1309" y="823"/>
                    <a:pt x="1218" y="972"/>
                    <a:pt x="1069" y="1049"/>
                  </a:cubicBezTo>
                  <a:lnTo>
                    <a:pt x="361" y="1400"/>
                  </a:lnTo>
                  <a:cubicBezTo>
                    <a:pt x="140" y="1511"/>
                    <a:pt x="0" y="1737"/>
                    <a:pt x="0" y="1987"/>
                  </a:cubicBezTo>
                  <a:lnTo>
                    <a:pt x="0" y="3060"/>
                  </a:lnTo>
                  <a:lnTo>
                    <a:pt x="3932" y="3060"/>
                  </a:lnTo>
                  <a:lnTo>
                    <a:pt x="3932" y="1987"/>
                  </a:lnTo>
                  <a:cubicBezTo>
                    <a:pt x="3932" y="1737"/>
                    <a:pt x="3787" y="1511"/>
                    <a:pt x="3566" y="1400"/>
                  </a:cubicBezTo>
                  <a:lnTo>
                    <a:pt x="2863" y="1049"/>
                  </a:lnTo>
                  <a:cubicBezTo>
                    <a:pt x="2714" y="972"/>
                    <a:pt x="2618" y="823"/>
                    <a:pt x="2623" y="659"/>
                  </a:cubicBezTo>
                  <a:lnTo>
                    <a:pt x="2623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9" name="Google Shape;14307;p90">
              <a:extLst>
                <a:ext uri="{FF2B5EF4-FFF2-40B4-BE49-F238E27FC236}">
                  <a16:creationId xmlns:a16="http://schemas.microsoft.com/office/drawing/2014/main" id="{9FE7A2F6-5C11-485E-8DD7-78D3117E5898}"/>
                </a:ext>
              </a:extLst>
            </p:cNvPr>
            <p:cNvSpPr/>
            <p:nvPr/>
          </p:nvSpPr>
          <p:spPr>
            <a:xfrm>
              <a:off x="7980365" y="2726430"/>
              <a:ext cx="103127" cy="54920"/>
            </a:xfrm>
            <a:custGeom>
              <a:avLst/>
              <a:gdLst/>
              <a:ahLst/>
              <a:cxnLst/>
              <a:rect l="l" t="t" r="r" b="b"/>
              <a:pathLst>
                <a:path w="3932" h="2094" extrusionOk="0">
                  <a:moveTo>
                    <a:pt x="2758" y="0"/>
                  </a:moveTo>
                  <a:lnTo>
                    <a:pt x="2507" y="284"/>
                  </a:lnTo>
                  <a:cubicBezTo>
                    <a:pt x="2366" y="450"/>
                    <a:pt x="2166" y="533"/>
                    <a:pt x="1967" y="533"/>
                  </a:cubicBezTo>
                  <a:cubicBezTo>
                    <a:pt x="1768" y="533"/>
                    <a:pt x="1569" y="450"/>
                    <a:pt x="1430" y="284"/>
                  </a:cubicBezTo>
                  <a:lnTo>
                    <a:pt x="1179" y="5"/>
                  </a:lnTo>
                  <a:cubicBezTo>
                    <a:pt x="1146" y="34"/>
                    <a:pt x="1112" y="63"/>
                    <a:pt x="1069" y="82"/>
                  </a:cubicBezTo>
                  <a:lnTo>
                    <a:pt x="361" y="433"/>
                  </a:lnTo>
                  <a:cubicBezTo>
                    <a:pt x="140" y="544"/>
                    <a:pt x="1" y="770"/>
                    <a:pt x="1" y="1020"/>
                  </a:cubicBezTo>
                  <a:lnTo>
                    <a:pt x="1" y="2093"/>
                  </a:lnTo>
                  <a:lnTo>
                    <a:pt x="3932" y="2093"/>
                  </a:lnTo>
                  <a:lnTo>
                    <a:pt x="3932" y="1020"/>
                  </a:lnTo>
                  <a:cubicBezTo>
                    <a:pt x="3932" y="770"/>
                    <a:pt x="3792" y="544"/>
                    <a:pt x="3571" y="433"/>
                  </a:cubicBezTo>
                  <a:lnTo>
                    <a:pt x="2868" y="82"/>
                  </a:lnTo>
                  <a:cubicBezTo>
                    <a:pt x="2825" y="58"/>
                    <a:pt x="2791" y="34"/>
                    <a:pt x="2758" y="0"/>
                  </a:cubicBez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0" name="Google Shape;14308;p90">
              <a:extLst>
                <a:ext uri="{FF2B5EF4-FFF2-40B4-BE49-F238E27FC236}">
                  <a16:creationId xmlns:a16="http://schemas.microsoft.com/office/drawing/2014/main" id="{620D6FEE-2A0B-46EE-8A68-2BB97FB43769}"/>
                </a:ext>
              </a:extLst>
            </p:cNvPr>
            <p:cNvSpPr/>
            <p:nvPr/>
          </p:nvSpPr>
          <p:spPr>
            <a:xfrm>
              <a:off x="7991852" y="2620917"/>
              <a:ext cx="80151" cy="80177"/>
            </a:xfrm>
            <a:custGeom>
              <a:avLst/>
              <a:gdLst/>
              <a:ahLst/>
              <a:cxnLst/>
              <a:rect l="l" t="t" r="r" b="b"/>
              <a:pathLst>
                <a:path w="3056" h="3057" extrusionOk="0">
                  <a:moveTo>
                    <a:pt x="1531" y="1"/>
                  </a:moveTo>
                  <a:cubicBezTo>
                    <a:pt x="684" y="1"/>
                    <a:pt x="0" y="684"/>
                    <a:pt x="0" y="1531"/>
                  </a:cubicBezTo>
                  <a:cubicBezTo>
                    <a:pt x="0" y="2373"/>
                    <a:pt x="684" y="3056"/>
                    <a:pt x="1531" y="3056"/>
                  </a:cubicBezTo>
                  <a:cubicBezTo>
                    <a:pt x="2373" y="3056"/>
                    <a:pt x="3056" y="2373"/>
                    <a:pt x="3056" y="1531"/>
                  </a:cubicBezTo>
                  <a:cubicBezTo>
                    <a:pt x="3056" y="684"/>
                    <a:pt x="2373" y="1"/>
                    <a:pt x="1531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1" name="Google Shape;14309;p90">
              <a:extLst>
                <a:ext uri="{FF2B5EF4-FFF2-40B4-BE49-F238E27FC236}">
                  <a16:creationId xmlns:a16="http://schemas.microsoft.com/office/drawing/2014/main" id="{4447783C-F214-42CD-BFF0-F03594CA994D}"/>
                </a:ext>
              </a:extLst>
            </p:cNvPr>
            <p:cNvSpPr/>
            <p:nvPr/>
          </p:nvSpPr>
          <p:spPr>
            <a:xfrm>
              <a:off x="8006645" y="2620917"/>
              <a:ext cx="67011" cy="72204"/>
            </a:xfrm>
            <a:custGeom>
              <a:avLst/>
              <a:gdLst/>
              <a:ahLst/>
              <a:cxnLst/>
              <a:rect l="l" t="t" r="r" b="b"/>
              <a:pathLst>
                <a:path w="2555" h="2753" extrusionOk="0">
                  <a:moveTo>
                    <a:pt x="971" y="1"/>
                  </a:moveTo>
                  <a:cubicBezTo>
                    <a:pt x="244" y="1"/>
                    <a:pt x="1" y="1007"/>
                    <a:pt x="659" y="1329"/>
                  </a:cubicBezTo>
                  <a:cubicBezTo>
                    <a:pt x="678" y="1338"/>
                    <a:pt x="697" y="1348"/>
                    <a:pt x="716" y="1353"/>
                  </a:cubicBezTo>
                  <a:lnTo>
                    <a:pt x="1477" y="2729"/>
                  </a:lnTo>
                  <a:cubicBezTo>
                    <a:pt x="1477" y="2729"/>
                    <a:pt x="1679" y="2743"/>
                    <a:pt x="1886" y="2753"/>
                  </a:cubicBezTo>
                  <a:cubicBezTo>
                    <a:pt x="2328" y="2416"/>
                    <a:pt x="2554" y="1868"/>
                    <a:pt x="2477" y="1319"/>
                  </a:cubicBezTo>
                  <a:cubicBezTo>
                    <a:pt x="2391" y="689"/>
                    <a:pt x="1924" y="179"/>
                    <a:pt x="1303" y="39"/>
                  </a:cubicBezTo>
                  <a:cubicBezTo>
                    <a:pt x="1198" y="15"/>
                    <a:pt x="1087" y="1"/>
                    <a:pt x="976" y="1"/>
                  </a:cubicBezTo>
                  <a:cubicBezTo>
                    <a:pt x="974" y="1"/>
                    <a:pt x="973" y="1"/>
                    <a:pt x="971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2" name="Google Shape;14310;p90">
              <a:extLst>
                <a:ext uri="{FF2B5EF4-FFF2-40B4-BE49-F238E27FC236}">
                  <a16:creationId xmlns:a16="http://schemas.microsoft.com/office/drawing/2014/main" id="{94DAF283-799B-422B-9473-0900FB9CFA40}"/>
                </a:ext>
              </a:extLst>
            </p:cNvPr>
            <p:cNvSpPr/>
            <p:nvPr/>
          </p:nvSpPr>
          <p:spPr>
            <a:xfrm>
              <a:off x="7997780" y="2656219"/>
              <a:ext cx="68559" cy="56337"/>
            </a:xfrm>
            <a:custGeom>
              <a:avLst/>
              <a:gdLst/>
              <a:ahLst/>
              <a:cxnLst/>
              <a:rect l="l" t="t" r="r" b="b"/>
              <a:pathLst>
                <a:path w="2614" h="2148" extrusionOk="0">
                  <a:moveTo>
                    <a:pt x="1003" y="1"/>
                  </a:moveTo>
                  <a:cubicBezTo>
                    <a:pt x="920" y="1"/>
                    <a:pt x="845" y="47"/>
                    <a:pt x="809" y="127"/>
                  </a:cubicBezTo>
                  <a:cubicBezTo>
                    <a:pt x="737" y="276"/>
                    <a:pt x="631" y="411"/>
                    <a:pt x="506" y="522"/>
                  </a:cubicBezTo>
                  <a:cubicBezTo>
                    <a:pt x="458" y="565"/>
                    <a:pt x="410" y="603"/>
                    <a:pt x="357" y="642"/>
                  </a:cubicBezTo>
                  <a:cubicBezTo>
                    <a:pt x="92" y="820"/>
                    <a:pt x="1" y="1171"/>
                    <a:pt x="150" y="1455"/>
                  </a:cubicBezTo>
                  <a:cubicBezTo>
                    <a:pt x="376" y="1883"/>
                    <a:pt x="819" y="2148"/>
                    <a:pt x="1305" y="2148"/>
                  </a:cubicBezTo>
                  <a:cubicBezTo>
                    <a:pt x="1988" y="2148"/>
                    <a:pt x="2560" y="1624"/>
                    <a:pt x="2609" y="940"/>
                  </a:cubicBezTo>
                  <a:cubicBezTo>
                    <a:pt x="2613" y="873"/>
                    <a:pt x="2589" y="810"/>
                    <a:pt x="2536" y="767"/>
                  </a:cubicBezTo>
                  <a:cubicBezTo>
                    <a:pt x="2103" y="406"/>
                    <a:pt x="1598" y="146"/>
                    <a:pt x="1054" y="7"/>
                  </a:cubicBezTo>
                  <a:cubicBezTo>
                    <a:pt x="1037" y="3"/>
                    <a:pt x="1020" y="1"/>
                    <a:pt x="100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3" name="Google Shape;14311;p90">
              <a:extLst>
                <a:ext uri="{FF2B5EF4-FFF2-40B4-BE49-F238E27FC236}">
                  <a16:creationId xmlns:a16="http://schemas.microsoft.com/office/drawing/2014/main" id="{5BB09D41-6662-4C5E-ACD8-C97EFC5797F0}"/>
                </a:ext>
              </a:extLst>
            </p:cNvPr>
            <p:cNvSpPr/>
            <p:nvPr/>
          </p:nvSpPr>
          <p:spPr>
            <a:xfrm>
              <a:off x="7997911" y="2656219"/>
              <a:ext cx="68428" cy="55969"/>
            </a:xfrm>
            <a:custGeom>
              <a:avLst/>
              <a:gdLst/>
              <a:ahLst/>
              <a:cxnLst/>
              <a:rect l="l" t="t" r="r" b="b"/>
              <a:pathLst>
                <a:path w="2609" h="2134" extrusionOk="0">
                  <a:moveTo>
                    <a:pt x="1000" y="1"/>
                  </a:moveTo>
                  <a:cubicBezTo>
                    <a:pt x="916" y="1"/>
                    <a:pt x="836" y="51"/>
                    <a:pt x="804" y="127"/>
                  </a:cubicBezTo>
                  <a:cubicBezTo>
                    <a:pt x="751" y="233"/>
                    <a:pt x="684" y="334"/>
                    <a:pt x="602" y="421"/>
                  </a:cubicBezTo>
                  <a:cubicBezTo>
                    <a:pt x="573" y="454"/>
                    <a:pt x="539" y="488"/>
                    <a:pt x="501" y="522"/>
                  </a:cubicBezTo>
                  <a:cubicBezTo>
                    <a:pt x="457" y="560"/>
                    <a:pt x="409" y="603"/>
                    <a:pt x="356" y="637"/>
                  </a:cubicBezTo>
                  <a:cubicBezTo>
                    <a:pt x="53" y="844"/>
                    <a:pt x="0" y="1239"/>
                    <a:pt x="193" y="1537"/>
                  </a:cubicBezTo>
                  <a:cubicBezTo>
                    <a:pt x="395" y="1859"/>
                    <a:pt x="727" y="2076"/>
                    <a:pt x="1102" y="2134"/>
                  </a:cubicBezTo>
                  <a:cubicBezTo>
                    <a:pt x="838" y="1951"/>
                    <a:pt x="645" y="1710"/>
                    <a:pt x="645" y="1277"/>
                  </a:cubicBezTo>
                  <a:lnTo>
                    <a:pt x="645" y="1109"/>
                  </a:lnTo>
                  <a:cubicBezTo>
                    <a:pt x="693" y="1070"/>
                    <a:pt x="741" y="1036"/>
                    <a:pt x="794" y="988"/>
                  </a:cubicBezTo>
                  <a:cubicBezTo>
                    <a:pt x="915" y="883"/>
                    <a:pt x="1020" y="757"/>
                    <a:pt x="1107" y="623"/>
                  </a:cubicBezTo>
                  <a:cubicBezTo>
                    <a:pt x="1521" y="748"/>
                    <a:pt x="1911" y="960"/>
                    <a:pt x="2243" y="1239"/>
                  </a:cubicBezTo>
                  <a:cubicBezTo>
                    <a:pt x="2286" y="1277"/>
                    <a:pt x="2344" y="1325"/>
                    <a:pt x="2464" y="1441"/>
                  </a:cubicBezTo>
                  <a:cubicBezTo>
                    <a:pt x="2541" y="1320"/>
                    <a:pt x="2594" y="1080"/>
                    <a:pt x="2604" y="940"/>
                  </a:cubicBezTo>
                  <a:cubicBezTo>
                    <a:pt x="2608" y="873"/>
                    <a:pt x="2579" y="810"/>
                    <a:pt x="2531" y="767"/>
                  </a:cubicBezTo>
                  <a:cubicBezTo>
                    <a:pt x="2098" y="406"/>
                    <a:pt x="1593" y="146"/>
                    <a:pt x="1049" y="7"/>
                  </a:cubicBezTo>
                  <a:cubicBezTo>
                    <a:pt x="1033" y="3"/>
                    <a:pt x="1016" y="1"/>
                    <a:pt x="1000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4" name="Google Shape;14312;p90">
              <a:extLst>
                <a:ext uri="{FF2B5EF4-FFF2-40B4-BE49-F238E27FC236}">
                  <a16:creationId xmlns:a16="http://schemas.microsoft.com/office/drawing/2014/main" id="{ADCB54C3-9F17-402E-8AD0-F0B1EF6F419C}"/>
                </a:ext>
              </a:extLst>
            </p:cNvPr>
            <p:cNvSpPr/>
            <p:nvPr/>
          </p:nvSpPr>
          <p:spPr>
            <a:xfrm>
              <a:off x="7980365" y="2742822"/>
              <a:ext cx="23002" cy="38528"/>
            </a:xfrm>
            <a:custGeom>
              <a:avLst/>
              <a:gdLst/>
              <a:ahLst/>
              <a:cxnLst/>
              <a:rect l="l" t="t" r="r" b="b"/>
              <a:pathLst>
                <a:path w="877" h="1469" extrusionOk="0">
                  <a:moveTo>
                    <a:pt x="135" y="1"/>
                  </a:moveTo>
                  <a:cubicBezTo>
                    <a:pt x="49" y="116"/>
                    <a:pt x="5" y="251"/>
                    <a:pt x="1" y="395"/>
                  </a:cubicBezTo>
                  <a:lnTo>
                    <a:pt x="1" y="1468"/>
                  </a:lnTo>
                  <a:lnTo>
                    <a:pt x="876" y="1468"/>
                  </a:lnTo>
                  <a:lnTo>
                    <a:pt x="876" y="804"/>
                  </a:lnTo>
                  <a:cubicBezTo>
                    <a:pt x="876" y="670"/>
                    <a:pt x="819" y="545"/>
                    <a:pt x="713" y="463"/>
                  </a:cubicBezTo>
                  <a:lnTo>
                    <a:pt x="135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5" name="Google Shape;14313;p90">
              <a:extLst>
                <a:ext uri="{FF2B5EF4-FFF2-40B4-BE49-F238E27FC236}">
                  <a16:creationId xmlns:a16="http://schemas.microsoft.com/office/drawing/2014/main" id="{10EDB89C-02B2-43AC-AC21-00988CE40B0D}"/>
                </a:ext>
              </a:extLst>
            </p:cNvPr>
            <p:cNvSpPr/>
            <p:nvPr/>
          </p:nvSpPr>
          <p:spPr>
            <a:xfrm>
              <a:off x="8060621" y="2742822"/>
              <a:ext cx="22870" cy="38528"/>
            </a:xfrm>
            <a:custGeom>
              <a:avLst/>
              <a:gdLst/>
              <a:ahLst/>
              <a:cxnLst/>
              <a:rect l="l" t="t" r="r" b="b"/>
              <a:pathLst>
                <a:path w="872" h="1469" extrusionOk="0">
                  <a:moveTo>
                    <a:pt x="742" y="1"/>
                  </a:moveTo>
                  <a:lnTo>
                    <a:pt x="164" y="463"/>
                  </a:lnTo>
                  <a:cubicBezTo>
                    <a:pt x="59" y="545"/>
                    <a:pt x="1" y="670"/>
                    <a:pt x="1" y="804"/>
                  </a:cubicBezTo>
                  <a:lnTo>
                    <a:pt x="1" y="1468"/>
                  </a:lnTo>
                  <a:lnTo>
                    <a:pt x="872" y="1468"/>
                  </a:lnTo>
                  <a:lnTo>
                    <a:pt x="872" y="395"/>
                  </a:lnTo>
                  <a:cubicBezTo>
                    <a:pt x="872" y="251"/>
                    <a:pt x="824" y="116"/>
                    <a:pt x="742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6" name="Google Shape;14314;p90">
              <a:extLst>
                <a:ext uri="{FF2B5EF4-FFF2-40B4-BE49-F238E27FC236}">
                  <a16:creationId xmlns:a16="http://schemas.microsoft.com/office/drawing/2014/main" id="{73551FD8-FE8A-49B5-A2CA-2F2B2C850C57}"/>
                </a:ext>
              </a:extLst>
            </p:cNvPr>
            <p:cNvSpPr/>
            <p:nvPr/>
          </p:nvSpPr>
          <p:spPr>
            <a:xfrm>
              <a:off x="7975067" y="2592643"/>
              <a:ext cx="113985" cy="194293"/>
            </a:xfrm>
            <a:custGeom>
              <a:avLst/>
              <a:gdLst/>
              <a:ahLst/>
              <a:cxnLst/>
              <a:rect l="l" t="t" r="r" b="b"/>
              <a:pathLst>
                <a:path w="4346" h="7408" extrusionOk="0">
                  <a:moveTo>
                    <a:pt x="2171" y="410"/>
                  </a:moveTo>
                  <a:cubicBezTo>
                    <a:pt x="2536" y="410"/>
                    <a:pt x="2839" y="660"/>
                    <a:pt x="2839" y="973"/>
                  </a:cubicBezTo>
                  <a:lnTo>
                    <a:pt x="2839" y="1011"/>
                  </a:lnTo>
                  <a:cubicBezTo>
                    <a:pt x="2625" y="920"/>
                    <a:pt x="2398" y="874"/>
                    <a:pt x="2171" y="874"/>
                  </a:cubicBezTo>
                  <a:cubicBezTo>
                    <a:pt x="1943" y="874"/>
                    <a:pt x="1716" y="920"/>
                    <a:pt x="1502" y="1011"/>
                  </a:cubicBezTo>
                  <a:cubicBezTo>
                    <a:pt x="1507" y="997"/>
                    <a:pt x="1502" y="982"/>
                    <a:pt x="1502" y="973"/>
                  </a:cubicBezTo>
                  <a:cubicBezTo>
                    <a:pt x="1502" y="660"/>
                    <a:pt x="1800" y="410"/>
                    <a:pt x="2171" y="410"/>
                  </a:cubicBezTo>
                  <a:close/>
                  <a:moveTo>
                    <a:pt x="2173" y="1281"/>
                  </a:moveTo>
                  <a:cubicBezTo>
                    <a:pt x="3058" y="1281"/>
                    <a:pt x="3713" y="2154"/>
                    <a:pt x="3426" y="3023"/>
                  </a:cubicBezTo>
                  <a:cubicBezTo>
                    <a:pt x="2849" y="2431"/>
                    <a:pt x="1824" y="2200"/>
                    <a:pt x="1776" y="2190"/>
                  </a:cubicBezTo>
                  <a:cubicBezTo>
                    <a:pt x="1761" y="2187"/>
                    <a:pt x="1746" y="2185"/>
                    <a:pt x="1730" y="2185"/>
                  </a:cubicBezTo>
                  <a:cubicBezTo>
                    <a:pt x="1685" y="2185"/>
                    <a:pt x="1639" y="2200"/>
                    <a:pt x="1603" y="2229"/>
                  </a:cubicBezTo>
                  <a:cubicBezTo>
                    <a:pt x="1555" y="2267"/>
                    <a:pt x="1526" y="2325"/>
                    <a:pt x="1531" y="2387"/>
                  </a:cubicBezTo>
                  <a:cubicBezTo>
                    <a:pt x="1511" y="2503"/>
                    <a:pt x="1458" y="2604"/>
                    <a:pt x="1372" y="2681"/>
                  </a:cubicBezTo>
                  <a:cubicBezTo>
                    <a:pt x="1207" y="2827"/>
                    <a:pt x="1348" y="3043"/>
                    <a:pt x="1510" y="3043"/>
                  </a:cubicBezTo>
                  <a:cubicBezTo>
                    <a:pt x="1561" y="3043"/>
                    <a:pt x="1614" y="3022"/>
                    <a:pt x="1661" y="2970"/>
                  </a:cubicBezTo>
                  <a:cubicBezTo>
                    <a:pt x="1757" y="2878"/>
                    <a:pt x="1829" y="2763"/>
                    <a:pt x="1882" y="2638"/>
                  </a:cubicBezTo>
                  <a:cubicBezTo>
                    <a:pt x="2223" y="2744"/>
                    <a:pt x="2940" y="2999"/>
                    <a:pt x="3258" y="3451"/>
                  </a:cubicBezTo>
                  <a:cubicBezTo>
                    <a:pt x="3164" y="3982"/>
                    <a:pt x="2708" y="4366"/>
                    <a:pt x="2176" y="4366"/>
                  </a:cubicBezTo>
                  <a:cubicBezTo>
                    <a:pt x="2163" y="4366"/>
                    <a:pt x="2150" y="4366"/>
                    <a:pt x="2137" y="4365"/>
                  </a:cubicBezTo>
                  <a:cubicBezTo>
                    <a:pt x="1584" y="4351"/>
                    <a:pt x="1131" y="3927"/>
                    <a:pt x="1073" y="3384"/>
                  </a:cubicBezTo>
                  <a:lnTo>
                    <a:pt x="1069" y="3384"/>
                  </a:lnTo>
                  <a:cubicBezTo>
                    <a:pt x="1069" y="3355"/>
                    <a:pt x="1059" y="3326"/>
                    <a:pt x="1045" y="3297"/>
                  </a:cubicBezTo>
                  <a:cubicBezTo>
                    <a:pt x="535" y="2474"/>
                    <a:pt x="1059" y="1406"/>
                    <a:pt x="2017" y="1290"/>
                  </a:cubicBezTo>
                  <a:cubicBezTo>
                    <a:pt x="2070" y="1284"/>
                    <a:pt x="2122" y="1281"/>
                    <a:pt x="2173" y="1281"/>
                  </a:cubicBezTo>
                  <a:close/>
                  <a:moveTo>
                    <a:pt x="2618" y="4707"/>
                  </a:moveTo>
                  <a:lnTo>
                    <a:pt x="2618" y="4928"/>
                  </a:lnTo>
                  <a:cubicBezTo>
                    <a:pt x="2618" y="4995"/>
                    <a:pt x="2637" y="5063"/>
                    <a:pt x="2671" y="5125"/>
                  </a:cubicBezTo>
                  <a:lnTo>
                    <a:pt x="2171" y="5602"/>
                  </a:lnTo>
                  <a:lnTo>
                    <a:pt x="1670" y="5125"/>
                  </a:lnTo>
                  <a:cubicBezTo>
                    <a:pt x="1704" y="5063"/>
                    <a:pt x="1718" y="4995"/>
                    <a:pt x="1718" y="4923"/>
                  </a:cubicBezTo>
                  <a:lnTo>
                    <a:pt x="1718" y="4707"/>
                  </a:lnTo>
                  <a:cubicBezTo>
                    <a:pt x="1867" y="4755"/>
                    <a:pt x="2017" y="4774"/>
                    <a:pt x="2171" y="4779"/>
                  </a:cubicBezTo>
                  <a:cubicBezTo>
                    <a:pt x="2325" y="4779"/>
                    <a:pt x="2474" y="4755"/>
                    <a:pt x="2618" y="4707"/>
                  </a:cubicBezTo>
                  <a:close/>
                  <a:moveTo>
                    <a:pt x="2171" y="1"/>
                  </a:moveTo>
                  <a:cubicBezTo>
                    <a:pt x="1574" y="1"/>
                    <a:pt x="1093" y="439"/>
                    <a:pt x="1093" y="973"/>
                  </a:cubicBezTo>
                  <a:cubicBezTo>
                    <a:pt x="1093" y="1055"/>
                    <a:pt x="1102" y="1141"/>
                    <a:pt x="1131" y="1223"/>
                  </a:cubicBezTo>
                  <a:cubicBezTo>
                    <a:pt x="429" y="1748"/>
                    <a:pt x="231" y="2715"/>
                    <a:pt x="669" y="3475"/>
                  </a:cubicBezTo>
                  <a:cubicBezTo>
                    <a:pt x="727" y="3894"/>
                    <a:pt x="963" y="4269"/>
                    <a:pt x="1309" y="4509"/>
                  </a:cubicBezTo>
                  <a:lnTo>
                    <a:pt x="1309" y="4928"/>
                  </a:lnTo>
                  <a:cubicBezTo>
                    <a:pt x="1309" y="4933"/>
                    <a:pt x="1309" y="4938"/>
                    <a:pt x="1304" y="4938"/>
                  </a:cubicBezTo>
                  <a:lnTo>
                    <a:pt x="477" y="5351"/>
                  </a:lnTo>
                  <a:cubicBezTo>
                    <a:pt x="183" y="5496"/>
                    <a:pt x="0" y="5794"/>
                    <a:pt x="0" y="6121"/>
                  </a:cubicBezTo>
                  <a:lnTo>
                    <a:pt x="0" y="7194"/>
                  </a:lnTo>
                  <a:cubicBezTo>
                    <a:pt x="8" y="7322"/>
                    <a:pt x="106" y="7386"/>
                    <a:pt x="205" y="7386"/>
                  </a:cubicBezTo>
                  <a:cubicBezTo>
                    <a:pt x="304" y="7386"/>
                    <a:pt x="402" y="7322"/>
                    <a:pt x="409" y="7194"/>
                  </a:cubicBezTo>
                  <a:lnTo>
                    <a:pt x="409" y="6121"/>
                  </a:lnTo>
                  <a:cubicBezTo>
                    <a:pt x="409" y="5948"/>
                    <a:pt x="506" y="5794"/>
                    <a:pt x="660" y="5717"/>
                  </a:cubicBezTo>
                  <a:lnTo>
                    <a:pt x="1338" y="5376"/>
                  </a:lnTo>
                  <a:lnTo>
                    <a:pt x="1964" y="5972"/>
                  </a:lnTo>
                  <a:lnTo>
                    <a:pt x="1964" y="7194"/>
                  </a:lnTo>
                  <a:cubicBezTo>
                    <a:pt x="1971" y="7322"/>
                    <a:pt x="2070" y="7386"/>
                    <a:pt x="2168" y="7386"/>
                  </a:cubicBezTo>
                  <a:cubicBezTo>
                    <a:pt x="2267" y="7386"/>
                    <a:pt x="2365" y="7322"/>
                    <a:pt x="2373" y="7194"/>
                  </a:cubicBezTo>
                  <a:lnTo>
                    <a:pt x="2373" y="5972"/>
                  </a:lnTo>
                  <a:lnTo>
                    <a:pt x="2998" y="5376"/>
                  </a:lnTo>
                  <a:lnTo>
                    <a:pt x="3681" y="5717"/>
                  </a:lnTo>
                  <a:cubicBezTo>
                    <a:pt x="3835" y="5794"/>
                    <a:pt x="3932" y="5948"/>
                    <a:pt x="3932" y="6121"/>
                  </a:cubicBezTo>
                  <a:lnTo>
                    <a:pt x="3932" y="7194"/>
                  </a:lnTo>
                  <a:cubicBezTo>
                    <a:pt x="3922" y="7336"/>
                    <a:pt x="4028" y="7407"/>
                    <a:pt x="4134" y="7407"/>
                  </a:cubicBezTo>
                  <a:cubicBezTo>
                    <a:pt x="4240" y="7407"/>
                    <a:pt x="4345" y="7336"/>
                    <a:pt x="4336" y="7194"/>
                  </a:cubicBezTo>
                  <a:lnTo>
                    <a:pt x="4336" y="6121"/>
                  </a:lnTo>
                  <a:cubicBezTo>
                    <a:pt x="4341" y="5794"/>
                    <a:pt x="4153" y="5496"/>
                    <a:pt x="3864" y="5351"/>
                  </a:cubicBezTo>
                  <a:lnTo>
                    <a:pt x="3037" y="4938"/>
                  </a:lnTo>
                  <a:cubicBezTo>
                    <a:pt x="3032" y="4938"/>
                    <a:pt x="3027" y="4933"/>
                    <a:pt x="3027" y="4928"/>
                  </a:cubicBezTo>
                  <a:lnTo>
                    <a:pt x="3027" y="4509"/>
                  </a:lnTo>
                  <a:cubicBezTo>
                    <a:pt x="3378" y="4269"/>
                    <a:pt x="3609" y="3894"/>
                    <a:pt x="3672" y="3475"/>
                  </a:cubicBezTo>
                  <a:cubicBezTo>
                    <a:pt x="4110" y="2715"/>
                    <a:pt x="3912" y="1748"/>
                    <a:pt x="3210" y="1223"/>
                  </a:cubicBezTo>
                  <a:cubicBezTo>
                    <a:pt x="3234" y="1141"/>
                    <a:pt x="3248" y="1055"/>
                    <a:pt x="3248" y="973"/>
                  </a:cubicBezTo>
                  <a:cubicBezTo>
                    <a:pt x="3248" y="439"/>
                    <a:pt x="2767" y="1"/>
                    <a:pt x="21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7" name="Google Shape;14315;p90">
              <a:extLst>
                <a:ext uri="{FF2B5EF4-FFF2-40B4-BE49-F238E27FC236}">
                  <a16:creationId xmlns:a16="http://schemas.microsoft.com/office/drawing/2014/main" id="{BA25234A-F52A-494E-8A95-BB4FD35F2EC0}"/>
                </a:ext>
              </a:extLst>
            </p:cNvPr>
            <p:cNvSpPr/>
            <p:nvPr/>
          </p:nvSpPr>
          <p:spPr>
            <a:xfrm>
              <a:off x="7997911" y="2760132"/>
              <a:ext cx="10753" cy="26201"/>
            </a:xfrm>
            <a:custGeom>
              <a:avLst/>
              <a:gdLst/>
              <a:ahLst/>
              <a:cxnLst/>
              <a:rect l="l" t="t" r="r" b="b"/>
              <a:pathLst>
                <a:path w="410" h="999" extrusionOk="0">
                  <a:moveTo>
                    <a:pt x="207" y="0"/>
                  </a:moveTo>
                  <a:cubicBezTo>
                    <a:pt x="92" y="0"/>
                    <a:pt x="0" y="91"/>
                    <a:pt x="0" y="202"/>
                  </a:cubicBezTo>
                  <a:lnTo>
                    <a:pt x="0" y="804"/>
                  </a:lnTo>
                  <a:cubicBezTo>
                    <a:pt x="8" y="933"/>
                    <a:pt x="106" y="998"/>
                    <a:pt x="205" y="998"/>
                  </a:cubicBezTo>
                  <a:cubicBezTo>
                    <a:pt x="304" y="998"/>
                    <a:pt x="402" y="933"/>
                    <a:pt x="409" y="804"/>
                  </a:cubicBezTo>
                  <a:lnTo>
                    <a:pt x="409" y="202"/>
                  </a:lnTo>
                  <a:cubicBezTo>
                    <a:pt x="409" y="91"/>
                    <a:pt x="318" y="0"/>
                    <a:pt x="2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8" name="Google Shape;14316;p90">
              <a:extLst>
                <a:ext uri="{FF2B5EF4-FFF2-40B4-BE49-F238E27FC236}">
                  <a16:creationId xmlns:a16="http://schemas.microsoft.com/office/drawing/2014/main" id="{ECA1CB43-8B03-4150-8053-380ECEC7F3A8}"/>
                </a:ext>
              </a:extLst>
            </p:cNvPr>
            <p:cNvSpPr/>
            <p:nvPr/>
          </p:nvSpPr>
          <p:spPr>
            <a:xfrm>
              <a:off x="8055192" y="2760132"/>
              <a:ext cx="10753" cy="26201"/>
            </a:xfrm>
            <a:custGeom>
              <a:avLst/>
              <a:gdLst/>
              <a:ahLst/>
              <a:cxnLst/>
              <a:rect l="l" t="t" r="r" b="b"/>
              <a:pathLst>
                <a:path w="410" h="999" extrusionOk="0">
                  <a:moveTo>
                    <a:pt x="208" y="0"/>
                  </a:moveTo>
                  <a:cubicBezTo>
                    <a:pt x="92" y="0"/>
                    <a:pt x="1" y="91"/>
                    <a:pt x="1" y="202"/>
                  </a:cubicBezTo>
                  <a:lnTo>
                    <a:pt x="1" y="804"/>
                  </a:lnTo>
                  <a:cubicBezTo>
                    <a:pt x="8" y="933"/>
                    <a:pt x="107" y="998"/>
                    <a:pt x="205" y="998"/>
                  </a:cubicBezTo>
                  <a:cubicBezTo>
                    <a:pt x="304" y="998"/>
                    <a:pt x="403" y="933"/>
                    <a:pt x="410" y="804"/>
                  </a:cubicBezTo>
                  <a:lnTo>
                    <a:pt x="410" y="202"/>
                  </a:lnTo>
                  <a:cubicBezTo>
                    <a:pt x="410" y="91"/>
                    <a:pt x="318" y="0"/>
                    <a:pt x="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9" name="Google Shape;14317;p90">
              <a:extLst>
                <a:ext uri="{FF2B5EF4-FFF2-40B4-BE49-F238E27FC236}">
                  <a16:creationId xmlns:a16="http://schemas.microsoft.com/office/drawing/2014/main" id="{6256124C-7617-40FC-A63D-2D34FDDF6F69}"/>
                </a:ext>
              </a:extLst>
            </p:cNvPr>
            <p:cNvSpPr/>
            <p:nvPr/>
          </p:nvSpPr>
          <p:spPr>
            <a:xfrm>
              <a:off x="8081078" y="2604420"/>
              <a:ext cx="140238" cy="113775"/>
            </a:xfrm>
            <a:custGeom>
              <a:avLst/>
              <a:gdLst/>
              <a:ahLst/>
              <a:cxnLst/>
              <a:rect l="l" t="t" r="r" b="b"/>
              <a:pathLst>
                <a:path w="5347" h="4338" extrusionOk="0">
                  <a:moveTo>
                    <a:pt x="2717" y="1"/>
                  </a:moveTo>
                  <a:cubicBezTo>
                    <a:pt x="2618" y="1"/>
                    <a:pt x="2519" y="64"/>
                    <a:pt x="2512" y="192"/>
                  </a:cubicBezTo>
                  <a:lnTo>
                    <a:pt x="2512" y="2482"/>
                  </a:lnTo>
                  <a:lnTo>
                    <a:pt x="202" y="3950"/>
                  </a:lnTo>
                  <a:cubicBezTo>
                    <a:pt x="0" y="4069"/>
                    <a:pt x="121" y="4338"/>
                    <a:pt x="302" y="4338"/>
                  </a:cubicBezTo>
                  <a:cubicBezTo>
                    <a:pt x="341" y="4338"/>
                    <a:pt x="382" y="4325"/>
                    <a:pt x="424" y="4296"/>
                  </a:cubicBezTo>
                  <a:lnTo>
                    <a:pt x="2714" y="2838"/>
                  </a:lnTo>
                  <a:lnTo>
                    <a:pt x="5005" y="4296"/>
                  </a:lnTo>
                  <a:cubicBezTo>
                    <a:pt x="5038" y="4316"/>
                    <a:pt x="5076" y="4326"/>
                    <a:pt x="5112" y="4326"/>
                  </a:cubicBezTo>
                  <a:cubicBezTo>
                    <a:pt x="5181" y="4326"/>
                    <a:pt x="5248" y="4293"/>
                    <a:pt x="5288" y="4234"/>
                  </a:cubicBezTo>
                  <a:cubicBezTo>
                    <a:pt x="5346" y="4137"/>
                    <a:pt x="5322" y="4012"/>
                    <a:pt x="5226" y="3950"/>
                  </a:cubicBezTo>
                  <a:lnTo>
                    <a:pt x="2921" y="2482"/>
                  </a:lnTo>
                  <a:lnTo>
                    <a:pt x="2921" y="192"/>
                  </a:lnTo>
                  <a:cubicBezTo>
                    <a:pt x="2914" y="64"/>
                    <a:pt x="2815" y="1"/>
                    <a:pt x="27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0" name="Google Shape;14318;p90">
              <a:extLst>
                <a:ext uri="{FF2B5EF4-FFF2-40B4-BE49-F238E27FC236}">
                  <a16:creationId xmlns:a16="http://schemas.microsoft.com/office/drawing/2014/main" id="{33F7A4C3-57C2-4724-B838-5CEB7F64C85E}"/>
                </a:ext>
              </a:extLst>
            </p:cNvPr>
            <p:cNvSpPr/>
            <p:nvPr/>
          </p:nvSpPr>
          <p:spPr>
            <a:xfrm>
              <a:off x="8095215" y="2420906"/>
              <a:ext cx="113854" cy="171030"/>
            </a:xfrm>
            <a:custGeom>
              <a:avLst/>
              <a:gdLst/>
              <a:ahLst/>
              <a:cxnLst/>
              <a:rect l="l" t="t" r="r" b="b"/>
              <a:pathLst>
                <a:path w="4341" h="6521" extrusionOk="0">
                  <a:moveTo>
                    <a:pt x="2175" y="408"/>
                  </a:moveTo>
                  <a:cubicBezTo>
                    <a:pt x="2506" y="408"/>
                    <a:pt x="2837" y="537"/>
                    <a:pt x="3085" y="794"/>
                  </a:cubicBezTo>
                  <a:cubicBezTo>
                    <a:pt x="3330" y="1054"/>
                    <a:pt x="3479" y="1391"/>
                    <a:pt x="3498" y="1747"/>
                  </a:cubicBezTo>
                  <a:cubicBezTo>
                    <a:pt x="3508" y="1877"/>
                    <a:pt x="3527" y="2050"/>
                    <a:pt x="3556" y="2233"/>
                  </a:cubicBezTo>
                  <a:cubicBezTo>
                    <a:pt x="3335" y="1857"/>
                    <a:pt x="2979" y="1583"/>
                    <a:pt x="2507" y="1434"/>
                  </a:cubicBezTo>
                  <a:cubicBezTo>
                    <a:pt x="2257" y="1352"/>
                    <a:pt x="1997" y="1314"/>
                    <a:pt x="1732" y="1314"/>
                  </a:cubicBezTo>
                  <a:cubicBezTo>
                    <a:pt x="1680" y="1314"/>
                    <a:pt x="1627" y="1338"/>
                    <a:pt x="1588" y="1371"/>
                  </a:cubicBezTo>
                  <a:lnTo>
                    <a:pt x="1222" y="1756"/>
                  </a:lnTo>
                  <a:cubicBezTo>
                    <a:pt x="1062" y="1905"/>
                    <a:pt x="1205" y="2115"/>
                    <a:pt x="1365" y="2115"/>
                  </a:cubicBezTo>
                  <a:cubicBezTo>
                    <a:pt x="1417" y="2115"/>
                    <a:pt x="1470" y="2093"/>
                    <a:pt x="1516" y="2040"/>
                  </a:cubicBezTo>
                  <a:lnTo>
                    <a:pt x="1824" y="1723"/>
                  </a:lnTo>
                  <a:cubicBezTo>
                    <a:pt x="2016" y="1732"/>
                    <a:pt x="2209" y="1766"/>
                    <a:pt x="2396" y="1829"/>
                  </a:cubicBezTo>
                  <a:cubicBezTo>
                    <a:pt x="2820" y="1963"/>
                    <a:pt x="3109" y="2209"/>
                    <a:pt x="3267" y="2560"/>
                  </a:cubicBezTo>
                  <a:cubicBezTo>
                    <a:pt x="3185" y="3097"/>
                    <a:pt x="2720" y="3492"/>
                    <a:pt x="2181" y="3492"/>
                  </a:cubicBezTo>
                  <a:cubicBezTo>
                    <a:pt x="2150" y="3492"/>
                    <a:pt x="2119" y="3491"/>
                    <a:pt x="2089" y="3489"/>
                  </a:cubicBezTo>
                  <a:cubicBezTo>
                    <a:pt x="1516" y="3445"/>
                    <a:pt x="1068" y="2964"/>
                    <a:pt x="1068" y="2387"/>
                  </a:cubicBezTo>
                  <a:cubicBezTo>
                    <a:pt x="1068" y="2270"/>
                    <a:pt x="974" y="2184"/>
                    <a:pt x="865" y="2184"/>
                  </a:cubicBezTo>
                  <a:cubicBezTo>
                    <a:pt x="843" y="2184"/>
                    <a:pt x="821" y="2187"/>
                    <a:pt x="799" y="2194"/>
                  </a:cubicBezTo>
                  <a:cubicBezTo>
                    <a:pt x="828" y="2021"/>
                    <a:pt x="842" y="1867"/>
                    <a:pt x="852" y="1747"/>
                  </a:cubicBezTo>
                  <a:cubicBezTo>
                    <a:pt x="871" y="1391"/>
                    <a:pt x="1016" y="1054"/>
                    <a:pt x="1261" y="794"/>
                  </a:cubicBezTo>
                  <a:cubicBezTo>
                    <a:pt x="1511" y="537"/>
                    <a:pt x="1843" y="408"/>
                    <a:pt x="2175" y="408"/>
                  </a:cubicBezTo>
                  <a:close/>
                  <a:moveTo>
                    <a:pt x="703" y="2748"/>
                  </a:moveTo>
                  <a:cubicBezTo>
                    <a:pt x="794" y="3108"/>
                    <a:pt x="1011" y="3421"/>
                    <a:pt x="1314" y="3633"/>
                  </a:cubicBezTo>
                  <a:lnTo>
                    <a:pt x="1314" y="3854"/>
                  </a:lnTo>
                  <a:cubicBezTo>
                    <a:pt x="1025" y="3811"/>
                    <a:pt x="746" y="3724"/>
                    <a:pt x="481" y="3609"/>
                  </a:cubicBezTo>
                  <a:cubicBezTo>
                    <a:pt x="472" y="3609"/>
                    <a:pt x="472" y="3594"/>
                    <a:pt x="477" y="3590"/>
                  </a:cubicBezTo>
                  <a:cubicBezTo>
                    <a:pt x="573" y="3315"/>
                    <a:pt x="650" y="3036"/>
                    <a:pt x="703" y="2748"/>
                  </a:cubicBezTo>
                  <a:close/>
                  <a:moveTo>
                    <a:pt x="3643" y="2748"/>
                  </a:moveTo>
                  <a:cubicBezTo>
                    <a:pt x="3700" y="3031"/>
                    <a:pt x="3773" y="3315"/>
                    <a:pt x="3869" y="3590"/>
                  </a:cubicBezTo>
                  <a:cubicBezTo>
                    <a:pt x="3869" y="3590"/>
                    <a:pt x="3878" y="3609"/>
                    <a:pt x="3864" y="3609"/>
                  </a:cubicBezTo>
                  <a:lnTo>
                    <a:pt x="3864" y="3614"/>
                  </a:lnTo>
                  <a:cubicBezTo>
                    <a:pt x="3599" y="3729"/>
                    <a:pt x="3320" y="3811"/>
                    <a:pt x="3032" y="3859"/>
                  </a:cubicBezTo>
                  <a:lnTo>
                    <a:pt x="3032" y="3638"/>
                  </a:lnTo>
                  <a:cubicBezTo>
                    <a:pt x="3340" y="3426"/>
                    <a:pt x="3556" y="3108"/>
                    <a:pt x="3643" y="2748"/>
                  </a:cubicBezTo>
                  <a:close/>
                  <a:moveTo>
                    <a:pt x="2627" y="3835"/>
                  </a:moveTo>
                  <a:lnTo>
                    <a:pt x="2627" y="4052"/>
                  </a:lnTo>
                  <a:cubicBezTo>
                    <a:pt x="2623" y="4119"/>
                    <a:pt x="2642" y="4191"/>
                    <a:pt x="2676" y="4254"/>
                  </a:cubicBezTo>
                  <a:lnTo>
                    <a:pt x="2483" y="4432"/>
                  </a:lnTo>
                  <a:cubicBezTo>
                    <a:pt x="2397" y="4515"/>
                    <a:pt x="2286" y="4556"/>
                    <a:pt x="2175" y="4556"/>
                  </a:cubicBezTo>
                  <a:cubicBezTo>
                    <a:pt x="2062" y="4556"/>
                    <a:pt x="1950" y="4514"/>
                    <a:pt x="1862" y="4432"/>
                  </a:cubicBezTo>
                  <a:lnTo>
                    <a:pt x="1675" y="4249"/>
                  </a:lnTo>
                  <a:cubicBezTo>
                    <a:pt x="1704" y="4186"/>
                    <a:pt x="1723" y="4119"/>
                    <a:pt x="1723" y="4052"/>
                  </a:cubicBezTo>
                  <a:lnTo>
                    <a:pt x="1723" y="3835"/>
                  </a:lnTo>
                  <a:cubicBezTo>
                    <a:pt x="1870" y="3881"/>
                    <a:pt x="2021" y="3904"/>
                    <a:pt x="2173" y="3904"/>
                  </a:cubicBezTo>
                  <a:cubicBezTo>
                    <a:pt x="2326" y="3904"/>
                    <a:pt x="2478" y="3881"/>
                    <a:pt x="2627" y="3835"/>
                  </a:cubicBezTo>
                  <a:close/>
                  <a:moveTo>
                    <a:pt x="2170" y="0"/>
                  </a:moveTo>
                  <a:cubicBezTo>
                    <a:pt x="1256" y="0"/>
                    <a:pt x="510" y="741"/>
                    <a:pt x="438" y="1718"/>
                  </a:cubicBezTo>
                  <a:cubicBezTo>
                    <a:pt x="409" y="2117"/>
                    <a:pt x="270" y="2964"/>
                    <a:pt x="92" y="3450"/>
                  </a:cubicBezTo>
                  <a:cubicBezTo>
                    <a:pt x="10" y="3657"/>
                    <a:pt x="106" y="3888"/>
                    <a:pt x="308" y="3984"/>
                  </a:cubicBezTo>
                  <a:cubicBezTo>
                    <a:pt x="534" y="4085"/>
                    <a:pt x="765" y="4162"/>
                    <a:pt x="1006" y="4215"/>
                  </a:cubicBezTo>
                  <a:lnTo>
                    <a:pt x="477" y="4480"/>
                  </a:lnTo>
                  <a:cubicBezTo>
                    <a:pt x="188" y="4624"/>
                    <a:pt x="0" y="4922"/>
                    <a:pt x="0" y="5245"/>
                  </a:cubicBezTo>
                  <a:lnTo>
                    <a:pt x="0" y="6318"/>
                  </a:lnTo>
                  <a:cubicBezTo>
                    <a:pt x="5" y="6430"/>
                    <a:pt x="92" y="6520"/>
                    <a:pt x="199" y="6520"/>
                  </a:cubicBezTo>
                  <a:cubicBezTo>
                    <a:pt x="202" y="6520"/>
                    <a:pt x="204" y="6520"/>
                    <a:pt x="207" y="6520"/>
                  </a:cubicBezTo>
                  <a:cubicBezTo>
                    <a:pt x="323" y="6520"/>
                    <a:pt x="414" y="6429"/>
                    <a:pt x="414" y="6318"/>
                  </a:cubicBezTo>
                  <a:lnTo>
                    <a:pt x="414" y="5245"/>
                  </a:lnTo>
                  <a:cubicBezTo>
                    <a:pt x="414" y="5076"/>
                    <a:pt x="510" y="4918"/>
                    <a:pt x="664" y="4841"/>
                  </a:cubicBezTo>
                  <a:lnTo>
                    <a:pt x="1343" y="4504"/>
                  </a:lnTo>
                  <a:lnTo>
                    <a:pt x="1583" y="4725"/>
                  </a:lnTo>
                  <a:cubicBezTo>
                    <a:pt x="1749" y="4884"/>
                    <a:pt x="1962" y="4963"/>
                    <a:pt x="2175" y="4963"/>
                  </a:cubicBezTo>
                  <a:cubicBezTo>
                    <a:pt x="2388" y="4963"/>
                    <a:pt x="2601" y="4884"/>
                    <a:pt x="2767" y="4725"/>
                  </a:cubicBezTo>
                  <a:lnTo>
                    <a:pt x="3003" y="4504"/>
                  </a:lnTo>
                  <a:lnTo>
                    <a:pt x="3686" y="4841"/>
                  </a:lnTo>
                  <a:cubicBezTo>
                    <a:pt x="3835" y="4918"/>
                    <a:pt x="3931" y="5076"/>
                    <a:pt x="3931" y="5245"/>
                  </a:cubicBezTo>
                  <a:lnTo>
                    <a:pt x="3931" y="6318"/>
                  </a:lnTo>
                  <a:cubicBezTo>
                    <a:pt x="3939" y="6445"/>
                    <a:pt x="4037" y="6509"/>
                    <a:pt x="4136" y="6509"/>
                  </a:cubicBezTo>
                  <a:cubicBezTo>
                    <a:pt x="4235" y="6509"/>
                    <a:pt x="4333" y="6445"/>
                    <a:pt x="4340" y="6318"/>
                  </a:cubicBezTo>
                  <a:lnTo>
                    <a:pt x="4340" y="5245"/>
                  </a:lnTo>
                  <a:cubicBezTo>
                    <a:pt x="4340" y="4918"/>
                    <a:pt x="4158" y="4619"/>
                    <a:pt x="3869" y="4475"/>
                  </a:cubicBezTo>
                  <a:lnTo>
                    <a:pt x="3340" y="4215"/>
                  </a:lnTo>
                  <a:cubicBezTo>
                    <a:pt x="3580" y="4162"/>
                    <a:pt x="3811" y="4085"/>
                    <a:pt x="4037" y="3984"/>
                  </a:cubicBezTo>
                  <a:cubicBezTo>
                    <a:pt x="4239" y="3888"/>
                    <a:pt x="4331" y="3657"/>
                    <a:pt x="4254" y="3450"/>
                  </a:cubicBezTo>
                  <a:cubicBezTo>
                    <a:pt x="4071" y="2969"/>
                    <a:pt x="3931" y="2117"/>
                    <a:pt x="3903" y="1718"/>
                  </a:cubicBezTo>
                  <a:cubicBezTo>
                    <a:pt x="3835" y="741"/>
                    <a:pt x="3089" y="0"/>
                    <a:pt x="21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1" name="Google Shape;14319;p90">
              <a:extLst>
                <a:ext uri="{FF2B5EF4-FFF2-40B4-BE49-F238E27FC236}">
                  <a16:creationId xmlns:a16="http://schemas.microsoft.com/office/drawing/2014/main" id="{1F82716A-847E-4F86-9805-D4DCAD042397}"/>
                </a:ext>
              </a:extLst>
            </p:cNvPr>
            <p:cNvSpPr/>
            <p:nvPr/>
          </p:nvSpPr>
          <p:spPr>
            <a:xfrm>
              <a:off x="8117980" y="2565131"/>
              <a:ext cx="11147" cy="27067"/>
            </a:xfrm>
            <a:custGeom>
              <a:avLst/>
              <a:gdLst/>
              <a:ahLst/>
              <a:cxnLst/>
              <a:rect l="l" t="t" r="r" b="b"/>
              <a:pathLst>
                <a:path w="425" h="1032" extrusionOk="0">
                  <a:moveTo>
                    <a:pt x="212" y="1"/>
                  </a:moveTo>
                  <a:cubicBezTo>
                    <a:pt x="107" y="1"/>
                    <a:pt x="1" y="73"/>
                    <a:pt x="8" y="217"/>
                  </a:cubicBezTo>
                  <a:lnTo>
                    <a:pt x="8" y="819"/>
                  </a:lnTo>
                  <a:cubicBezTo>
                    <a:pt x="1" y="961"/>
                    <a:pt x="107" y="1032"/>
                    <a:pt x="212" y="1032"/>
                  </a:cubicBezTo>
                  <a:cubicBezTo>
                    <a:pt x="318" y="1032"/>
                    <a:pt x="424" y="961"/>
                    <a:pt x="417" y="819"/>
                  </a:cubicBezTo>
                  <a:lnTo>
                    <a:pt x="417" y="217"/>
                  </a:lnTo>
                  <a:cubicBezTo>
                    <a:pt x="424" y="73"/>
                    <a:pt x="318" y="1"/>
                    <a:pt x="2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2" name="Google Shape;14320;p90">
              <a:extLst>
                <a:ext uri="{FF2B5EF4-FFF2-40B4-BE49-F238E27FC236}">
                  <a16:creationId xmlns:a16="http://schemas.microsoft.com/office/drawing/2014/main" id="{2B8CFEF8-C3A7-4517-BC63-A843A102D7B9}"/>
                </a:ext>
              </a:extLst>
            </p:cNvPr>
            <p:cNvSpPr/>
            <p:nvPr/>
          </p:nvSpPr>
          <p:spPr>
            <a:xfrm>
              <a:off x="8175209" y="2565708"/>
              <a:ext cx="11147" cy="26490"/>
            </a:xfrm>
            <a:custGeom>
              <a:avLst/>
              <a:gdLst/>
              <a:ahLst/>
              <a:cxnLst/>
              <a:rect l="l" t="t" r="r" b="b"/>
              <a:pathLst>
                <a:path w="425" h="1010" extrusionOk="0">
                  <a:moveTo>
                    <a:pt x="211" y="1"/>
                  </a:moveTo>
                  <a:cubicBezTo>
                    <a:pt x="113" y="1"/>
                    <a:pt x="15" y="66"/>
                    <a:pt x="10" y="195"/>
                  </a:cubicBezTo>
                  <a:lnTo>
                    <a:pt x="10" y="797"/>
                  </a:lnTo>
                  <a:cubicBezTo>
                    <a:pt x="1" y="939"/>
                    <a:pt x="107" y="1010"/>
                    <a:pt x="213" y="1010"/>
                  </a:cubicBezTo>
                  <a:cubicBezTo>
                    <a:pt x="318" y="1010"/>
                    <a:pt x="424" y="939"/>
                    <a:pt x="415" y="797"/>
                  </a:cubicBezTo>
                  <a:lnTo>
                    <a:pt x="415" y="195"/>
                  </a:lnTo>
                  <a:cubicBezTo>
                    <a:pt x="407" y="66"/>
                    <a:pt x="309" y="1"/>
                    <a:pt x="2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3" name="Google Shape;14321;p90">
              <a:extLst>
                <a:ext uri="{FF2B5EF4-FFF2-40B4-BE49-F238E27FC236}">
                  <a16:creationId xmlns:a16="http://schemas.microsoft.com/office/drawing/2014/main" id="{962EFCEB-ADAE-45E6-8C13-6AC429BD1946}"/>
                </a:ext>
              </a:extLst>
            </p:cNvPr>
            <p:cNvSpPr/>
            <p:nvPr/>
          </p:nvSpPr>
          <p:spPr>
            <a:xfrm>
              <a:off x="8248410" y="2644154"/>
              <a:ext cx="48547" cy="16366"/>
            </a:xfrm>
            <a:custGeom>
              <a:avLst/>
              <a:gdLst/>
              <a:ahLst/>
              <a:cxnLst/>
              <a:rect l="l" t="t" r="r" b="b"/>
              <a:pathLst>
                <a:path w="1851" h="624" extrusionOk="0">
                  <a:moveTo>
                    <a:pt x="261" y="0"/>
                  </a:moveTo>
                  <a:cubicBezTo>
                    <a:pt x="1" y="14"/>
                    <a:pt x="1" y="395"/>
                    <a:pt x="261" y="409"/>
                  </a:cubicBezTo>
                  <a:cubicBezTo>
                    <a:pt x="491" y="414"/>
                    <a:pt x="1160" y="448"/>
                    <a:pt x="1483" y="606"/>
                  </a:cubicBezTo>
                  <a:cubicBezTo>
                    <a:pt x="1511" y="618"/>
                    <a:pt x="1539" y="624"/>
                    <a:pt x="1565" y="624"/>
                  </a:cubicBezTo>
                  <a:cubicBezTo>
                    <a:pt x="1748" y="624"/>
                    <a:pt x="1850" y="354"/>
                    <a:pt x="1661" y="241"/>
                  </a:cubicBezTo>
                  <a:cubicBezTo>
                    <a:pt x="1184" y="5"/>
                    <a:pt x="299" y="0"/>
                    <a:pt x="2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4" name="Google Shape;14322;p90">
              <a:extLst>
                <a:ext uri="{FF2B5EF4-FFF2-40B4-BE49-F238E27FC236}">
                  <a16:creationId xmlns:a16="http://schemas.microsoft.com/office/drawing/2014/main" id="{B8D2BABA-79BF-4491-A3E8-EDCDA869047B}"/>
                </a:ext>
              </a:extLst>
            </p:cNvPr>
            <p:cNvSpPr/>
            <p:nvPr/>
          </p:nvSpPr>
          <p:spPr>
            <a:xfrm>
              <a:off x="8209803" y="2615619"/>
              <a:ext cx="125210" cy="170741"/>
            </a:xfrm>
            <a:custGeom>
              <a:avLst/>
              <a:gdLst/>
              <a:ahLst/>
              <a:cxnLst/>
              <a:rect l="l" t="t" r="r" b="b"/>
              <a:pathLst>
                <a:path w="4774" h="6510" extrusionOk="0">
                  <a:moveTo>
                    <a:pt x="3715" y="405"/>
                  </a:moveTo>
                  <a:lnTo>
                    <a:pt x="3715" y="1256"/>
                  </a:lnTo>
                  <a:cubicBezTo>
                    <a:pt x="3710" y="1391"/>
                    <a:pt x="3681" y="1531"/>
                    <a:pt x="3619" y="1651"/>
                  </a:cubicBezTo>
                  <a:lnTo>
                    <a:pt x="3518" y="1858"/>
                  </a:lnTo>
                  <a:cubicBezTo>
                    <a:pt x="3503" y="1887"/>
                    <a:pt x="3494" y="1916"/>
                    <a:pt x="3494" y="1949"/>
                  </a:cubicBezTo>
                  <a:lnTo>
                    <a:pt x="3494" y="2387"/>
                  </a:lnTo>
                  <a:cubicBezTo>
                    <a:pt x="3494" y="2998"/>
                    <a:pt x="2998" y="3490"/>
                    <a:pt x="2396" y="3490"/>
                  </a:cubicBezTo>
                  <a:cubicBezTo>
                    <a:pt x="2382" y="3490"/>
                    <a:pt x="2368" y="3490"/>
                    <a:pt x="2353" y="3489"/>
                  </a:cubicBezTo>
                  <a:cubicBezTo>
                    <a:pt x="1766" y="3475"/>
                    <a:pt x="1285" y="2955"/>
                    <a:pt x="1285" y="2329"/>
                  </a:cubicBezTo>
                  <a:lnTo>
                    <a:pt x="1285" y="1949"/>
                  </a:lnTo>
                  <a:cubicBezTo>
                    <a:pt x="1285" y="1920"/>
                    <a:pt x="1275" y="1887"/>
                    <a:pt x="1261" y="1858"/>
                  </a:cubicBezTo>
                  <a:lnTo>
                    <a:pt x="1136" y="1608"/>
                  </a:lnTo>
                  <a:cubicBezTo>
                    <a:pt x="1088" y="1511"/>
                    <a:pt x="1064" y="1410"/>
                    <a:pt x="1064" y="1305"/>
                  </a:cubicBezTo>
                  <a:lnTo>
                    <a:pt x="1064" y="1295"/>
                  </a:lnTo>
                  <a:cubicBezTo>
                    <a:pt x="1064" y="804"/>
                    <a:pt x="1463" y="410"/>
                    <a:pt x="1954" y="405"/>
                  </a:cubicBezTo>
                  <a:close/>
                  <a:moveTo>
                    <a:pt x="1939" y="3826"/>
                  </a:moveTo>
                  <a:cubicBezTo>
                    <a:pt x="2069" y="3869"/>
                    <a:pt x="2204" y="3893"/>
                    <a:pt x="2344" y="3898"/>
                  </a:cubicBezTo>
                  <a:lnTo>
                    <a:pt x="2387" y="3898"/>
                  </a:lnTo>
                  <a:cubicBezTo>
                    <a:pt x="2541" y="3898"/>
                    <a:pt x="2695" y="3879"/>
                    <a:pt x="2839" y="3831"/>
                  </a:cubicBezTo>
                  <a:cubicBezTo>
                    <a:pt x="2844" y="3893"/>
                    <a:pt x="2854" y="3956"/>
                    <a:pt x="2873" y="4014"/>
                  </a:cubicBezTo>
                  <a:lnTo>
                    <a:pt x="2704" y="4182"/>
                  </a:lnTo>
                  <a:cubicBezTo>
                    <a:pt x="2618" y="4269"/>
                    <a:pt x="2504" y="4312"/>
                    <a:pt x="2389" y="4312"/>
                  </a:cubicBezTo>
                  <a:cubicBezTo>
                    <a:pt x="2274" y="4312"/>
                    <a:pt x="2158" y="4269"/>
                    <a:pt x="2069" y="4182"/>
                  </a:cubicBezTo>
                  <a:lnTo>
                    <a:pt x="1901" y="4014"/>
                  </a:lnTo>
                  <a:cubicBezTo>
                    <a:pt x="1925" y="3956"/>
                    <a:pt x="1935" y="3893"/>
                    <a:pt x="1939" y="3826"/>
                  </a:cubicBezTo>
                  <a:close/>
                  <a:moveTo>
                    <a:pt x="1954" y="1"/>
                  </a:moveTo>
                  <a:cubicBezTo>
                    <a:pt x="1237" y="1"/>
                    <a:pt x="655" y="578"/>
                    <a:pt x="655" y="1295"/>
                  </a:cubicBezTo>
                  <a:lnTo>
                    <a:pt x="655" y="1309"/>
                  </a:lnTo>
                  <a:cubicBezTo>
                    <a:pt x="655" y="1473"/>
                    <a:pt x="693" y="1637"/>
                    <a:pt x="770" y="1791"/>
                  </a:cubicBezTo>
                  <a:lnTo>
                    <a:pt x="876" y="1997"/>
                  </a:lnTo>
                  <a:lnTo>
                    <a:pt x="876" y="2329"/>
                  </a:lnTo>
                  <a:cubicBezTo>
                    <a:pt x="876" y="2840"/>
                    <a:pt x="1117" y="3321"/>
                    <a:pt x="1530" y="3619"/>
                  </a:cubicBezTo>
                  <a:lnTo>
                    <a:pt x="1530" y="3802"/>
                  </a:lnTo>
                  <a:cubicBezTo>
                    <a:pt x="1530" y="3908"/>
                    <a:pt x="1458" y="3999"/>
                    <a:pt x="1362" y="4028"/>
                  </a:cubicBezTo>
                  <a:lnTo>
                    <a:pt x="626" y="4235"/>
                  </a:lnTo>
                  <a:cubicBezTo>
                    <a:pt x="255" y="4346"/>
                    <a:pt x="0" y="4678"/>
                    <a:pt x="0" y="5063"/>
                  </a:cubicBezTo>
                  <a:lnTo>
                    <a:pt x="0" y="6314"/>
                  </a:lnTo>
                  <a:cubicBezTo>
                    <a:pt x="8" y="6443"/>
                    <a:pt x="106" y="6508"/>
                    <a:pt x="205" y="6508"/>
                  </a:cubicBezTo>
                  <a:cubicBezTo>
                    <a:pt x="303" y="6508"/>
                    <a:pt x="402" y="6443"/>
                    <a:pt x="409" y="6314"/>
                  </a:cubicBezTo>
                  <a:lnTo>
                    <a:pt x="409" y="5063"/>
                  </a:lnTo>
                  <a:cubicBezTo>
                    <a:pt x="409" y="4860"/>
                    <a:pt x="544" y="4687"/>
                    <a:pt x="736" y="4629"/>
                  </a:cubicBezTo>
                  <a:lnTo>
                    <a:pt x="1473" y="4418"/>
                  </a:lnTo>
                  <a:cubicBezTo>
                    <a:pt x="1535" y="4403"/>
                    <a:pt x="1593" y="4374"/>
                    <a:pt x="1651" y="4336"/>
                  </a:cubicBezTo>
                  <a:lnTo>
                    <a:pt x="1781" y="4471"/>
                  </a:lnTo>
                  <a:cubicBezTo>
                    <a:pt x="1949" y="4637"/>
                    <a:pt x="2169" y="4720"/>
                    <a:pt x="2389" y="4720"/>
                  </a:cubicBezTo>
                  <a:cubicBezTo>
                    <a:pt x="2608" y="4720"/>
                    <a:pt x="2827" y="4637"/>
                    <a:pt x="2993" y="4471"/>
                  </a:cubicBezTo>
                  <a:lnTo>
                    <a:pt x="3128" y="4336"/>
                  </a:lnTo>
                  <a:cubicBezTo>
                    <a:pt x="3181" y="4374"/>
                    <a:pt x="3239" y="4403"/>
                    <a:pt x="3301" y="4418"/>
                  </a:cubicBezTo>
                  <a:lnTo>
                    <a:pt x="4042" y="4629"/>
                  </a:lnTo>
                  <a:cubicBezTo>
                    <a:pt x="4235" y="4687"/>
                    <a:pt x="4365" y="4860"/>
                    <a:pt x="4365" y="5063"/>
                  </a:cubicBezTo>
                  <a:lnTo>
                    <a:pt x="4365" y="6318"/>
                  </a:lnTo>
                  <a:cubicBezTo>
                    <a:pt x="4372" y="6446"/>
                    <a:pt x="4470" y="6510"/>
                    <a:pt x="4569" y="6510"/>
                  </a:cubicBezTo>
                  <a:cubicBezTo>
                    <a:pt x="4668" y="6510"/>
                    <a:pt x="4766" y="6446"/>
                    <a:pt x="4774" y="6318"/>
                  </a:cubicBezTo>
                  <a:lnTo>
                    <a:pt x="4774" y="5063"/>
                  </a:lnTo>
                  <a:cubicBezTo>
                    <a:pt x="4774" y="4682"/>
                    <a:pt x="4519" y="4346"/>
                    <a:pt x="4153" y="4240"/>
                  </a:cubicBezTo>
                  <a:lnTo>
                    <a:pt x="3417" y="4028"/>
                  </a:lnTo>
                  <a:cubicBezTo>
                    <a:pt x="3316" y="3999"/>
                    <a:pt x="3248" y="3908"/>
                    <a:pt x="3248" y="3802"/>
                  </a:cubicBezTo>
                  <a:lnTo>
                    <a:pt x="3248" y="3633"/>
                  </a:lnTo>
                  <a:cubicBezTo>
                    <a:pt x="3316" y="3585"/>
                    <a:pt x="3383" y="3532"/>
                    <a:pt x="3445" y="3470"/>
                  </a:cubicBezTo>
                  <a:cubicBezTo>
                    <a:pt x="3739" y="3186"/>
                    <a:pt x="3903" y="2796"/>
                    <a:pt x="3903" y="2382"/>
                  </a:cubicBezTo>
                  <a:lnTo>
                    <a:pt x="3903" y="1997"/>
                  </a:lnTo>
                  <a:lnTo>
                    <a:pt x="3984" y="1834"/>
                  </a:lnTo>
                  <a:cubicBezTo>
                    <a:pt x="4076" y="1651"/>
                    <a:pt x="4119" y="1454"/>
                    <a:pt x="4124" y="1252"/>
                  </a:cubicBezTo>
                  <a:lnTo>
                    <a:pt x="4124" y="203"/>
                  </a:lnTo>
                  <a:cubicBezTo>
                    <a:pt x="4124" y="92"/>
                    <a:pt x="4028" y="1"/>
                    <a:pt x="3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5" name="Google Shape;14323;p90">
              <a:extLst>
                <a:ext uri="{FF2B5EF4-FFF2-40B4-BE49-F238E27FC236}">
                  <a16:creationId xmlns:a16="http://schemas.microsoft.com/office/drawing/2014/main" id="{E199BF0C-5839-4D6D-B090-D2324D6203FD}"/>
                </a:ext>
              </a:extLst>
            </p:cNvPr>
            <p:cNvSpPr/>
            <p:nvPr/>
          </p:nvSpPr>
          <p:spPr>
            <a:xfrm>
              <a:off x="8232778" y="2753051"/>
              <a:ext cx="10727" cy="33309"/>
            </a:xfrm>
            <a:custGeom>
              <a:avLst/>
              <a:gdLst/>
              <a:ahLst/>
              <a:cxnLst/>
              <a:rect l="l" t="t" r="r" b="b"/>
              <a:pathLst>
                <a:path w="409" h="1270" extrusionOk="0">
                  <a:moveTo>
                    <a:pt x="202" y="1"/>
                  </a:moveTo>
                  <a:cubicBezTo>
                    <a:pt x="91" y="1"/>
                    <a:pt x="0" y="92"/>
                    <a:pt x="0" y="203"/>
                  </a:cubicBezTo>
                  <a:lnTo>
                    <a:pt x="0" y="1078"/>
                  </a:lnTo>
                  <a:cubicBezTo>
                    <a:pt x="7" y="1206"/>
                    <a:pt x="106" y="1270"/>
                    <a:pt x="205" y="1270"/>
                  </a:cubicBezTo>
                  <a:cubicBezTo>
                    <a:pt x="303" y="1270"/>
                    <a:pt x="402" y="1206"/>
                    <a:pt x="409" y="1078"/>
                  </a:cubicBezTo>
                  <a:lnTo>
                    <a:pt x="409" y="203"/>
                  </a:lnTo>
                  <a:cubicBezTo>
                    <a:pt x="409" y="92"/>
                    <a:pt x="318" y="1"/>
                    <a:pt x="2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6" name="Google Shape;14324;p90">
              <a:extLst>
                <a:ext uri="{FF2B5EF4-FFF2-40B4-BE49-F238E27FC236}">
                  <a16:creationId xmlns:a16="http://schemas.microsoft.com/office/drawing/2014/main" id="{55D96EC8-2923-4276-B7CD-0394A59DD6E5}"/>
                </a:ext>
              </a:extLst>
            </p:cNvPr>
            <p:cNvSpPr/>
            <p:nvPr/>
          </p:nvSpPr>
          <p:spPr>
            <a:xfrm>
              <a:off x="8301416" y="2753051"/>
              <a:ext cx="10753" cy="33309"/>
            </a:xfrm>
            <a:custGeom>
              <a:avLst/>
              <a:gdLst/>
              <a:ahLst/>
              <a:cxnLst/>
              <a:rect l="l" t="t" r="r" b="b"/>
              <a:pathLst>
                <a:path w="410" h="1270" extrusionOk="0">
                  <a:moveTo>
                    <a:pt x="208" y="1"/>
                  </a:moveTo>
                  <a:cubicBezTo>
                    <a:pt x="92" y="1"/>
                    <a:pt x="1" y="92"/>
                    <a:pt x="1" y="203"/>
                  </a:cubicBezTo>
                  <a:lnTo>
                    <a:pt x="1" y="1078"/>
                  </a:lnTo>
                  <a:cubicBezTo>
                    <a:pt x="8" y="1206"/>
                    <a:pt x="106" y="1270"/>
                    <a:pt x="205" y="1270"/>
                  </a:cubicBezTo>
                  <a:cubicBezTo>
                    <a:pt x="304" y="1270"/>
                    <a:pt x="402" y="1206"/>
                    <a:pt x="410" y="1078"/>
                  </a:cubicBezTo>
                  <a:lnTo>
                    <a:pt x="410" y="203"/>
                  </a:lnTo>
                  <a:cubicBezTo>
                    <a:pt x="410" y="92"/>
                    <a:pt x="318" y="1"/>
                    <a:pt x="2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27" name="Google Shape;14325;p90">
            <a:extLst>
              <a:ext uri="{FF2B5EF4-FFF2-40B4-BE49-F238E27FC236}">
                <a16:creationId xmlns:a16="http://schemas.microsoft.com/office/drawing/2014/main" id="{2C7C9C4F-A6FC-4FBA-8251-4960F8BC8C41}"/>
              </a:ext>
            </a:extLst>
          </p:cNvPr>
          <p:cNvGrpSpPr/>
          <p:nvPr/>
        </p:nvGrpSpPr>
        <p:grpSpPr>
          <a:xfrm>
            <a:off x="7187164" y="2988105"/>
            <a:ext cx="343125" cy="477620"/>
            <a:chOff x="5390373" y="2425653"/>
            <a:chExt cx="257344" cy="358215"/>
          </a:xfrm>
        </p:grpSpPr>
        <p:sp>
          <p:nvSpPr>
            <p:cNvPr id="2028" name="Google Shape;14326;p90">
              <a:extLst>
                <a:ext uri="{FF2B5EF4-FFF2-40B4-BE49-F238E27FC236}">
                  <a16:creationId xmlns:a16="http://schemas.microsoft.com/office/drawing/2014/main" id="{1B1029DD-2C23-4B43-A731-57AD96BA415F}"/>
                </a:ext>
              </a:extLst>
            </p:cNvPr>
            <p:cNvSpPr/>
            <p:nvPr/>
          </p:nvSpPr>
          <p:spPr>
            <a:xfrm>
              <a:off x="5395671" y="2453323"/>
              <a:ext cx="246879" cy="325378"/>
            </a:xfrm>
            <a:custGeom>
              <a:avLst/>
              <a:gdLst/>
              <a:ahLst/>
              <a:cxnLst/>
              <a:rect l="l" t="t" r="r" b="b"/>
              <a:pathLst>
                <a:path w="9413" h="12406" extrusionOk="0">
                  <a:moveTo>
                    <a:pt x="645" y="1"/>
                  </a:moveTo>
                  <a:cubicBezTo>
                    <a:pt x="289" y="1"/>
                    <a:pt x="0" y="289"/>
                    <a:pt x="0" y="641"/>
                  </a:cubicBezTo>
                  <a:lnTo>
                    <a:pt x="0" y="11765"/>
                  </a:lnTo>
                  <a:cubicBezTo>
                    <a:pt x="0" y="12117"/>
                    <a:pt x="289" y="12405"/>
                    <a:pt x="645" y="12405"/>
                  </a:cubicBezTo>
                  <a:lnTo>
                    <a:pt x="8772" y="12405"/>
                  </a:lnTo>
                  <a:cubicBezTo>
                    <a:pt x="9123" y="12405"/>
                    <a:pt x="9412" y="12117"/>
                    <a:pt x="9412" y="11765"/>
                  </a:cubicBezTo>
                  <a:lnTo>
                    <a:pt x="9412" y="641"/>
                  </a:lnTo>
                  <a:cubicBezTo>
                    <a:pt x="9412" y="289"/>
                    <a:pt x="9123" y="1"/>
                    <a:pt x="8772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9" name="Google Shape;14327;p90">
              <a:extLst>
                <a:ext uri="{FF2B5EF4-FFF2-40B4-BE49-F238E27FC236}">
                  <a16:creationId xmlns:a16="http://schemas.microsoft.com/office/drawing/2014/main" id="{CA86526D-4A9B-4670-AF49-3BC0AA88597E}"/>
                </a:ext>
              </a:extLst>
            </p:cNvPr>
            <p:cNvSpPr/>
            <p:nvPr/>
          </p:nvSpPr>
          <p:spPr>
            <a:xfrm>
              <a:off x="5418122" y="2475800"/>
              <a:ext cx="201952" cy="269199"/>
            </a:xfrm>
            <a:custGeom>
              <a:avLst/>
              <a:gdLst/>
              <a:ahLst/>
              <a:cxnLst/>
              <a:rect l="l" t="t" r="r" b="b"/>
              <a:pathLst>
                <a:path w="7700" h="10264" extrusionOk="0">
                  <a:moveTo>
                    <a:pt x="1" y="0"/>
                  </a:moveTo>
                  <a:lnTo>
                    <a:pt x="1" y="10264"/>
                  </a:lnTo>
                  <a:lnTo>
                    <a:pt x="7700" y="10264"/>
                  </a:lnTo>
                  <a:lnTo>
                    <a:pt x="7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0" name="Google Shape;14328;p90">
              <a:extLst>
                <a:ext uri="{FF2B5EF4-FFF2-40B4-BE49-F238E27FC236}">
                  <a16:creationId xmlns:a16="http://schemas.microsoft.com/office/drawing/2014/main" id="{CC723D15-4652-4186-BDBC-962D7BBF973B}"/>
                </a:ext>
              </a:extLst>
            </p:cNvPr>
            <p:cNvSpPr/>
            <p:nvPr/>
          </p:nvSpPr>
          <p:spPr>
            <a:xfrm>
              <a:off x="5468609" y="2430925"/>
              <a:ext cx="100976" cy="44901"/>
            </a:xfrm>
            <a:custGeom>
              <a:avLst/>
              <a:gdLst/>
              <a:ahLst/>
              <a:cxnLst/>
              <a:rect l="l" t="t" r="r" b="b"/>
              <a:pathLst>
                <a:path w="3850" h="1712" extrusionOk="0">
                  <a:moveTo>
                    <a:pt x="1923" y="1"/>
                  </a:moveTo>
                  <a:cubicBezTo>
                    <a:pt x="1636" y="1"/>
                    <a:pt x="1350" y="143"/>
                    <a:pt x="1189" y="426"/>
                  </a:cubicBezTo>
                  <a:lnTo>
                    <a:pt x="429" y="426"/>
                  </a:lnTo>
                  <a:cubicBezTo>
                    <a:pt x="193" y="426"/>
                    <a:pt x="0" y="619"/>
                    <a:pt x="0" y="855"/>
                  </a:cubicBezTo>
                  <a:lnTo>
                    <a:pt x="0" y="1711"/>
                  </a:lnTo>
                  <a:lnTo>
                    <a:pt x="3850" y="1711"/>
                  </a:lnTo>
                  <a:lnTo>
                    <a:pt x="3850" y="855"/>
                  </a:lnTo>
                  <a:cubicBezTo>
                    <a:pt x="3850" y="619"/>
                    <a:pt x="3657" y="426"/>
                    <a:pt x="3422" y="426"/>
                  </a:cubicBezTo>
                  <a:lnTo>
                    <a:pt x="2661" y="426"/>
                  </a:lnTo>
                  <a:cubicBezTo>
                    <a:pt x="2498" y="143"/>
                    <a:pt x="2210" y="1"/>
                    <a:pt x="1923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1" name="Google Shape;14329;p90">
              <a:extLst>
                <a:ext uri="{FF2B5EF4-FFF2-40B4-BE49-F238E27FC236}">
                  <a16:creationId xmlns:a16="http://schemas.microsoft.com/office/drawing/2014/main" id="{B027B6CA-D805-4F1C-ACBF-89FE9608692D}"/>
                </a:ext>
              </a:extLst>
            </p:cNvPr>
            <p:cNvSpPr/>
            <p:nvPr/>
          </p:nvSpPr>
          <p:spPr>
            <a:xfrm>
              <a:off x="5535883" y="2509476"/>
              <a:ext cx="56179" cy="22372"/>
            </a:xfrm>
            <a:custGeom>
              <a:avLst/>
              <a:gdLst/>
              <a:ahLst/>
              <a:cxnLst/>
              <a:rect l="l" t="t" r="r" b="b"/>
              <a:pathLst>
                <a:path w="2142" h="853" extrusionOk="0">
                  <a:moveTo>
                    <a:pt x="0" y="1"/>
                  </a:moveTo>
                  <a:lnTo>
                    <a:pt x="0" y="853"/>
                  </a:lnTo>
                  <a:lnTo>
                    <a:pt x="2141" y="853"/>
                  </a:lnTo>
                  <a:lnTo>
                    <a:pt x="2141" y="1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2" name="Google Shape;14330;p90">
              <a:extLst>
                <a:ext uri="{FF2B5EF4-FFF2-40B4-BE49-F238E27FC236}">
                  <a16:creationId xmlns:a16="http://schemas.microsoft.com/office/drawing/2014/main" id="{89B2726A-0E24-4165-96F5-564F9CA83AE7}"/>
                </a:ext>
              </a:extLst>
            </p:cNvPr>
            <p:cNvSpPr/>
            <p:nvPr/>
          </p:nvSpPr>
          <p:spPr>
            <a:xfrm>
              <a:off x="5446028" y="2548739"/>
              <a:ext cx="67536" cy="50514"/>
            </a:xfrm>
            <a:custGeom>
              <a:avLst/>
              <a:gdLst/>
              <a:ahLst/>
              <a:cxnLst/>
              <a:rect l="l" t="t" r="r" b="b"/>
              <a:pathLst>
                <a:path w="2575" h="1926" extrusionOk="0">
                  <a:moveTo>
                    <a:pt x="861" y="0"/>
                  </a:moveTo>
                  <a:lnTo>
                    <a:pt x="861" y="429"/>
                  </a:lnTo>
                  <a:cubicBezTo>
                    <a:pt x="861" y="506"/>
                    <a:pt x="813" y="583"/>
                    <a:pt x="741" y="616"/>
                  </a:cubicBezTo>
                  <a:lnTo>
                    <a:pt x="241" y="866"/>
                  </a:lnTo>
                  <a:cubicBezTo>
                    <a:pt x="92" y="939"/>
                    <a:pt x="0" y="1088"/>
                    <a:pt x="0" y="1251"/>
                  </a:cubicBezTo>
                  <a:lnTo>
                    <a:pt x="0" y="1709"/>
                  </a:lnTo>
                  <a:cubicBezTo>
                    <a:pt x="0" y="1829"/>
                    <a:pt x="96" y="1925"/>
                    <a:pt x="217" y="1925"/>
                  </a:cubicBezTo>
                  <a:lnTo>
                    <a:pt x="2358" y="1925"/>
                  </a:lnTo>
                  <a:cubicBezTo>
                    <a:pt x="2478" y="1925"/>
                    <a:pt x="2574" y="1829"/>
                    <a:pt x="2574" y="1709"/>
                  </a:cubicBezTo>
                  <a:lnTo>
                    <a:pt x="2574" y="1251"/>
                  </a:lnTo>
                  <a:cubicBezTo>
                    <a:pt x="2574" y="1088"/>
                    <a:pt x="2483" y="939"/>
                    <a:pt x="2339" y="866"/>
                  </a:cubicBezTo>
                  <a:lnTo>
                    <a:pt x="1833" y="616"/>
                  </a:lnTo>
                  <a:cubicBezTo>
                    <a:pt x="1761" y="583"/>
                    <a:pt x="1713" y="506"/>
                    <a:pt x="1713" y="429"/>
                  </a:cubicBezTo>
                  <a:lnTo>
                    <a:pt x="1713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3" name="Google Shape;14331;p90">
              <a:extLst>
                <a:ext uri="{FF2B5EF4-FFF2-40B4-BE49-F238E27FC236}">
                  <a16:creationId xmlns:a16="http://schemas.microsoft.com/office/drawing/2014/main" id="{3F459DB6-B1C6-4F6F-B775-AC86C9FA833D}"/>
                </a:ext>
              </a:extLst>
            </p:cNvPr>
            <p:cNvSpPr/>
            <p:nvPr/>
          </p:nvSpPr>
          <p:spPr>
            <a:xfrm>
              <a:off x="5446133" y="2566416"/>
              <a:ext cx="67431" cy="32837"/>
            </a:xfrm>
            <a:custGeom>
              <a:avLst/>
              <a:gdLst/>
              <a:ahLst/>
              <a:cxnLst/>
              <a:rect l="l" t="t" r="r" b="b"/>
              <a:pathLst>
                <a:path w="2571" h="1252" extrusionOk="0">
                  <a:moveTo>
                    <a:pt x="627" y="0"/>
                  </a:moveTo>
                  <a:lnTo>
                    <a:pt x="237" y="192"/>
                  </a:lnTo>
                  <a:cubicBezTo>
                    <a:pt x="92" y="265"/>
                    <a:pt x="1" y="414"/>
                    <a:pt x="1" y="577"/>
                  </a:cubicBezTo>
                  <a:lnTo>
                    <a:pt x="1" y="1035"/>
                  </a:lnTo>
                  <a:cubicBezTo>
                    <a:pt x="1" y="1155"/>
                    <a:pt x="97" y="1251"/>
                    <a:pt x="218" y="1251"/>
                  </a:cubicBezTo>
                  <a:lnTo>
                    <a:pt x="2354" y="1251"/>
                  </a:lnTo>
                  <a:cubicBezTo>
                    <a:pt x="2474" y="1251"/>
                    <a:pt x="2570" y="1155"/>
                    <a:pt x="2570" y="1035"/>
                  </a:cubicBezTo>
                  <a:lnTo>
                    <a:pt x="2570" y="577"/>
                  </a:lnTo>
                  <a:cubicBezTo>
                    <a:pt x="2570" y="414"/>
                    <a:pt x="2479" y="265"/>
                    <a:pt x="2335" y="192"/>
                  </a:cubicBezTo>
                  <a:lnTo>
                    <a:pt x="1940" y="0"/>
                  </a:lnTo>
                  <a:cubicBezTo>
                    <a:pt x="1786" y="188"/>
                    <a:pt x="1550" y="582"/>
                    <a:pt x="1286" y="582"/>
                  </a:cubicBezTo>
                  <a:cubicBezTo>
                    <a:pt x="1021" y="582"/>
                    <a:pt x="785" y="188"/>
                    <a:pt x="627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4" name="Google Shape;14332;p90">
              <a:extLst>
                <a:ext uri="{FF2B5EF4-FFF2-40B4-BE49-F238E27FC236}">
                  <a16:creationId xmlns:a16="http://schemas.microsoft.com/office/drawing/2014/main" id="{A735CDED-FAEB-4013-A3E6-F95A799D77F0}"/>
                </a:ext>
              </a:extLst>
            </p:cNvPr>
            <p:cNvSpPr/>
            <p:nvPr/>
          </p:nvSpPr>
          <p:spPr>
            <a:xfrm>
              <a:off x="5446133" y="2576382"/>
              <a:ext cx="16943" cy="22870"/>
            </a:xfrm>
            <a:custGeom>
              <a:avLst/>
              <a:gdLst/>
              <a:ahLst/>
              <a:cxnLst/>
              <a:rect l="l" t="t" r="r" b="b"/>
              <a:pathLst>
                <a:path w="646" h="872" extrusionOk="0">
                  <a:moveTo>
                    <a:pt x="54" y="0"/>
                  </a:moveTo>
                  <a:cubicBezTo>
                    <a:pt x="20" y="58"/>
                    <a:pt x="1" y="125"/>
                    <a:pt x="1" y="197"/>
                  </a:cubicBezTo>
                  <a:lnTo>
                    <a:pt x="1" y="655"/>
                  </a:lnTo>
                  <a:cubicBezTo>
                    <a:pt x="1" y="775"/>
                    <a:pt x="97" y="871"/>
                    <a:pt x="213" y="871"/>
                  </a:cubicBezTo>
                  <a:lnTo>
                    <a:pt x="641" y="871"/>
                  </a:lnTo>
                  <a:lnTo>
                    <a:pt x="646" y="655"/>
                  </a:lnTo>
                  <a:cubicBezTo>
                    <a:pt x="646" y="520"/>
                    <a:pt x="578" y="395"/>
                    <a:pt x="473" y="313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788A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5" name="Google Shape;14333;p90">
              <a:extLst>
                <a:ext uri="{FF2B5EF4-FFF2-40B4-BE49-F238E27FC236}">
                  <a16:creationId xmlns:a16="http://schemas.microsoft.com/office/drawing/2014/main" id="{30C86D2F-98A1-469C-B962-640F87FF589A}"/>
                </a:ext>
              </a:extLst>
            </p:cNvPr>
            <p:cNvSpPr/>
            <p:nvPr/>
          </p:nvSpPr>
          <p:spPr>
            <a:xfrm>
              <a:off x="5496620" y="2576382"/>
              <a:ext cx="16943" cy="22870"/>
            </a:xfrm>
            <a:custGeom>
              <a:avLst/>
              <a:gdLst/>
              <a:ahLst/>
              <a:cxnLst/>
              <a:rect l="l" t="t" r="r" b="b"/>
              <a:pathLst>
                <a:path w="646" h="872" extrusionOk="0">
                  <a:moveTo>
                    <a:pt x="593" y="0"/>
                  </a:moveTo>
                  <a:lnTo>
                    <a:pt x="174" y="313"/>
                  </a:lnTo>
                  <a:cubicBezTo>
                    <a:pt x="63" y="395"/>
                    <a:pt x="1" y="520"/>
                    <a:pt x="1" y="655"/>
                  </a:cubicBezTo>
                  <a:lnTo>
                    <a:pt x="5" y="871"/>
                  </a:lnTo>
                  <a:lnTo>
                    <a:pt x="434" y="871"/>
                  </a:lnTo>
                  <a:cubicBezTo>
                    <a:pt x="549" y="871"/>
                    <a:pt x="645" y="775"/>
                    <a:pt x="645" y="655"/>
                  </a:cubicBezTo>
                  <a:lnTo>
                    <a:pt x="645" y="197"/>
                  </a:lnTo>
                  <a:cubicBezTo>
                    <a:pt x="645" y="125"/>
                    <a:pt x="626" y="58"/>
                    <a:pt x="593" y="0"/>
                  </a:cubicBezTo>
                  <a:close/>
                </a:path>
              </a:pathLst>
            </a:custGeom>
            <a:solidFill>
              <a:srgbClr val="788A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6" name="Google Shape;14334;p90">
              <a:extLst>
                <a:ext uri="{FF2B5EF4-FFF2-40B4-BE49-F238E27FC236}">
                  <a16:creationId xmlns:a16="http://schemas.microsoft.com/office/drawing/2014/main" id="{C60E7044-84A0-48A6-A197-B75785DCAA95}"/>
                </a:ext>
              </a:extLst>
            </p:cNvPr>
            <p:cNvSpPr/>
            <p:nvPr/>
          </p:nvSpPr>
          <p:spPr>
            <a:xfrm>
              <a:off x="5457384" y="2503811"/>
              <a:ext cx="44954" cy="50514"/>
            </a:xfrm>
            <a:custGeom>
              <a:avLst/>
              <a:gdLst/>
              <a:ahLst/>
              <a:cxnLst/>
              <a:rect l="l" t="t" r="r" b="b"/>
              <a:pathLst>
                <a:path w="1714" h="1926" extrusionOk="0">
                  <a:moveTo>
                    <a:pt x="640" y="0"/>
                  </a:moveTo>
                  <a:cubicBezTo>
                    <a:pt x="289" y="0"/>
                    <a:pt x="0" y="289"/>
                    <a:pt x="0" y="645"/>
                  </a:cubicBezTo>
                  <a:lnTo>
                    <a:pt x="0" y="1073"/>
                  </a:lnTo>
                  <a:cubicBezTo>
                    <a:pt x="0" y="1545"/>
                    <a:pt x="385" y="1925"/>
                    <a:pt x="857" y="1925"/>
                  </a:cubicBezTo>
                  <a:cubicBezTo>
                    <a:pt x="1328" y="1925"/>
                    <a:pt x="1708" y="1545"/>
                    <a:pt x="1713" y="1073"/>
                  </a:cubicBezTo>
                  <a:lnTo>
                    <a:pt x="1713" y="645"/>
                  </a:lnTo>
                  <a:cubicBezTo>
                    <a:pt x="1713" y="289"/>
                    <a:pt x="1425" y="0"/>
                    <a:pt x="1068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7" name="Google Shape;14335;p90">
              <a:extLst>
                <a:ext uri="{FF2B5EF4-FFF2-40B4-BE49-F238E27FC236}">
                  <a16:creationId xmlns:a16="http://schemas.microsoft.com/office/drawing/2014/main" id="{718BA46C-9810-4268-8FB2-B418847E3197}"/>
                </a:ext>
              </a:extLst>
            </p:cNvPr>
            <p:cNvSpPr/>
            <p:nvPr/>
          </p:nvSpPr>
          <p:spPr>
            <a:xfrm>
              <a:off x="5457384" y="2503811"/>
              <a:ext cx="30948" cy="50567"/>
            </a:xfrm>
            <a:custGeom>
              <a:avLst/>
              <a:gdLst/>
              <a:ahLst/>
              <a:cxnLst/>
              <a:rect l="l" t="t" r="r" b="b"/>
              <a:pathLst>
                <a:path w="1180" h="1928" extrusionOk="0">
                  <a:moveTo>
                    <a:pt x="640" y="0"/>
                  </a:moveTo>
                  <a:cubicBezTo>
                    <a:pt x="289" y="0"/>
                    <a:pt x="0" y="289"/>
                    <a:pt x="0" y="640"/>
                  </a:cubicBezTo>
                  <a:lnTo>
                    <a:pt x="0" y="1073"/>
                  </a:lnTo>
                  <a:cubicBezTo>
                    <a:pt x="0" y="1563"/>
                    <a:pt x="402" y="1927"/>
                    <a:pt x="854" y="1927"/>
                  </a:cubicBezTo>
                  <a:cubicBezTo>
                    <a:pt x="961" y="1927"/>
                    <a:pt x="1071" y="1907"/>
                    <a:pt x="1179" y="1863"/>
                  </a:cubicBezTo>
                  <a:cubicBezTo>
                    <a:pt x="852" y="1733"/>
                    <a:pt x="645" y="1420"/>
                    <a:pt x="645" y="1073"/>
                  </a:cubicBezTo>
                  <a:lnTo>
                    <a:pt x="645" y="645"/>
                  </a:lnTo>
                  <a:cubicBezTo>
                    <a:pt x="645" y="332"/>
                    <a:pt x="871" y="63"/>
                    <a:pt x="1179" y="15"/>
                  </a:cubicBezTo>
                  <a:cubicBezTo>
                    <a:pt x="1141" y="5"/>
                    <a:pt x="1107" y="0"/>
                    <a:pt x="1068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8" name="Google Shape;14336;p90">
              <a:extLst>
                <a:ext uri="{FF2B5EF4-FFF2-40B4-BE49-F238E27FC236}">
                  <a16:creationId xmlns:a16="http://schemas.microsoft.com/office/drawing/2014/main" id="{71214A6F-4B07-4D0A-8B83-590837826520}"/>
                </a:ext>
              </a:extLst>
            </p:cNvPr>
            <p:cNvSpPr/>
            <p:nvPr/>
          </p:nvSpPr>
          <p:spPr>
            <a:xfrm>
              <a:off x="5457384" y="2503811"/>
              <a:ext cx="44954" cy="22477"/>
            </a:xfrm>
            <a:custGeom>
              <a:avLst/>
              <a:gdLst/>
              <a:ahLst/>
              <a:cxnLst/>
              <a:rect l="l" t="t" r="r" b="b"/>
              <a:pathLst>
                <a:path w="1714" h="857" extrusionOk="0">
                  <a:moveTo>
                    <a:pt x="640" y="0"/>
                  </a:moveTo>
                  <a:cubicBezTo>
                    <a:pt x="289" y="0"/>
                    <a:pt x="0" y="289"/>
                    <a:pt x="0" y="640"/>
                  </a:cubicBezTo>
                  <a:cubicBezTo>
                    <a:pt x="0" y="640"/>
                    <a:pt x="640" y="857"/>
                    <a:pt x="1713" y="857"/>
                  </a:cubicBezTo>
                  <a:lnTo>
                    <a:pt x="1713" y="640"/>
                  </a:lnTo>
                  <a:cubicBezTo>
                    <a:pt x="1713" y="289"/>
                    <a:pt x="1425" y="0"/>
                    <a:pt x="1068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9" name="Google Shape;14337;p90">
              <a:extLst>
                <a:ext uri="{FF2B5EF4-FFF2-40B4-BE49-F238E27FC236}">
                  <a16:creationId xmlns:a16="http://schemas.microsoft.com/office/drawing/2014/main" id="{C726846A-4E00-497C-B534-778D56E94657}"/>
                </a:ext>
              </a:extLst>
            </p:cNvPr>
            <p:cNvSpPr/>
            <p:nvPr/>
          </p:nvSpPr>
          <p:spPr>
            <a:xfrm>
              <a:off x="5457384" y="2503811"/>
              <a:ext cx="30948" cy="20457"/>
            </a:xfrm>
            <a:custGeom>
              <a:avLst/>
              <a:gdLst/>
              <a:ahLst/>
              <a:cxnLst/>
              <a:rect l="l" t="t" r="r" b="b"/>
              <a:pathLst>
                <a:path w="1180" h="780" extrusionOk="0">
                  <a:moveTo>
                    <a:pt x="640" y="0"/>
                  </a:moveTo>
                  <a:cubicBezTo>
                    <a:pt x="289" y="0"/>
                    <a:pt x="0" y="289"/>
                    <a:pt x="0" y="640"/>
                  </a:cubicBezTo>
                  <a:cubicBezTo>
                    <a:pt x="212" y="703"/>
                    <a:pt x="424" y="751"/>
                    <a:pt x="640" y="780"/>
                  </a:cubicBezTo>
                  <a:lnTo>
                    <a:pt x="640" y="640"/>
                  </a:lnTo>
                  <a:lnTo>
                    <a:pt x="645" y="640"/>
                  </a:lnTo>
                  <a:cubicBezTo>
                    <a:pt x="645" y="328"/>
                    <a:pt x="871" y="63"/>
                    <a:pt x="1179" y="10"/>
                  </a:cubicBezTo>
                  <a:cubicBezTo>
                    <a:pt x="1141" y="5"/>
                    <a:pt x="1107" y="0"/>
                    <a:pt x="1068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0" name="Google Shape;14338;p90">
              <a:extLst>
                <a:ext uri="{FF2B5EF4-FFF2-40B4-BE49-F238E27FC236}">
                  <a16:creationId xmlns:a16="http://schemas.microsoft.com/office/drawing/2014/main" id="{4BE44AB2-3C24-4FE9-A1CE-4161DFD3BAC0}"/>
                </a:ext>
              </a:extLst>
            </p:cNvPr>
            <p:cNvSpPr/>
            <p:nvPr/>
          </p:nvSpPr>
          <p:spPr>
            <a:xfrm>
              <a:off x="5390373" y="2425653"/>
              <a:ext cx="257344" cy="358215"/>
            </a:xfrm>
            <a:custGeom>
              <a:avLst/>
              <a:gdLst/>
              <a:ahLst/>
              <a:cxnLst/>
              <a:rect l="l" t="t" r="r" b="b"/>
              <a:pathLst>
                <a:path w="9812" h="13658" extrusionOk="0">
                  <a:moveTo>
                    <a:pt x="4910" y="400"/>
                  </a:moveTo>
                  <a:cubicBezTo>
                    <a:pt x="5130" y="400"/>
                    <a:pt x="5348" y="510"/>
                    <a:pt x="5471" y="729"/>
                  </a:cubicBezTo>
                  <a:cubicBezTo>
                    <a:pt x="5510" y="791"/>
                    <a:pt x="5572" y="830"/>
                    <a:pt x="5644" y="830"/>
                  </a:cubicBezTo>
                  <a:lnTo>
                    <a:pt x="6405" y="830"/>
                  </a:lnTo>
                  <a:cubicBezTo>
                    <a:pt x="6530" y="830"/>
                    <a:pt x="6631" y="931"/>
                    <a:pt x="6631" y="1056"/>
                  </a:cubicBezTo>
                  <a:lnTo>
                    <a:pt x="6631" y="1710"/>
                  </a:lnTo>
                  <a:lnTo>
                    <a:pt x="3181" y="1710"/>
                  </a:lnTo>
                  <a:lnTo>
                    <a:pt x="3181" y="1056"/>
                  </a:lnTo>
                  <a:lnTo>
                    <a:pt x="3186" y="1056"/>
                  </a:lnTo>
                  <a:cubicBezTo>
                    <a:pt x="3186" y="931"/>
                    <a:pt x="3287" y="830"/>
                    <a:pt x="3412" y="830"/>
                  </a:cubicBezTo>
                  <a:lnTo>
                    <a:pt x="4172" y="830"/>
                  </a:lnTo>
                  <a:cubicBezTo>
                    <a:pt x="4244" y="830"/>
                    <a:pt x="4307" y="791"/>
                    <a:pt x="4345" y="729"/>
                  </a:cubicBezTo>
                  <a:cubicBezTo>
                    <a:pt x="4470" y="510"/>
                    <a:pt x="4690" y="400"/>
                    <a:pt x="4910" y="400"/>
                  </a:cubicBezTo>
                  <a:close/>
                  <a:moveTo>
                    <a:pt x="8974" y="1258"/>
                  </a:moveTo>
                  <a:cubicBezTo>
                    <a:pt x="9215" y="1258"/>
                    <a:pt x="9412" y="1455"/>
                    <a:pt x="9412" y="1696"/>
                  </a:cubicBezTo>
                  <a:lnTo>
                    <a:pt x="9412" y="12820"/>
                  </a:lnTo>
                  <a:cubicBezTo>
                    <a:pt x="9412" y="13061"/>
                    <a:pt x="9215" y="13258"/>
                    <a:pt x="8969" y="13258"/>
                  </a:cubicBezTo>
                  <a:lnTo>
                    <a:pt x="847" y="13258"/>
                  </a:lnTo>
                  <a:cubicBezTo>
                    <a:pt x="602" y="13258"/>
                    <a:pt x="404" y="13061"/>
                    <a:pt x="404" y="12820"/>
                  </a:cubicBezTo>
                  <a:lnTo>
                    <a:pt x="404" y="1696"/>
                  </a:lnTo>
                  <a:cubicBezTo>
                    <a:pt x="404" y="1455"/>
                    <a:pt x="602" y="1258"/>
                    <a:pt x="847" y="1258"/>
                  </a:cubicBezTo>
                  <a:lnTo>
                    <a:pt x="2786" y="1258"/>
                  </a:lnTo>
                  <a:lnTo>
                    <a:pt x="2786" y="1912"/>
                  </a:lnTo>
                  <a:cubicBezTo>
                    <a:pt x="2786" y="2023"/>
                    <a:pt x="2873" y="2109"/>
                    <a:pt x="2983" y="2109"/>
                  </a:cubicBezTo>
                  <a:lnTo>
                    <a:pt x="6833" y="2109"/>
                  </a:lnTo>
                  <a:cubicBezTo>
                    <a:pt x="6944" y="2109"/>
                    <a:pt x="7035" y="2023"/>
                    <a:pt x="7035" y="1912"/>
                  </a:cubicBezTo>
                  <a:lnTo>
                    <a:pt x="7035" y="1258"/>
                  </a:lnTo>
                  <a:close/>
                  <a:moveTo>
                    <a:pt x="4906" y="1"/>
                  </a:moveTo>
                  <a:cubicBezTo>
                    <a:pt x="4588" y="1"/>
                    <a:pt x="4271" y="144"/>
                    <a:pt x="4061" y="430"/>
                  </a:cubicBezTo>
                  <a:lnTo>
                    <a:pt x="3412" y="430"/>
                  </a:lnTo>
                  <a:cubicBezTo>
                    <a:pt x="3142" y="430"/>
                    <a:pt x="2902" y="599"/>
                    <a:pt x="2815" y="854"/>
                  </a:cubicBezTo>
                  <a:lnTo>
                    <a:pt x="842" y="854"/>
                  </a:lnTo>
                  <a:cubicBezTo>
                    <a:pt x="380" y="854"/>
                    <a:pt x="0" y="1234"/>
                    <a:pt x="0" y="1696"/>
                  </a:cubicBezTo>
                  <a:lnTo>
                    <a:pt x="0" y="12816"/>
                  </a:lnTo>
                  <a:cubicBezTo>
                    <a:pt x="0" y="13282"/>
                    <a:pt x="380" y="13658"/>
                    <a:pt x="842" y="13658"/>
                  </a:cubicBezTo>
                  <a:lnTo>
                    <a:pt x="8969" y="13658"/>
                  </a:lnTo>
                  <a:cubicBezTo>
                    <a:pt x="9436" y="13658"/>
                    <a:pt x="9811" y="13282"/>
                    <a:pt x="9811" y="12816"/>
                  </a:cubicBezTo>
                  <a:lnTo>
                    <a:pt x="9811" y="1696"/>
                  </a:lnTo>
                  <a:cubicBezTo>
                    <a:pt x="9811" y="1234"/>
                    <a:pt x="9436" y="854"/>
                    <a:pt x="8974" y="854"/>
                  </a:cubicBezTo>
                  <a:lnTo>
                    <a:pt x="7001" y="854"/>
                  </a:lnTo>
                  <a:cubicBezTo>
                    <a:pt x="6915" y="599"/>
                    <a:pt x="6674" y="430"/>
                    <a:pt x="6405" y="430"/>
                  </a:cubicBezTo>
                  <a:lnTo>
                    <a:pt x="5750" y="430"/>
                  </a:lnTo>
                  <a:cubicBezTo>
                    <a:pt x="5541" y="144"/>
                    <a:pt x="5223" y="1"/>
                    <a:pt x="49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1" name="Google Shape;14339;p90">
              <a:extLst>
                <a:ext uri="{FF2B5EF4-FFF2-40B4-BE49-F238E27FC236}">
                  <a16:creationId xmlns:a16="http://schemas.microsoft.com/office/drawing/2014/main" id="{35C3A029-E541-4766-99B8-1E1BC86990B1}"/>
                </a:ext>
              </a:extLst>
            </p:cNvPr>
            <p:cNvSpPr/>
            <p:nvPr/>
          </p:nvSpPr>
          <p:spPr>
            <a:xfrm>
              <a:off x="5512147" y="2448025"/>
              <a:ext cx="12406" cy="10622"/>
            </a:xfrm>
            <a:custGeom>
              <a:avLst/>
              <a:gdLst/>
              <a:ahLst/>
              <a:cxnLst/>
              <a:rect l="l" t="t" r="r" b="b"/>
              <a:pathLst>
                <a:path w="473" h="405" extrusionOk="0">
                  <a:moveTo>
                    <a:pt x="265" y="1"/>
                  </a:moveTo>
                  <a:cubicBezTo>
                    <a:pt x="266" y="1"/>
                    <a:pt x="268" y="1"/>
                    <a:pt x="269" y="1"/>
                  </a:cubicBezTo>
                  <a:lnTo>
                    <a:pt x="269" y="1"/>
                  </a:lnTo>
                  <a:cubicBezTo>
                    <a:pt x="269" y="1"/>
                    <a:pt x="270" y="1"/>
                    <a:pt x="270" y="1"/>
                  </a:cubicBezTo>
                  <a:close/>
                  <a:moveTo>
                    <a:pt x="269" y="1"/>
                  </a:moveTo>
                  <a:cubicBezTo>
                    <a:pt x="92" y="6"/>
                    <a:pt x="1" y="222"/>
                    <a:pt x="130" y="347"/>
                  </a:cubicBezTo>
                  <a:cubicBezTo>
                    <a:pt x="170" y="387"/>
                    <a:pt x="219" y="405"/>
                    <a:pt x="267" y="405"/>
                  </a:cubicBezTo>
                  <a:cubicBezTo>
                    <a:pt x="370" y="405"/>
                    <a:pt x="469" y="324"/>
                    <a:pt x="472" y="203"/>
                  </a:cubicBezTo>
                  <a:cubicBezTo>
                    <a:pt x="472" y="93"/>
                    <a:pt x="378" y="3"/>
                    <a:pt x="2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2" name="Google Shape;14340;p90">
              <a:extLst>
                <a:ext uri="{FF2B5EF4-FFF2-40B4-BE49-F238E27FC236}">
                  <a16:creationId xmlns:a16="http://schemas.microsoft.com/office/drawing/2014/main" id="{9F8612CF-C14B-43D1-847D-AB6299FFEB18}"/>
                </a:ext>
              </a:extLst>
            </p:cNvPr>
            <p:cNvSpPr/>
            <p:nvPr/>
          </p:nvSpPr>
          <p:spPr>
            <a:xfrm>
              <a:off x="5412824" y="2470502"/>
              <a:ext cx="212548" cy="279795"/>
            </a:xfrm>
            <a:custGeom>
              <a:avLst/>
              <a:gdLst/>
              <a:ahLst/>
              <a:cxnLst/>
              <a:rect l="l" t="t" r="r" b="b"/>
              <a:pathLst>
                <a:path w="8104" h="10668" extrusionOk="0">
                  <a:moveTo>
                    <a:pt x="203" y="0"/>
                  </a:moveTo>
                  <a:cubicBezTo>
                    <a:pt x="92" y="0"/>
                    <a:pt x="1" y="92"/>
                    <a:pt x="1" y="202"/>
                  </a:cubicBezTo>
                  <a:lnTo>
                    <a:pt x="1" y="10466"/>
                  </a:lnTo>
                  <a:cubicBezTo>
                    <a:pt x="1" y="10576"/>
                    <a:pt x="92" y="10668"/>
                    <a:pt x="203" y="10668"/>
                  </a:cubicBezTo>
                  <a:lnTo>
                    <a:pt x="7902" y="10668"/>
                  </a:lnTo>
                  <a:cubicBezTo>
                    <a:pt x="8012" y="10668"/>
                    <a:pt x="8104" y="10576"/>
                    <a:pt x="8104" y="10466"/>
                  </a:cubicBezTo>
                  <a:lnTo>
                    <a:pt x="8104" y="202"/>
                  </a:lnTo>
                  <a:cubicBezTo>
                    <a:pt x="8104" y="92"/>
                    <a:pt x="8012" y="0"/>
                    <a:pt x="7902" y="0"/>
                  </a:cubicBezTo>
                  <a:lnTo>
                    <a:pt x="6833" y="0"/>
                  </a:lnTo>
                  <a:cubicBezTo>
                    <a:pt x="6578" y="15"/>
                    <a:pt x="6578" y="385"/>
                    <a:pt x="6833" y="399"/>
                  </a:cubicBezTo>
                  <a:lnTo>
                    <a:pt x="7704" y="399"/>
                  </a:lnTo>
                  <a:lnTo>
                    <a:pt x="7704" y="10264"/>
                  </a:lnTo>
                  <a:lnTo>
                    <a:pt x="405" y="10264"/>
                  </a:lnTo>
                  <a:lnTo>
                    <a:pt x="405" y="399"/>
                  </a:lnTo>
                  <a:lnTo>
                    <a:pt x="1271" y="399"/>
                  </a:lnTo>
                  <a:cubicBezTo>
                    <a:pt x="1526" y="385"/>
                    <a:pt x="1526" y="15"/>
                    <a:pt x="12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3" name="Google Shape;14341;p90">
              <a:extLst>
                <a:ext uri="{FF2B5EF4-FFF2-40B4-BE49-F238E27FC236}">
                  <a16:creationId xmlns:a16="http://schemas.microsoft.com/office/drawing/2014/main" id="{DAE05CD4-F660-4C9E-93BB-FC06B3DDF35A}"/>
                </a:ext>
              </a:extLst>
            </p:cNvPr>
            <p:cNvSpPr/>
            <p:nvPr/>
          </p:nvSpPr>
          <p:spPr>
            <a:xfrm>
              <a:off x="5440835" y="2498513"/>
              <a:ext cx="77896" cy="105907"/>
            </a:xfrm>
            <a:custGeom>
              <a:avLst/>
              <a:gdLst/>
              <a:ahLst/>
              <a:cxnLst/>
              <a:rect l="l" t="t" r="r" b="b"/>
              <a:pathLst>
                <a:path w="2970" h="4038" extrusionOk="0">
                  <a:moveTo>
                    <a:pt x="1699" y="404"/>
                  </a:moveTo>
                  <a:cubicBezTo>
                    <a:pt x="1945" y="404"/>
                    <a:pt x="2142" y="602"/>
                    <a:pt x="2142" y="842"/>
                  </a:cubicBezTo>
                  <a:lnTo>
                    <a:pt x="2142" y="1275"/>
                  </a:lnTo>
                  <a:cubicBezTo>
                    <a:pt x="2132" y="1627"/>
                    <a:pt x="1844" y="1911"/>
                    <a:pt x="1488" y="1911"/>
                  </a:cubicBezTo>
                  <a:cubicBezTo>
                    <a:pt x="1132" y="1911"/>
                    <a:pt x="843" y="1627"/>
                    <a:pt x="833" y="1275"/>
                  </a:cubicBezTo>
                  <a:lnTo>
                    <a:pt x="833" y="847"/>
                  </a:lnTo>
                  <a:lnTo>
                    <a:pt x="833" y="842"/>
                  </a:lnTo>
                  <a:cubicBezTo>
                    <a:pt x="833" y="602"/>
                    <a:pt x="1031" y="404"/>
                    <a:pt x="1276" y="404"/>
                  </a:cubicBezTo>
                  <a:close/>
                  <a:moveTo>
                    <a:pt x="1714" y="2300"/>
                  </a:moveTo>
                  <a:lnTo>
                    <a:pt x="1714" y="2421"/>
                  </a:lnTo>
                  <a:cubicBezTo>
                    <a:pt x="1714" y="2498"/>
                    <a:pt x="1733" y="2565"/>
                    <a:pt x="1772" y="2632"/>
                  </a:cubicBezTo>
                  <a:lnTo>
                    <a:pt x="1497" y="2902"/>
                  </a:lnTo>
                  <a:cubicBezTo>
                    <a:pt x="1495" y="2904"/>
                    <a:pt x="1491" y="2905"/>
                    <a:pt x="1488" y="2905"/>
                  </a:cubicBezTo>
                  <a:cubicBezTo>
                    <a:pt x="1484" y="2905"/>
                    <a:pt x="1481" y="2904"/>
                    <a:pt x="1478" y="2902"/>
                  </a:cubicBezTo>
                  <a:lnTo>
                    <a:pt x="1204" y="2632"/>
                  </a:lnTo>
                  <a:cubicBezTo>
                    <a:pt x="1242" y="2565"/>
                    <a:pt x="1262" y="2498"/>
                    <a:pt x="1257" y="2421"/>
                  </a:cubicBezTo>
                  <a:lnTo>
                    <a:pt x="1257" y="2300"/>
                  </a:lnTo>
                  <a:cubicBezTo>
                    <a:pt x="1334" y="2317"/>
                    <a:pt x="1411" y="2326"/>
                    <a:pt x="1487" y="2326"/>
                  </a:cubicBezTo>
                  <a:cubicBezTo>
                    <a:pt x="1564" y="2326"/>
                    <a:pt x="1639" y="2317"/>
                    <a:pt x="1714" y="2300"/>
                  </a:cubicBezTo>
                  <a:close/>
                  <a:moveTo>
                    <a:pt x="2099" y="2868"/>
                  </a:moveTo>
                  <a:lnTo>
                    <a:pt x="2445" y="3041"/>
                  </a:lnTo>
                  <a:cubicBezTo>
                    <a:pt x="2522" y="3080"/>
                    <a:pt x="2570" y="3162"/>
                    <a:pt x="2570" y="3248"/>
                  </a:cubicBezTo>
                  <a:lnTo>
                    <a:pt x="2570" y="3624"/>
                  </a:lnTo>
                  <a:cubicBezTo>
                    <a:pt x="2570" y="3633"/>
                    <a:pt x="2566" y="3638"/>
                    <a:pt x="2556" y="3638"/>
                  </a:cubicBezTo>
                  <a:lnTo>
                    <a:pt x="420" y="3638"/>
                  </a:lnTo>
                  <a:cubicBezTo>
                    <a:pt x="410" y="3638"/>
                    <a:pt x="405" y="3633"/>
                    <a:pt x="405" y="3624"/>
                  </a:cubicBezTo>
                  <a:lnTo>
                    <a:pt x="405" y="3248"/>
                  </a:lnTo>
                  <a:cubicBezTo>
                    <a:pt x="405" y="3162"/>
                    <a:pt x="453" y="3080"/>
                    <a:pt x="530" y="3041"/>
                  </a:cubicBezTo>
                  <a:lnTo>
                    <a:pt x="877" y="2868"/>
                  </a:lnTo>
                  <a:lnTo>
                    <a:pt x="1194" y="3186"/>
                  </a:lnTo>
                  <a:cubicBezTo>
                    <a:pt x="1276" y="3267"/>
                    <a:pt x="1382" y="3308"/>
                    <a:pt x="1488" y="3308"/>
                  </a:cubicBezTo>
                  <a:cubicBezTo>
                    <a:pt x="1594" y="3308"/>
                    <a:pt x="1699" y="3267"/>
                    <a:pt x="1781" y="3186"/>
                  </a:cubicBezTo>
                  <a:lnTo>
                    <a:pt x="2099" y="2868"/>
                  </a:lnTo>
                  <a:close/>
                  <a:moveTo>
                    <a:pt x="1271" y="0"/>
                  </a:moveTo>
                  <a:cubicBezTo>
                    <a:pt x="804" y="0"/>
                    <a:pt x="429" y="380"/>
                    <a:pt x="429" y="842"/>
                  </a:cubicBezTo>
                  <a:lnTo>
                    <a:pt x="429" y="1275"/>
                  </a:lnTo>
                  <a:cubicBezTo>
                    <a:pt x="429" y="1607"/>
                    <a:pt x="593" y="1920"/>
                    <a:pt x="862" y="2117"/>
                  </a:cubicBezTo>
                  <a:lnTo>
                    <a:pt x="862" y="2421"/>
                  </a:lnTo>
                  <a:cubicBezTo>
                    <a:pt x="857" y="2425"/>
                    <a:pt x="857" y="2430"/>
                    <a:pt x="853" y="2430"/>
                  </a:cubicBezTo>
                  <a:lnTo>
                    <a:pt x="352" y="2680"/>
                  </a:lnTo>
                  <a:cubicBezTo>
                    <a:pt x="136" y="2786"/>
                    <a:pt x="1" y="3008"/>
                    <a:pt x="6" y="3243"/>
                  </a:cubicBezTo>
                  <a:lnTo>
                    <a:pt x="6" y="3624"/>
                  </a:lnTo>
                  <a:cubicBezTo>
                    <a:pt x="6" y="3850"/>
                    <a:pt x="189" y="4033"/>
                    <a:pt x="420" y="4037"/>
                  </a:cubicBezTo>
                  <a:lnTo>
                    <a:pt x="2556" y="4037"/>
                  </a:lnTo>
                  <a:cubicBezTo>
                    <a:pt x="2782" y="4033"/>
                    <a:pt x="2970" y="3850"/>
                    <a:pt x="2970" y="3624"/>
                  </a:cubicBezTo>
                  <a:lnTo>
                    <a:pt x="2970" y="3243"/>
                  </a:lnTo>
                  <a:cubicBezTo>
                    <a:pt x="2970" y="3008"/>
                    <a:pt x="2835" y="2786"/>
                    <a:pt x="2623" y="2680"/>
                  </a:cubicBezTo>
                  <a:lnTo>
                    <a:pt x="2123" y="2430"/>
                  </a:lnTo>
                  <a:cubicBezTo>
                    <a:pt x="2118" y="2430"/>
                    <a:pt x="2113" y="2425"/>
                    <a:pt x="2113" y="2421"/>
                  </a:cubicBezTo>
                  <a:lnTo>
                    <a:pt x="2113" y="2117"/>
                  </a:lnTo>
                  <a:cubicBezTo>
                    <a:pt x="2383" y="1920"/>
                    <a:pt x="2541" y="1607"/>
                    <a:pt x="2541" y="1271"/>
                  </a:cubicBezTo>
                  <a:lnTo>
                    <a:pt x="2541" y="842"/>
                  </a:lnTo>
                  <a:cubicBezTo>
                    <a:pt x="2541" y="380"/>
                    <a:pt x="2166" y="0"/>
                    <a:pt x="16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4" name="Google Shape;14342;p90">
              <a:extLst>
                <a:ext uri="{FF2B5EF4-FFF2-40B4-BE49-F238E27FC236}">
                  <a16:creationId xmlns:a16="http://schemas.microsoft.com/office/drawing/2014/main" id="{4526353D-B717-47B5-A4DB-1DE5C12DD74D}"/>
                </a:ext>
              </a:extLst>
            </p:cNvPr>
            <p:cNvSpPr/>
            <p:nvPr/>
          </p:nvSpPr>
          <p:spPr>
            <a:xfrm>
              <a:off x="5530690" y="2504178"/>
              <a:ext cx="66670" cy="32968"/>
            </a:xfrm>
            <a:custGeom>
              <a:avLst/>
              <a:gdLst/>
              <a:ahLst/>
              <a:cxnLst/>
              <a:rect l="l" t="t" r="r" b="b"/>
              <a:pathLst>
                <a:path w="2542" h="1257" extrusionOk="0">
                  <a:moveTo>
                    <a:pt x="2137" y="400"/>
                  </a:moveTo>
                  <a:lnTo>
                    <a:pt x="2137" y="857"/>
                  </a:lnTo>
                  <a:lnTo>
                    <a:pt x="400" y="857"/>
                  </a:lnTo>
                  <a:lnTo>
                    <a:pt x="400" y="400"/>
                  </a:lnTo>
                  <a:close/>
                  <a:moveTo>
                    <a:pt x="198" y="1"/>
                  </a:moveTo>
                  <a:cubicBezTo>
                    <a:pt x="87" y="1"/>
                    <a:pt x="1" y="87"/>
                    <a:pt x="1" y="198"/>
                  </a:cubicBezTo>
                  <a:lnTo>
                    <a:pt x="1" y="1059"/>
                  </a:lnTo>
                  <a:cubicBezTo>
                    <a:pt x="1" y="1165"/>
                    <a:pt x="92" y="1257"/>
                    <a:pt x="198" y="1257"/>
                  </a:cubicBezTo>
                  <a:lnTo>
                    <a:pt x="2339" y="1257"/>
                  </a:lnTo>
                  <a:cubicBezTo>
                    <a:pt x="2450" y="1257"/>
                    <a:pt x="2541" y="1165"/>
                    <a:pt x="2541" y="1055"/>
                  </a:cubicBezTo>
                  <a:lnTo>
                    <a:pt x="2541" y="198"/>
                  </a:lnTo>
                  <a:cubicBezTo>
                    <a:pt x="2541" y="87"/>
                    <a:pt x="2450" y="1"/>
                    <a:pt x="23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5" name="Google Shape;14343;p90">
              <a:extLst>
                <a:ext uri="{FF2B5EF4-FFF2-40B4-BE49-F238E27FC236}">
                  <a16:creationId xmlns:a16="http://schemas.microsoft.com/office/drawing/2014/main" id="{972778DD-8E67-42D5-9A66-48F0A2049E1F}"/>
                </a:ext>
              </a:extLst>
            </p:cNvPr>
            <p:cNvSpPr/>
            <p:nvPr/>
          </p:nvSpPr>
          <p:spPr>
            <a:xfrm>
              <a:off x="5528670" y="2549106"/>
              <a:ext cx="70578" cy="10517"/>
            </a:xfrm>
            <a:custGeom>
              <a:avLst/>
              <a:gdLst/>
              <a:ahLst/>
              <a:cxnLst/>
              <a:rect l="l" t="t" r="r" b="b"/>
              <a:pathLst>
                <a:path w="2691" h="401" extrusionOk="0">
                  <a:moveTo>
                    <a:pt x="257" y="0"/>
                  </a:moveTo>
                  <a:cubicBezTo>
                    <a:pt x="1" y="0"/>
                    <a:pt x="2" y="401"/>
                    <a:pt x="262" y="401"/>
                  </a:cubicBezTo>
                  <a:cubicBezTo>
                    <a:pt x="266" y="401"/>
                    <a:pt x="271" y="400"/>
                    <a:pt x="275" y="400"/>
                  </a:cubicBezTo>
                  <a:lnTo>
                    <a:pt x="2416" y="400"/>
                  </a:lnTo>
                  <a:cubicBezTo>
                    <a:pt x="2421" y="400"/>
                    <a:pt x="2425" y="401"/>
                    <a:pt x="2430" y="401"/>
                  </a:cubicBezTo>
                  <a:cubicBezTo>
                    <a:pt x="2689" y="401"/>
                    <a:pt x="2691" y="0"/>
                    <a:pt x="2434" y="0"/>
                  </a:cubicBezTo>
                  <a:cubicBezTo>
                    <a:pt x="2428" y="0"/>
                    <a:pt x="2422" y="0"/>
                    <a:pt x="2416" y="1"/>
                  </a:cubicBezTo>
                  <a:lnTo>
                    <a:pt x="275" y="1"/>
                  </a:lnTo>
                  <a:cubicBezTo>
                    <a:pt x="269" y="0"/>
                    <a:pt x="263" y="0"/>
                    <a:pt x="2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6" name="Google Shape;14344;p90">
              <a:extLst>
                <a:ext uri="{FF2B5EF4-FFF2-40B4-BE49-F238E27FC236}">
                  <a16:creationId xmlns:a16="http://schemas.microsoft.com/office/drawing/2014/main" id="{D9424C2B-45F3-4EBE-BB0E-34165C989F2F}"/>
                </a:ext>
              </a:extLst>
            </p:cNvPr>
            <p:cNvSpPr/>
            <p:nvPr/>
          </p:nvSpPr>
          <p:spPr>
            <a:xfrm>
              <a:off x="5528670" y="2571452"/>
              <a:ext cx="37007" cy="10517"/>
            </a:xfrm>
            <a:custGeom>
              <a:avLst/>
              <a:gdLst/>
              <a:ahLst/>
              <a:cxnLst/>
              <a:rect l="l" t="t" r="r" b="b"/>
              <a:pathLst>
                <a:path w="1411" h="401" extrusionOk="0">
                  <a:moveTo>
                    <a:pt x="262" y="0"/>
                  </a:moveTo>
                  <a:cubicBezTo>
                    <a:pt x="2" y="0"/>
                    <a:pt x="1" y="400"/>
                    <a:pt x="257" y="400"/>
                  </a:cubicBezTo>
                  <a:cubicBezTo>
                    <a:pt x="263" y="400"/>
                    <a:pt x="269" y="400"/>
                    <a:pt x="275" y="400"/>
                  </a:cubicBezTo>
                  <a:lnTo>
                    <a:pt x="1132" y="400"/>
                  </a:lnTo>
                  <a:cubicBezTo>
                    <a:pt x="1138" y="400"/>
                    <a:pt x="1144" y="400"/>
                    <a:pt x="1150" y="400"/>
                  </a:cubicBezTo>
                  <a:cubicBezTo>
                    <a:pt x="1411" y="400"/>
                    <a:pt x="1409" y="0"/>
                    <a:pt x="1145" y="0"/>
                  </a:cubicBezTo>
                  <a:cubicBezTo>
                    <a:pt x="1141" y="0"/>
                    <a:pt x="1136" y="0"/>
                    <a:pt x="1132" y="0"/>
                  </a:cubicBezTo>
                  <a:lnTo>
                    <a:pt x="275" y="0"/>
                  </a:lnTo>
                  <a:cubicBezTo>
                    <a:pt x="271" y="0"/>
                    <a:pt x="266" y="0"/>
                    <a:pt x="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7" name="Google Shape;14345;p90">
              <a:extLst>
                <a:ext uri="{FF2B5EF4-FFF2-40B4-BE49-F238E27FC236}">
                  <a16:creationId xmlns:a16="http://schemas.microsoft.com/office/drawing/2014/main" id="{61E4567F-8579-4D4D-9D8F-6177EC3233D3}"/>
                </a:ext>
              </a:extLst>
            </p:cNvPr>
            <p:cNvSpPr/>
            <p:nvPr/>
          </p:nvSpPr>
          <p:spPr>
            <a:xfrm>
              <a:off x="5438946" y="2616379"/>
              <a:ext cx="160302" cy="10517"/>
            </a:xfrm>
            <a:custGeom>
              <a:avLst/>
              <a:gdLst/>
              <a:ahLst/>
              <a:cxnLst/>
              <a:rect l="l" t="t" r="r" b="b"/>
              <a:pathLst>
                <a:path w="6112" h="401" extrusionOk="0">
                  <a:moveTo>
                    <a:pt x="261" y="0"/>
                  </a:moveTo>
                  <a:cubicBezTo>
                    <a:pt x="0" y="0"/>
                    <a:pt x="0" y="400"/>
                    <a:pt x="261" y="400"/>
                  </a:cubicBezTo>
                  <a:cubicBezTo>
                    <a:pt x="266" y="400"/>
                    <a:pt x="270" y="400"/>
                    <a:pt x="275" y="400"/>
                  </a:cubicBezTo>
                  <a:lnTo>
                    <a:pt x="5837" y="400"/>
                  </a:lnTo>
                  <a:cubicBezTo>
                    <a:pt x="5842" y="400"/>
                    <a:pt x="5847" y="400"/>
                    <a:pt x="5851" y="400"/>
                  </a:cubicBezTo>
                  <a:cubicBezTo>
                    <a:pt x="6112" y="400"/>
                    <a:pt x="6112" y="0"/>
                    <a:pt x="5851" y="0"/>
                  </a:cubicBezTo>
                  <a:cubicBezTo>
                    <a:pt x="5847" y="0"/>
                    <a:pt x="5842" y="0"/>
                    <a:pt x="5837" y="0"/>
                  </a:cubicBezTo>
                  <a:lnTo>
                    <a:pt x="275" y="0"/>
                  </a:lnTo>
                  <a:cubicBezTo>
                    <a:pt x="270" y="0"/>
                    <a:pt x="266" y="0"/>
                    <a:pt x="2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8" name="Google Shape;14346;p90">
              <a:extLst>
                <a:ext uri="{FF2B5EF4-FFF2-40B4-BE49-F238E27FC236}">
                  <a16:creationId xmlns:a16="http://schemas.microsoft.com/office/drawing/2014/main" id="{F65EAAF2-3D4B-4532-AAF6-1F6B312E9395}"/>
                </a:ext>
              </a:extLst>
            </p:cNvPr>
            <p:cNvSpPr/>
            <p:nvPr/>
          </p:nvSpPr>
          <p:spPr>
            <a:xfrm>
              <a:off x="5438946" y="2638830"/>
              <a:ext cx="25782" cy="10517"/>
            </a:xfrm>
            <a:custGeom>
              <a:avLst/>
              <a:gdLst/>
              <a:ahLst/>
              <a:cxnLst/>
              <a:rect l="l" t="t" r="r" b="b"/>
              <a:pathLst>
                <a:path w="983" h="401" extrusionOk="0">
                  <a:moveTo>
                    <a:pt x="257" y="0"/>
                  </a:moveTo>
                  <a:cubicBezTo>
                    <a:pt x="0" y="0"/>
                    <a:pt x="2" y="401"/>
                    <a:pt x="261" y="401"/>
                  </a:cubicBezTo>
                  <a:cubicBezTo>
                    <a:pt x="266" y="401"/>
                    <a:pt x="270" y="401"/>
                    <a:pt x="275" y="400"/>
                  </a:cubicBezTo>
                  <a:lnTo>
                    <a:pt x="703" y="400"/>
                  </a:lnTo>
                  <a:cubicBezTo>
                    <a:pt x="708" y="401"/>
                    <a:pt x="712" y="401"/>
                    <a:pt x="717" y="401"/>
                  </a:cubicBezTo>
                  <a:cubicBezTo>
                    <a:pt x="981" y="401"/>
                    <a:pt x="983" y="0"/>
                    <a:pt x="721" y="0"/>
                  </a:cubicBezTo>
                  <a:cubicBezTo>
                    <a:pt x="715" y="0"/>
                    <a:pt x="709" y="1"/>
                    <a:pt x="703" y="1"/>
                  </a:cubicBezTo>
                  <a:lnTo>
                    <a:pt x="275" y="1"/>
                  </a:lnTo>
                  <a:cubicBezTo>
                    <a:pt x="269" y="1"/>
                    <a:pt x="263" y="0"/>
                    <a:pt x="2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9" name="Google Shape;14347;p90">
              <a:extLst>
                <a:ext uri="{FF2B5EF4-FFF2-40B4-BE49-F238E27FC236}">
                  <a16:creationId xmlns:a16="http://schemas.microsoft.com/office/drawing/2014/main" id="{CDAA7174-46EF-4668-86BD-3CA4C1DBD4D2}"/>
                </a:ext>
              </a:extLst>
            </p:cNvPr>
            <p:cNvSpPr/>
            <p:nvPr/>
          </p:nvSpPr>
          <p:spPr>
            <a:xfrm>
              <a:off x="5438946" y="2706104"/>
              <a:ext cx="25782" cy="10517"/>
            </a:xfrm>
            <a:custGeom>
              <a:avLst/>
              <a:gdLst/>
              <a:ahLst/>
              <a:cxnLst/>
              <a:rect l="l" t="t" r="r" b="b"/>
              <a:pathLst>
                <a:path w="983" h="401" extrusionOk="0">
                  <a:moveTo>
                    <a:pt x="261" y="0"/>
                  </a:moveTo>
                  <a:cubicBezTo>
                    <a:pt x="0" y="0"/>
                    <a:pt x="0" y="400"/>
                    <a:pt x="261" y="400"/>
                  </a:cubicBezTo>
                  <a:cubicBezTo>
                    <a:pt x="266" y="400"/>
                    <a:pt x="270" y="400"/>
                    <a:pt x="275" y="400"/>
                  </a:cubicBezTo>
                  <a:lnTo>
                    <a:pt x="703" y="400"/>
                  </a:lnTo>
                  <a:cubicBezTo>
                    <a:pt x="708" y="400"/>
                    <a:pt x="713" y="400"/>
                    <a:pt x="717" y="400"/>
                  </a:cubicBezTo>
                  <a:cubicBezTo>
                    <a:pt x="982" y="400"/>
                    <a:pt x="982" y="0"/>
                    <a:pt x="717" y="0"/>
                  </a:cubicBezTo>
                  <a:cubicBezTo>
                    <a:pt x="713" y="0"/>
                    <a:pt x="708" y="0"/>
                    <a:pt x="703" y="1"/>
                  </a:cubicBezTo>
                  <a:lnTo>
                    <a:pt x="275" y="1"/>
                  </a:lnTo>
                  <a:cubicBezTo>
                    <a:pt x="270" y="0"/>
                    <a:pt x="266" y="0"/>
                    <a:pt x="2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0" name="Google Shape;14348;p90">
              <a:extLst>
                <a:ext uri="{FF2B5EF4-FFF2-40B4-BE49-F238E27FC236}">
                  <a16:creationId xmlns:a16="http://schemas.microsoft.com/office/drawing/2014/main" id="{6153BF38-8802-41F4-9469-E58EB35ED04A}"/>
                </a:ext>
              </a:extLst>
            </p:cNvPr>
            <p:cNvSpPr/>
            <p:nvPr/>
          </p:nvSpPr>
          <p:spPr>
            <a:xfrm>
              <a:off x="5438946" y="2683627"/>
              <a:ext cx="25782" cy="10517"/>
            </a:xfrm>
            <a:custGeom>
              <a:avLst/>
              <a:gdLst/>
              <a:ahLst/>
              <a:cxnLst/>
              <a:rect l="l" t="t" r="r" b="b"/>
              <a:pathLst>
                <a:path w="983" h="401" extrusionOk="0">
                  <a:moveTo>
                    <a:pt x="261" y="1"/>
                  </a:moveTo>
                  <a:cubicBezTo>
                    <a:pt x="0" y="1"/>
                    <a:pt x="0" y="401"/>
                    <a:pt x="261" y="401"/>
                  </a:cubicBezTo>
                  <a:cubicBezTo>
                    <a:pt x="266" y="401"/>
                    <a:pt x="270" y="401"/>
                    <a:pt x="275" y="400"/>
                  </a:cubicBezTo>
                  <a:lnTo>
                    <a:pt x="703" y="400"/>
                  </a:lnTo>
                  <a:cubicBezTo>
                    <a:pt x="708" y="401"/>
                    <a:pt x="713" y="401"/>
                    <a:pt x="717" y="401"/>
                  </a:cubicBezTo>
                  <a:cubicBezTo>
                    <a:pt x="982" y="401"/>
                    <a:pt x="982" y="1"/>
                    <a:pt x="717" y="1"/>
                  </a:cubicBezTo>
                  <a:cubicBezTo>
                    <a:pt x="713" y="1"/>
                    <a:pt x="708" y="1"/>
                    <a:pt x="703" y="1"/>
                  </a:cubicBezTo>
                  <a:lnTo>
                    <a:pt x="275" y="1"/>
                  </a:lnTo>
                  <a:cubicBezTo>
                    <a:pt x="270" y="1"/>
                    <a:pt x="266" y="1"/>
                    <a:pt x="2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1" name="Google Shape;14349;p90">
              <a:extLst>
                <a:ext uri="{FF2B5EF4-FFF2-40B4-BE49-F238E27FC236}">
                  <a16:creationId xmlns:a16="http://schemas.microsoft.com/office/drawing/2014/main" id="{DF880783-5EBB-4CDE-85D1-D4D41A141192}"/>
                </a:ext>
              </a:extLst>
            </p:cNvPr>
            <p:cNvSpPr/>
            <p:nvPr/>
          </p:nvSpPr>
          <p:spPr>
            <a:xfrm>
              <a:off x="5439576" y="2661307"/>
              <a:ext cx="24392" cy="10491"/>
            </a:xfrm>
            <a:custGeom>
              <a:avLst/>
              <a:gdLst/>
              <a:ahLst/>
              <a:cxnLst/>
              <a:rect l="l" t="t" r="r" b="b"/>
              <a:pathLst>
                <a:path w="930" h="400" extrusionOk="0">
                  <a:moveTo>
                    <a:pt x="251" y="0"/>
                  </a:moveTo>
                  <a:cubicBezTo>
                    <a:pt x="1" y="10"/>
                    <a:pt x="1" y="385"/>
                    <a:pt x="251" y="400"/>
                  </a:cubicBezTo>
                  <a:lnTo>
                    <a:pt x="679" y="400"/>
                  </a:lnTo>
                  <a:cubicBezTo>
                    <a:pt x="929" y="385"/>
                    <a:pt x="929" y="1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2" name="Google Shape;14350;p90">
              <a:extLst>
                <a:ext uri="{FF2B5EF4-FFF2-40B4-BE49-F238E27FC236}">
                  <a16:creationId xmlns:a16="http://schemas.microsoft.com/office/drawing/2014/main" id="{5ED800E9-1DBD-4F60-A2A0-661DB8EDDE0D}"/>
                </a:ext>
              </a:extLst>
            </p:cNvPr>
            <p:cNvSpPr/>
            <p:nvPr/>
          </p:nvSpPr>
          <p:spPr>
            <a:xfrm>
              <a:off x="5472517" y="2638830"/>
              <a:ext cx="48259" cy="10517"/>
            </a:xfrm>
            <a:custGeom>
              <a:avLst/>
              <a:gdLst/>
              <a:ahLst/>
              <a:cxnLst/>
              <a:rect l="l" t="t" r="r" b="b"/>
              <a:pathLst>
                <a:path w="1840" h="401" extrusionOk="0">
                  <a:moveTo>
                    <a:pt x="262" y="0"/>
                  </a:moveTo>
                  <a:cubicBezTo>
                    <a:pt x="0" y="0"/>
                    <a:pt x="2" y="401"/>
                    <a:pt x="266" y="401"/>
                  </a:cubicBezTo>
                  <a:cubicBezTo>
                    <a:pt x="270" y="401"/>
                    <a:pt x="275" y="401"/>
                    <a:pt x="280" y="400"/>
                  </a:cubicBezTo>
                  <a:lnTo>
                    <a:pt x="1564" y="400"/>
                  </a:lnTo>
                  <a:cubicBezTo>
                    <a:pt x="1569" y="401"/>
                    <a:pt x="1574" y="401"/>
                    <a:pt x="1578" y="401"/>
                  </a:cubicBezTo>
                  <a:cubicBezTo>
                    <a:pt x="1838" y="401"/>
                    <a:pt x="1839" y="0"/>
                    <a:pt x="1582" y="0"/>
                  </a:cubicBezTo>
                  <a:cubicBezTo>
                    <a:pt x="1576" y="0"/>
                    <a:pt x="1571" y="1"/>
                    <a:pt x="1564" y="1"/>
                  </a:cubicBezTo>
                  <a:lnTo>
                    <a:pt x="280" y="1"/>
                  </a:lnTo>
                  <a:cubicBezTo>
                    <a:pt x="274" y="1"/>
                    <a:pt x="268" y="0"/>
                    <a:pt x="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3" name="Google Shape;14351;p90">
              <a:extLst>
                <a:ext uri="{FF2B5EF4-FFF2-40B4-BE49-F238E27FC236}">
                  <a16:creationId xmlns:a16="http://schemas.microsoft.com/office/drawing/2014/main" id="{BC093008-753C-4F5C-9A43-72357D304909}"/>
                </a:ext>
              </a:extLst>
            </p:cNvPr>
            <p:cNvSpPr/>
            <p:nvPr/>
          </p:nvSpPr>
          <p:spPr>
            <a:xfrm>
              <a:off x="5473278" y="2706104"/>
              <a:ext cx="69949" cy="10517"/>
            </a:xfrm>
            <a:custGeom>
              <a:avLst/>
              <a:gdLst/>
              <a:ahLst/>
              <a:cxnLst/>
              <a:rect l="l" t="t" r="r" b="b"/>
              <a:pathLst>
                <a:path w="2667" h="401" extrusionOk="0">
                  <a:moveTo>
                    <a:pt x="2406" y="0"/>
                  </a:moveTo>
                  <a:cubicBezTo>
                    <a:pt x="2401" y="0"/>
                    <a:pt x="2397" y="0"/>
                    <a:pt x="2392" y="1"/>
                  </a:cubicBezTo>
                  <a:lnTo>
                    <a:pt x="251" y="1"/>
                  </a:lnTo>
                  <a:cubicBezTo>
                    <a:pt x="1" y="15"/>
                    <a:pt x="1" y="386"/>
                    <a:pt x="251" y="400"/>
                  </a:cubicBezTo>
                  <a:lnTo>
                    <a:pt x="2392" y="400"/>
                  </a:lnTo>
                  <a:cubicBezTo>
                    <a:pt x="2397" y="400"/>
                    <a:pt x="2401" y="400"/>
                    <a:pt x="2406" y="400"/>
                  </a:cubicBezTo>
                  <a:cubicBezTo>
                    <a:pt x="2666" y="400"/>
                    <a:pt x="2666" y="0"/>
                    <a:pt x="2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4" name="Google Shape;14352;p90">
              <a:extLst>
                <a:ext uri="{FF2B5EF4-FFF2-40B4-BE49-F238E27FC236}">
                  <a16:creationId xmlns:a16="http://schemas.microsoft.com/office/drawing/2014/main" id="{85C6AC2E-9A50-47D6-AB9C-26C08F5A6F44}"/>
                </a:ext>
              </a:extLst>
            </p:cNvPr>
            <p:cNvSpPr/>
            <p:nvPr/>
          </p:nvSpPr>
          <p:spPr>
            <a:xfrm>
              <a:off x="5472517" y="2683627"/>
              <a:ext cx="48232" cy="10517"/>
            </a:xfrm>
            <a:custGeom>
              <a:avLst/>
              <a:gdLst/>
              <a:ahLst/>
              <a:cxnLst/>
              <a:rect l="l" t="t" r="r" b="b"/>
              <a:pathLst>
                <a:path w="1839" h="401" extrusionOk="0">
                  <a:moveTo>
                    <a:pt x="266" y="1"/>
                  </a:moveTo>
                  <a:cubicBezTo>
                    <a:pt x="0" y="1"/>
                    <a:pt x="0" y="401"/>
                    <a:pt x="266" y="401"/>
                  </a:cubicBezTo>
                  <a:cubicBezTo>
                    <a:pt x="270" y="401"/>
                    <a:pt x="275" y="401"/>
                    <a:pt x="280" y="400"/>
                  </a:cubicBezTo>
                  <a:lnTo>
                    <a:pt x="1564" y="400"/>
                  </a:lnTo>
                  <a:cubicBezTo>
                    <a:pt x="1569" y="401"/>
                    <a:pt x="1574" y="401"/>
                    <a:pt x="1578" y="401"/>
                  </a:cubicBezTo>
                  <a:cubicBezTo>
                    <a:pt x="1839" y="401"/>
                    <a:pt x="1839" y="1"/>
                    <a:pt x="1578" y="1"/>
                  </a:cubicBezTo>
                  <a:cubicBezTo>
                    <a:pt x="1574" y="1"/>
                    <a:pt x="1569" y="1"/>
                    <a:pt x="1564" y="1"/>
                  </a:cubicBezTo>
                  <a:lnTo>
                    <a:pt x="280" y="1"/>
                  </a:lnTo>
                  <a:cubicBezTo>
                    <a:pt x="275" y="1"/>
                    <a:pt x="270" y="1"/>
                    <a:pt x="2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5" name="Google Shape;14353;p90">
              <a:extLst>
                <a:ext uri="{FF2B5EF4-FFF2-40B4-BE49-F238E27FC236}">
                  <a16:creationId xmlns:a16="http://schemas.microsoft.com/office/drawing/2014/main" id="{2BC7F617-F74A-4A36-AE76-90E649BC2554}"/>
                </a:ext>
              </a:extLst>
            </p:cNvPr>
            <p:cNvSpPr/>
            <p:nvPr/>
          </p:nvSpPr>
          <p:spPr>
            <a:xfrm>
              <a:off x="5473147" y="2661307"/>
              <a:ext cx="69450" cy="10491"/>
            </a:xfrm>
            <a:custGeom>
              <a:avLst/>
              <a:gdLst/>
              <a:ahLst/>
              <a:cxnLst/>
              <a:rect l="l" t="t" r="r" b="b"/>
              <a:pathLst>
                <a:path w="2648" h="400" extrusionOk="0">
                  <a:moveTo>
                    <a:pt x="256" y="0"/>
                  </a:moveTo>
                  <a:cubicBezTo>
                    <a:pt x="1" y="10"/>
                    <a:pt x="1" y="385"/>
                    <a:pt x="256" y="400"/>
                  </a:cubicBezTo>
                  <a:lnTo>
                    <a:pt x="2392" y="400"/>
                  </a:lnTo>
                  <a:cubicBezTo>
                    <a:pt x="2647" y="385"/>
                    <a:pt x="2647" y="10"/>
                    <a:pt x="23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6" name="Google Shape;14354;p90">
              <a:extLst>
                <a:ext uri="{FF2B5EF4-FFF2-40B4-BE49-F238E27FC236}">
                  <a16:creationId xmlns:a16="http://schemas.microsoft.com/office/drawing/2014/main" id="{6DA6FD78-AA2E-4904-BEAC-ED3ADD5C7E25}"/>
                </a:ext>
              </a:extLst>
            </p:cNvPr>
            <p:cNvSpPr/>
            <p:nvPr/>
          </p:nvSpPr>
          <p:spPr>
            <a:xfrm>
              <a:off x="5556681" y="2661281"/>
              <a:ext cx="41938" cy="10543"/>
            </a:xfrm>
            <a:custGeom>
              <a:avLst/>
              <a:gdLst/>
              <a:ahLst/>
              <a:cxnLst/>
              <a:rect l="l" t="t" r="r" b="b"/>
              <a:pathLst>
                <a:path w="1599" h="402" extrusionOk="0">
                  <a:moveTo>
                    <a:pt x="262" y="1"/>
                  </a:moveTo>
                  <a:cubicBezTo>
                    <a:pt x="1" y="1"/>
                    <a:pt x="2" y="401"/>
                    <a:pt x="266" y="401"/>
                  </a:cubicBezTo>
                  <a:cubicBezTo>
                    <a:pt x="271" y="401"/>
                    <a:pt x="275" y="401"/>
                    <a:pt x="280" y="401"/>
                  </a:cubicBezTo>
                  <a:lnTo>
                    <a:pt x="1348" y="401"/>
                  </a:lnTo>
                  <a:cubicBezTo>
                    <a:pt x="1599" y="386"/>
                    <a:pt x="1599" y="11"/>
                    <a:pt x="1348" y="1"/>
                  </a:cubicBezTo>
                  <a:lnTo>
                    <a:pt x="280" y="1"/>
                  </a:lnTo>
                  <a:cubicBezTo>
                    <a:pt x="274" y="1"/>
                    <a:pt x="268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7" name="Google Shape;14355;p90">
              <a:extLst>
                <a:ext uri="{FF2B5EF4-FFF2-40B4-BE49-F238E27FC236}">
                  <a16:creationId xmlns:a16="http://schemas.microsoft.com/office/drawing/2014/main" id="{86E96AE5-974E-41EB-BFEC-722FE63629D0}"/>
                </a:ext>
              </a:extLst>
            </p:cNvPr>
            <p:cNvSpPr/>
            <p:nvPr/>
          </p:nvSpPr>
          <p:spPr>
            <a:xfrm>
              <a:off x="5556681" y="2638830"/>
              <a:ext cx="42567" cy="10517"/>
            </a:xfrm>
            <a:custGeom>
              <a:avLst/>
              <a:gdLst/>
              <a:ahLst/>
              <a:cxnLst/>
              <a:rect l="l" t="t" r="r" b="b"/>
              <a:pathLst>
                <a:path w="1623" h="401" extrusionOk="0">
                  <a:moveTo>
                    <a:pt x="262" y="0"/>
                  </a:moveTo>
                  <a:cubicBezTo>
                    <a:pt x="1" y="0"/>
                    <a:pt x="2" y="401"/>
                    <a:pt x="266" y="401"/>
                  </a:cubicBezTo>
                  <a:cubicBezTo>
                    <a:pt x="271" y="401"/>
                    <a:pt x="275" y="401"/>
                    <a:pt x="280" y="400"/>
                  </a:cubicBezTo>
                  <a:lnTo>
                    <a:pt x="1348" y="400"/>
                  </a:lnTo>
                  <a:cubicBezTo>
                    <a:pt x="1353" y="401"/>
                    <a:pt x="1357" y="401"/>
                    <a:pt x="1362" y="401"/>
                  </a:cubicBezTo>
                  <a:cubicBezTo>
                    <a:pt x="1621" y="401"/>
                    <a:pt x="1623" y="0"/>
                    <a:pt x="1366" y="0"/>
                  </a:cubicBezTo>
                  <a:cubicBezTo>
                    <a:pt x="1360" y="0"/>
                    <a:pt x="1354" y="1"/>
                    <a:pt x="1348" y="1"/>
                  </a:cubicBezTo>
                  <a:lnTo>
                    <a:pt x="280" y="1"/>
                  </a:lnTo>
                  <a:cubicBezTo>
                    <a:pt x="274" y="1"/>
                    <a:pt x="268" y="0"/>
                    <a:pt x="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8" name="Google Shape;14356;p90">
              <a:extLst>
                <a:ext uri="{FF2B5EF4-FFF2-40B4-BE49-F238E27FC236}">
                  <a16:creationId xmlns:a16="http://schemas.microsoft.com/office/drawing/2014/main" id="{60465ABB-CDF6-49CE-8803-6416B23C57D6}"/>
                </a:ext>
              </a:extLst>
            </p:cNvPr>
            <p:cNvSpPr/>
            <p:nvPr/>
          </p:nvSpPr>
          <p:spPr>
            <a:xfrm>
              <a:off x="5556681" y="2683627"/>
              <a:ext cx="42567" cy="10517"/>
            </a:xfrm>
            <a:custGeom>
              <a:avLst/>
              <a:gdLst/>
              <a:ahLst/>
              <a:cxnLst/>
              <a:rect l="l" t="t" r="r" b="b"/>
              <a:pathLst>
                <a:path w="1623" h="401" extrusionOk="0">
                  <a:moveTo>
                    <a:pt x="266" y="1"/>
                  </a:moveTo>
                  <a:cubicBezTo>
                    <a:pt x="1" y="1"/>
                    <a:pt x="1" y="401"/>
                    <a:pt x="266" y="401"/>
                  </a:cubicBezTo>
                  <a:cubicBezTo>
                    <a:pt x="271" y="401"/>
                    <a:pt x="275" y="401"/>
                    <a:pt x="280" y="400"/>
                  </a:cubicBezTo>
                  <a:lnTo>
                    <a:pt x="1348" y="400"/>
                  </a:lnTo>
                  <a:cubicBezTo>
                    <a:pt x="1353" y="401"/>
                    <a:pt x="1358" y="401"/>
                    <a:pt x="1362" y="401"/>
                  </a:cubicBezTo>
                  <a:cubicBezTo>
                    <a:pt x="1623" y="401"/>
                    <a:pt x="1623" y="1"/>
                    <a:pt x="1362" y="1"/>
                  </a:cubicBezTo>
                  <a:cubicBezTo>
                    <a:pt x="1358" y="1"/>
                    <a:pt x="1353" y="1"/>
                    <a:pt x="1348" y="1"/>
                  </a:cubicBezTo>
                  <a:lnTo>
                    <a:pt x="280" y="1"/>
                  </a:lnTo>
                  <a:cubicBezTo>
                    <a:pt x="275" y="1"/>
                    <a:pt x="271" y="1"/>
                    <a:pt x="2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9" name="Google Shape;14357;p90">
              <a:extLst>
                <a:ext uri="{FF2B5EF4-FFF2-40B4-BE49-F238E27FC236}">
                  <a16:creationId xmlns:a16="http://schemas.microsoft.com/office/drawing/2014/main" id="{A43CD1E8-CEB6-4637-8CCE-D8D6047DDFB0}"/>
                </a:ext>
              </a:extLst>
            </p:cNvPr>
            <p:cNvSpPr/>
            <p:nvPr/>
          </p:nvSpPr>
          <p:spPr>
            <a:xfrm>
              <a:off x="5556681" y="2706104"/>
              <a:ext cx="42567" cy="10517"/>
            </a:xfrm>
            <a:custGeom>
              <a:avLst/>
              <a:gdLst/>
              <a:ahLst/>
              <a:cxnLst/>
              <a:rect l="l" t="t" r="r" b="b"/>
              <a:pathLst>
                <a:path w="1623" h="401" extrusionOk="0">
                  <a:moveTo>
                    <a:pt x="266" y="0"/>
                  </a:moveTo>
                  <a:cubicBezTo>
                    <a:pt x="1" y="0"/>
                    <a:pt x="1" y="400"/>
                    <a:pt x="266" y="400"/>
                  </a:cubicBezTo>
                  <a:cubicBezTo>
                    <a:pt x="271" y="400"/>
                    <a:pt x="275" y="400"/>
                    <a:pt x="280" y="400"/>
                  </a:cubicBezTo>
                  <a:lnTo>
                    <a:pt x="1348" y="400"/>
                  </a:lnTo>
                  <a:cubicBezTo>
                    <a:pt x="1353" y="400"/>
                    <a:pt x="1358" y="400"/>
                    <a:pt x="1362" y="400"/>
                  </a:cubicBezTo>
                  <a:cubicBezTo>
                    <a:pt x="1623" y="400"/>
                    <a:pt x="1623" y="0"/>
                    <a:pt x="1362" y="0"/>
                  </a:cubicBezTo>
                  <a:cubicBezTo>
                    <a:pt x="1358" y="0"/>
                    <a:pt x="1353" y="0"/>
                    <a:pt x="1348" y="1"/>
                  </a:cubicBezTo>
                  <a:lnTo>
                    <a:pt x="280" y="1"/>
                  </a:lnTo>
                  <a:cubicBezTo>
                    <a:pt x="275" y="0"/>
                    <a:pt x="271" y="0"/>
                    <a:pt x="2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60" name="Google Shape;14358;p90">
            <a:extLst>
              <a:ext uri="{FF2B5EF4-FFF2-40B4-BE49-F238E27FC236}">
                <a16:creationId xmlns:a16="http://schemas.microsoft.com/office/drawing/2014/main" id="{C6550FCF-B032-4B56-BF33-4BDDB7C5A127}"/>
              </a:ext>
            </a:extLst>
          </p:cNvPr>
          <p:cNvGrpSpPr/>
          <p:nvPr/>
        </p:nvGrpSpPr>
        <p:grpSpPr>
          <a:xfrm>
            <a:off x="7152824" y="5497691"/>
            <a:ext cx="381313" cy="430096"/>
            <a:chOff x="5364617" y="4307843"/>
            <a:chExt cx="285985" cy="322572"/>
          </a:xfrm>
        </p:grpSpPr>
        <p:sp>
          <p:nvSpPr>
            <p:cNvPr id="2061" name="Google Shape;14359;p90">
              <a:extLst>
                <a:ext uri="{FF2B5EF4-FFF2-40B4-BE49-F238E27FC236}">
                  <a16:creationId xmlns:a16="http://schemas.microsoft.com/office/drawing/2014/main" id="{21729A80-C027-4696-B4F5-710EE31F4A59}"/>
                </a:ext>
              </a:extLst>
            </p:cNvPr>
            <p:cNvSpPr/>
            <p:nvPr/>
          </p:nvSpPr>
          <p:spPr>
            <a:xfrm>
              <a:off x="5374977" y="4569305"/>
              <a:ext cx="84059" cy="52271"/>
            </a:xfrm>
            <a:custGeom>
              <a:avLst/>
              <a:gdLst/>
              <a:ahLst/>
              <a:cxnLst/>
              <a:rect l="l" t="t" r="r" b="b"/>
              <a:pathLst>
                <a:path w="3205" h="1993" extrusionOk="0">
                  <a:moveTo>
                    <a:pt x="2550" y="622"/>
                  </a:moveTo>
                  <a:cubicBezTo>
                    <a:pt x="2738" y="622"/>
                    <a:pt x="2738" y="906"/>
                    <a:pt x="2550" y="906"/>
                  </a:cubicBezTo>
                  <a:lnTo>
                    <a:pt x="606" y="906"/>
                  </a:lnTo>
                  <a:cubicBezTo>
                    <a:pt x="529" y="906"/>
                    <a:pt x="462" y="843"/>
                    <a:pt x="462" y="766"/>
                  </a:cubicBezTo>
                  <a:cubicBezTo>
                    <a:pt x="462" y="684"/>
                    <a:pt x="529" y="622"/>
                    <a:pt x="606" y="622"/>
                  </a:cubicBezTo>
                  <a:close/>
                  <a:moveTo>
                    <a:pt x="0" y="1"/>
                  </a:moveTo>
                  <a:lnTo>
                    <a:pt x="0" y="1993"/>
                  </a:lnTo>
                  <a:lnTo>
                    <a:pt x="3205" y="1993"/>
                  </a:lnTo>
                  <a:lnTo>
                    <a:pt x="3205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2" name="Google Shape;14360;p90">
              <a:extLst>
                <a:ext uri="{FF2B5EF4-FFF2-40B4-BE49-F238E27FC236}">
                  <a16:creationId xmlns:a16="http://schemas.microsoft.com/office/drawing/2014/main" id="{317E9AB3-A018-4C26-BC0F-92E0D8523799}"/>
                </a:ext>
              </a:extLst>
            </p:cNvPr>
            <p:cNvSpPr/>
            <p:nvPr/>
          </p:nvSpPr>
          <p:spPr>
            <a:xfrm>
              <a:off x="5466328" y="4489547"/>
              <a:ext cx="84085" cy="132029"/>
            </a:xfrm>
            <a:custGeom>
              <a:avLst/>
              <a:gdLst/>
              <a:ahLst/>
              <a:cxnLst/>
              <a:rect l="l" t="t" r="r" b="b"/>
              <a:pathLst>
                <a:path w="3206" h="5034" extrusionOk="0">
                  <a:moveTo>
                    <a:pt x="2566" y="622"/>
                  </a:moveTo>
                  <a:cubicBezTo>
                    <a:pt x="2753" y="622"/>
                    <a:pt x="2753" y="906"/>
                    <a:pt x="2566" y="906"/>
                  </a:cubicBezTo>
                  <a:lnTo>
                    <a:pt x="622" y="906"/>
                  </a:lnTo>
                  <a:cubicBezTo>
                    <a:pt x="545" y="906"/>
                    <a:pt x="482" y="843"/>
                    <a:pt x="482" y="766"/>
                  </a:cubicBezTo>
                  <a:cubicBezTo>
                    <a:pt x="482" y="684"/>
                    <a:pt x="545" y="622"/>
                    <a:pt x="622" y="622"/>
                  </a:cubicBezTo>
                  <a:close/>
                  <a:moveTo>
                    <a:pt x="1" y="1"/>
                  </a:moveTo>
                  <a:lnTo>
                    <a:pt x="1" y="5034"/>
                  </a:lnTo>
                  <a:lnTo>
                    <a:pt x="3205" y="5034"/>
                  </a:lnTo>
                  <a:lnTo>
                    <a:pt x="3205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3" name="Google Shape;14361;p90">
              <a:extLst>
                <a:ext uri="{FF2B5EF4-FFF2-40B4-BE49-F238E27FC236}">
                  <a16:creationId xmlns:a16="http://schemas.microsoft.com/office/drawing/2014/main" id="{8F92C850-D15E-4D70-979B-042CFCF4C2DF}"/>
                </a:ext>
              </a:extLst>
            </p:cNvPr>
            <p:cNvSpPr/>
            <p:nvPr/>
          </p:nvSpPr>
          <p:spPr>
            <a:xfrm>
              <a:off x="5557835" y="4403731"/>
              <a:ext cx="87731" cy="217846"/>
            </a:xfrm>
            <a:custGeom>
              <a:avLst/>
              <a:gdLst/>
              <a:ahLst/>
              <a:cxnLst/>
              <a:rect l="l" t="t" r="r" b="b"/>
              <a:pathLst>
                <a:path w="3345" h="8306" extrusionOk="0">
                  <a:moveTo>
                    <a:pt x="2570" y="626"/>
                  </a:moveTo>
                  <a:cubicBezTo>
                    <a:pt x="2762" y="626"/>
                    <a:pt x="2762" y="910"/>
                    <a:pt x="2570" y="910"/>
                  </a:cubicBezTo>
                  <a:lnTo>
                    <a:pt x="631" y="910"/>
                  </a:lnTo>
                  <a:cubicBezTo>
                    <a:pt x="554" y="910"/>
                    <a:pt x="486" y="843"/>
                    <a:pt x="486" y="766"/>
                  </a:cubicBezTo>
                  <a:cubicBezTo>
                    <a:pt x="486" y="689"/>
                    <a:pt x="554" y="626"/>
                    <a:pt x="631" y="626"/>
                  </a:cubicBezTo>
                  <a:close/>
                  <a:moveTo>
                    <a:pt x="0" y="1"/>
                  </a:moveTo>
                  <a:lnTo>
                    <a:pt x="0" y="8306"/>
                  </a:lnTo>
                  <a:lnTo>
                    <a:pt x="3345" y="8306"/>
                  </a:lnTo>
                  <a:lnTo>
                    <a:pt x="3345" y="1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4" name="Google Shape;14362;p90">
              <a:extLst>
                <a:ext uri="{FF2B5EF4-FFF2-40B4-BE49-F238E27FC236}">
                  <a16:creationId xmlns:a16="http://schemas.microsoft.com/office/drawing/2014/main" id="{AAE1A788-1137-4FDD-BB7C-A3ECB1534033}"/>
                </a:ext>
              </a:extLst>
            </p:cNvPr>
            <p:cNvSpPr/>
            <p:nvPr/>
          </p:nvSpPr>
          <p:spPr>
            <a:xfrm>
              <a:off x="5366007" y="4395023"/>
              <a:ext cx="284595" cy="235392"/>
            </a:xfrm>
            <a:custGeom>
              <a:avLst/>
              <a:gdLst/>
              <a:ahLst/>
              <a:cxnLst/>
              <a:rect l="l" t="t" r="r" b="b"/>
              <a:pathLst>
                <a:path w="10851" h="8975" extrusionOk="0">
                  <a:moveTo>
                    <a:pt x="3489" y="6699"/>
                  </a:moveTo>
                  <a:lnTo>
                    <a:pt x="3489" y="8590"/>
                  </a:lnTo>
                  <a:lnTo>
                    <a:pt x="395" y="8590"/>
                  </a:lnTo>
                  <a:lnTo>
                    <a:pt x="395" y="6699"/>
                  </a:lnTo>
                  <a:close/>
                  <a:moveTo>
                    <a:pt x="6978" y="3658"/>
                  </a:moveTo>
                  <a:lnTo>
                    <a:pt x="6978" y="8590"/>
                  </a:lnTo>
                  <a:lnTo>
                    <a:pt x="3884" y="8590"/>
                  </a:lnTo>
                  <a:lnTo>
                    <a:pt x="3884" y="6502"/>
                  </a:lnTo>
                  <a:lnTo>
                    <a:pt x="3884" y="3658"/>
                  </a:lnTo>
                  <a:close/>
                  <a:moveTo>
                    <a:pt x="7162" y="1"/>
                  </a:moveTo>
                  <a:cubicBezTo>
                    <a:pt x="7060" y="1"/>
                    <a:pt x="6978" y="90"/>
                    <a:pt x="6978" y="193"/>
                  </a:cubicBezTo>
                  <a:lnTo>
                    <a:pt x="6978" y="3268"/>
                  </a:lnTo>
                  <a:lnTo>
                    <a:pt x="3682" y="3268"/>
                  </a:lnTo>
                  <a:cubicBezTo>
                    <a:pt x="3576" y="3268"/>
                    <a:pt x="3489" y="3355"/>
                    <a:pt x="3489" y="3465"/>
                  </a:cubicBezTo>
                  <a:lnTo>
                    <a:pt x="3489" y="6309"/>
                  </a:lnTo>
                  <a:lnTo>
                    <a:pt x="198" y="6309"/>
                  </a:lnTo>
                  <a:cubicBezTo>
                    <a:pt x="87" y="6309"/>
                    <a:pt x="1" y="6396"/>
                    <a:pt x="1" y="6502"/>
                  </a:cubicBezTo>
                  <a:lnTo>
                    <a:pt x="1" y="8782"/>
                  </a:lnTo>
                  <a:cubicBezTo>
                    <a:pt x="1" y="8888"/>
                    <a:pt x="87" y="8975"/>
                    <a:pt x="198" y="8975"/>
                  </a:cubicBezTo>
                  <a:lnTo>
                    <a:pt x="10659" y="8975"/>
                  </a:lnTo>
                  <a:cubicBezTo>
                    <a:pt x="10764" y="8975"/>
                    <a:pt x="10851" y="8888"/>
                    <a:pt x="10851" y="8782"/>
                  </a:cubicBezTo>
                  <a:lnTo>
                    <a:pt x="10851" y="1680"/>
                  </a:lnTo>
                  <a:cubicBezTo>
                    <a:pt x="10851" y="1550"/>
                    <a:pt x="10754" y="1485"/>
                    <a:pt x="10656" y="1485"/>
                  </a:cubicBezTo>
                  <a:cubicBezTo>
                    <a:pt x="10559" y="1485"/>
                    <a:pt x="10461" y="1550"/>
                    <a:pt x="10461" y="1680"/>
                  </a:cubicBezTo>
                  <a:lnTo>
                    <a:pt x="10461" y="8590"/>
                  </a:lnTo>
                  <a:lnTo>
                    <a:pt x="7362" y="8590"/>
                  </a:lnTo>
                  <a:lnTo>
                    <a:pt x="7362" y="386"/>
                  </a:lnTo>
                  <a:lnTo>
                    <a:pt x="10461" y="386"/>
                  </a:lnTo>
                  <a:lnTo>
                    <a:pt x="10461" y="915"/>
                  </a:lnTo>
                  <a:cubicBezTo>
                    <a:pt x="10461" y="1018"/>
                    <a:pt x="10544" y="1108"/>
                    <a:pt x="10650" y="1108"/>
                  </a:cubicBezTo>
                  <a:cubicBezTo>
                    <a:pt x="10653" y="1108"/>
                    <a:pt x="10656" y="1108"/>
                    <a:pt x="10659" y="1108"/>
                  </a:cubicBezTo>
                  <a:cubicBezTo>
                    <a:pt x="10764" y="1108"/>
                    <a:pt x="10851" y="1021"/>
                    <a:pt x="10851" y="915"/>
                  </a:cubicBezTo>
                  <a:lnTo>
                    <a:pt x="10851" y="193"/>
                  </a:lnTo>
                  <a:cubicBezTo>
                    <a:pt x="10851" y="88"/>
                    <a:pt x="10764" y="1"/>
                    <a:pt x="10659" y="1"/>
                  </a:cubicBezTo>
                  <a:lnTo>
                    <a:pt x="7170" y="1"/>
                  </a:lnTo>
                  <a:cubicBezTo>
                    <a:pt x="7167" y="1"/>
                    <a:pt x="7165" y="1"/>
                    <a:pt x="71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5" name="Google Shape;14363;p90">
              <a:extLst>
                <a:ext uri="{FF2B5EF4-FFF2-40B4-BE49-F238E27FC236}">
                  <a16:creationId xmlns:a16="http://schemas.microsoft.com/office/drawing/2014/main" id="{5D50F886-F15A-43B5-8206-C7A19224097D}"/>
                </a:ext>
              </a:extLst>
            </p:cNvPr>
            <p:cNvSpPr/>
            <p:nvPr/>
          </p:nvSpPr>
          <p:spPr>
            <a:xfrm>
              <a:off x="5384052" y="4584202"/>
              <a:ext cx="64651" cy="10255"/>
            </a:xfrm>
            <a:custGeom>
              <a:avLst/>
              <a:gdLst/>
              <a:ahLst/>
              <a:cxnLst/>
              <a:rect l="l" t="t" r="r" b="b"/>
              <a:pathLst>
                <a:path w="2465" h="391" extrusionOk="0">
                  <a:moveTo>
                    <a:pt x="260" y="1"/>
                  </a:moveTo>
                  <a:cubicBezTo>
                    <a:pt x="1" y="1"/>
                    <a:pt x="1" y="390"/>
                    <a:pt x="260" y="390"/>
                  </a:cubicBezTo>
                  <a:lnTo>
                    <a:pt x="2204" y="390"/>
                  </a:lnTo>
                  <a:cubicBezTo>
                    <a:pt x="2464" y="390"/>
                    <a:pt x="2464" y="1"/>
                    <a:pt x="22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6" name="Google Shape;14364;p90">
              <a:extLst>
                <a:ext uri="{FF2B5EF4-FFF2-40B4-BE49-F238E27FC236}">
                  <a16:creationId xmlns:a16="http://schemas.microsoft.com/office/drawing/2014/main" id="{FD610133-5EA1-4204-8CBC-503E0BC445D9}"/>
                </a:ext>
              </a:extLst>
            </p:cNvPr>
            <p:cNvSpPr/>
            <p:nvPr/>
          </p:nvSpPr>
          <p:spPr>
            <a:xfrm>
              <a:off x="5475796" y="4504576"/>
              <a:ext cx="64520" cy="10124"/>
            </a:xfrm>
            <a:custGeom>
              <a:avLst/>
              <a:gdLst/>
              <a:ahLst/>
              <a:cxnLst/>
              <a:rect l="l" t="t" r="r" b="b"/>
              <a:pathLst>
                <a:path w="2460" h="386" extrusionOk="0">
                  <a:moveTo>
                    <a:pt x="261" y="1"/>
                  </a:moveTo>
                  <a:cubicBezTo>
                    <a:pt x="1" y="1"/>
                    <a:pt x="1" y="385"/>
                    <a:pt x="261" y="385"/>
                  </a:cubicBezTo>
                  <a:lnTo>
                    <a:pt x="2205" y="385"/>
                  </a:lnTo>
                  <a:cubicBezTo>
                    <a:pt x="2460" y="385"/>
                    <a:pt x="2460" y="1"/>
                    <a:pt x="22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7" name="Google Shape;14365;p90">
              <a:extLst>
                <a:ext uri="{FF2B5EF4-FFF2-40B4-BE49-F238E27FC236}">
                  <a16:creationId xmlns:a16="http://schemas.microsoft.com/office/drawing/2014/main" id="{26474D51-F786-4C9E-A580-C597EBD26A4C}"/>
                </a:ext>
              </a:extLst>
            </p:cNvPr>
            <p:cNvSpPr/>
            <p:nvPr/>
          </p:nvSpPr>
          <p:spPr>
            <a:xfrm>
              <a:off x="5567540" y="4418759"/>
              <a:ext cx="64520" cy="10255"/>
            </a:xfrm>
            <a:custGeom>
              <a:avLst/>
              <a:gdLst/>
              <a:ahLst/>
              <a:cxnLst/>
              <a:rect l="l" t="t" r="r" b="b"/>
              <a:pathLst>
                <a:path w="2460" h="391" extrusionOk="0">
                  <a:moveTo>
                    <a:pt x="261" y="1"/>
                  </a:moveTo>
                  <a:cubicBezTo>
                    <a:pt x="1" y="1"/>
                    <a:pt x="1" y="390"/>
                    <a:pt x="261" y="390"/>
                  </a:cubicBezTo>
                  <a:lnTo>
                    <a:pt x="2205" y="390"/>
                  </a:lnTo>
                  <a:cubicBezTo>
                    <a:pt x="2460" y="390"/>
                    <a:pt x="2460" y="1"/>
                    <a:pt x="22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8" name="Google Shape;14366;p90">
              <a:extLst>
                <a:ext uri="{FF2B5EF4-FFF2-40B4-BE49-F238E27FC236}">
                  <a16:creationId xmlns:a16="http://schemas.microsoft.com/office/drawing/2014/main" id="{0400F0DD-BF5C-422A-94DE-363814D1CA54}"/>
                </a:ext>
              </a:extLst>
            </p:cNvPr>
            <p:cNvSpPr/>
            <p:nvPr/>
          </p:nvSpPr>
          <p:spPr>
            <a:xfrm>
              <a:off x="5364617" y="4307843"/>
              <a:ext cx="237149" cy="235366"/>
            </a:xfrm>
            <a:custGeom>
              <a:avLst/>
              <a:gdLst/>
              <a:ahLst/>
              <a:cxnLst/>
              <a:rect l="l" t="t" r="r" b="b"/>
              <a:pathLst>
                <a:path w="9042" h="8974" extrusionOk="0">
                  <a:moveTo>
                    <a:pt x="7329" y="0"/>
                  </a:moveTo>
                  <a:cubicBezTo>
                    <a:pt x="7069" y="0"/>
                    <a:pt x="7069" y="385"/>
                    <a:pt x="7329" y="385"/>
                  </a:cubicBezTo>
                  <a:lnTo>
                    <a:pt x="8373" y="385"/>
                  </a:lnTo>
                  <a:lnTo>
                    <a:pt x="121" y="8637"/>
                  </a:lnTo>
                  <a:cubicBezTo>
                    <a:pt x="1" y="8762"/>
                    <a:pt x="87" y="8969"/>
                    <a:pt x="260" y="8969"/>
                  </a:cubicBezTo>
                  <a:lnTo>
                    <a:pt x="260" y="8974"/>
                  </a:lnTo>
                  <a:cubicBezTo>
                    <a:pt x="313" y="8974"/>
                    <a:pt x="361" y="8955"/>
                    <a:pt x="400" y="8916"/>
                  </a:cubicBezTo>
                  <a:lnTo>
                    <a:pt x="8652" y="664"/>
                  </a:lnTo>
                  <a:lnTo>
                    <a:pt x="8652" y="1713"/>
                  </a:lnTo>
                  <a:cubicBezTo>
                    <a:pt x="8652" y="1843"/>
                    <a:pt x="8750" y="1908"/>
                    <a:pt x="8847" y="1908"/>
                  </a:cubicBezTo>
                  <a:cubicBezTo>
                    <a:pt x="8944" y="1908"/>
                    <a:pt x="9042" y="1843"/>
                    <a:pt x="9042" y="1713"/>
                  </a:cubicBezTo>
                  <a:lnTo>
                    <a:pt x="9042" y="193"/>
                  </a:lnTo>
                  <a:cubicBezTo>
                    <a:pt x="9042" y="87"/>
                    <a:pt x="8950" y="0"/>
                    <a:pt x="88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9" name="Google Shape;14367;p90">
              <a:extLst>
                <a:ext uri="{FF2B5EF4-FFF2-40B4-BE49-F238E27FC236}">
                  <a16:creationId xmlns:a16="http://schemas.microsoft.com/office/drawing/2014/main" id="{0606148A-E479-49BF-AAA0-2B80B0AF653A}"/>
                </a:ext>
              </a:extLst>
            </p:cNvPr>
            <p:cNvSpPr/>
            <p:nvPr/>
          </p:nvSpPr>
          <p:spPr>
            <a:xfrm>
              <a:off x="5441857" y="4584202"/>
              <a:ext cx="14923" cy="10255"/>
            </a:xfrm>
            <a:custGeom>
              <a:avLst/>
              <a:gdLst/>
              <a:ahLst/>
              <a:cxnLst/>
              <a:rect l="l" t="t" r="r" b="b"/>
              <a:pathLst>
                <a:path w="569" h="391" extrusionOk="0">
                  <a:moveTo>
                    <a:pt x="0" y="1"/>
                  </a:moveTo>
                  <a:cubicBezTo>
                    <a:pt x="255" y="1"/>
                    <a:pt x="255" y="390"/>
                    <a:pt x="0" y="390"/>
                  </a:cubicBezTo>
                  <a:lnTo>
                    <a:pt x="308" y="390"/>
                  </a:lnTo>
                  <a:cubicBezTo>
                    <a:pt x="568" y="390"/>
                    <a:pt x="568" y="1"/>
                    <a:pt x="308" y="1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0" name="Google Shape;14368;p90">
              <a:extLst>
                <a:ext uri="{FF2B5EF4-FFF2-40B4-BE49-F238E27FC236}">
                  <a16:creationId xmlns:a16="http://schemas.microsoft.com/office/drawing/2014/main" id="{34260B33-EE13-4CBE-AC7B-10D5A990EE9A}"/>
                </a:ext>
              </a:extLst>
            </p:cNvPr>
            <p:cNvSpPr/>
            <p:nvPr/>
          </p:nvSpPr>
          <p:spPr>
            <a:xfrm>
              <a:off x="5376367" y="4570590"/>
              <a:ext cx="8104" cy="49727"/>
            </a:xfrm>
            <a:custGeom>
              <a:avLst/>
              <a:gdLst/>
              <a:ahLst/>
              <a:cxnLst/>
              <a:rect l="l" t="t" r="r" b="b"/>
              <a:pathLst>
                <a:path w="309" h="1896" extrusionOk="0">
                  <a:moveTo>
                    <a:pt x="0" y="0"/>
                  </a:moveTo>
                  <a:lnTo>
                    <a:pt x="0" y="1896"/>
                  </a:lnTo>
                  <a:lnTo>
                    <a:pt x="308" y="1896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1" name="Google Shape;14369;p90">
              <a:extLst>
                <a:ext uri="{FF2B5EF4-FFF2-40B4-BE49-F238E27FC236}">
                  <a16:creationId xmlns:a16="http://schemas.microsoft.com/office/drawing/2014/main" id="{99B90639-2A6B-485A-91D3-357FB4DBC099}"/>
                </a:ext>
              </a:extLst>
            </p:cNvPr>
            <p:cNvSpPr/>
            <p:nvPr/>
          </p:nvSpPr>
          <p:spPr>
            <a:xfrm>
              <a:off x="5533601" y="4504576"/>
              <a:ext cx="14923" cy="10124"/>
            </a:xfrm>
            <a:custGeom>
              <a:avLst/>
              <a:gdLst/>
              <a:ahLst/>
              <a:cxnLst/>
              <a:rect l="l" t="t" r="r" b="b"/>
              <a:pathLst>
                <a:path w="569" h="386" extrusionOk="0">
                  <a:moveTo>
                    <a:pt x="1" y="1"/>
                  </a:moveTo>
                  <a:cubicBezTo>
                    <a:pt x="260" y="1"/>
                    <a:pt x="260" y="385"/>
                    <a:pt x="1" y="385"/>
                  </a:cubicBezTo>
                  <a:lnTo>
                    <a:pt x="308" y="385"/>
                  </a:lnTo>
                  <a:cubicBezTo>
                    <a:pt x="568" y="385"/>
                    <a:pt x="568" y="1"/>
                    <a:pt x="308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2" name="Google Shape;14370;p90">
              <a:extLst>
                <a:ext uri="{FF2B5EF4-FFF2-40B4-BE49-F238E27FC236}">
                  <a16:creationId xmlns:a16="http://schemas.microsoft.com/office/drawing/2014/main" id="{7F9C3CBE-F404-42A7-B055-E0D9BF89CC0E}"/>
                </a:ext>
              </a:extLst>
            </p:cNvPr>
            <p:cNvSpPr/>
            <p:nvPr/>
          </p:nvSpPr>
          <p:spPr>
            <a:xfrm>
              <a:off x="5467718" y="4490937"/>
              <a:ext cx="8235" cy="129380"/>
            </a:xfrm>
            <a:custGeom>
              <a:avLst/>
              <a:gdLst/>
              <a:ahLst/>
              <a:cxnLst/>
              <a:rect l="l" t="t" r="r" b="b"/>
              <a:pathLst>
                <a:path w="314" h="4933" extrusionOk="0">
                  <a:moveTo>
                    <a:pt x="1" y="1"/>
                  </a:moveTo>
                  <a:lnTo>
                    <a:pt x="1" y="2845"/>
                  </a:lnTo>
                  <a:lnTo>
                    <a:pt x="1" y="4933"/>
                  </a:lnTo>
                  <a:lnTo>
                    <a:pt x="314" y="4933"/>
                  </a:lnTo>
                  <a:lnTo>
                    <a:pt x="314" y="284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3" name="Google Shape;14371;p90">
              <a:extLst>
                <a:ext uri="{FF2B5EF4-FFF2-40B4-BE49-F238E27FC236}">
                  <a16:creationId xmlns:a16="http://schemas.microsoft.com/office/drawing/2014/main" id="{65BECCF7-D98E-48F0-B303-B84904A71952}"/>
                </a:ext>
              </a:extLst>
            </p:cNvPr>
            <p:cNvSpPr/>
            <p:nvPr/>
          </p:nvSpPr>
          <p:spPr>
            <a:xfrm>
              <a:off x="5625214" y="4418759"/>
              <a:ext cx="15055" cy="10255"/>
            </a:xfrm>
            <a:custGeom>
              <a:avLst/>
              <a:gdLst/>
              <a:ahLst/>
              <a:cxnLst/>
              <a:rect l="l" t="t" r="r" b="b"/>
              <a:pathLst>
                <a:path w="574" h="391" extrusionOk="0">
                  <a:moveTo>
                    <a:pt x="1" y="1"/>
                  </a:moveTo>
                  <a:cubicBezTo>
                    <a:pt x="261" y="1"/>
                    <a:pt x="261" y="390"/>
                    <a:pt x="1" y="390"/>
                  </a:cubicBezTo>
                  <a:lnTo>
                    <a:pt x="314" y="390"/>
                  </a:lnTo>
                  <a:cubicBezTo>
                    <a:pt x="573" y="385"/>
                    <a:pt x="573" y="1"/>
                    <a:pt x="314" y="1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4" name="Google Shape;14372;p90">
              <a:extLst>
                <a:ext uri="{FF2B5EF4-FFF2-40B4-BE49-F238E27FC236}">
                  <a16:creationId xmlns:a16="http://schemas.microsoft.com/office/drawing/2014/main" id="{E177A6D6-6F43-45E0-A6E6-281B9EF3F24E}"/>
                </a:ext>
              </a:extLst>
            </p:cNvPr>
            <p:cNvSpPr/>
            <p:nvPr/>
          </p:nvSpPr>
          <p:spPr>
            <a:xfrm>
              <a:off x="5559225" y="4405121"/>
              <a:ext cx="8104" cy="215197"/>
            </a:xfrm>
            <a:custGeom>
              <a:avLst/>
              <a:gdLst/>
              <a:ahLst/>
              <a:cxnLst/>
              <a:rect l="l" t="t" r="r" b="b"/>
              <a:pathLst>
                <a:path w="309" h="8205" extrusionOk="0">
                  <a:moveTo>
                    <a:pt x="0" y="1"/>
                  </a:moveTo>
                  <a:lnTo>
                    <a:pt x="0" y="3080"/>
                  </a:lnTo>
                  <a:lnTo>
                    <a:pt x="0" y="8205"/>
                  </a:lnTo>
                  <a:lnTo>
                    <a:pt x="308" y="8205"/>
                  </a:lnTo>
                  <a:lnTo>
                    <a:pt x="308" y="3080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75" name="Google Shape;14373;p90">
            <a:extLst>
              <a:ext uri="{FF2B5EF4-FFF2-40B4-BE49-F238E27FC236}">
                <a16:creationId xmlns:a16="http://schemas.microsoft.com/office/drawing/2014/main" id="{0888E6D9-A865-49DF-A4D9-9FA8BCEE966F}"/>
              </a:ext>
            </a:extLst>
          </p:cNvPr>
          <p:cNvGrpSpPr/>
          <p:nvPr/>
        </p:nvGrpSpPr>
        <p:grpSpPr>
          <a:xfrm>
            <a:off x="10052571" y="3000763"/>
            <a:ext cx="466640" cy="474263"/>
            <a:chOff x="7539428" y="2435147"/>
            <a:chExt cx="349980" cy="355697"/>
          </a:xfrm>
        </p:grpSpPr>
        <p:sp>
          <p:nvSpPr>
            <p:cNvPr id="2076" name="Google Shape;14374;p90">
              <a:extLst>
                <a:ext uri="{FF2B5EF4-FFF2-40B4-BE49-F238E27FC236}">
                  <a16:creationId xmlns:a16="http://schemas.microsoft.com/office/drawing/2014/main" id="{861A46BB-E242-41D8-B8DA-8D1D26EBF8A2}"/>
                </a:ext>
              </a:extLst>
            </p:cNvPr>
            <p:cNvSpPr/>
            <p:nvPr/>
          </p:nvSpPr>
          <p:spPr>
            <a:xfrm>
              <a:off x="7561249" y="2635316"/>
              <a:ext cx="27932" cy="61215"/>
            </a:xfrm>
            <a:custGeom>
              <a:avLst/>
              <a:gdLst/>
              <a:ahLst/>
              <a:cxnLst/>
              <a:rect l="l" t="t" r="r" b="b"/>
              <a:pathLst>
                <a:path w="1065" h="2334" extrusionOk="0">
                  <a:moveTo>
                    <a:pt x="641" y="0"/>
                  </a:moveTo>
                  <a:cubicBezTo>
                    <a:pt x="289" y="0"/>
                    <a:pt x="1" y="284"/>
                    <a:pt x="1" y="635"/>
                  </a:cubicBezTo>
                  <a:lnTo>
                    <a:pt x="1" y="785"/>
                  </a:lnTo>
                  <a:cubicBezTo>
                    <a:pt x="1" y="967"/>
                    <a:pt x="30" y="1150"/>
                    <a:pt x="92" y="1323"/>
                  </a:cubicBezTo>
                  <a:lnTo>
                    <a:pt x="429" y="2334"/>
                  </a:lnTo>
                  <a:lnTo>
                    <a:pt x="1064" y="2334"/>
                  </a:lnTo>
                  <a:lnTo>
                    <a:pt x="1064" y="0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7" name="Google Shape;14375;p90">
              <a:extLst>
                <a:ext uri="{FF2B5EF4-FFF2-40B4-BE49-F238E27FC236}">
                  <a16:creationId xmlns:a16="http://schemas.microsoft.com/office/drawing/2014/main" id="{F76A65A8-A314-47DC-AAFB-676450EFE921}"/>
                </a:ext>
              </a:extLst>
            </p:cNvPr>
            <p:cNvSpPr/>
            <p:nvPr/>
          </p:nvSpPr>
          <p:spPr>
            <a:xfrm>
              <a:off x="7572501" y="2629755"/>
              <a:ext cx="66775" cy="66775"/>
            </a:xfrm>
            <a:custGeom>
              <a:avLst/>
              <a:gdLst/>
              <a:ahLst/>
              <a:cxnLst/>
              <a:rect l="l" t="t" r="r" b="b"/>
              <a:pathLst>
                <a:path w="2546" h="2546" extrusionOk="0">
                  <a:moveTo>
                    <a:pt x="635" y="1"/>
                  </a:moveTo>
                  <a:cubicBezTo>
                    <a:pt x="284" y="1"/>
                    <a:pt x="0" y="284"/>
                    <a:pt x="0" y="636"/>
                  </a:cubicBezTo>
                  <a:cubicBezTo>
                    <a:pt x="0" y="871"/>
                    <a:pt x="188" y="1059"/>
                    <a:pt x="423" y="1059"/>
                  </a:cubicBezTo>
                  <a:lnTo>
                    <a:pt x="2122" y="2546"/>
                  </a:lnTo>
                  <a:lnTo>
                    <a:pt x="2497" y="1232"/>
                  </a:lnTo>
                  <a:cubicBezTo>
                    <a:pt x="2531" y="1117"/>
                    <a:pt x="2545" y="1001"/>
                    <a:pt x="2545" y="881"/>
                  </a:cubicBezTo>
                  <a:lnTo>
                    <a:pt x="2545" y="1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8" name="Google Shape;14376;p90">
              <a:extLst>
                <a:ext uri="{FF2B5EF4-FFF2-40B4-BE49-F238E27FC236}">
                  <a16:creationId xmlns:a16="http://schemas.microsoft.com/office/drawing/2014/main" id="{68FF2F44-3918-4946-A272-F76D3970003E}"/>
                </a:ext>
              </a:extLst>
            </p:cNvPr>
            <p:cNvSpPr/>
            <p:nvPr/>
          </p:nvSpPr>
          <p:spPr>
            <a:xfrm>
              <a:off x="7583595" y="2713290"/>
              <a:ext cx="33466" cy="33361"/>
            </a:xfrm>
            <a:custGeom>
              <a:avLst/>
              <a:gdLst/>
              <a:ahLst/>
              <a:cxnLst/>
              <a:rect l="l" t="t" r="r" b="b"/>
              <a:pathLst>
                <a:path w="1276" h="1272" extrusionOk="0">
                  <a:moveTo>
                    <a:pt x="0" y="1"/>
                  </a:moveTo>
                  <a:lnTo>
                    <a:pt x="0" y="1271"/>
                  </a:lnTo>
                  <a:lnTo>
                    <a:pt x="1276" y="1271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9" name="Google Shape;14377;p90">
              <a:extLst>
                <a:ext uri="{FF2B5EF4-FFF2-40B4-BE49-F238E27FC236}">
                  <a16:creationId xmlns:a16="http://schemas.microsoft.com/office/drawing/2014/main" id="{1301BD28-5092-40DB-AE44-DF7FDBED9D06}"/>
                </a:ext>
              </a:extLst>
            </p:cNvPr>
            <p:cNvSpPr/>
            <p:nvPr/>
          </p:nvSpPr>
          <p:spPr>
            <a:xfrm>
              <a:off x="7544595" y="2726797"/>
              <a:ext cx="111467" cy="58828"/>
            </a:xfrm>
            <a:custGeom>
              <a:avLst/>
              <a:gdLst/>
              <a:ahLst/>
              <a:cxnLst/>
              <a:rect l="l" t="t" r="r" b="b"/>
              <a:pathLst>
                <a:path w="4250" h="2243" extrusionOk="0">
                  <a:moveTo>
                    <a:pt x="1487" y="1"/>
                  </a:moveTo>
                  <a:lnTo>
                    <a:pt x="463" y="289"/>
                  </a:lnTo>
                  <a:cubicBezTo>
                    <a:pt x="188" y="371"/>
                    <a:pt x="1" y="621"/>
                    <a:pt x="1" y="905"/>
                  </a:cubicBezTo>
                  <a:lnTo>
                    <a:pt x="1" y="2243"/>
                  </a:lnTo>
                  <a:lnTo>
                    <a:pt x="4249" y="2243"/>
                  </a:lnTo>
                  <a:lnTo>
                    <a:pt x="4249" y="905"/>
                  </a:lnTo>
                  <a:cubicBezTo>
                    <a:pt x="4249" y="617"/>
                    <a:pt x="4057" y="366"/>
                    <a:pt x="3783" y="289"/>
                  </a:cubicBezTo>
                  <a:lnTo>
                    <a:pt x="2763" y="1"/>
                  </a:lnTo>
                  <a:lnTo>
                    <a:pt x="2123" y="756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0" name="Google Shape;14378;p90">
              <a:extLst>
                <a:ext uri="{FF2B5EF4-FFF2-40B4-BE49-F238E27FC236}">
                  <a16:creationId xmlns:a16="http://schemas.microsoft.com/office/drawing/2014/main" id="{C73FDDED-347B-4B5E-8878-5F6F36D6FAA8}"/>
                </a:ext>
              </a:extLst>
            </p:cNvPr>
            <p:cNvSpPr/>
            <p:nvPr/>
          </p:nvSpPr>
          <p:spPr>
            <a:xfrm>
              <a:off x="7566809" y="2657635"/>
              <a:ext cx="66906" cy="61241"/>
            </a:xfrm>
            <a:custGeom>
              <a:avLst/>
              <a:gdLst/>
              <a:ahLst/>
              <a:cxnLst/>
              <a:rect l="l" t="t" r="r" b="b"/>
              <a:pathLst>
                <a:path w="2551" h="2335" extrusionOk="0">
                  <a:moveTo>
                    <a:pt x="807" y="1"/>
                  </a:moveTo>
                  <a:cubicBezTo>
                    <a:pt x="697" y="1"/>
                    <a:pt x="589" y="48"/>
                    <a:pt x="511" y="126"/>
                  </a:cubicBezTo>
                  <a:lnTo>
                    <a:pt x="304" y="333"/>
                  </a:lnTo>
                  <a:cubicBezTo>
                    <a:pt x="111" y="525"/>
                    <a:pt x="0" y="785"/>
                    <a:pt x="5" y="1059"/>
                  </a:cubicBezTo>
                  <a:cubicBezTo>
                    <a:pt x="5" y="1762"/>
                    <a:pt x="573" y="2335"/>
                    <a:pt x="1276" y="2335"/>
                  </a:cubicBezTo>
                  <a:cubicBezTo>
                    <a:pt x="1978" y="2335"/>
                    <a:pt x="2551" y="1762"/>
                    <a:pt x="2551" y="1059"/>
                  </a:cubicBezTo>
                  <a:lnTo>
                    <a:pt x="2551" y="790"/>
                  </a:lnTo>
                  <a:cubicBezTo>
                    <a:pt x="2551" y="675"/>
                    <a:pt x="2507" y="569"/>
                    <a:pt x="2430" y="487"/>
                  </a:cubicBezTo>
                  <a:cubicBezTo>
                    <a:pt x="2103" y="169"/>
                    <a:pt x="1502" y="20"/>
                    <a:pt x="823" y="1"/>
                  </a:cubicBezTo>
                  <a:cubicBezTo>
                    <a:pt x="818" y="1"/>
                    <a:pt x="813" y="1"/>
                    <a:pt x="807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1" name="Google Shape;14379;p90">
              <a:extLst>
                <a:ext uri="{FF2B5EF4-FFF2-40B4-BE49-F238E27FC236}">
                  <a16:creationId xmlns:a16="http://schemas.microsoft.com/office/drawing/2014/main" id="{CA13E758-7E91-4B5B-8823-4BE135A0307D}"/>
                </a:ext>
              </a:extLst>
            </p:cNvPr>
            <p:cNvSpPr/>
            <p:nvPr/>
          </p:nvSpPr>
          <p:spPr>
            <a:xfrm>
              <a:off x="7566809" y="2657635"/>
              <a:ext cx="66775" cy="59851"/>
            </a:xfrm>
            <a:custGeom>
              <a:avLst/>
              <a:gdLst/>
              <a:ahLst/>
              <a:cxnLst/>
              <a:rect l="l" t="t" r="r" b="b"/>
              <a:pathLst>
                <a:path w="2546" h="2282" extrusionOk="0">
                  <a:moveTo>
                    <a:pt x="801" y="1"/>
                  </a:moveTo>
                  <a:cubicBezTo>
                    <a:pt x="692" y="1"/>
                    <a:pt x="588" y="44"/>
                    <a:pt x="511" y="126"/>
                  </a:cubicBezTo>
                  <a:lnTo>
                    <a:pt x="304" y="333"/>
                  </a:lnTo>
                  <a:cubicBezTo>
                    <a:pt x="111" y="525"/>
                    <a:pt x="0" y="785"/>
                    <a:pt x="0" y="1059"/>
                  </a:cubicBezTo>
                  <a:cubicBezTo>
                    <a:pt x="0" y="1627"/>
                    <a:pt x="376" y="2123"/>
                    <a:pt x="924" y="2282"/>
                  </a:cubicBezTo>
                  <a:cubicBezTo>
                    <a:pt x="737" y="2056"/>
                    <a:pt x="636" y="1772"/>
                    <a:pt x="640" y="1483"/>
                  </a:cubicBezTo>
                  <a:lnTo>
                    <a:pt x="640" y="1059"/>
                  </a:lnTo>
                  <a:cubicBezTo>
                    <a:pt x="636" y="825"/>
                    <a:pt x="824" y="635"/>
                    <a:pt x="1055" y="635"/>
                  </a:cubicBezTo>
                  <a:cubicBezTo>
                    <a:pt x="1066" y="635"/>
                    <a:pt x="1077" y="635"/>
                    <a:pt x="1088" y="636"/>
                  </a:cubicBezTo>
                  <a:cubicBezTo>
                    <a:pt x="1516" y="660"/>
                    <a:pt x="2156" y="732"/>
                    <a:pt x="2546" y="920"/>
                  </a:cubicBezTo>
                  <a:cubicBezTo>
                    <a:pt x="2531" y="833"/>
                    <a:pt x="2493" y="549"/>
                    <a:pt x="2426" y="487"/>
                  </a:cubicBezTo>
                  <a:cubicBezTo>
                    <a:pt x="2098" y="164"/>
                    <a:pt x="1497" y="20"/>
                    <a:pt x="818" y="1"/>
                  </a:cubicBezTo>
                  <a:cubicBezTo>
                    <a:pt x="813" y="1"/>
                    <a:pt x="807" y="1"/>
                    <a:pt x="801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2" name="Google Shape;14380;p90">
              <a:extLst>
                <a:ext uri="{FF2B5EF4-FFF2-40B4-BE49-F238E27FC236}">
                  <a16:creationId xmlns:a16="http://schemas.microsoft.com/office/drawing/2014/main" id="{C275964A-866B-486D-8CA0-65175102910B}"/>
                </a:ext>
              </a:extLst>
            </p:cNvPr>
            <p:cNvSpPr/>
            <p:nvPr/>
          </p:nvSpPr>
          <p:spPr>
            <a:xfrm>
              <a:off x="7544595" y="2740934"/>
              <a:ext cx="22372" cy="44692"/>
            </a:xfrm>
            <a:custGeom>
              <a:avLst/>
              <a:gdLst/>
              <a:ahLst/>
              <a:cxnLst/>
              <a:rect l="l" t="t" r="r" b="b"/>
              <a:pathLst>
                <a:path w="853" h="1704" extrusionOk="0">
                  <a:moveTo>
                    <a:pt x="116" y="1"/>
                  </a:moveTo>
                  <a:cubicBezTo>
                    <a:pt x="39" y="106"/>
                    <a:pt x="1" y="232"/>
                    <a:pt x="1" y="366"/>
                  </a:cubicBezTo>
                  <a:lnTo>
                    <a:pt x="1" y="1704"/>
                  </a:lnTo>
                  <a:lnTo>
                    <a:pt x="847" y="1704"/>
                  </a:lnTo>
                  <a:lnTo>
                    <a:pt x="852" y="997"/>
                  </a:lnTo>
                  <a:cubicBezTo>
                    <a:pt x="852" y="828"/>
                    <a:pt x="785" y="665"/>
                    <a:pt x="665" y="549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3" name="Google Shape;14381;p90">
              <a:extLst>
                <a:ext uri="{FF2B5EF4-FFF2-40B4-BE49-F238E27FC236}">
                  <a16:creationId xmlns:a16="http://schemas.microsoft.com/office/drawing/2014/main" id="{1D0D0DBB-6680-4C50-A9BB-97E3F19C4A25}"/>
                </a:ext>
              </a:extLst>
            </p:cNvPr>
            <p:cNvSpPr/>
            <p:nvPr/>
          </p:nvSpPr>
          <p:spPr>
            <a:xfrm>
              <a:off x="7633690" y="2740934"/>
              <a:ext cx="22372" cy="44692"/>
            </a:xfrm>
            <a:custGeom>
              <a:avLst/>
              <a:gdLst/>
              <a:ahLst/>
              <a:cxnLst/>
              <a:rect l="l" t="t" r="r" b="b"/>
              <a:pathLst>
                <a:path w="853" h="1704" extrusionOk="0">
                  <a:moveTo>
                    <a:pt x="737" y="1"/>
                  </a:moveTo>
                  <a:lnTo>
                    <a:pt x="188" y="549"/>
                  </a:lnTo>
                  <a:cubicBezTo>
                    <a:pt x="68" y="665"/>
                    <a:pt x="1" y="828"/>
                    <a:pt x="1" y="997"/>
                  </a:cubicBezTo>
                  <a:lnTo>
                    <a:pt x="1" y="1704"/>
                  </a:lnTo>
                  <a:lnTo>
                    <a:pt x="852" y="1704"/>
                  </a:lnTo>
                  <a:lnTo>
                    <a:pt x="852" y="366"/>
                  </a:lnTo>
                  <a:cubicBezTo>
                    <a:pt x="852" y="232"/>
                    <a:pt x="809" y="106"/>
                    <a:pt x="737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4" name="Google Shape;14382;p90">
              <a:extLst>
                <a:ext uri="{FF2B5EF4-FFF2-40B4-BE49-F238E27FC236}">
                  <a16:creationId xmlns:a16="http://schemas.microsoft.com/office/drawing/2014/main" id="{DDF1A9B6-5562-4DD1-83CF-B5E0025CC493}"/>
                </a:ext>
              </a:extLst>
            </p:cNvPr>
            <p:cNvSpPr/>
            <p:nvPr/>
          </p:nvSpPr>
          <p:spPr>
            <a:xfrm>
              <a:off x="7678250" y="2445874"/>
              <a:ext cx="27906" cy="61372"/>
            </a:xfrm>
            <a:custGeom>
              <a:avLst/>
              <a:gdLst/>
              <a:ahLst/>
              <a:cxnLst/>
              <a:rect l="l" t="t" r="r" b="b"/>
              <a:pathLst>
                <a:path w="1064" h="2340" extrusionOk="0">
                  <a:moveTo>
                    <a:pt x="635" y="1"/>
                  </a:moveTo>
                  <a:cubicBezTo>
                    <a:pt x="284" y="1"/>
                    <a:pt x="0" y="290"/>
                    <a:pt x="0" y="641"/>
                  </a:cubicBezTo>
                  <a:lnTo>
                    <a:pt x="0" y="790"/>
                  </a:lnTo>
                  <a:cubicBezTo>
                    <a:pt x="0" y="973"/>
                    <a:pt x="29" y="1151"/>
                    <a:pt x="87" y="1324"/>
                  </a:cubicBezTo>
                  <a:lnTo>
                    <a:pt x="424" y="2339"/>
                  </a:lnTo>
                  <a:lnTo>
                    <a:pt x="1064" y="2339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5" name="Google Shape;14383;p90">
              <a:extLst>
                <a:ext uri="{FF2B5EF4-FFF2-40B4-BE49-F238E27FC236}">
                  <a16:creationId xmlns:a16="http://schemas.microsoft.com/office/drawing/2014/main" id="{A71A29D9-2415-4D46-8D0E-9EA77A5DCB83}"/>
                </a:ext>
              </a:extLst>
            </p:cNvPr>
            <p:cNvSpPr/>
            <p:nvPr/>
          </p:nvSpPr>
          <p:spPr>
            <a:xfrm>
              <a:off x="7689475" y="2440445"/>
              <a:ext cx="66775" cy="66801"/>
            </a:xfrm>
            <a:custGeom>
              <a:avLst/>
              <a:gdLst/>
              <a:ahLst/>
              <a:cxnLst/>
              <a:rect l="l" t="t" r="r" b="b"/>
              <a:pathLst>
                <a:path w="2546" h="2547" extrusionOk="0">
                  <a:moveTo>
                    <a:pt x="636" y="1"/>
                  </a:moveTo>
                  <a:cubicBezTo>
                    <a:pt x="284" y="1"/>
                    <a:pt x="0" y="285"/>
                    <a:pt x="0" y="636"/>
                  </a:cubicBezTo>
                  <a:cubicBezTo>
                    <a:pt x="0" y="867"/>
                    <a:pt x="188" y="1059"/>
                    <a:pt x="424" y="1059"/>
                  </a:cubicBezTo>
                  <a:lnTo>
                    <a:pt x="2122" y="2546"/>
                  </a:lnTo>
                  <a:lnTo>
                    <a:pt x="2498" y="1228"/>
                  </a:lnTo>
                  <a:cubicBezTo>
                    <a:pt x="2527" y="1117"/>
                    <a:pt x="2546" y="1002"/>
                    <a:pt x="2546" y="881"/>
                  </a:cubicBezTo>
                  <a:lnTo>
                    <a:pt x="2546" y="1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6" name="Google Shape;14384;p90">
              <a:extLst>
                <a:ext uri="{FF2B5EF4-FFF2-40B4-BE49-F238E27FC236}">
                  <a16:creationId xmlns:a16="http://schemas.microsoft.com/office/drawing/2014/main" id="{7BDB750B-9B82-48CF-808F-34EFA352C1F0}"/>
                </a:ext>
              </a:extLst>
            </p:cNvPr>
            <p:cNvSpPr/>
            <p:nvPr/>
          </p:nvSpPr>
          <p:spPr>
            <a:xfrm>
              <a:off x="7700570" y="2523875"/>
              <a:ext cx="33361" cy="33466"/>
            </a:xfrm>
            <a:custGeom>
              <a:avLst/>
              <a:gdLst/>
              <a:ahLst/>
              <a:cxnLst/>
              <a:rect l="l" t="t" r="r" b="b"/>
              <a:pathLst>
                <a:path w="1272" h="1276" extrusionOk="0">
                  <a:moveTo>
                    <a:pt x="1" y="0"/>
                  </a:moveTo>
                  <a:lnTo>
                    <a:pt x="1" y="1276"/>
                  </a:lnTo>
                  <a:lnTo>
                    <a:pt x="1271" y="1276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7" name="Google Shape;14385;p90">
              <a:extLst>
                <a:ext uri="{FF2B5EF4-FFF2-40B4-BE49-F238E27FC236}">
                  <a16:creationId xmlns:a16="http://schemas.microsoft.com/office/drawing/2014/main" id="{36FBA616-AE6F-4015-B548-98C621100679}"/>
                </a:ext>
              </a:extLst>
            </p:cNvPr>
            <p:cNvSpPr/>
            <p:nvPr/>
          </p:nvSpPr>
          <p:spPr>
            <a:xfrm>
              <a:off x="7661701" y="2537382"/>
              <a:ext cx="111336" cy="58959"/>
            </a:xfrm>
            <a:custGeom>
              <a:avLst/>
              <a:gdLst/>
              <a:ahLst/>
              <a:cxnLst/>
              <a:rect l="l" t="t" r="r" b="b"/>
              <a:pathLst>
                <a:path w="4245" h="2248" extrusionOk="0">
                  <a:moveTo>
                    <a:pt x="1483" y="0"/>
                  </a:moveTo>
                  <a:lnTo>
                    <a:pt x="463" y="294"/>
                  </a:lnTo>
                  <a:cubicBezTo>
                    <a:pt x="189" y="371"/>
                    <a:pt x="1" y="621"/>
                    <a:pt x="1" y="905"/>
                  </a:cubicBezTo>
                  <a:lnTo>
                    <a:pt x="1" y="2247"/>
                  </a:lnTo>
                  <a:lnTo>
                    <a:pt x="4245" y="2247"/>
                  </a:lnTo>
                  <a:lnTo>
                    <a:pt x="4245" y="905"/>
                  </a:lnTo>
                  <a:cubicBezTo>
                    <a:pt x="4245" y="621"/>
                    <a:pt x="4057" y="371"/>
                    <a:pt x="3778" y="294"/>
                  </a:cubicBezTo>
                  <a:lnTo>
                    <a:pt x="2758" y="0"/>
                  </a:lnTo>
                  <a:lnTo>
                    <a:pt x="2118" y="761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8" name="Google Shape;14386;p90">
              <a:extLst>
                <a:ext uri="{FF2B5EF4-FFF2-40B4-BE49-F238E27FC236}">
                  <a16:creationId xmlns:a16="http://schemas.microsoft.com/office/drawing/2014/main" id="{618F0ECC-2970-4020-80A0-D834B2D88919}"/>
                </a:ext>
              </a:extLst>
            </p:cNvPr>
            <p:cNvSpPr/>
            <p:nvPr/>
          </p:nvSpPr>
          <p:spPr>
            <a:xfrm>
              <a:off x="7661596" y="2551519"/>
              <a:ext cx="22215" cy="44823"/>
            </a:xfrm>
            <a:custGeom>
              <a:avLst/>
              <a:gdLst/>
              <a:ahLst/>
              <a:cxnLst/>
              <a:rect l="l" t="t" r="r" b="b"/>
              <a:pathLst>
                <a:path w="847" h="1709" extrusionOk="0">
                  <a:moveTo>
                    <a:pt x="116" y="0"/>
                  </a:moveTo>
                  <a:cubicBezTo>
                    <a:pt x="39" y="111"/>
                    <a:pt x="0" y="236"/>
                    <a:pt x="0" y="366"/>
                  </a:cubicBezTo>
                  <a:lnTo>
                    <a:pt x="0" y="1708"/>
                  </a:lnTo>
                  <a:lnTo>
                    <a:pt x="847" y="1708"/>
                  </a:lnTo>
                  <a:lnTo>
                    <a:pt x="847" y="1001"/>
                  </a:lnTo>
                  <a:cubicBezTo>
                    <a:pt x="847" y="833"/>
                    <a:pt x="780" y="669"/>
                    <a:pt x="664" y="549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9" name="Google Shape;14387;p90">
              <a:extLst>
                <a:ext uri="{FF2B5EF4-FFF2-40B4-BE49-F238E27FC236}">
                  <a16:creationId xmlns:a16="http://schemas.microsoft.com/office/drawing/2014/main" id="{6E91403E-4C95-4992-A961-D5E1393413B3}"/>
                </a:ext>
              </a:extLst>
            </p:cNvPr>
            <p:cNvSpPr/>
            <p:nvPr/>
          </p:nvSpPr>
          <p:spPr>
            <a:xfrm>
              <a:off x="7750690" y="2551519"/>
              <a:ext cx="22241" cy="44823"/>
            </a:xfrm>
            <a:custGeom>
              <a:avLst/>
              <a:gdLst/>
              <a:ahLst/>
              <a:cxnLst/>
              <a:rect l="l" t="t" r="r" b="b"/>
              <a:pathLst>
                <a:path w="848" h="1709" extrusionOk="0">
                  <a:moveTo>
                    <a:pt x="732" y="0"/>
                  </a:moveTo>
                  <a:lnTo>
                    <a:pt x="188" y="549"/>
                  </a:lnTo>
                  <a:cubicBezTo>
                    <a:pt x="68" y="669"/>
                    <a:pt x="0" y="833"/>
                    <a:pt x="0" y="1001"/>
                  </a:cubicBezTo>
                  <a:lnTo>
                    <a:pt x="0" y="1708"/>
                  </a:lnTo>
                  <a:lnTo>
                    <a:pt x="847" y="1708"/>
                  </a:lnTo>
                  <a:lnTo>
                    <a:pt x="847" y="366"/>
                  </a:lnTo>
                  <a:cubicBezTo>
                    <a:pt x="847" y="236"/>
                    <a:pt x="809" y="111"/>
                    <a:pt x="732" y="0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0" name="Google Shape;14388;p90">
              <a:extLst>
                <a:ext uri="{FF2B5EF4-FFF2-40B4-BE49-F238E27FC236}">
                  <a16:creationId xmlns:a16="http://schemas.microsoft.com/office/drawing/2014/main" id="{77F8802B-E7E0-4BA6-9026-00E8C03D048C}"/>
                </a:ext>
              </a:extLst>
            </p:cNvPr>
            <p:cNvSpPr/>
            <p:nvPr/>
          </p:nvSpPr>
          <p:spPr>
            <a:xfrm>
              <a:off x="7683784" y="2468220"/>
              <a:ext cx="66933" cy="61241"/>
            </a:xfrm>
            <a:custGeom>
              <a:avLst/>
              <a:gdLst/>
              <a:ahLst/>
              <a:cxnLst/>
              <a:rect l="l" t="t" r="r" b="b"/>
              <a:pathLst>
                <a:path w="2552" h="2335" extrusionOk="0">
                  <a:moveTo>
                    <a:pt x="803" y="0"/>
                  </a:moveTo>
                  <a:cubicBezTo>
                    <a:pt x="693" y="0"/>
                    <a:pt x="589" y="48"/>
                    <a:pt x="511" y="126"/>
                  </a:cubicBezTo>
                  <a:lnTo>
                    <a:pt x="304" y="333"/>
                  </a:lnTo>
                  <a:cubicBezTo>
                    <a:pt x="112" y="525"/>
                    <a:pt x="1" y="785"/>
                    <a:pt x="1" y="1059"/>
                  </a:cubicBezTo>
                  <a:cubicBezTo>
                    <a:pt x="1" y="1762"/>
                    <a:pt x="574" y="2334"/>
                    <a:pt x="1276" y="2334"/>
                  </a:cubicBezTo>
                  <a:cubicBezTo>
                    <a:pt x="1979" y="2334"/>
                    <a:pt x="2551" y="1762"/>
                    <a:pt x="2551" y="1059"/>
                  </a:cubicBezTo>
                  <a:lnTo>
                    <a:pt x="2551" y="790"/>
                  </a:lnTo>
                  <a:cubicBezTo>
                    <a:pt x="2551" y="674"/>
                    <a:pt x="2508" y="568"/>
                    <a:pt x="2431" y="486"/>
                  </a:cubicBezTo>
                  <a:cubicBezTo>
                    <a:pt x="2099" y="169"/>
                    <a:pt x="1502" y="20"/>
                    <a:pt x="819" y="0"/>
                  </a:cubicBezTo>
                  <a:cubicBezTo>
                    <a:pt x="814" y="0"/>
                    <a:pt x="808" y="0"/>
                    <a:pt x="80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1" name="Google Shape;14389;p90">
              <a:extLst>
                <a:ext uri="{FF2B5EF4-FFF2-40B4-BE49-F238E27FC236}">
                  <a16:creationId xmlns:a16="http://schemas.microsoft.com/office/drawing/2014/main" id="{E413438E-F3C1-4895-866C-CDE3BE86C9BD}"/>
                </a:ext>
              </a:extLst>
            </p:cNvPr>
            <p:cNvSpPr/>
            <p:nvPr/>
          </p:nvSpPr>
          <p:spPr>
            <a:xfrm>
              <a:off x="7683784" y="2468220"/>
              <a:ext cx="66801" cy="59851"/>
            </a:xfrm>
            <a:custGeom>
              <a:avLst/>
              <a:gdLst/>
              <a:ahLst/>
              <a:cxnLst/>
              <a:rect l="l" t="t" r="r" b="b"/>
              <a:pathLst>
                <a:path w="2547" h="2282" extrusionOk="0">
                  <a:moveTo>
                    <a:pt x="803" y="0"/>
                  </a:moveTo>
                  <a:cubicBezTo>
                    <a:pt x="693" y="0"/>
                    <a:pt x="589" y="48"/>
                    <a:pt x="511" y="126"/>
                  </a:cubicBezTo>
                  <a:lnTo>
                    <a:pt x="304" y="333"/>
                  </a:lnTo>
                  <a:cubicBezTo>
                    <a:pt x="112" y="525"/>
                    <a:pt x="1" y="785"/>
                    <a:pt x="1" y="1059"/>
                  </a:cubicBezTo>
                  <a:cubicBezTo>
                    <a:pt x="1" y="1627"/>
                    <a:pt x="376" y="2122"/>
                    <a:pt x="925" y="2281"/>
                  </a:cubicBezTo>
                  <a:cubicBezTo>
                    <a:pt x="737" y="2055"/>
                    <a:pt x="641" y="1771"/>
                    <a:pt x="641" y="1483"/>
                  </a:cubicBezTo>
                  <a:lnTo>
                    <a:pt x="641" y="1059"/>
                  </a:lnTo>
                  <a:cubicBezTo>
                    <a:pt x="641" y="825"/>
                    <a:pt x="830" y="634"/>
                    <a:pt x="1056" y="634"/>
                  </a:cubicBezTo>
                  <a:cubicBezTo>
                    <a:pt x="1067" y="634"/>
                    <a:pt x="1078" y="635"/>
                    <a:pt x="1088" y="636"/>
                  </a:cubicBezTo>
                  <a:cubicBezTo>
                    <a:pt x="1521" y="660"/>
                    <a:pt x="2157" y="732"/>
                    <a:pt x="2546" y="920"/>
                  </a:cubicBezTo>
                  <a:cubicBezTo>
                    <a:pt x="2532" y="833"/>
                    <a:pt x="2493" y="549"/>
                    <a:pt x="2431" y="486"/>
                  </a:cubicBezTo>
                  <a:cubicBezTo>
                    <a:pt x="2099" y="169"/>
                    <a:pt x="1502" y="20"/>
                    <a:pt x="819" y="0"/>
                  </a:cubicBezTo>
                  <a:cubicBezTo>
                    <a:pt x="814" y="0"/>
                    <a:pt x="808" y="0"/>
                    <a:pt x="803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2" name="Google Shape;14390;p90">
              <a:extLst>
                <a:ext uri="{FF2B5EF4-FFF2-40B4-BE49-F238E27FC236}">
                  <a16:creationId xmlns:a16="http://schemas.microsoft.com/office/drawing/2014/main" id="{84EE3E55-EEDA-44A2-BC8D-874BB3643FE5}"/>
                </a:ext>
              </a:extLst>
            </p:cNvPr>
            <p:cNvSpPr/>
            <p:nvPr/>
          </p:nvSpPr>
          <p:spPr>
            <a:xfrm>
              <a:off x="7811879" y="2607409"/>
              <a:ext cx="44587" cy="39027"/>
            </a:xfrm>
            <a:custGeom>
              <a:avLst/>
              <a:gdLst/>
              <a:ahLst/>
              <a:cxnLst/>
              <a:rect l="l" t="t" r="r" b="b"/>
              <a:pathLst>
                <a:path w="1700" h="1488" extrusionOk="0">
                  <a:moveTo>
                    <a:pt x="853" y="1"/>
                  </a:moveTo>
                  <a:cubicBezTo>
                    <a:pt x="381" y="1"/>
                    <a:pt x="1" y="333"/>
                    <a:pt x="1" y="742"/>
                  </a:cubicBezTo>
                  <a:cubicBezTo>
                    <a:pt x="1" y="1156"/>
                    <a:pt x="381" y="1488"/>
                    <a:pt x="853" y="1488"/>
                  </a:cubicBezTo>
                  <a:cubicBezTo>
                    <a:pt x="1319" y="1488"/>
                    <a:pt x="1699" y="1156"/>
                    <a:pt x="1699" y="742"/>
                  </a:cubicBezTo>
                  <a:cubicBezTo>
                    <a:pt x="1699" y="333"/>
                    <a:pt x="1319" y="1"/>
                    <a:pt x="853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3" name="Google Shape;14391;p90">
              <a:extLst>
                <a:ext uri="{FF2B5EF4-FFF2-40B4-BE49-F238E27FC236}">
                  <a16:creationId xmlns:a16="http://schemas.microsoft.com/office/drawing/2014/main" id="{83A53A8A-2C6A-4CD1-A436-B10BD9207B61}"/>
                </a:ext>
              </a:extLst>
            </p:cNvPr>
            <p:cNvSpPr/>
            <p:nvPr/>
          </p:nvSpPr>
          <p:spPr>
            <a:xfrm>
              <a:off x="7811879" y="2607409"/>
              <a:ext cx="30712" cy="39027"/>
            </a:xfrm>
            <a:custGeom>
              <a:avLst/>
              <a:gdLst/>
              <a:ahLst/>
              <a:cxnLst/>
              <a:rect l="l" t="t" r="r" b="b"/>
              <a:pathLst>
                <a:path w="1171" h="1488" extrusionOk="0">
                  <a:moveTo>
                    <a:pt x="853" y="1"/>
                  </a:moveTo>
                  <a:cubicBezTo>
                    <a:pt x="381" y="1"/>
                    <a:pt x="1" y="333"/>
                    <a:pt x="1" y="742"/>
                  </a:cubicBezTo>
                  <a:cubicBezTo>
                    <a:pt x="1" y="1156"/>
                    <a:pt x="381" y="1488"/>
                    <a:pt x="853" y="1488"/>
                  </a:cubicBezTo>
                  <a:cubicBezTo>
                    <a:pt x="958" y="1488"/>
                    <a:pt x="1069" y="1468"/>
                    <a:pt x="1170" y="1430"/>
                  </a:cubicBezTo>
                  <a:cubicBezTo>
                    <a:pt x="857" y="1324"/>
                    <a:pt x="641" y="1055"/>
                    <a:pt x="641" y="742"/>
                  </a:cubicBezTo>
                  <a:cubicBezTo>
                    <a:pt x="641" y="434"/>
                    <a:pt x="857" y="164"/>
                    <a:pt x="1170" y="54"/>
                  </a:cubicBezTo>
                  <a:cubicBezTo>
                    <a:pt x="1069" y="20"/>
                    <a:pt x="958" y="1"/>
                    <a:pt x="85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4" name="Google Shape;14392;p90">
              <a:extLst>
                <a:ext uri="{FF2B5EF4-FFF2-40B4-BE49-F238E27FC236}">
                  <a16:creationId xmlns:a16="http://schemas.microsoft.com/office/drawing/2014/main" id="{DC1A7739-C749-429B-96E9-E90B0F3E2791}"/>
                </a:ext>
              </a:extLst>
            </p:cNvPr>
            <p:cNvSpPr/>
            <p:nvPr/>
          </p:nvSpPr>
          <p:spPr>
            <a:xfrm>
              <a:off x="7784131" y="2707625"/>
              <a:ext cx="100215" cy="78001"/>
            </a:xfrm>
            <a:custGeom>
              <a:avLst/>
              <a:gdLst/>
              <a:ahLst/>
              <a:cxnLst/>
              <a:rect l="l" t="t" r="r" b="b"/>
              <a:pathLst>
                <a:path w="3821" h="2974" extrusionOk="0">
                  <a:moveTo>
                    <a:pt x="1275" y="0"/>
                  </a:moveTo>
                  <a:lnTo>
                    <a:pt x="1275" y="640"/>
                  </a:lnTo>
                  <a:cubicBezTo>
                    <a:pt x="1275" y="799"/>
                    <a:pt x="1184" y="948"/>
                    <a:pt x="1040" y="1020"/>
                  </a:cubicBezTo>
                  <a:lnTo>
                    <a:pt x="352" y="1362"/>
                  </a:lnTo>
                  <a:cubicBezTo>
                    <a:pt x="135" y="1468"/>
                    <a:pt x="0" y="1689"/>
                    <a:pt x="0" y="1930"/>
                  </a:cubicBezTo>
                  <a:lnTo>
                    <a:pt x="0" y="2974"/>
                  </a:lnTo>
                  <a:lnTo>
                    <a:pt x="3821" y="2974"/>
                  </a:lnTo>
                  <a:lnTo>
                    <a:pt x="3821" y="1935"/>
                  </a:lnTo>
                  <a:cubicBezTo>
                    <a:pt x="3821" y="1689"/>
                    <a:pt x="3686" y="1468"/>
                    <a:pt x="3470" y="1362"/>
                  </a:cubicBezTo>
                  <a:lnTo>
                    <a:pt x="2781" y="1016"/>
                  </a:lnTo>
                  <a:cubicBezTo>
                    <a:pt x="2637" y="943"/>
                    <a:pt x="2546" y="799"/>
                    <a:pt x="2546" y="635"/>
                  </a:cubicBezTo>
                  <a:lnTo>
                    <a:pt x="2546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5" name="Google Shape;14393;p90">
              <a:extLst>
                <a:ext uri="{FF2B5EF4-FFF2-40B4-BE49-F238E27FC236}">
                  <a16:creationId xmlns:a16="http://schemas.microsoft.com/office/drawing/2014/main" id="{EE5764FB-ACDD-449F-8570-547E88AA5819}"/>
                </a:ext>
              </a:extLst>
            </p:cNvPr>
            <p:cNvSpPr/>
            <p:nvPr/>
          </p:nvSpPr>
          <p:spPr>
            <a:xfrm>
              <a:off x="7784131" y="2732357"/>
              <a:ext cx="100215" cy="53268"/>
            </a:xfrm>
            <a:custGeom>
              <a:avLst/>
              <a:gdLst/>
              <a:ahLst/>
              <a:cxnLst/>
              <a:rect l="l" t="t" r="r" b="b"/>
              <a:pathLst>
                <a:path w="3821" h="2031" extrusionOk="0">
                  <a:moveTo>
                    <a:pt x="1145" y="0"/>
                  </a:moveTo>
                  <a:cubicBezTo>
                    <a:pt x="1112" y="29"/>
                    <a:pt x="1078" y="58"/>
                    <a:pt x="1040" y="77"/>
                  </a:cubicBezTo>
                  <a:lnTo>
                    <a:pt x="352" y="419"/>
                  </a:lnTo>
                  <a:cubicBezTo>
                    <a:pt x="135" y="525"/>
                    <a:pt x="0" y="746"/>
                    <a:pt x="0" y="987"/>
                  </a:cubicBezTo>
                  <a:lnTo>
                    <a:pt x="0" y="2031"/>
                  </a:lnTo>
                  <a:lnTo>
                    <a:pt x="3821" y="2031"/>
                  </a:lnTo>
                  <a:lnTo>
                    <a:pt x="3821" y="992"/>
                  </a:lnTo>
                  <a:cubicBezTo>
                    <a:pt x="3821" y="746"/>
                    <a:pt x="3686" y="530"/>
                    <a:pt x="3470" y="419"/>
                  </a:cubicBezTo>
                  <a:lnTo>
                    <a:pt x="2781" y="77"/>
                  </a:lnTo>
                  <a:cubicBezTo>
                    <a:pt x="2743" y="58"/>
                    <a:pt x="2709" y="29"/>
                    <a:pt x="2676" y="0"/>
                  </a:cubicBezTo>
                  <a:lnTo>
                    <a:pt x="2435" y="270"/>
                  </a:lnTo>
                  <a:cubicBezTo>
                    <a:pt x="2298" y="433"/>
                    <a:pt x="2104" y="515"/>
                    <a:pt x="1911" y="515"/>
                  </a:cubicBezTo>
                  <a:cubicBezTo>
                    <a:pt x="1717" y="515"/>
                    <a:pt x="1523" y="433"/>
                    <a:pt x="1386" y="270"/>
                  </a:cubicBezTo>
                  <a:lnTo>
                    <a:pt x="1145" y="0"/>
                  </a:ln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6" name="Google Shape;14394;p90">
              <a:extLst>
                <a:ext uri="{FF2B5EF4-FFF2-40B4-BE49-F238E27FC236}">
                  <a16:creationId xmlns:a16="http://schemas.microsoft.com/office/drawing/2014/main" id="{6839A514-7A01-42F0-9E3B-FD1AB1C8B0CF}"/>
                </a:ext>
              </a:extLst>
            </p:cNvPr>
            <p:cNvSpPr/>
            <p:nvPr/>
          </p:nvSpPr>
          <p:spPr>
            <a:xfrm>
              <a:off x="7795225" y="2629755"/>
              <a:ext cx="78027" cy="77896"/>
            </a:xfrm>
            <a:custGeom>
              <a:avLst/>
              <a:gdLst/>
              <a:ahLst/>
              <a:cxnLst/>
              <a:rect l="l" t="t" r="r" b="b"/>
              <a:pathLst>
                <a:path w="2975" h="2970" extrusionOk="0">
                  <a:moveTo>
                    <a:pt x="1488" y="1"/>
                  </a:moveTo>
                  <a:cubicBezTo>
                    <a:pt x="665" y="1"/>
                    <a:pt x="1" y="665"/>
                    <a:pt x="1" y="1483"/>
                  </a:cubicBezTo>
                  <a:cubicBezTo>
                    <a:pt x="1" y="2305"/>
                    <a:pt x="665" y="2969"/>
                    <a:pt x="1488" y="2969"/>
                  </a:cubicBezTo>
                  <a:cubicBezTo>
                    <a:pt x="2306" y="2969"/>
                    <a:pt x="2974" y="2305"/>
                    <a:pt x="2974" y="1483"/>
                  </a:cubicBezTo>
                  <a:cubicBezTo>
                    <a:pt x="2974" y="665"/>
                    <a:pt x="2306" y="1"/>
                    <a:pt x="1488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7" name="Google Shape;14395;p90">
              <a:extLst>
                <a:ext uri="{FF2B5EF4-FFF2-40B4-BE49-F238E27FC236}">
                  <a16:creationId xmlns:a16="http://schemas.microsoft.com/office/drawing/2014/main" id="{4CDBDE3F-02C2-4CEE-8943-6B3DD32552EB}"/>
                </a:ext>
              </a:extLst>
            </p:cNvPr>
            <p:cNvSpPr/>
            <p:nvPr/>
          </p:nvSpPr>
          <p:spPr>
            <a:xfrm>
              <a:off x="7809545" y="2629755"/>
              <a:ext cx="65228" cy="70080"/>
            </a:xfrm>
            <a:custGeom>
              <a:avLst/>
              <a:gdLst/>
              <a:ahLst/>
              <a:cxnLst/>
              <a:rect l="l" t="t" r="r" b="b"/>
              <a:pathLst>
                <a:path w="2487" h="2672" extrusionOk="0">
                  <a:moveTo>
                    <a:pt x="946" y="0"/>
                  </a:moveTo>
                  <a:cubicBezTo>
                    <a:pt x="238" y="0"/>
                    <a:pt x="0" y="978"/>
                    <a:pt x="638" y="1290"/>
                  </a:cubicBezTo>
                  <a:cubicBezTo>
                    <a:pt x="658" y="1300"/>
                    <a:pt x="677" y="1304"/>
                    <a:pt x="696" y="1314"/>
                  </a:cubicBezTo>
                  <a:lnTo>
                    <a:pt x="1437" y="2652"/>
                  </a:lnTo>
                  <a:cubicBezTo>
                    <a:pt x="1437" y="2652"/>
                    <a:pt x="1634" y="2666"/>
                    <a:pt x="1832" y="2671"/>
                  </a:cubicBezTo>
                  <a:cubicBezTo>
                    <a:pt x="2265" y="2349"/>
                    <a:pt x="2486" y="1815"/>
                    <a:pt x="2414" y="1280"/>
                  </a:cubicBezTo>
                  <a:cubicBezTo>
                    <a:pt x="2327" y="669"/>
                    <a:pt x="1870" y="174"/>
                    <a:pt x="1269" y="34"/>
                  </a:cubicBezTo>
                  <a:cubicBezTo>
                    <a:pt x="1163" y="10"/>
                    <a:pt x="1057" y="1"/>
                    <a:pt x="951" y="1"/>
                  </a:cubicBezTo>
                  <a:cubicBezTo>
                    <a:pt x="949" y="0"/>
                    <a:pt x="948" y="0"/>
                    <a:pt x="946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8" name="Google Shape;14396;p90">
              <a:extLst>
                <a:ext uri="{FF2B5EF4-FFF2-40B4-BE49-F238E27FC236}">
                  <a16:creationId xmlns:a16="http://schemas.microsoft.com/office/drawing/2014/main" id="{5F39B680-24C0-4DE3-BD17-62B216337465}"/>
                </a:ext>
              </a:extLst>
            </p:cNvPr>
            <p:cNvSpPr/>
            <p:nvPr/>
          </p:nvSpPr>
          <p:spPr>
            <a:xfrm>
              <a:off x="7801047" y="2664035"/>
              <a:ext cx="66644" cy="54842"/>
            </a:xfrm>
            <a:custGeom>
              <a:avLst/>
              <a:gdLst/>
              <a:ahLst/>
              <a:cxnLst/>
              <a:rect l="l" t="t" r="r" b="b"/>
              <a:pathLst>
                <a:path w="2541" h="2091" extrusionOk="0">
                  <a:moveTo>
                    <a:pt x="970" y="1"/>
                  </a:moveTo>
                  <a:cubicBezTo>
                    <a:pt x="891" y="1"/>
                    <a:pt x="815" y="47"/>
                    <a:pt x="780" y="123"/>
                  </a:cubicBezTo>
                  <a:cubicBezTo>
                    <a:pt x="712" y="267"/>
                    <a:pt x="611" y="397"/>
                    <a:pt x="491" y="508"/>
                  </a:cubicBezTo>
                  <a:cubicBezTo>
                    <a:pt x="443" y="546"/>
                    <a:pt x="395" y="585"/>
                    <a:pt x="342" y="623"/>
                  </a:cubicBezTo>
                  <a:cubicBezTo>
                    <a:pt x="87" y="801"/>
                    <a:pt x="0" y="1138"/>
                    <a:pt x="140" y="1417"/>
                  </a:cubicBezTo>
                  <a:cubicBezTo>
                    <a:pt x="361" y="1831"/>
                    <a:pt x="794" y="2091"/>
                    <a:pt x="1266" y="2091"/>
                  </a:cubicBezTo>
                  <a:cubicBezTo>
                    <a:pt x="1930" y="2091"/>
                    <a:pt x="2488" y="1581"/>
                    <a:pt x="2536" y="912"/>
                  </a:cubicBezTo>
                  <a:cubicBezTo>
                    <a:pt x="2541" y="849"/>
                    <a:pt x="2517" y="787"/>
                    <a:pt x="2464" y="748"/>
                  </a:cubicBezTo>
                  <a:cubicBezTo>
                    <a:pt x="2045" y="392"/>
                    <a:pt x="1554" y="142"/>
                    <a:pt x="1020" y="7"/>
                  </a:cubicBezTo>
                  <a:cubicBezTo>
                    <a:pt x="1004" y="3"/>
                    <a:pt x="987" y="1"/>
                    <a:pt x="970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9" name="Google Shape;14397;p90">
              <a:extLst>
                <a:ext uri="{FF2B5EF4-FFF2-40B4-BE49-F238E27FC236}">
                  <a16:creationId xmlns:a16="http://schemas.microsoft.com/office/drawing/2014/main" id="{AC209227-A198-4EF8-9A9E-AF01005A2ECB}"/>
                </a:ext>
              </a:extLst>
            </p:cNvPr>
            <p:cNvSpPr/>
            <p:nvPr/>
          </p:nvSpPr>
          <p:spPr>
            <a:xfrm>
              <a:off x="7801047" y="2664035"/>
              <a:ext cx="66513" cy="54343"/>
            </a:xfrm>
            <a:custGeom>
              <a:avLst/>
              <a:gdLst/>
              <a:ahLst/>
              <a:cxnLst/>
              <a:rect l="l" t="t" r="r" b="b"/>
              <a:pathLst>
                <a:path w="2536" h="2072" extrusionOk="0">
                  <a:moveTo>
                    <a:pt x="968" y="1"/>
                  </a:moveTo>
                  <a:cubicBezTo>
                    <a:pt x="886" y="1"/>
                    <a:pt x="811" y="47"/>
                    <a:pt x="780" y="123"/>
                  </a:cubicBezTo>
                  <a:cubicBezTo>
                    <a:pt x="727" y="224"/>
                    <a:pt x="664" y="320"/>
                    <a:pt x="582" y="406"/>
                  </a:cubicBezTo>
                  <a:cubicBezTo>
                    <a:pt x="553" y="440"/>
                    <a:pt x="520" y="474"/>
                    <a:pt x="486" y="503"/>
                  </a:cubicBezTo>
                  <a:cubicBezTo>
                    <a:pt x="443" y="546"/>
                    <a:pt x="395" y="585"/>
                    <a:pt x="347" y="618"/>
                  </a:cubicBezTo>
                  <a:cubicBezTo>
                    <a:pt x="43" y="825"/>
                    <a:pt x="0" y="1205"/>
                    <a:pt x="183" y="1494"/>
                  </a:cubicBezTo>
                  <a:cubicBezTo>
                    <a:pt x="380" y="1807"/>
                    <a:pt x="703" y="2014"/>
                    <a:pt x="1068" y="2071"/>
                  </a:cubicBezTo>
                  <a:cubicBezTo>
                    <a:pt x="813" y="1898"/>
                    <a:pt x="626" y="1662"/>
                    <a:pt x="626" y="1239"/>
                  </a:cubicBezTo>
                  <a:lnTo>
                    <a:pt x="626" y="1075"/>
                  </a:lnTo>
                  <a:cubicBezTo>
                    <a:pt x="674" y="1042"/>
                    <a:pt x="722" y="1003"/>
                    <a:pt x="770" y="960"/>
                  </a:cubicBezTo>
                  <a:cubicBezTo>
                    <a:pt x="885" y="854"/>
                    <a:pt x="986" y="734"/>
                    <a:pt x="1073" y="599"/>
                  </a:cubicBezTo>
                  <a:cubicBezTo>
                    <a:pt x="1477" y="724"/>
                    <a:pt x="1853" y="931"/>
                    <a:pt x="2180" y="1200"/>
                  </a:cubicBezTo>
                  <a:cubicBezTo>
                    <a:pt x="2218" y="1239"/>
                    <a:pt x="2276" y="1287"/>
                    <a:pt x="2391" y="1398"/>
                  </a:cubicBezTo>
                  <a:cubicBezTo>
                    <a:pt x="2468" y="1244"/>
                    <a:pt x="2517" y="1080"/>
                    <a:pt x="2531" y="912"/>
                  </a:cubicBezTo>
                  <a:cubicBezTo>
                    <a:pt x="2536" y="849"/>
                    <a:pt x="2507" y="787"/>
                    <a:pt x="2464" y="748"/>
                  </a:cubicBezTo>
                  <a:cubicBezTo>
                    <a:pt x="2045" y="392"/>
                    <a:pt x="1549" y="142"/>
                    <a:pt x="1020" y="7"/>
                  </a:cubicBezTo>
                  <a:cubicBezTo>
                    <a:pt x="1003" y="3"/>
                    <a:pt x="985" y="1"/>
                    <a:pt x="968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0" name="Google Shape;14398;p90">
              <a:extLst>
                <a:ext uri="{FF2B5EF4-FFF2-40B4-BE49-F238E27FC236}">
                  <a16:creationId xmlns:a16="http://schemas.microsoft.com/office/drawing/2014/main" id="{FE747D70-725F-41EB-B68A-4DFD4C911948}"/>
                </a:ext>
              </a:extLst>
            </p:cNvPr>
            <p:cNvSpPr/>
            <p:nvPr/>
          </p:nvSpPr>
          <p:spPr>
            <a:xfrm>
              <a:off x="7784131" y="2748251"/>
              <a:ext cx="22241" cy="37374"/>
            </a:xfrm>
            <a:custGeom>
              <a:avLst/>
              <a:gdLst/>
              <a:ahLst/>
              <a:cxnLst/>
              <a:rect l="l" t="t" r="r" b="b"/>
              <a:pathLst>
                <a:path w="848" h="1425" extrusionOk="0">
                  <a:moveTo>
                    <a:pt x="130" y="1"/>
                  </a:moveTo>
                  <a:cubicBezTo>
                    <a:pt x="44" y="111"/>
                    <a:pt x="0" y="246"/>
                    <a:pt x="0" y="381"/>
                  </a:cubicBezTo>
                  <a:lnTo>
                    <a:pt x="0" y="1425"/>
                  </a:lnTo>
                  <a:lnTo>
                    <a:pt x="847" y="1425"/>
                  </a:lnTo>
                  <a:lnTo>
                    <a:pt x="847" y="780"/>
                  </a:lnTo>
                  <a:cubicBezTo>
                    <a:pt x="847" y="650"/>
                    <a:pt x="789" y="530"/>
                    <a:pt x="688" y="448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1" name="Google Shape;14399;p90">
              <a:extLst>
                <a:ext uri="{FF2B5EF4-FFF2-40B4-BE49-F238E27FC236}">
                  <a16:creationId xmlns:a16="http://schemas.microsoft.com/office/drawing/2014/main" id="{8890C75A-FD09-426B-8AA0-BAC35E48A79B}"/>
                </a:ext>
              </a:extLst>
            </p:cNvPr>
            <p:cNvSpPr/>
            <p:nvPr/>
          </p:nvSpPr>
          <p:spPr>
            <a:xfrm>
              <a:off x="7862000" y="2748251"/>
              <a:ext cx="22346" cy="37374"/>
            </a:xfrm>
            <a:custGeom>
              <a:avLst/>
              <a:gdLst/>
              <a:ahLst/>
              <a:cxnLst/>
              <a:rect l="l" t="t" r="r" b="b"/>
              <a:pathLst>
                <a:path w="852" h="1425" extrusionOk="0">
                  <a:moveTo>
                    <a:pt x="722" y="1"/>
                  </a:moveTo>
                  <a:lnTo>
                    <a:pt x="159" y="448"/>
                  </a:lnTo>
                  <a:cubicBezTo>
                    <a:pt x="63" y="530"/>
                    <a:pt x="0" y="650"/>
                    <a:pt x="0" y="780"/>
                  </a:cubicBezTo>
                  <a:lnTo>
                    <a:pt x="0" y="1425"/>
                  </a:lnTo>
                  <a:lnTo>
                    <a:pt x="852" y="1425"/>
                  </a:lnTo>
                  <a:lnTo>
                    <a:pt x="852" y="381"/>
                  </a:lnTo>
                  <a:cubicBezTo>
                    <a:pt x="852" y="246"/>
                    <a:pt x="804" y="111"/>
                    <a:pt x="722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2" name="Google Shape;14400;p90">
              <a:extLst>
                <a:ext uri="{FF2B5EF4-FFF2-40B4-BE49-F238E27FC236}">
                  <a16:creationId xmlns:a16="http://schemas.microsoft.com/office/drawing/2014/main" id="{E29747CE-400D-402C-B473-99790D448CD6}"/>
                </a:ext>
              </a:extLst>
            </p:cNvPr>
            <p:cNvSpPr/>
            <p:nvPr/>
          </p:nvSpPr>
          <p:spPr>
            <a:xfrm>
              <a:off x="7693646" y="2462922"/>
              <a:ext cx="48101" cy="16182"/>
            </a:xfrm>
            <a:custGeom>
              <a:avLst/>
              <a:gdLst/>
              <a:ahLst/>
              <a:cxnLst/>
              <a:rect l="l" t="t" r="r" b="b"/>
              <a:pathLst>
                <a:path w="1834" h="617" extrusionOk="0">
                  <a:moveTo>
                    <a:pt x="265" y="0"/>
                  </a:moveTo>
                  <a:cubicBezTo>
                    <a:pt x="0" y="0"/>
                    <a:pt x="0" y="400"/>
                    <a:pt x="265" y="400"/>
                  </a:cubicBezTo>
                  <a:cubicBezTo>
                    <a:pt x="486" y="400"/>
                    <a:pt x="1136" y="433"/>
                    <a:pt x="1449" y="592"/>
                  </a:cubicBezTo>
                  <a:cubicBezTo>
                    <a:pt x="1482" y="609"/>
                    <a:pt x="1514" y="617"/>
                    <a:pt x="1544" y="617"/>
                  </a:cubicBezTo>
                  <a:cubicBezTo>
                    <a:pt x="1728" y="617"/>
                    <a:pt x="1834" y="339"/>
                    <a:pt x="1631" y="236"/>
                  </a:cubicBezTo>
                  <a:cubicBezTo>
                    <a:pt x="1170" y="5"/>
                    <a:pt x="303" y="0"/>
                    <a:pt x="2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3" name="Google Shape;14401;p90">
              <a:extLst>
                <a:ext uri="{FF2B5EF4-FFF2-40B4-BE49-F238E27FC236}">
                  <a16:creationId xmlns:a16="http://schemas.microsoft.com/office/drawing/2014/main" id="{88F9FF89-DE6F-4962-913B-3C8D43C6F034}"/>
                </a:ext>
              </a:extLst>
            </p:cNvPr>
            <p:cNvSpPr/>
            <p:nvPr/>
          </p:nvSpPr>
          <p:spPr>
            <a:xfrm>
              <a:off x="7656403" y="2435147"/>
              <a:ext cx="121827" cy="166387"/>
            </a:xfrm>
            <a:custGeom>
              <a:avLst/>
              <a:gdLst/>
              <a:ahLst/>
              <a:cxnLst/>
              <a:rect l="l" t="t" r="r" b="b"/>
              <a:pathLst>
                <a:path w="4645" h="6344" extrusionOk="0">
                  <a:moveTo>
                    <a:pt x="3610" y="395"/>
                  </a:moveTo>
                  <a:lnTo>
                    <a:pt x="3610" y="1223"/>
                  </a:lnTo>
                  <a:cubicBezTo>
                    <a:pt x="3610" y="1358"/>
                    <a:pt x="3576" y="1488"/>
                    <a:pt x="3518" y="1608"/>
                  </a:cubicBezTo>
                  <a:lnTo>
                    <a:pt x="3417" y="1810"/>
                  </a:lnTo>
                  <a:cubicBezTo>
                    <a:pt x="3403" y="1839"/>
                    <a:pt x="3398" y="1868"/>
                    <a:pt x="3398" y="1897"/>
                  </a:cubicBezTo>
                  <a:lnTo>
                    <a:pt x="3398" y="2325"/>
                  </a:lnTo>
                  <a:cubicBezTo>
                    <a:pt x="3398" y="2920"/>
                    <a:pt x="2912" y="3398"/>
                    <a:pt x="2321" y="3398"/>
                  </a:cubicBezTo>
                  <a:cubicBezTo>
                    <a:pt x="2310" y="3398"/>
                    <a:pt x="2298" y="3398"/>
                    <a:pt x="2286" y="3398"/>
                  </a:cubicBezTo>
                  <a:cubicBezTo>
                    <a:pt x="1714" y="3379"/>
                    <a:pt x="1247" y="2873"/>
                    <a:pt x="1247" y="2267"/>
                  </a:cubicBezTo>
                  <a:lnTo>
                    <a:pt x="1247" y="1897"/>
                  </a:lnTo>
                  <a:cubicBezTo>
                    <a:pt x="1247" y="1868"/>
                    <a:pt x="1237" y="1834"/>
                    <a:pt x="1223" y="1810"/>
                  </a:cubicBezTo>
                  <a:lnTo>
                    <a:pt x="1103" y="1565"/>
                  </a:lnTo>
                  <a:cubicBezTo>
                    <a:pt x="1059" y="1473"/>
                    <a:pt x="1035" y="1372"/>
                    <a:pt x="1035" y="1271"/>
                  </a:cubicBezTo>
                  <a:lnTo>
                    <a:pt x="1035" y="1261"/>
                  </a:lnTo>
                  <a:cubicBezTo>
                    <a:pt x="1035" y="785"/>
                    <a:pt x="1420" y="395"/>
                    <a:pt x="1897" y="395"/>
                  </a:cubicBezTo>
                  <a:close/>
                  <a:moveTo>
                    <a:pt x="2758" y="3725"/>
                  </a:moveTo>
                  <a:cubicBezTo>
                    <a:pt x="2763" y="3788"/>
                    <a:pt x="2772" y="3845"/>
                    <a:pt x="2792" y="3903"/>
                  </a:cubicBezTo>
                  <a:lnTo>
                    <a:pt x="2320" y="4375"/>
                  </a:lnTo>
                  <a:lnTo>
                    <a:pt x="1868" y="3922"/>
                  </a:lnTo>
                  <a:cubicBezTo>
                    <a:pt x="1877" y="3884"/>
                    <a:pt x="1882" y="3845"/>
                    <a:pt x="1882" y="3807"/>
                  </a:cubicBezTo>
                  <a:lnTo>
                    <a:pt x="1882" y="3725"/>
                  </a:lnTo>
                  <a:cubicBezTo>
                    <a:pt x="2007" y="3764"/>
                    <a:pt x="2142" y="3788"/>
                    <a:pt x="2277" y="3792"/>
                  </a:cubicBezTo>
                  <a:lnTo>
                    <a:pt x="2320" y="3792"/>
                  </a:lnTo>
                  <a:cubicBezTo>
                    <a:pt x="2469" y="3792"/>
                    <a:pt x="2618" y="3773"/>
                    <a:pt x="2758" y="3725"/>
                  </a:cubicBezTo>
                  <a:close/>
                  <a:moveTo>
                    <a:pt x="1897" y="1"/>
                  </a:moveTo>
                  <a:cubicBezTo>
                    <a:pt x="1199" y="1"/>
                    <a:pt x="631" y="569"/>
                    <a:pt x="631" y="1266"/>
                  </a:cubicBezTo>
                  <a:lnTo>
                    <a:pt x="631" y="1276"/>
                  </a:lnTo>
                  <a:cubicBezTo>
                    <a:pt x="631" y="1440"/>
                    <a:pt x="670" y="1598"/>
                    <a:pt x="742" y="1747"/>
                  </a:cubicBezTo>
                  <a:lnTo>
                    <a:pt x="843" y="1950"/>
                  </a:lnTo>
                  <a:lnTo>
                    <a:pt x="843" y="2272"/>
                  </a:lnTo>
                  <a:cubicBezTo>
                    <a:pt x="843" y="2768"/>
                    <a:pt x="1083" y="3234"/>
                    <a:pt x="1483" y="3528"/>
                  </a:cubicBezTo>
                  <a:lnTo>
                    <a:pt x="1483" y="3812"/>
                  </a:lnTo>
                  <a:cubicBezTo>
                    <a:pt x="1483" y="3845"/>
                    <a:pt x="1459" y="3879"/>
                    <a:pt x="1420" y="3889"/>
                  </a:cubicBezTo>
                  <a:lnTo>
                    <a:pt x="602" y="4124"/>
                  </a:lnTo>
                  <a:cubicBezTo>
                    <a:pt x="246" y="4230"/>
                    <a:pt x="1" y="4553"/>
                    <a:pt x="1" y="4928"/>
                  </a:cubicBezTo>
                  <a:lnTo>
                    <a:pt x="1" y="6145"/>
                  </a:lnTo>
                  <a:cubicBezTo>
                    <a:pt x="1" y="6251"/>
                    <a:pt x="87" y="6343"/>
                    <a:pt x="198" y="6343"/>
                  </a:cubicBezTo>
                  <a:cubicBezTo>
                    <a:pt x="309" y="6343"/>
                    <a:pt x="395" y="6256"/>
                    <a:pt x="395" y="6145"/>
                  </a:cubicBezTo>
                  <a:lnTo>
                    <a:pt x="395" y="4928"/>
                  </a:lnTo>
                  <a:cubicBezTo>
                    <a:pt x="395" y="4731"/>
                    <a:pt x="525" y="4558"/>
                    <a:pt x="713" y="4505"/>
                  </a:cubicBezTo>
                  <a:lnTo>
                    <a:pt x="1536" y="4269"/>
                  </a:lnTo>
                  <a:cubicBezTo>
                    <a:pt x="1565" y="4259"/>
                    <a:pt x="1593" y="4250"/>
                    <a:pt x="1618" y="4235"/>
                  </a:cubicBezTo>
                  <a:lnTo>
                    <a:pt x="2123" y="4740"/>
                  </a:lnTo>
                  <a:lnTo>
                    <a:pt x="2123" y="6145"/>
                  </a:lnTo>
                  <a:cubicBezTo>
                    <a:pt x="2123" y="6278"/>
                    <a:pt x="2221" y="6344"/>
                    <a:pt x="2320" y="6344"/>
                  </a:cubicBezTo>
                  <a:cubicBezTo>
                    <a:pt x="2419" y="6344"/>
                    <a:pt x="2517" y="6278"/>
                    <a:pt x="2517" y="6145"/>
                  </a:cubicBezTo>
                  <a:lnTo>
                    <a:pt x="2517" y="4740"/>
                  </a:lnTo>
                  <a:lnTo>
                    <a:pt x="3037" y="4221"/>
                  </a:lnTo>
                  <a:cubicBezTo>
                    <a:pt x="3090" y="4254"/>
                    <a:pt x="3148" y="4283"/>
                    <a:pt x="3210" y="4298"/>
                  </a:cubicBezTo>
                  <a:lnTo>
                    <a:pt x="3927" y="4505"/>
                  </a:lnTo>
                  <a:cubicBezTo>
                    <a:pt x="4115" y="4558"/>
                    <a:pt x="4245" y="4731"/>
                    <a:pt x="4245" y="4923"/>
                  </a:cubicBezTo>
                  <a:lnTo>
                    <a:pt x="4245" y="6145"/>
                  </a:lnTo>
                  <a:cubicBezTo>
                    <a:pt x="4245" y="6278"/>
                    <a:pt x="4345" y="6344"/>
                    <a:pt x="4444" y="6344"/>
                  </a:cubicBezTo>
                  <a:cubicBezTo>
                    <a:pt x="4544" y="6344"/>
                    <a:pt x="4644" y="6278"/>
                    <a:pt x="4644" y="6145"/>
                  </a:cubicBezTo>
                  <a:lnTo>
                    <a:pt x="4644" y="4928"/>
                  </a:lnTo>
                  <a:cubicBezTo>
                    <a:pt x="4639" y="4553"/>
                    <a:pt x="4394" y="4226"/>
                    <a:pt x="4038" y="4124"/>
                  </a:cubicBezTo>
                  <a:lnTo>
                    <a:pt x="3321" y="3918"/>
                  </a:lnTo>
                  <a:cubicBezTo>
                    <a:pt x="3225" y="3889"/>
                    <a:pt x="3157" y="3802"/>
                    <a:pt x="3157" y="3701"/>
                  </a:cubicBezTo>
                  <a:lnTo>
                    <a:pt x="3157" y="3533"/>
                  </a:lnTo>
                  <a:cubicBezTo>
                    <a:pt x="3225" y="3489"/>
                    <a:pt x="3287" y="3436"/>
                    <a:pt x="3345" y="3379"/>
                  </a:cubicBezTo>
                  <a:cubicBezTo>
                    <a:pt x="3634" y="3104"/>
                    <a:pt x="3792" y="2719"/>
                    <a:pt x="3792" y="2320"/>
                  </a:cubicBezTo>
                  <a:lnTo>
                    <a:pt x="3792" y="1945"/>
                  </a:lnTo>
                  <a:lnTo>
                    <a:pt x="3874" y="1786"/>
                  </a:lnTo>
                  <a:cubicBezTo>
                    <a:pt x="3961" y="1613"/>
                    <a:pt x="4004" y="1420"/>
                    <a:pt x="4004" y="1223"/>
                  </a:cubicBezTo>
                  <a:lnTo>
                    <a:pt x="4004" y="203"/>
                  </a:lnTo>
                  <a:cubicBezTo>
                    <a:pt x="4004" y="92"/>
                    <a:pt x="3918" y="1"/>
                    <a:pt x="38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4" name="Google Shape;14402;p90">
              <a:extLst>
                <a:ext uri="{FF2B5EF4-FFF2-40B4-BE49-F238E27FC236}">
                  <a16:creationId xmlns:a16="http://schemas.microsoft.com/office/drawing/2014/main" id="{D2885045-7936-490A-A853-22F3C6E30C51}"/>
                </a:ext>
              </a:extLst>
            </p:cNvPr>
            <p:cNvSpPr/>
            <p:nvPr/>
          </p:nvSpPr>
          <p:spPr>
            <a:xfrm>
              <a:off x="7678617" y="2568776"/>
              <a:ext cx="10517" cy="32758"/>
            </a:xfrm>
            <a:custGeom>
              <a:avLst/>
              <a:gdLst/>
              <a:ahLst/>
              <a:cxnLst/>
              <a:rect l="l" t="t" r="r" b="b"/>
              <a:pathLst>
                <a:path w="401" h="1249" extrusionOk="0">
                  <a:moveTo>
                    <a:pt x="200" y="0"/>
                  </a:moveTo>
                  <a:cubicBezTo>
                    <a:pt x="101" y="0"/>
                    <a:pt x="1" y="66"/>
                    <a:pt x="1" y="199"/>
                  </a:cubicBezTo>
                  <a:lnTo>
                    <a:pt x="1" y="1050"/>
                  </a:lnTo>
                  <a:cubicBezTo>
                    <a:pt x="1" y="1183"/>
                    <a:pt x="101" y="1249"/>
                    <a:pt x="200" y="1249"/>
                  </a:cubicBezTo>
                  <a:cubicBezTo>
                    <a:pt x="300" y="1249"/>
                    <a:pt x="400" y="1183"/>
                    <a:pt x="400" y="1050"/>
                  </a:cubicBezTo>
                  <a:lnTo>
                    <a:pt x="400" y="199"/>
                  </a:lnTo>
                  <a:cubicBezTo>
                    <a:pt x="400" y="66"/>
                    <a:pt x="300" y="0"/>
                    <a:pt x="2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5" name="Google Shape;14403;p90">
              <a:extLst>
                <a:ext uri="{FF2B5EF4-FFF2-40B4-BE49-F238E27FC236}">
                  <a16:creationId xmlns:a16="http://schemas.microsoft.com/office/drawing/2014/main" id="{DFDE3E26-5AF0-4F60-8017-F7BC9B841256}"/>
                </a:ext>
              </a:extLst>
            </p:cNvPr>
            <p:cNvSpPr/>
            <p:nvPr/>
          </p:nvSpPr>
          <p:spPr>
            <a:xfrm>
              <a:off x="7745393" y="2568776"/>
              <a:ext cx="10491" cy="32758"/>
            </a:xfrm>
            <a:custGeom>
              <a:avLst/>
              <a:gdLst/>
              <a:ahLst/>
              <a:cxnLst/>
              <a:rect l="l" t="t" r="r" b="b"/>
              <a:pathLst>
                <a:path w="400" h="1249" extrusionOk="0">
                  <a:moveTo>
                    <a:pt x="200" y="0"/>
                  </a:moveTo>
                  <a:cubicBezTo>
                    <a:pt x="100" y="0"/>
                    <a:pt x="0" y="66"/>
                    <a:pt x="0" y="199"/>
                  </a:cubicBezTo>
                  <a:lnTo>
                    <a:pt x="0" y="1050"/>
                  </a:lnTo>
                  <a:cubicBezTo>
                    <a:pt x="0" y="1183"/>
                    <a:pt x="100" y="1249"/>
                    <a:pt x="200" y="1249"/>
                  </a:cubicBezTo>
                  <a:cubicBezTo>
                    <a:pt x="300" y="1249"/>
                    <a:pt x="399" y="1183"/>
                    <a:pt x="399" y="1050"/>
                  </a:cubicBezTo>
                  <a:lnTo>
                    <a:pt x="399" y="199"/>
                  </a:lnTo>
                  <a:cubicBezTo>
                    <a:pt x="399" y="66"/>
                    <a:pt x="300" y="0"/>
                    <a:pt x="2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6" name="Google Shape;14404;p90">
              <a:extLst>
                <a:ext uri="{FF2B5EF4-FFF2-40B4-BE49-F238E27FC236}">
                  <a16:creationId xmlns:a16="http://schemas.microsoft.com/office/drawing/2014/main" id="{4E8460A5-357B-4DD6-ABB8-975E99EFC68C}"/>
                </a:ext>
              </a:extLst>
            </p:cNvPr>
            <p:cNvSpPr/>
            <p:nvPr/>
          </p:nvSpPr>
          <p:spPr>
            <a:xfrm>
              <a:off x="7576645" y="2652337"/>
              <a:ext cx="48127" cy="16077"/>
            </a:xfrm>
            <a:custGeom>
              <a:avLst/>
              <a:gdLst/>
              <a:ahLst/>
              <a:cxnLst/>
              <a:rect l="l" t="t" r="r" b="b"/>
              <a:pathLst>
                <a:path w="1835" h="613" extrusionOk="0">
                  <a:moveTo>
                    <a:pt x="270" y="1"/>
                  </a:moveTo>
                  <a:cubicBezTo>
                    <a:pt x="1" y="1"/>
                    <a:pt x="1" y="400"/>
                    <a:pt x="270" y="400"/>
                  </a:cubicBezTo>
                  <a:cubicBezTo>
                    <a:pt x="487" y="400"/>
                    <a:pt x="1136" y="434"/>
                    <a:pt x="1449" y="588"/>
                  </a:cubicBezTo>
                  <a:cubicBezTo>
                    <a:pt x="1482" y="605"/>
                    <a:pt x="1515" y="612"/>
                    <a:pt x="1545" y="612"/>
                  </a:cubicBezTo>
                  <a:cubicBezTo>
                    <a:pt x="1728" y="612"/>
                    <a:pt x="1834" y="335"/>
                    <a:pt x="1632" y="232"/>
                  </a:cubicBezTo>
                  <a:cubicBezTo>
                    <a:pt x="1170" y="1"/>
                    <a:pt x="304" y="1"/>
                    <a:pt x="2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7" name="Google Shape;14405;p90">
              <a:extLst>
                <a:ext uri="{FF2B5EF4-FFF2-40B4-BE49-F238E27FC236}">
                  <a16:creationId xmlns:a16="http://schemas.microsoft.com/office/drawing/2014/main" id="{17EF7779-BD69-4193-AF12-0D7FB0F65714}"/>
                </a:ext>
              </a:extLst>
            </p:cNvPr>
            <p:cNvSpPr/>
            <p:nvPr/>
          </p:nvSpPr>
          <p:spPr>
            <a:xfrm>
              <a:off x="7539428" y="2624457"/>
              <a:ext cx="121801" cy="166387"/>
            </a:xfrm>
            <a:custGeom>
              <a:avLst/>
              <a:gdLst/>
              <a:ahLst/>
              <a:cxnLst/>
              <a:rect l="l" t="t" r="r" b="b"/>
              <a:pathLst>
                <a:path w="4644" h="6344" extrusionOk="0">
                  <a:moveTo>
                    <a:pt x="3614" y="400"/>
                  </a:moveTo>
                  <a:lnTo>
                    <a:pt x="3614" y="1223"/>
                  </a:lnTo>
                  <a:cubicBezTo>
                    <a:pt x="3614" y="1357"/>
                    <a:pt x="3585" y="1487"/>
                    <a:pt x="3523" y="1608"/>
                  </a:cubicBezTo>
                  <a:lnTo>
                    <a:pt x="3421" y="1810"/>
                  </a:lnTo>
                  <a:cubicBezTo>
                    <a:pt x="3407" y="1838"/>
                    <a:pt x="3402" y="1867"/>
                    <a:pt x="3402" y="1896"/>
                  </a:cubicBezTo>
                  <a:lnTo>
                    <a:pt x="3402" y="2324"/>
                  </a:lnTo>
                  <a:cubicBezTo>
                    <a:pt x="3402" y="2919"/>
                    <a:pt x="2921" y="3398"/>
                    <a:pt x="2326" y="3398"/>
                  </a:cubicBezTo>
                  <a:cubicBezTo>
                    <a:pt x="2314" y="3398"/>
                    <a:pt x="2302" y="3398"/>
                    <a:pt x="2291" y="3397"/>
                  </a:cubicBezTo>
                  <a:cubicBezTo>
                    <a:pt x="1713" y="3383"/>
                    <a:pt x="1247" y="2873"/>
                    <a:pt x="1247" y="2272"/>
                  </a:cubicBezTo>
                  <a:lnTo>
                    <a:pt x="1247" y="1901"/>
                  </a:lnTo>
                  <a:cubicBezTo>
                    <a:pt x="1247" y="1867"/>
                    <a:pt x="1242" y="1838"/>
                    <a:pt x="1227" y="1810"/>
                  </a:cubicBezTo>
                  <a:lnTo>
                    <a:pt x="1107" y="1564"/>
                  </a:lnTo>
                  <a:cubicBezTo>
                    <a:pt x="1064" y="1473"/>
                    <a:pt x="1040" y="1377"/>
                    <a:pt x="1040" y="1276"/>
                  </a:cubicBezTo>
                  <a:lnTo>
                    <a:pt x="1040" y="1261"/>
                  </a:lnTo>
                  <a:cubicBezTo>
                    <a:pt x="1040" y="785"/>
                    <a:pt x="1425" y="400"/>
                    <a:pt x="1901" y="400"/>
                  </a:cubicBezTo>
                  <a:close/>
                  <a:moveTo>
                    <a:pt x="1887" y="3725"/>
                  </a:moveTo>
                  <a:cubicBezTo>
                    <a:pt x="2012" y="3768"/>
                    <a:pt x="2142" y="3792"/>
                    <a:pt x="2276" y="3797"/>
                  </a:cubicBezTo>
                  <a:lnTo>
                    <a:pt x="2324" y="3797"/>
                  </a:lnTo>
                  <a:cubicBezTo>
                    <a:pt x="2474" y="3797"/>
                    <a:pt x="2623" y="3773"/>
                    <a:pt x="2762" y="3730"/>
                  </a:cubicBezTo>
                  <a:lnTo>
                    <a:pt x="2762" y="3811"/>
                  </a:lnTo>
                  <a:cubicBezTo>
                    <a:pt x="2762" y="3850"/>
                    <a:pt x="2767" y="3888"/>
                    <a:pt x="2777" y="3927"/>
                  </a:cubicBezTo>
                  <a:lnTo>
                    <a:pt x="2324" y="4379"/>
                  </a:lnTo>
                  <a:lnTo>
                    <a:pt x="1872" y="3927"/>
                  </a:lnTo>
                  <a:cubicBezTo>
                    <a:pt x="1882" y="3888"/>
                    <a:pt x="1887" y="3850"/>
                    <a:pt x="1887" y="3811"/>
                  </a:cubicBezTo>
                  <a:lnTo>
                    <a:pt x="1887" y="3725"/>
                  </a:lnTo>
                  <a:close/>
                  <a:moveTo>
                    <a:pt x="1901" y="0"/>
                  </a:moveTo>
                  <a:cubicBezTo>
                    <a:pt x="1203" y="0"/>
                    <a:pt x="635" y="568"/>
                    <a:pt x="635" y="1266"/>
                  </a:cubicBezTo>
                  <a:lnTo>
                    <a:pt x="635" y="1276"/>
                  </a:lnTo>
                  <a:cubicBezTo>
                    <a:pt x="635" y="1439"/>
                    <a:pt x="674" y="1598"/>
                    <a:pt x="746" y="1747"/>
                  </a:cubicBezTo>
                  <a:lnTo>
                    <a:pt x="847" y="1949"/>
                  </a:lnTo>
                  <a:lnTo>
                    <a:pt x="847" y="2272"/>
                  </a:lnTo>
                  <a:cubicBezTo>
                    <a:pt x="847" y="2767"/>
                    <a:pt x="1083" y="3234"/>
                    <a:pt x="1487" y="3527"/>
                  </a:cubicBezTo>
                  <a:lnTo>
                    <a:pt x="1487" y="3811"/>
                  </a:lnTo>
                  <a:cubicBezTo>
                    <a:pt x="1487" y="3845"/>
                    <a:pt x="1458" y="3879"/>
                    <a:pt x="1425" y="3888"/>
                  </a:cubicBezTo>
                  <a:lnTo>
                    <a:pt x="607" y="4124"/>
                  </a:lnTo>
                  <a:cubicBezTo>
                    <a:pt x="246" y="4225"/>
                    <a:pt x="0" y="4552"/>
                    <a:pt x="0" y="4928"/>
                  </a:cubicBezTo>
                  <a:lnTo>
                    <a:pt x="0" y="6145"/>
                  </a:lnTo>
                  <a:cubicBezTo>
                    <a:pt x="0" y="6277"/>
                    <a:pt x="99" y="6343"/>
                    <a:pt x="198" y="6343"/>
                  </a:cubicBezTo>
                  <a:cubicBezTo>
                    <a:pt x="296" y="6343"/>
                    <a:pt x="395" y="6277"/>
                    <a:pt x="395" y="6145"/>
                  </a:cubicBezTo>
                  <a:lnTo>
                    <a:pt x="395" y="4928"/>
                  </a:lnTo>
                  <a:cubicBezTo>
                    <a:pt x="395" y="4730"/>
                    <a:pt x="525" y="4562"/>
                    <a:pt x="712" y="4509"/>
                  </a:cubicBezTo>
                  <a:lnTo>
                    <a:pt x="1535" y="4273"/>
                  </a:lnTo>
                  <a:cubicBezTo>
                    <a:pt x="1564" y="4264"/>
                    <a:pt x="1593" y="4254"/>
                    <a:pt x="1617" y="4240"/>
                  </a:cubicBezTo>
                  <a:lnTo>
                    <a:pt x="2122" y="4740"/>
                  </a:lnTo>
                  <a:lnTo>
                    <a:pt x="2122" y="6145"/>
                  </a:lnTo>
                  <a:cubicBezTo>
                    <a:pt x="2122" y="6277"/>
                    <a:pt x="2222" y="6343"/>
                    <a:pt x="2322" y="6343"/>
                  </a:cubicBezTo>
                  <a:cubicBezTo>
                    <a:pt x="2422" y="6343"/>
                    <a:pt x="2522" y="6277"/>
                    <a:pt x="2522" y="6145"/>
                  </a:cubicBezTo>
                  <a:lnTo>
                    <a:pt x="2522" y="4740"/>
                  </a:lnTo>
                  <a:lnTo>
                    <a:pt x="3022" y="4240"/>
                  </a:lnTo>
                  <a:cubicBezTo>
                    <a:pt x="3051" y="4254"/>
                    <a:pt x="3080" y="4264"/>
                    <a:pt x="3109" y="4273"/>
                  </a:cubicBezTo>
                  <a:lnTo>
                    <a:pt x="3927" y="4504"/>
                  </a:lnTo>
                  <a:cubicBezTo>
                    <a:pt x="4114" y="4562"/>
                    <a:pt x="4244" y="4730"/>
                    <a:pt x="4244" y="4928"/>
                  </a:cubicBezTo>
                  <a:lnTo>
                    <a:pt x="4244" y="6145"/>
                  </a:lnTo>
                  <a:cubicBezTo>
                    <a:pt x="4244" y="6277"/>
                    <a:pt x="4344" y="6343"/>
                    <a:pt x="4444" y="6343"/>
                  </a:cubicBezTo>
                  <a:cubicBezTo>
                    <a:pt x="4544" y="6343"/>
                    <a:pt x="4644" y="6277"/>
                    <a:pt x="4644" y="6145"/>
                  </a:cubicBezTo>
                  <a:lnTo>
                    <a:pt x="4644" y="4928"/>
                  </a:lnTo>
                  <a:cubicBezTo>
                    <a:pt x="4644" y="4557"/>
                    <a:pt x="4398" y="4230"/>
                    <a:pt x="4042" y="4124"/>
                  </a:cubicBezTo>
                  <a:lnTo>
                    <a:pt x="3219" y="3888"/>
                  </a:lnTo>
                  <a:cubicBezTo>
                    <a:pt x="3186" y="3879"/>
                    <a:pt x="3162" y="3845"/>
                    <a:pt x="3157" y="3811"/>
                  </a:cubicBezTo>
                  <a:lnTo>
                    <a:pt x="3157" y="3537"/>
                  </a:lnTo>
                  <a:cubicBezTo>
                    <a:pt x="3229" y="3489"/>
                    <a:pt x="3292" y="3436"/>
                    <a:pt x="3349" y="3383"/>
                  </a:cubicBezTo>
                  <a:cubicBezTo>
                    <a:pt x="3638" y="3104"/>
                    <a:pt x="3797" y="2724"/>
                    <a:pt x="3797" y="2324"/>
                  </a:cubicBezTo>
                  <a:lnTo>
                    <a:pt x="3797" y="1944"/>
                  </a:lnTo>
                  <a:lnTo>
                    <a:pt x="3874" y="1786"/>
                  </a:lnTo>
                  <a:cubicBezTo>
                    <a:pt x="3965" y="1612"/>
                    <a:pt x="4009" y="1420"/>
                    <a:pt x="4009" y="1223"/>
                  </a:cubicBezTo>
                  <a:lnTo>
                    <a:pt x="4009" y="203"/>
                  </a:lnTo>
                  <a:cubicBezTo>
                    <a:pt x="4009" y="92"/>
                    <a:pt x="3922" y="0"/>
                    <a:pt x="38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8" name="Google Shape;14406;p90">
              <a:extLst>
                <a:ext uri="{FF2B5EF4-FFF2-40B4-BE49-F238E27FC236}">
                  <a16:creationId xmlns:a16="http://schemas.microsoft.com/office/drawing/2014/main" id="{ACBF0DB4-A728-4D4B-B444-074688D32A7B}"/>
                </a:ext>
              </a:extLst>
            </p:cNvPr>
            <p:cNvSpPr/>
            <p:nvPr/>
          </p:nvSpPr>
          <p:spPr>
            <a:xfrm>
              <a:off x="7561643" y="2758113"/>
              <a:ext cx="10491" cy="32732"/>
            </a:xfrm>
            <a:custGeom>
              <a:avLst/>
              <a:gdLst/>
              <a:ahLst/>
              <a:cxnLst/>
              <a:rect l="l" t="t" r="r" b="b"/>
              <a:pathLst>
                <a:path w="400" h="1248" extrusionOk="0">
                  <a:moveTo>
                    <a:pt x="202" y="0"/>
                  </a:moveTo>
                  <a:cubicBezTo>
                    <a:pt x="92" y="0"/>
                    <a:pt x="0" y="91"/>
                    <a:pt x="0" y="202"/>
                  </a:cubicBezTo>
                  <a:lnTo>
                    <a:pt x="0" y="1049"/>
                  </a:lnTo>
                  <a:cubicBezTo>
                    <a:pt x="0" y="1181"/>
                    <a:pt x="100" y="1247"/>
                    <a:pt x="200" y="1247"/>
                  </a:cubicBezTo>
                  <a:cubicBezTo>
                    <a:pt x="300" y="1247"/>
                    <a:pt x="400" y="1181"/>
                    <a:pt x="400" y="1049"/>
                  </a:cubicBezTo>
                  <a:lnTo>
                    <a:pt x="400" y="202"/>
                  </a:lnTo>
                  <a:cubicBezTo>
                    <a:pt x="400" y="91"/>
                    <a:pt x="308" y="0"/>
                    <a:pt x="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9" name="Google Shape;14407;p90">
              <a:extLst>
                <a:ext uri="{FF2B5EF4-FFF2-40B4-BE49-F238E27FC236}">
                  <a16:creationId xmlns:a16="http://schemas.microsoft.com/office/drawing/2014/main" id="{28C3F617-F5CC-44BE-9AB1-668D6187D869}"/>
                </a:ext>
              </a:extLst>
            </p:cNvPr>
            <p:cNvSpPr/>
            <p:nvPr/>
          </p:nvSpPr>
          <p:spPr>
            <a:xfrm>
              <a:off x="7628523" y="2758113"/>
              <a:ext cx="10491" cy="32732"/>
            </a:xfrm>
            <a:custGeom>
              <a:avLst/>
              <a:gdLst/>
              <a:ahLst/>
              <a:cxnLst/>
              <a:rect l="l" t="t" r="r" b="b"/>
              <a:pathLst>
                <a:path w="400" h="1248" extrusionOk="0">
                  <a:moveTo>
                    <a:pt x="198" y="0"/>
                  </a:moveTo>
                  <a:cubicBezTo>
                    <a:pt x="87" y="0"/>
                    <a:pt x="0" y="91"/>
                    <a:pt x="0" y="202"/>
                  </a:cubicBezTo>
                  <a:lnTo>
                    <a:pt x="0" y="1049"/>
                  </a:lnTo>
                  <a:cubicBezTo>
                    <a:pt x="0" y="1181"/>
                    <a:pt x="100" y="1247"/>
                    <a:pt x="200" y="1247"/>
                  </a:cubicBezTo>
                  <a:cubicBezTo>
                    <a:pt x="299" y="1247"/>
                    <a:pt x="397" y="1181"/>
                    <a:pt x="395" y="1049"/>
                  </a:cubicBezTo>
                  <a:lnTo>
                    <a:pt x="395" y="202"/>
                  </a:lnTo>
                  <a:cubicBezTo>
                    <a:pt x="400" y="91"/>
                    <a:pt x="308" y="0"/>
                    <a:pt x="1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0" name="Google Shape;14408;p90">
              <a:extLst>
                <a:ext uri="{FF2B5EF4-FFF2-40B4-BE49-F238E27FC236}">
                  <a16:creationId xmlns:a16="http://schemas.microsoft.com/office/drawing/2014/main" id="{F10AAB2B-F756-4D5D-8D2C-7CCBFC839C99}"/>
                </a:ext>
              </a:extLst>
            </p:cNvPr>
            <p:cNvSpPr/>
            <p:nvPr/>
          </p:nvSpPr>
          <p:spPr>
            <a:xfrm>
              <a:off x="7778833" y="2602243"/>
              <a:ext cx="110575" cy="188602"/>
            </a:xfrm>
            <a:custGeom>
              <a:avLst/>
              <a:gdLst/>
              <a:ahLst/>
              <a:cxnLst/>
              <a:rect l="l" t="t" r="r" b="b"/>
              <a:pathLst>
                <a:path w="4216" h="7191" extrusionOk="0">
                  <a:moveTo>
                    <a:pt x="2113" y="395"/>
                  </a:moveTo>
                  <a:cubicBezTo>
                    <a:pt x="2469" y="395"/>
                    <a:pt x="2762" y="641"/>
                    <a:pt x="2762" y="939"/>
                  </a:cubicBezTo>
                  <a:lnTo>
                    <a:pt x="2762" y="977"/>
                  </a:lnTo>
                  <a:cubicBezTo>
                    <a:pt x="2555" y="891"/>
                    <a:pt x="2335" y="847"/>
                    <a:pt x="2115" y="847"/>
                  </a:cubicBezTo>
                  <a:cubicBezTo>
                    <a:pt x="1895" y="847"/>
                    <a:pt x="1675" y="891"/>
                    <a:pt x="1468" y="977"/>
                  </a:cubicBezTo>
                  <a:cubicBezTo>
                    <a:pt x="1463" y="968"/>
                    <a:pt x="1463" y="953"/>
                    <a:pt x="1463" y="939"/>
                  </a:cubicBezTo>
                  <a:cubicBezTo>
                    <a:pt x="1463" y="641"/>
                    <a:pt x="1752" y="395"/>
                    <a:pt x="2113" y="395"/>
                  </a:cubicBezTo>
                  <a:close/>
                  <a:moveTo>
                    <a:pt x="2119" y="1242"/>
                  </a:moveTo>
                  <a:cubicBezTo>
                    <a:pt x="2976" y="1242"/>
                    <a:pt x="3612" y="2091"/>
                    <a:pt x="3335" y="2936"/>
                  </a:cubicBezTo>
                  <a:cubicBezTo>
                    <a:pt x="2772" y="2363"/>
                    <a:pt x="1776" y="2137"/>
                    <a:pt x="1732" y="2127"/>
                  </a:cubicBezTo>
                  <a:cubicBezTo>
                    <a:pt x="1714" y="2123"/>
                    <a:pt x="1696" y="2121"/>
                    <a:pt x="1678" y="2121"/>
                  </a:cubicBezTo>
                  <a:cubicBezTo>
                    <a:pt x="1635" y="2121"/>
                    <a:pt x="1593" y="2134"/>
                    <a:pt x="1559" y="2161"/>
                  </a:cubicBezTo>
                  <a:cubicBezTo>
                    <a:pt x="1511" y="2200"/>
                    <a:pt x="1487" y="2257"/>
                    <a:pt x="1487" y="2320"/>
                  </a:cubicBezTo>
                  <a:cubicBezTo>
                    <a:pt x="1473" y="2426"/>
                    <a:pt x="1415" y="2527"/>
                    <a:pt x="1333" y="2604"/>
                  </a:cubicBezTo>
                  <a:cubicBezTo>
                    <a:pt x="1189" y="2747"/>
                    <a:pt x="1322" y="2945"/>
                    <a:pt x="1477" y="2945"/>
                  </a:cubicBezTo>
                  <a:cubicBezTo>
                    <a:pt x="1524" y="2945"/>
                    <a:pt x="1573" y="2927"/>
                    <a:pt x="1617" y="2883"/>
                  </a:cubicBezTo>
                  <a:cubicBezTo>
                    <a:pt x="1708" y="2791"/>
                    <a:pt x="1781" y="2685"/>
                    <a:pt x="1833" y="2565"/>
                  </a:cubicBezTo>
                  <a:cubicBezTo>
                    <a:pt x="2165" y="2661"/>
                    <a:pt x="2858" y="2912"/>
                    <a:pt x="3171" y="3354"/>
                  </a:cubicBezTo>
                  <a:cubicBezTo>
                    <a:pt x="3081" y="3874"/>
                    <a:pt x="2630" y="4245"/>
                    <a:pt x="2109" y="4245"/>
                  </a:cubicBezTo>
                  <a:cubicBezTo>
                    <a:pt x="2099" y="4245"/>
                    <a:pt x="2089" y="4245"/>
                    <a:pt x="2079" y="4244"/>
                  </a:cubicBezTo>
                  <a:cubicBezTo>
                    <a:pt x="1540" y="4225"/>
                    <a:pt x="1102" y="3816"/>
                    <a:pt x="1044" y="3287"/>
                  </a:cubicBezTo>
                  <a:cubicBezTo>
                    <a:pt x="1040" y="3258"/>
                    <a:pt x="1030" y="3229"/>
                    <a:pt x="1015" y="3205"/>
                  </a:cubicBezTo>
                  <a:cubicBezTo>
                    <a:pt x="520" y="2402"/>
                    <a:pt x="1025" y="1357"/>
                    <a:pt x="1963" y="1252"/>
                  </a:cubicBezTo>
                  <a:cubicBezTo>
                    <a:pt x="2016" y="1245"/>
                    <a:pt x="2068" y="1242"/>
                    <a:pt x="2119" y="1242"/>
                  </a:cubicBezTo>
                  <a:close/>
                  <a:moveTo>
                    <a:pt x="2550" y="4577"/>
                  </a:moveTo>
                  <a:lnTo>
                    <a:pt x="2550" y="4788"/>
                  </a:lnTo>
                  <a:cubicBezTo>
                    <a:pt x="2550" y="4856"/>
                    <a:pt x="2565" y="4923"/>
                    <a:pt x="2599" y="4981"/>
                  </a:cubicBezTo>
                  <a:lnTo>
                    <a:pt x="2416" y="5159"/>
                  </a:lnTo>
                  <a:cubicBezTo>
                    <a:pt x="2329" y="5238"/>
                    <a:pt x="2220" y="5278"/>
                    <a:pt x="2111" y="5278"/>
                  </a:cubicBezTo>
                  <a:cubicBezTo>
                    <a:pt x="2002" y="5278"/>
                    <a:pt x="1894" y="5238"/>
                    <a:pt x="1809" y="5159"/>
                  </a:cubicBezTo>
                  <a:lnTo>
                    <a:pt x="1627" y="4981"/>
                  </a:lnTo>
                  <a:cubicBezTo>
                    <a:pt x="1655" y="4923"/>
                    <a:pt x="1675" y="4856"/>
                    <a:pt x="1675" y="4788"/>
                  </a:cubicBezTo>
                  <a:lnTo>
                    <a:pt x="1675" y="4577"/>
                  </a:lnTo>
                  <a:cubicBezTo>
                    <a:pt x="1817" y="4620"/>
                    <a:pt x="1965" y="4641"/>
                    <a:pt x="2113" y="4641"/>
                  </a:cubicBezTo>
                  <a:cubicBezTo>
                    <a:pt x="2261" y="4641"/>
                    <a:pt x="2408" y="4620"/>
                    <a:pt x="2550" y="4577"/>
                  </a:cubicBezTo>
                  <a:close/>
                  <a:moveTo>
                    <a:pt x="2113" y="1"/>
                  </a:moveTo>
                  <a:cubicBezTo>
                    <a:pt x="1535" y="1"/>
                    <a:pt x="1064" y="419"/>
                    <a:pt x="1064" y="939"/>
                  </a:cubicBezTo>
                  <a:cubicBezTo>
                    <a:pt x="1064" y="1025"/>
                    <a:pt x="1078" y="1107"/>
                    <a:pt x="1102" y="1189"/>
                  </a:cubicBezTo>
                  <a:cubicBezTo>
                    <a:pt x="419" y="1699"/>
                    <a:pt x="226" y="2637"/>
                    <a:pt x="655" y="3374"/>
                  </a:cubicBezTo>
                  <a:cubicBezTo>
                    <a:pt x="708" y="3783"/>
                    <a:pt x="934" y="4148"/>
                    <a:pt x="1275" y="4384"/>
                  </a:cubicBezTo>
                  <a:lnTo>
                    <a:pt x="1275" y="4788"/>
                  </a:lnTo>
                  <a:cubicBezTo>
                    <a:pt x="1275" y="4793"/>
                    <a:pt x="1270" y="4798"/>
                    <a:pt x="1270" y="4803"/>
                  </a:cubicBezTo>
                  <a:lnTo>
                    <a:pt x="462" y="5202"/>
                  </a:lnTo>
                  <a:cubicBezTo>
                    <a:pt x="178" y="5342"/>
                    <a:pt x="0" y="5635"/>
                    <a:pt x="0" y="5953"/>
                  </a:cubicBezTo>
                  <a:lnTo>
                    <a:pt x="0" y="6992"/>
                  </a:lnTo>
                  <a:cubicBezTo>
                    <a:pt x="0" y="7124"/>
                    <a:pt x="100" y="7190"/>
                    <a:pt x="200" y="7190"/>
                  </a:cubicBezTo>
                  <a:cubicBezTo>
                    <a:pt x="300" y="7190"/>
                    <a:pt x="400" y="7124"/>
                    <a:pt x="400" y="6992"/>
                  </a:cubicBezTo>
                  <a:lnTo>
                    <a:pt x="400" y="5953"/>
                  </a:lnTo>
                  <a:cubicBezTo>
                    <a:pt x="400" y="5784"/>
                    <a:pt x="491" y="5630"/>
                    <a:pt x="640" y="5558"/>
                  </a:cubicBezTo>
                  <a:lnTo>
                    <a:pt x="1299" y="5226"/>
                  </a:lnTo>
                  <a:lnTo>
                    <a:pt x="1530" y="5447"/>
                  </a:lnTo>
                  <a:cubicBezTo>
                    <a:pt x="1692" y="5599"/>
                    <a:pt x="1900" y="5675"/>
                    <a:pt x="2108" y="5675"/>
                  </a:cubicBezTo>
                  <a:cubicBezTo>
                    <a:pt x="2316" y="5675"/>
                    <a:pt x="2524" y="5599"/>
                    <a:pt x="2685" y="5447"/>
                  </a:cubicBezTo>
                  <a:lnTo>
                    <a:pt x="2916" y="5226"/>
                  </a:lnTo>
                  <a:lnTo>
                    <a:pt x="3575" y="5558"/>
                  </a:lnTo>
                  <a:cubicBezTo>
                    <a:pt x="3724" y="5630"/>
                    <a:pt x="3816" y="5784"/>
                    <a:pt x="3816" y="5953"/>
                  </a:cubicBezTo>
                  <a:lnTo>
                    <a:pt x="3816" y="6992"/>
                  </a:lnTo>
                  <a:cubicBezTo>
                    <a:pt x="3816" y="7124"/>
                    <a:pt x="3916" y="7190"/>
                    <a:pt x="4016" y="7190"/>
                  </a:cubicBezTo>
                  <a:cubicBezTo>
                    <a:pt x="4115" y="7190"/>
                    <a:pt x="4215" y="7124"/>
                    <a:pt x="4215" y="6992"/>
                  </a:cubicBezTo>
                  <a:lnTo>
                    <a:pt x="4215" y="5953"/>
                  </a:lnTo>
                  <a:cubicBezTo>
                    <a:pt x="4215" y="5635"/>
                    <a:pt x="4042" y="5346"/>
                    <a:pt x="3758" y="5202"/>
                  </a:cubicBezTo>
                  <a:lnTo>
                    <a:pt x="2955" y="4803"/>
                  </a:lnTo>
                  <a:cubicBezTo>
                    <a:pt x="2950" y="4798"/>
                    <a:pt x="2945" y="4793"/>
                    <a:pt x="2945" y="4788"/>
                  </a:cubicBezTo>
                  <a:lnTo>
                    <a:pt x="2945" y="4384"/>
                  </a:lnTo>
                  <a:cubicBezTo>
                    <a:pt x="3287" y="4148"/>
                    <a:pt x="3513" y="3783"/>
                    <a:pt x="3571" y="3374"/>
                  </a:cubicBezTo>
                  <a:cubicBezTo>
                    <a:pt x="3999" y="2637"/>
                    <a:pt x="3806" y="1699"/>
                    <a:pt x="3123" y="1189"/>
                  </a:cubicBezTo>
                  <a:cubicBezTo>
                    <a:pt x="3147" y="1107"/>
                    <a:pt x="3162" y="1025"/>
                    <a:pt x="3162" y="939"/>
                  </a:cubicBezTo>
                  <a:cubicBezTo>
                    <a:pt x="3162" y="424"/>
                    <a:pt x="2690" y="1"/>
                    <a:pt x="21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1" name="Google Shape;14409;p90">
              <a:extLst>
                <a:ext uri="{FF2B5EF4-FFF2-40B4-BE49-F238E27FC236}">
                  <a16:creationId xmlns:a16="http://schemas.microsoft.com/office/drawing/2014/main" id="{6FA09366-A8B6-43C2-AD7D-B9175EC69404}"/>
                </a:ext>
              </a:extLst>
            </p:cNvPr>
            <p:cNvSpPr/>
            <p:nvPr/>
          </p:nvSpPr>
          <p:spPr>
            <a:xfrm>
              <a:off x="7801152" y="2765037"/>
              <a:ext cx="10517" cy="25808"/>
            </a:xfrm>
            <a:custGeom>
              <a:avLst/>
              <a:gdLst/>
              <a:ahLst/>
              <a:cxnLst/>
              <a:rect l="l" t="t" r="r" b="b"/>
              <a:pathLst>
                <a:path w="401" h="984" extrusionOk="0">
                  <a:moveTo>
                    <a:pt x="198" y="1"/>
                  </a:moveTo>
                  <a:cubicBezTo>
                    <a:pt x="87" y="1"/>
                    <a:pt x="1" y="87"/>
                    <a:pt x="1" y="198"/>
                  </a:cubicBezTo>
                  <a:lnTo>
                    <a:pt x="1" y="785"/>
                  </a:lnTo>
                  <a:cubicBezTo>
                    <a:pt x="1" y="917"/>
                    <a:pt x="100" y="983"/>
                    <a:pt x="198" y="983"/>
                  </a:cubicBezTo>
                  <a:cubicBezTo>
                    <a:pt x="297" y="983"/>
                    <a:pt x="395" y="917"/>
                    <a:pt x="395" y="785"/>
                  </a:cubicBezTo>
                  <a:lnTo>
                    <a:pt x="395" y="198"/>
                  </a:lnTo>
                  <a:cubicBezTo>
                    <a:pt x="400" y="87"/>
                    <a:pt x="309" y="1"/>
                    <a:pt x="1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2" name="Google Shape;14410;p90">
              <a:extLst>
                <a:ext uri="{FF2B5EF4-FFF2-40B4-BE49-F238E27FC236}">
                  <a16:creationId xmlns:a16="http://schemas.microsoft.com/office/drawing/2014/main" id="{BA95382A-73A3-44A5-9251-D75F2A02BA92}"/>
                </a:ext>
              </a:extLst>
            </p:cNvPr>
            <p:cNvSpPr/>
            <p:nvPr/>
          </p:nvSpPr>
          <p:spPr>
            <a:xfrm>
              <a:off x="7856807" y="2765037"/>
              <a:ext cx="10517" cy="25808"/>
            </a:xfrm>
            <a:custGeom>
              <a:avLst/>
              <a:gdLst/>
              <a:ahLst/>
              <a:cxnLst/>
              <a:rect l="l" t="t" r="r" b="b"/>
              <a:pathLst>
                <a:path w="401" h="984" extrusionOk="0">
                  <a:moveTo>
                    <a:pt x="198" y="1"/>
                  </a:moveTo>
                  <a:cubicBezTo>
                    <a:pt x="92" y="1"/>
                    <a:pt x="1" y="87"/>
                    <a:pt x="1" y="198"/>
                  </a:cubicBezTo>
                  <a:lnTo>
                    <a:pt x="1" y="785"/>
                  </a:lnTo>
                  <a:cubicBezTo>
                    <a:pt x="1" y="917"/>
                    <a:pt x="101" y="983"/>
                    <a:pt x="201" y="983"/>
                  </a:cubicBezTo>
                  <a:cubicBezTo>
                    <a:pt x="300" y="983"/>
                    <a:pt x="400" y="917"/>
                    <a:pt x="400" y="785"/>
                  </a:cubicBezTo>
                  <a:lnTo>
                    <a:pt x="400" y="198"/>
                  </a:lnTo>
                  <a:cubicBezTo>
                    <a:pt x="400" y="87"/>
                    <a:pt x="309" y="1"/>
                    <a:pt x="1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3" name="Google Shape;14411;p90">
              <a:extLst>
                <a:ext uri="{FF2B5EF4-FFF2-40B4-BE49-F238E27FC236}">
                  <a16:creationId xmlns:a16="http://schemas.microsoft.com/office/drawing/2014/main" id="{CEBE9B27-86A4-4386-97AA-255689579C02}"/>
                </a:ext>
              </a:extLst>
            </p:cNvPr>
            <p:cNvSpPr/>
            <p:nvPr/>
          </p:nvSpPr>
          <p:spPr>
            <a:xfrm>
              <a:off x="7648429" y="2613442"/>
              <a:ext cx="136094" cy="110654"/>
            </a:xfrm>
            <a:custGeom>
              <a:avLst/>
              <a:gdLst/>
              <a:ahLst/>
              <a:cxnLst/>
              <a:rect l="l" t="t" r="r" b="b"/>
              <a:pathLst>
                <a:path w="5189" h="4219" extrusionOk="0">
                  <a:moveTo>
                    <a:pt x="2624" y="1"/>
                  </a:moveTo>
                  <a:cubicBezTo>
                    <a:pt x="2525" y="1"/>
                    <a:pt x="2427" y="67"/>
                    <a:pt x="2427" y="199"/>
                  </a:cubicBezTo>
                  <a:lnTo>
                    <a:pt x="2427" y="2427"/>
                  </a:lnTo>
                  <a:lnTo>
                    <a:pt x="185" y="3851"/>
                  </a:lnTo>
                  <a:cubicBezTo>
                    <a:pt x="1" y="3967"/>
                    <a:pt x="115" y="4218"/>
                    <a:pt x="286" y="4218"/>
                  </a:cubicBezTo>
                  <a:cubicBezTo>
                    <a:pt x="321" y="4218"/>
                    <a:pt x="358" y="4208"/>
                    <a:pt x="396" y="4183"/>
                  </a:cubicBezTo>
                  <a:lnTo>
                    <a:pt x="2629" y="2769"/>
                  </a:lnTo>
                  <a:lnTo>
                    <a:pt x="4857" y="4183"/>
                  </a:lnTo>
                  <a:cubicBezTo>
                    <a:pt x="4890" y="4206"/>
                    <a:pt x="4928" y="4217"/>
                    <a:pt x="4965" y="4217"/>
                  </a:cubicBezTo>
                  <a:cubicBezTo>
                    <a:pt x="5030" y="4217"/>
                    <a:pt x="5094" y="4184"/>
                    <a:pt x="5131" y="4125"/>
                  </a:cubicBezTo>
                  <a:lnTo>
                    <a:pt x="5126" y="4125"/>
                  </a:lnTo>
                  <a:cubicBezTo>
                    <a:pt x="5189" y="4034"/>
                    <a:pt x="5160" y="3909"/>
                    <a:pt x="5068" y="3851"/>
                  </a:cubicBezTo>
                  <a:lnTo>
                    <a:pt x="2821" y="2427"/>
                  </a:lnTo>
                  <a:lnTo>
                    <a:pt x="2821" y="199"/>
                  </a:lnTo>
                  <a:cubicBezTo>
                    <a:pt x="2821" y="67"/>
                    <a:pt x="2723" y="1"/>
                    <a:pt x="26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114" name="Google Shape;14412;p90">
            <a:extLst>
              <a:ext uri="{FF2B5EF4-FFF2-40B4-BE49-F238E27FC236}">
                <a16:creationId xmlns:a16="http://schemas.microsoft.com/office/drawing/2014/main" id="{08265241-A55D-4C37-83DC-C54F6CDCC2E8}"/>
              </a:ext>
            </a:extLst>
          </p:cNvPr>
          <p:cNvGrpSpPr/>
          <p:nvPr/>
        </p:nvGrpSpPr>
        <p:grpSpPr>
          <a:xfrm>
            <a:off x="8368381" y="5473807"/>
            <a:ext cx="299903" cy="481047"/>
            <a:chOff x="6276285" y="4289930"/>
            <a:chExt cx="224927" cy="360785"/>
          </a:xfrm>
        </p:grpSpPr>
        <p:sp>
          <p:nvSpPr>
            <p:cNvPr id="2115" name="Google Shape;14413;p90">
              <a:extLst>
                <a:ext uri="{FF2B5EF4-FFF2-40B4-BE49-F238E27FC236}">
                  <a16:creationId xmlns:a16="http://schemas.microsoft.com/office/drawing/2014/main" id="{E3001B4C-F66B-4609-9B81-0501FD645F4D}"/>
                </a:ext>
              </a:extLst>
            </p:cNvPr>
            <p:cNvSpPr/>
            <p:nvPr/>
          </p:nvSpPr>
          <p:spPr>
            <a:xfrm>
              <a:off x="6292940" y="4329035"/>
              <a:ext cx="191487" cy="202817"/>
            </a:xfrm>
            <a:custGeom>
              <a:avLst/>
              <a:gdLst/>
              <a:ahLst/>
              <a:cxnLst/>
              <a:rect l="l" t="t" r="r" b="b"/>
              <a:pathLst>
                <a:path w="7301" h="7733" extrusionOk="0">
                  <a:moveTo>
                    <a:pt x="1" y="0"/>
                  </a:moveTo>
                  <a:lnTo>
                    <a:pt x="1" y="7516"/>
                  </a:lnTo>
                  <a:cubicBezTo>
                    <a:pt x="1" y="7637"/>
                    <a:pt x="97" y="7733"/>
                    <a:pt x="212" y="7733"/>
                  </a:cubicBezTo>
                  <a:lnTo>
                    <a:pt x="7084" y="7733"/>
                  </a:lnTo>
                  <a:cubicBezTo>
                    <a:pt x="7204" y="7733"/>
                    <a:pt x="7300" y="7637"/>
                    <a:pt x="7300" y="7516"/>
                  </a:cubicBezTo>
                  <a:lnTo>
                    <a:pt x="7300" y="0"/>
                  </a:ln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6" name="Google Shape;14414;p90">
              <a:extLst>
                <a:ext uri="{FF2B5EF4-FFF2-40B4-BE49-F238E27FC236}">
                  <a16:creationId xmlns:a16="http://schemas.microsoft.com/office/drawing/2014/main" id="{D803E4B3-7ECB-40C0-99E4-FC15220048AC}"/>
                </a:ext>
              </a:extLst>
            </p:cNvPr>
            <p:cNvSpPr/>
            <p:nvPr/>
          </p:nvSpPr>
          <p:spPr>
            <a:xfrm>
              <a:off x="6292940" y="4329035"/>
              <a:ext cx="191487" cy="22477"/>
            </a:xfrm>
            <a:custGeom>
              <a:avLst/>
              <a:gdLst/>
              <a:ahLst/>
              <a:cxnLst/>
              <a:rect l="l" t="t" r="r" b="b"/>
              <a:pathLst>
                <a:path w="7301" h="857" extrusionOk="0">
                  <a:moveTo>
                    <a:pt x="1" y="0"/>
                  </a:moveTo>
                  <a:lnTo>
                    <a:pt x="1" y="857"/>
                  </a:lnTo>
                  <a:lnTo>
                    <a:pt x="7300" y="857"/>
                  </a:lnTo>
                  <a:lnTo>
                    <a:pt x="7300" y="0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7" name="Google Shape;14415;p90">
              <a:extLst>
                <a:ext uri="{FF2B5EF4-FFF2-40B4-BE49-F238E27FC236}">
                  <a16:creationId xmlns:a16="http://schemas.microsoft.com/office/drawing/2014/main" id="{992CBFDA-724F-4D80-A861-A1E885CA8B25}"/>
                </a:ext>
              </a:extLst>
            </p:cNvPr>
            <p:cNvSpPr/>
            <p:nvPr/>
          </p:nvSpPr>
          <p:spPr>
            <a:xfrm>
              <a:off x="6281583" y="4312118"/>
              <a:ext cx="214069" cy="22503"/>
            </a:xfrm>
            <a:custGeom>
              <a:avLst/>
              <a:gdLst/>
              <a:ahLst/>
              <a:cxnLst/>
              <a:rect l="l" t="t" r="r" b="b"/>
              <a:pathLst>
                <a:path w="8162" h="858" extrusionOk="0">
                  <a:moveTo>
                    <a:pt x="217" y="1"/>
                  </a:moveTo>
                  <a:cubicBezTo>
                    <a:pt x="97" y="1"/>
                    <a:pt x="1" y="97"/>
                    <a:pt x="1" y="217"/>
                  </a:cubicBezTo>
                  <a:lnTo>
                    <a:pt x="1" y="645"/>
                  </a:lnTo>
                  <a:cubicBezTo>
                    <a:pt x="1" y="761"/>
                    <a:pt x="97" y="857"/>
                    <a:pt x="217" y="857"/>
                  </a:cubicBezTo>
                  <a:lnTo>
                    <a:pt x="7950" y="857"/>
                  </a:lnTo>
                  <a:cubicBezTo>
                    <a:pt x="8065" y="857"/>
                    <a:pt x="8161" y="761"/>
                    <a:pt x="8161" y="645"/>
                  </a:cubicBezTo>
                  <a:lnTo>
                    <a:pt x="8161" y="217"/>
                  </a:lnTo>
                  <a:cubicBezTo>
                    <a:pt x="8161" y="97"/>
                    <a:pt x="8065" y="1"/>
                    <a:pt x="7950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8" name="Google Shape;14416;p90">
              <a:extLst>
                <a:ext uri="{FF2B5EF4-FFF2-40B4-BE49-F238E27FC236}">
                  <a16:creationId xmlns:a16="http://schemas.microsoft.com/office/drawing/2014/main" id="{D25EC2D2-1B20-4120-874D-6D2FB2F1F9D8}"/>
                </a:ext>
              </a:extLst>
            </p:cNvPr>
            <p:cNvSpPr/>
            <p:nvPr/>
          </p:nvSpPr>
          <p:spPr>
            <a:xfrm>
              <a:off x="6276285" y="4289930"/>
              <a:ext cx="224927" cy="360785"/>
            </a:xfrm>
            <a:custGeom>
              <a:avLst/>
              <a:gdLst/>
              <a:ahLst/>
              <a:cxnLst/>
              <a:rect l="l" t="t" r="r" b="b"/>
              <a:pathLst>
                <a:path w="8576" h="13756" extrusionOk="0">
                  <a:moveTo>
                    <a:pt x="8157" y="1039"/>
                  </a:moveTo>
                  <a:cubicBezTo>
                    <a:pt x="8166" y="1039"/>
                    <a:pt x="8171" y="1044"/>
                    <a:pt x="8171" y="1049"/>
                  </a:cubicBezTo>
                  <a:lnTo>
                    <a:pt x="8171" y="1477"/>
                  </a:lnTo>
                  <a:lnTo>
                    <a:pt x="8176" y="1477"/>
                  </a:lnTo>
                  <a:cubicBezTo>
                    <a:pt x="8176" y="1487"/>
                    <a:pt x="8166" y="1491"/>
                    <a:pt x="8161" y="1491"/>
                  </a:cubicBezTo>
                  <a:lnTo>
                    <a:pt x="7512" y="1491"/>
                  </a:lnTo>
                  <a:cubicBezTo>
                    <a:pt x="7257" y="1506"/>
                    <a:pt x="7257" y="1881"/>
                    <a:pt x="7512" y="1896"/>
                  </a:cubicBezTo>
                  <a:lnTo>
                    <a:pt x="7743" y="1896"/>
                  </a:lnTo>
                  <a:lnTo>
                    <a:pt x="7743" y="9007"/>
                  </a:lnTo>
                  <a:cubicBezTo>
                    <a:pt x="7743" y="9017"/>
                    <a:pt x="7733" y="9022"/>
                    <a:pt x="7728" y="9022"/>
                  </a:cubicBezTo>
                  <a:lnTo>
                    <a:pt x="843" y="9022"/>
                  </a:lnTo>
                  <a:cubicBezTo>
                    <a:pt x="833" y="9022"/>
                    <a:pt x="828" y="9017"/>
                    <a:pt x="828" y="9007"/>
                  </a:cubicBezTo>
                  <a:lnTo>
                    <a:pt x="828" y="1900"/>
                  </a:lnTo>
                  <a:lnTo>
                    <a:pt x="6650" y="1900"/>
                  </a:lnTo>
                  <a:cubicBezTo>
                    <a:pt x="6905" y="1886"/>
                    <a:pt x="6905" y="1511"/>
                    <a:pt x="6650" y="1496"/>
                  </a:cubicBezTo>
                  <a:lnTo>
                    <a:pt x="410" y="1496"/>
                  </a:lnTo>
                  <a:cubicBezTo>
                    <a:pt x="405" y="1496"/>
                    <a:pt x="400" y="1491"/>
                    <a:pt x="400" y="1482"/>
                  </a:cubicBezTo>
                  <a:lnTo>
                    <a:pt x="400" y="1049"/>
                  </a:lnTo>
                  <a:cubicBezTo>
                    <a:pt x="400" y="1044"/>
                    <a:pt x="405" y="1039"/>
                    <a:pt x="410" y="1039"/>
                  </a:cubicBezTo>
                  <a:close/>
                  <a:moveTo>
                    <a:pt x="6492" y="9431"/>
                  </a:moveTo>
                  <a:lnTo>
                    <a:pt x="7093" y="12472"/>
                  </a:lnTo>
                  <a:lnTo>
                    <a:pt x="4485" y="12472"/>
                  </a:lnTo>
                  <a:lnTo>
                    <a:pt x="4485" y="10090"/>
                  </a:lnTo>
                  <a:cubicBezTo>
                    <a:pt x="4478" y="9962"/>
                    <a:pt x="4380" y="9899"/>
                    <a:pt x="4284" y="9899"/>
                  </a:cubicBezTo>
                  <a:cubicBezTo>
                    <a:pt x="4187" y="9899"/>
                    <a:pt x="4091" y="9962"/>
                    <a:pt x="4086" y="10090"/>
                  </a:cubicBezTo>
                  <a:lnTo>
                    <a:pt x="4086" y="12472"/>
                  </a:lnTo>
                  <a:lnTo>
                    <a:pt x="1473" y="12472"/>
                  </a:lnTo>
                  <a:lnTo>
                    <a:pt x="2084" y="9431"/>
                  </a:lnTo>
                  <a:close/>
                  <a:moveTo>
                    <a:pt x="4288" y="1"/>
                  </a:moveTo>
                  <a:cubicBezTo>
                    <a:pt x="4190" y="1"/>
                    <a:pt x="4093" y="65"/>
                    <a:pt x="4086" y="192"/>
                  </a:cubicBezTo>
                  <a:lnTo>
                    <a:pt x="4086" y="635"/>
                  </a:lnTo>
                  <a:lnTo>
                    <a:pt x="419" y="635"/>
                  </a:lnTo>
                  <a:cubicBezTo>
                    <a:pt x="188" y="635"/>
                    <a:pt x="1" y="823"/>
                    <a:pt x="1" y="1054"/>
                  </a:cubicBezTo>
                  <a:lnTo>
                    <a:pt x="1" y="1477"/>
                  </a:lnTo>
                  <a:cubicBezTo>
                    <a:pt x="1" y="1708"/>
                    <a:pt x="188" y="1891"/>
                    <a:pt x="419" y="1896"/>
                  </a:cubicBezTo>
                  <a:lnTo>
                    <a:pt x="434" y="1896"/>
                  </a:lnTo>
                  <a:lnTo>
                    <a:pt x="434" y="9007"/>
                  </a:lnTo>
                  <a:cubicBezTo>
                    <a:pt x="434" y="9238"/>
                    <a:pt x="617" y="9426"/>
                    <a:pt x="847" y="9426"/>
                  </a:cubicBezTo>
                  <a:lnTo>
                    <a:pt x="1680" y="9426"/>
                  </a:lnTo>
                  <a:lnTo>
                    <a:pt x="867" y="13487"/>
                  </a:lnTo>
                  <a:cubicBezTo>
                    <a:pt x="823" y="13603"/>
                    <a:pt x="896" y="13728"/>
                    <a:pt x="1016" y="13752"/>
                  </a:cubicBezTo>
                  <a:cubicBezTo>
                    <a:pt x="1029" y="13754"/>
                    <a:pt x="1043" y="13756"/>
                    <a:pt x="1056" y="13756"/>
                  </a:cubicBezTo>
                  <a:cubicBezTo>
                    <a:pt x="1160" y="13756"/>
                    <a:pt x="1248" y="13676"/>
                    <a:pt x="1256" y="13569"/>
                  </a:cubicBezTo>
                  <a:lnTo>
                    <a:pt x="1396" y="12866"/>
                  </a:lnTo>
                  <a:lnTo>
                    <a:pt x="4086" y="12866"/>
                  </a:lnTo>
                  <a:lnTo>
                    <a:pt x="4086" y="13530"/>
                  </a:lnTo>
                  <a:cubicBezTo>
                    <a:pt x="4091" y="13658"/>
                    <a:pt x="4187" y="13722"/>
                    <a:pt x="4284" y="13722"/>
                  </a:cubicBezTo>
                  <a:cubicBezTo>
                    <a:pt x="4380" y="13722"/>
                    <a:pt x="4478" y="13658"/>
                    <a:pt x="4485" y="13530"/>
                  </a:cubicBezTo>
                  <a:lnTo>
                    <a:pt x="4485" y="12866"/>
                  </a:lnTo>
                  <a:lnTo>
                    <a:pt x="7175" y="12866"/>
                  </a:lnTo>
                  <a:lnTo>
                    <a:pt x="7314" y="13569"/>
                  </a:lnTo>
                  <a:cubicBezTo>
                    <a:pt x="7341" y="13672"/>
                    <a:pt x="7421" y="13718"/>
                    <a:pt x="7503" y="13718"/>
                  </a:cubicBezTo>
                  <a:cubicBezTo>
                    <a:pt x="7614" y="13718"/>
                    <a:pt x="7728" y="13632"/>
                    <a:pt x="7709" y="13487"/>
                  </a:cubicBezTo>
                  <a:lnTo>
                    <a:pt x="6896" y="9426"/>
                  </a:lnTo>
                  <a:lnTo>
                    <a:pt x="7728" y="9426"/>
                  </a:lnTo>
                  <a:cubicBezTo>
                    <a:pt x="7954" y="9426"/>
                    <a:pt x="8142" y="9238"/>
                    <a:pt x="8142" y="9007"/>
                  </a:cubicBezTo>
                  <a:lnTo>
                    <a:pt x="8142" y="1900"/>
                  </a:lnTo>
                  <a:lnTo>
                    <a:pt x="8157" y="1900"/>
                  </a:lnTo>
                  <a:cubicBezTo>
                    <a:pt x="8387" y="1896"/>
                    <a:pt x="8570" y="1713"/>
                    <a:pt x="8575" y="1482"/>
                  </a:cubicBezTo>
                  <a:lnTo>
                    <a:pt x="8575" y="1049"/>
                  </a:lnTo>
                  <a:cubicBezTo>
                    <a:pt x="8570" y="823"/>
                    <a:pt x="8387" y="635"/>
                    <a:pt x="8157" y="635"/>
                  </a:cubicBezTo>
                  <a:lnTo>
                    <a:pt x="4490" y="635"/>
                  </a:lnTo>
                  <a:lnTo>
                    <a:pt x="4490" y="192"/>
                  </a:lnTo>
                  <a:cubicBezTo>
                    <a:pt x="4483" y="65"/>
                    <a:pt x="4385" y="1"/>
                    <a:pt x="42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9" name="Google Shape;14417;p90">
              <a:extLst>
                <a:ext uri="{FF2B5EF4-FFF2-40B4-BE49-F238E27FC236}">
                  <a16:creationId xmlns:a16="http://schemas.microsoft.com/office/drawing/2014/main" id="{7C78EFBC-03F0-4538-98F1-E80C957CF708}"/>
                </a:ext>
              </a:extLst>
            </p:cNvPr>
            <p:cNvSpPr/>
            <p:nvPr/>
          </p:nvSpPr>
          <p:spPr>
            <a:xfrm>
              <a:off x="6312846" y="4379890"/>
              <a:ext cx="148736" cy="106903"/>
            </a:xfrm>
            <a:custGeom>
              <a:avLst/>
              <a:gdLst/>
              <a:ahLst/>
              <a:cxnLst/>
              <a:rect l="l" t="t" r="r" b="b"/>
              <a:pathLst>
                <a:path w="5671" h="4076" extrusionOk="0">
                  <a:moveTo>
                    <a:pt x="4381" y="0"/>
                  </a:moveTo>
                  <a:cubicBezTo>
                    <a:pt x="4116" y="0"/>
                    <a:pt x="4116" y="405"/>
                    <a:pt x="4381" y="405"/>
                  </a:cubicBezTo>
                  <a:cubicBezTo>
                    <a:pt x="4386" y="405"/>
                    <a:pt x="4390" y="405"/>
                    <a:pt x="4395" y="405"/>
                  </a:cubicBezTo>
                  <a:lnTo>
                    <a:pt x="4987" y="405"/>
                  </a:lnTo>
                  <a:lnTo>
                    <a:pt x="3009" y="2382"/>
                  </a:lnTo>
                  <a:cubicBezTo>
                    <a:pt x="3005" y="2385"/>
                    <a:pt x="3001" y="2386"/>
                    <a:pt x="2998" y="2386"/>
                  </a:cubicBezTo>
                  <a:cubicBezTo>
                    <a:pt x="2995" y="2386"/>
                    <a:pt x="2993" y="2385"/>
                    <a:pt x="2990" y="2382"/>
                  </a:cubicBezTo>
                  <a:lnTo>
                    <a:pt x="2538" y="1935"/>
                  </a:lnTo>
                  <a:cubicBezTo>
                    <a:pt x="2456" y="1853"/>
                    <a:pt x="2350" y="1812"/>
                    <a:pt x="2244" y="1812"/>
                  </a:cubicBezTo>
                  <a:cubicBezTo>
                    <a:pt x="2138" y="1812"/>
                    <a:pt x="2033" y="1853"/>
                    <a:pt x="1951" y="1935"/>
                  </a:cubicBezTo>
                  <a:lnTo>
                    <a:pt x="166" y="3715"/>
                  </a:lnTo>
                  <a:cubicBezTo>
                    <a:pt x="1" y="3862"/>
                    <a:pt x="140" y="4075"/>
                    <a:pt x="301" y="4075"/>
                  </a:cubicBezTo>
                  <a:cubicBezTo>
                    <a:pt x="351" y="4075"/>
                    <a:pt x="404" y="4054"/>
                    <a:pt x="450" y="4004"/>
                  </a:cubicBezTo>
                  <a:lnTo>
                    <a:pt x="2235" y="2219"/>
                  </a:lnTo>
                  <a:cubicBezTo>
                    <a:pt x="2237" y="2214"/>
                    <a:pt x="2239" y="2212"/>
                    <a:pt x="2242" y="2212"/>
                  </a:cubicBezTo>
                  <a:cubicBezTo>
                    <a:pt x="2245" y="2212"/>
                    <a:pt x="2249" y="2214"/>
                    <a:pt x="2254" y="2219"/>
                  </a:cubicBezTo>
                  <a:lnTo>
                    <a:pt x="2701" y="2666"/>
                  </a:lnTo>
                  <a:cubicBezTo>
                    <a:pt x="2783" y="2748"/>
                    <a:pt x="2889" y="2789"/>
                    <a:pt x="2995" y="2789"/>
                  </a:cubicBezTo>
                  <a:cubicBezTo>
                    <a:pt x="3101" y="2789"/>
                    <a:pt x="3207" y="2748"/>
                    <a:pt x="3288" y="2666"/>
                  </a:cubicBezTo>
                  <a:lnTo>
                    <a:pt x="5271" y="689"/>
                  </a:lnTo>
                  <a:lnTo>
                    <a:pt x="5271" y="1276"/>
                  </a:lnTo>
                  <a:cubicBezTo>
                    <a:pt x="5276" y="1403"/>
                    <a:pt x="5372" y="1467"/>
                    <a:pt x="5469" y="1467"/>
                  </a:cubicBezTo>
                  <a:cubicBezTo>
                    <a:pt x="5566" y="1467"/>
                    <a:pt x="5663" y="1403"/>
                    <a:pt x="5670" y="1276"/>
                  </a:cubicBezTo>
                  <a:lnTo>
                    <a:pt x="5670" y="203"/>
                  </a:lnTo>
                  <a:cubicBezTo>
                    <a:pt x="5670" y="92"/>
                    <a:pt x="5584" y="1"/>
                    <a:pt x="5473" y="1"/>
                  </a:cubicBezTo>
                  <a:lnTo>
                    <a:pt x="4395" y="1"/>
                  </a:lnTo>
                  <a:cubicBezTo>
                    <a:pt x="4390" y="0"/>
                    <a:pt x="4386" y="0"/>
                    <a:pt x="43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120" name="Google Shape;14418;p90">
            <a:extLst>
              <a:ext uri="{FF2B5EF4-FFF2-40B4-BE49-F238E27FC236}">
                <a16:creationId xmlns:a16="http://schemas.microsoft.com/office/drawing/2014/main" id="{4496D0CC-5B11-41C3-A50D-E781F747B12B}"/>
              </a:ext>
            </a:extLst>
          </p:cNvPr>
          <p:cNvGrpSpPr/>
          <p:nvPr/>
        </p:nvGrpSpPr>
        <p:grpSpPr>
          <a:xfrm>
            <a:off x="8867473" y="5544622"/>
            <a:ext cx="475207" cy="371241"/>
            <a:chOff x="6650604" y="4343041"/>
            <a:chExt cx="356405" cy="278431"/>
          </a:xfrm>
        </p:grpSpPr>
        <p:sp>
          <p:nvSpPr>
            <p:cNvPr id="2121" name="Google Shape;14419;p90">
              <a:extLst>
                <a:ext uri="{FF2B5EF4-FFF2-40B4-BE49-F238E27FC236}">
                  <a16:creationId xmlns:a16="http://schemas.microsoft.com/office/drawing/2014/main" id="{64D377D4-5DD5-43A8-8613-C51308C2778D}"/>
                </a:ext>
              </a:extLst>
            </p:cNvPr>
            <p:cNvSpPr/>
            <p:nvPr/>
          </p:nvSpPr>
          <p:spPr>
            <a:xfrm>
              <a:off x="6711688" y="4354397"/>
              <a:ext cx="284096" cy="17310"/>
            </a:xfrm>
            <a:custGeom>
              <a:avLst/>
              <a:gdLst/>
              <a:ahLst/>
              <a:cxnLst/>
              <a:rect l="l" t="t" r="r" b="b"/>
              <a:pathLst>
                <a:path w="10832" h="660" extrusionOk="0">
                  <a:moveTo>
                    <a:pt x="0" y="1"/>
                  </a:moveTo>
                  <a:lnTo>
                    <a:pt x="0" y="660"/>
                  </a:lnTo>
                  <a:lnTo>
                    <a:pt x="10831" y="660"/>
                  </a:lnTo>
                  <a:lnTo>
                    <a:pt x="10831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2" name="Google Shape;14420;p90">
              <a:extLst>
                <a:ext uri="{FF2B5EF4-FFF2-40B4-BE49-F238E27FC236}">
                  <a16:creationId xmlns:a16="http://schemas.microsoft.com/office/drawing/2014/main" id="{4E3B8B57-048C-4FFC-89B3-2AAD597E0C05}"/>
                </a:ext>
              </a:extLst>
            </p:cNvPr>
            <p:cNvSpPr/>
            <p:nvPr/>
          </p:nvSpPr>
          <p:spPr>
            <a:xfrm>
              <a:off x="6793334" y="4550631"/>
              <a:ext cx="202319" cy="17074"/>
            </a:xfrm>
            <a:custGeom>
              <a:avLst/>
              <a:gdLst/>
              <a:ahLst/>
              <a:cxnLst/>
              <a:rect l="l" t="t" r="r" b="b"/>
              <a:pathLst>
                <a:path w="7714" h="651" extrusionOk="0">
                  <a:moveTo>
                    <a:pt x="7699" y="1"/>
                  </a:moveTo>
                  <a:cubicBezTo>
                    <a:pt x="7670" y="39"/>
                    <a:pt x="7627" y="59"/>
                    <a:pt x="7579" y="63"/>
                  </a:cubicBezTo>
                  <a:lnTo>
                    <a:pt x="58" y="63"/>
                  </a:lnTo>
                  <a:lnTo>
                    <a:pt x="58" y="429"/>
                  </a:lnTo>
                  <a:cubicBezTo>
                    <a:pt x="63" y="506"/>
                    <a:pt x="39" y="583"/>
                    <a:pt x="0" y="650"/>
                  </a:cubicBezTo>
                  <a:lnTo>
                    <a:pt x="7714" y="650"/>
                  </a:lnTo>
                  <a:lnTo>
                    <a:pt x="7714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3" name="Google Shape;14421;p90">
              <a:extLst>
                <a:ext uri="{FF2B5EF4-FFF2-40B4-BE49-F238E27FC236}">
                  <a16:creationId xmlns:a16="http://schemas.microsoft.com/office/drawing/2014/main" id="{9DC7EEAE-7587-4177-88FB-91000F6FABE9}"/>
                </a:ext>
              </a:extLst>
            </p:cNvPr>
            <p:cNvSpPr/>
            <p:nvPr/>
          </p:nvSpPr>
          <p:spPr>
            <a:xfrm>
              <a:off x="6816546" y="4465077"/>
              <a:ext cx="22608" cy="52901"/>
            </a:xfrm>
            <a:custGeom>
              <a:avLst/>
              <a:gdLst/>
              <a:ahLst/>
              <a:cxnLst/>
              <a:rect l="l" t="t" r="r" b="b"/>
              <a:pathLst>
                <a:path w="862" h="2017" extrusionOk="0">
                  <a:moveTo>
                    <a:pt x="1" y="0"/>
                  </a:moveTo>
                  <a:lnTo>
                    <a:pt x="1" y="2017"/>
                  </a:lnTo>
                  <a:lnTo>
                    <a:pt x="862" y="2017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4" name="Google Shape;14422;p90">
              <a:extLst>
                <a:ext uri="{FF2B5EF4-FFF2-40B4-BE49-F238E27FC236}">
                  <a16:creationId xmlns:a16="http://schemas.microsoft.com/office/drawing/2014/main" id="{AE27E8A6-C219-4B8A-9A9A-ABAD5409038F}"/>
                </a:ext>
              </a:extLst>
            </p:cNvPr>
            <p:cNvSpPr/>
            <p:nvPr/>
          </p:nvSpPr>
          <p:spPr>
            <a:xfrm>
              <a:off x="6856936" y="4439584"/>
              <a:ext cx="22608" cy="76506"/>
            </a:xfrm>
            <a:custGeom>
              <a:avLst/>
              <a:gdLst/>
              <a:ahLst/>
              <a:cxnLst/>
              <a:rect l="l" t="t" r="r" b="b"/>
              <a:pathLst>
                <a:path w="862" h="2917" extrusionOk="0">
                  <a:moveTo>
                    <a:pt x="0" y="0"/>
                  </a:moveTo>
                  <a:lnTo>
                    <a:pt x="0" y="2916"/>
                  </a:lnTo>
                  <a:lnTo>
                    <a:pt x="862" y="2916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5" name="Google Shape;14423;p90">
              <a:extLst>
                <a:ext uri="{FF2B5EF4-FFF2-40B4-BE49-F238E27FC236}">
                  <a16:creationId xmlns:a16="http://schemas.microsoft.com/office/drawing/2014/main" id="{CA311E44-4E35-4543-86DD-F6C4EDB16E80}"/>
                </a:ext>
              </a:extLst>
            </p:cNvPr>
            <p:cNvSpPr/>
            <p:nvPr/>
          </p:nvSpPr>
          <p:spPr>
            <a:xfrm>
              <a:off x="6897326" y="4453852"/>
              <a:ext cx="21480" cy="62238"/>
            </a:xfrm>
            <a:custGeom>
              <a:avLst/>
              <a:gdLst/>
              <a:ahLst/>
              <a:cxnLst/>
              <a:rect l="l" t="t" r="r" b="b"/>
              <a:pathLst>
                <a:path w="819" h="2373" extrusionOk="0">
                  <a:moveTo>
                    <a:pt x="0" y="0"/>
                  </a:moveTo>
                  <a:lnTo>
                    <a:pt x="0" y="2372"/>
                  </a:lnTo>
                  <a:lnTo>
                    <a:pt x="818" y="2372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6" name="Google Shape;14424;p90">
              <a:extLst>
                <a:ext uri="{FF2B5EF4-FFF2-40B4-BE49-F238E27FC236}">
                  <a16:creationId xmlns:a16="http://schemas.microsoft.com/office/drawing/2014/main" id="{68EA8CF4-7E2E-442E-98F3-D48B308946E7}"/>
                </a:ext>
              </a:extLst>
            </p:cNvPr>
            <p:cNvSpPr/>
            <p:nvPr/>
          </p:nvSpPr>
          <p:spPr>
            <a:xfrm>
              <a:off x="6937822" y="4407403"/>
              <a:ext cx="22634" cy="108818"/>
            </a:xfrm>
            <a:custGeom>
              <a:avLst/>
              <a:gdLst/>
              <a:ahLst/>
              <a:cxnLst/>
              <a:rect l="l" t="t" r="r" b="b"/>
              <a:pathLst>
                <a:path w="863" h="4149" extrusionOk="0">
                  <a:moveTo>
                    <a:pt x="1" y="0"/>
                  </a:moveTo>
                  <a:lnTo>
                    <a:pt x="1" y="4148"/>
                  </a:lnTo>
                  <a:lnTo>
                    <a:pt x="862" y="4148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7" name="Google Shape;14425;p90">
              <a:extLst>
                <a:ext uri="{FF2B5EF4-FFF2-40B4-BE49-F238E27FC236}">
                  <a16:creationId xmlns:a16="http://schemas.microsoft.com/office/drawing/2014/main" id="{95476D4B-4033-4590-9656-0F43ABD429F2}"/>
                </a:ext>
              </a:extLst>
            </p:cNvPr>
            <p:cNvSpPr/>
            <p:nvPr/>
          </p:nvSpPr>
          <p:spPr>
            <a:xfrm>
              <a:off x="6721025" y="4376979"/>
              <a:ext cx="265422" cy="165732"/>
            </a:xfrm>
            <a:custGeom>
              <a:avLst/>
              <a:gdLst/>
              <a:ahLst/>
              <a:cxnLst/>
              <a:rect l="l" t="t" r="r" b="b"/>
              <a:pathLst>
                <a:path w="10120" h="6319" extrusionOk="0">
                  <a:moveTo>
                    <a:pt x="2036" y="1266"/>
                  </a:moveTo>
                  <a:cubicBezTo>
                    <a:pt x="2305" y="1281"/>
                    <a:pt x="2305" y="1680"/>
                    <a:pt x="2036" y="1695"/>
                  </a:cubicBezTo>
                  <a:lnTo>
                    <a:pt x="890" y="1695"/>
                  </a:lnTo>
                  <a:cubicBezTo>
                    <a:pt x="621" y="1680"/>
                    <a:pt x="621" y="1281"/>
                    <a:pt x="890" y="1266"/>
                  </a:cubicBezTo>
                  <a:close/>
                  <a:moveTo>
                    <a:pt x="2675" y="1944"/>
                  </a:moveTo>
                  <a:cubicBezTo>
                    <a:pt x="2955" y="1944"/>
                    <a:pt x="2955" y="2373"/>
                    <a:pt x="2675" y="2373"/>
                  </a:cubicBezTo>
                  <a:cubicBezTo>
                    <a:pt x="2670" y="2373"/>
                    <a:pt x="2666" y="2373"/>
                    <a:pt x="2661" y="2373"/>
                  </a:cubicBezTo>
                  <a:lnTo>
                    <a:pt x="890" y="2373"/>
                  </a:lnTo>
                  <a:cubicBezTo>
                    <a:pt x="886" y="2373"/>
                    <a:pt x="881" y="2373"/>
                    <a:pt x="876" y="2373"/>
                  </a:cubicBezTo>
                  <a:cubicBezTo>
                    <a:pt x="592" y="2373"/>
                    <a:pt x="592" y="1944"/>
                    <a:pt x="876" y="1944"/>
                  </a:cubicBezTo>
                  <a:cubicBezTo>
                    <a:pt x="881" y="1944"/>
                    <a:pt x="886" y="1945"/>
                    <a:pt x="890" y="1945"/>
                  </a:cubicBezTo>
                  <a:lnTo>
                    <a:pt x="2661" y="1945"/>
                  </a:lnTo>
                  <a:cubicBezTo>
                    <a:pt x="2666" y="1945"/>
                    <a:pt x="2670" y="1944"/>
                    <a:pt x="2675" y="1944"/>
                  </a:cubicBezTo>
                  <a:close/>
                  <a:moveTo>
                    <a:pt x="872" y="2623"/>
                  </a:moveTo>
                  <a:cubicBezTo>
                    <a:pt x="878" y="2623"/>
                    <a:pt x="884" y="2623"/>
                    <a:pt x="890" y="2623"/>
                  </a:cubicBezTo>
                  <a:lnTo>
                    <a:pt x="2661" y="2623"/>
                  </a:lnTo>
                  <a:cubicBezTo>
                    <a:pt x="2931" y="2638"/>
                    <a:pt x="2931" y="3037"/>
                    <a:pt x="2661" y="3051"/>
                  </a:cubicBezTo>
                  <a:lnTo>
                    <a:pt x="890" y="3051"/>
                  </a:lnTo>
                  <a:cubicBezTo>
                    <a:pt x="886" y="3052"/>
                    <a:pt x="881" y="3052"/>
                    <a:pt x="877" y="3052"/>
                  </a:cubicBezTo>
                  <a:cubicBezTo>
                    <a:pt x="593" y="3052"/>
                    <a:pt x="592" y="2623"/>
                    <a:pt x="872" y="2623"/>
                  </a:cubicBezTo>
                  <a:close/>
                  <a:moveTo>
                    <a:pt x="872" y="3301"/>
                  </a:moveTo>
                  <a:cubicBezTo>
                    <a:pt x="878" y="3301"/>
                    <a:pt x="884" y="3301"/>
                    <a:pt x="890" y="3302"/>
                  </a:cubicBezTo>
                  <a:lnTo>
                    <a:pt x="2661" y="3302"/>
                  </a:lnTo>
                  <a:cubicBezTo>
                    <a:pt x="2931" y="3311"/>
                    <a:pt x="2931" y="3716"/>
                    <a:pt x="2661" y="3730"/>
                  </a:cubicBezTo>
                  <a:lnTo>
                    <a:pt x="890" y="3730"/>
                  </a:lnTo>
                  <a:cubicBezTo>
                    <a:pt x="886" y="3730"/>
                    <a:pt x="881" y="3730"/>
                    <a:pt x="877" y="3730"/>
                  </a:cubicBezTo>
                  <a:cubicBezTo>
                    <a:pt x="593" y="3730"/>
                    <a:pt x="592" y="3301"/>
                    <a:pt x="872" y="3301"/>
                  </a:cubicBezTo>
                  <a:close/>
                  <a:moveTo>
                    <a:pt x="4504" y="3003"/>
                  </a:moveTo>
                  <a:cubicBezTo>
                    <a:pt x="4624" y="3003"/>
                    <a:pt x="4721" y="3100"/>
                    <a:pt x="4721" y="3220"/>
                  </a:cubicBezTo>
                  <a:lnTo>
                    <a:pt x="4721" y="5520"/>
                  </a:lnTo>
                  <a:cubicBezTo>
                    <a:pt x="4721" y="5640"/>
                    <a:pt x="4624" y="5736"/>
                    <a:pt x="4504" y="5736"/>
                  </a:cubicBezTo>
                  <a:lnTo>
                    <a:pt x="3643" y="5736"/>
                  </a:lnTo>
                  <a:cubicBezTo>
                    <a:pt x="3522" y="5736"/>
                    <a:pt x="3426" y="5640"/>
                    <a:pt x="3426" y="5520"/>
                  </a:cubicBezTo>
                  <a:lnTo>
                    <a:pt x="3426" y="3220"/>
                  </a:lnTo>
                  <a:cubicBezTo>
                    <a:pt x="3426" y="3100"/>
                    <a:pt x="3522" y="3003"/>
                    <a:pt x="3643" y="3003"/>
                  </a:cubicBezTo>
                  <a:close/>
                  <a:moveTo>
                    <a:pt x="6044" y="1964"/>
                  </a:moveTo>
                  <a:cubicBezTo>
                    <a:pt x="6164" y="1964"/>
                    <a:pt x="6260" y="2055"/>
                    <a:pt x="6260" y="2176"/>
                  </a:cubicBezTo>
                  <a:lnTo>
                    <a:pt x="6260" y="5520"/>
                  </a:lnTo>
                  <a:cubicBezTo>
                    <a:pt x="6260" y="5640"/>
                    <a:pt x="6164" y="5736"/>
                    <a:pt x="6044" y="5736"/>
                  </a:cubicBezTo>
                  <a:lnTo>
                    <a:pt x="5182" y="5736"/>
                  </a:lnTo>
                  <a:cubicBezTo>
                    <a:pt x="5062" y="5736"/>
                    <a:pt x="4966" y="5640"/>
                    <a:pt x="4966" y="5520"/>
                  </a:cubicBezTo>
                  <a:lnTo>
                    <a:pt x="4971" y="2176"/>
                  </a:lnTo>
                  <a:cubicBezTo>
                    <a:pt x="4971" y="2055"/>
                    <a:pt x="5062" y="1964"/>
                    <a:pt x="5182" y="1964"/>
                  </a:cubicBezTo>
                  <a:close/>
                  <a:moveTo>
                    <a:pt x="7588" y="2503"/>
                  </a:moveTo>
                  <a:cubicBezTo>
                    <a:pt x="7709" y="2503"/>
                    <a:pt x="7805" y="2599"/>
                    <a:pt x="7805" y="2719"/>
                  </a:cubicBezTo>
                  <a:lnTo>
                    <a:pt x="7805" y="5520"/>
                  </a:lnTo>
                  <a:cubicBezTo>
                    <a:pt x="7805" y="5640"/>
                    <a:pt x="7709" y="5736"/>
                    <a:pt x="7588" y="5736"/>
                  </a:cubicBezTo>
                  <a:lnTo>
                    <a:pt x="6727" y="5736"/>
                  </a:lnTo>
                  <a:cubicBezTo>
                    <a:pt x="6607" y="5736"/>
                    <a:pt x="6510" y="5640"/>
                    <a:pt x="6510" y="5520"/>
                  </a:cubicBezTo>
                  <a:lnTo>
                    <a:pt x="6510" y="2719"/>
                  </a:lnTo>
                  <a:cubicBezTo>
                    <a:pt x="6510" y="2599"/>
                    <a:pt x="6607" y="2503"/>
                    <a:pt x="6727" y="2503"/>
                  </a:cubicBezTo>
                  <a:close/>
                  <a:moveTo>
                    <a:pt x="9128" y="727"/>
                  </a:moveTo>
                  <a:cubicBezTo>
                    <a:pt x="9248" y="727"/>
                    <a:pt x="9345" y="824"/>
                    <a:pt x="9345" y="944"/>
                  </a:cubicBezTo>
                  <a:lnTo>
                    <a:pt x="9345" y="5520"/>
                  </a:lnTo>
                  <a:cubicBezTo>
                    <a:pt x="9345" y="5640"/>
                    <a:pt x="9248" y="5736"/>
                    <a:pt x="9128" y="5736"/>
                  </a:cubicBezTo>
                  <a:lnTo>
                    <a:pt x="8267" y="5736"/>
                  </a:lnTo>
                  <a:cubicBezTo>
                    <a:pt x="8146" y="5736"/>
                    <a:pt x="8050" y="5640"/>
                    <a:pt x="8050" y="5520"/>
                  </a:cubicBezTo>
                  <a:lnTo>
                    <a:pt x="8050" y="944"/>
                  </a:lnTo>
                  <a:cubicBezTo>
                    <a:pt x="8050" y="824"/>
                    <a:pt x="8146" y="727"/>
                    <a:pt x="8267" y="727"/>
                  </a:cubicBezTo>
                  <a:close/>
                  <a:moveTo>
                    <a:pt x="0" y="1"/>
                  </a:moveTo>
                  <a:lnTo>
                    <a:pt x="0" y="3826"/>
                  </a:lnTo>
                  <a:lnTo>
                    <a:pt x="529" y="3826"/>
                  </a:lnTo>
                  <a:cubicBezTo>
                    <a:pt x="645" y="3826"/>
                    <a:pt x="741" y="3922"/>
                    <a:pt x="741" y="4043"/>
                  </a:cubicBezTo>
                  <a:lnTo>
                    <a:pt x="741" y="4394"/>
                  </a:lnTo>
                  <a:cubicBezTo>
                    <a:pt x="876" y="4432"/>
                    <a:pt x="1006" y="4490"/>
                    <a:pt x="1131" y="4553"/>
                  </a:cubicBezTo>
                  <a:lnTo>
                    <a:pt x="1381" y="4303"/>
                  </a:lnTo>
                  <a:cubicBezTo>
                    <a:pt x="1422" y="4262"/>
                    <a:pt x="1476" y="4241"/>
                    <a:pt x="1531" y="4241"/>
                  </a:cubicBezTo>
                  <a:cubicBezTo>
                    <a:pt x="1586" y="4241"/>
                    <a:pt x="1641" y="4262"/>
                    <a:pt x="1684" y="4303"/>
                  </a:cubicBezTo>
                  <a:lnTo>
                    <a:pt x="2334" y="4957"/>
                  </a:lnTo>
                  <a:cubicBezTo>
                    <a:pt x="2416" y="5039"/>
                    <a:pt x="2416" y="5173"/>
                    <a:pt x="2334" y="5260"/>
                  </a:cubicBezTo>
                  <a:lnTo>
                    <a:pt x="2088" y="5505"/>
                  </a:lnTo>
                  <a:cubicBezTo>
                    <a:pt x="2151" y="5631"/>
                    <a:pt x="2204" y="5760"/>
                    <a:pt x="2247" y="5895"/>
                  </a:cubicBezTo>
                  <a:lnTo>
                    <a:pt x="2599" y="5895"/>
                  </a:lnTo>
                  <a:cubicBezTo>
                    <a:pt x="2719" y="5895"/>
                    <a:pt x="2815" y="5991"/>
                    <a:pt x="2815" y="6112"/>
                  </a:cubicBezTo>
                  <a:lnTo>
                    <a:pt x="2815" y="6319"/>
                  </a:lnTo>
                  <a:lnTo>
                    <a:pt x="10119" y="6319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8" name="Google Shape;14426;p90">
              <a:extLst>
                <a:ext uri="{FF2B5EF4-FFF2-40B4-BE49-F238E27FC236}">
                  <a16:creationId xmlns:a16="http://schemas.microsoft.com/office/drawing/2014/main" id="{0998B37B-CACC-4B1E-B3F3-FB9BFC9CE74B}"/>
                </a:ext>
              </a:extLst>
            </p:cNvPr>
            <p:cNvSpPr/>
            <p:nvPr/>
          </p:nvSpPr>
          <p:spPr>
            <a:xfrm>
              <a:off x="6720894" y="4371681"/>
              <a:ext cx="265553" cy="105671"/>
            </a:xfrm>
            <a:custGeom>
              <a:avLst/>
              <a:gdLst/>
              <a:ahLst/>
              <a:cxnLst/>
              <a:rect l="l" t="t" r="r" b="b"/>
              <a:pathLst>
                <a:path w="10125" h="4029" extrusionOk="0">
                  <a:moveTo>
                    <a:pt x="0" y="1"/>
                  </a:moveTo>
                  <a:lnTo>
                    <a:pt x="0" y="4028"/>
                  </a:lnTo>
                  <a:lnTo>
                    <a:pt x="318" y="4028"/>
                  </a:lnTo>
                  <a:lnTo>
                    <a:pt x="318" y="487"/>
                  </a:lnTo>
                  <a:lnTo>
                    <a:pt x="10124" y="487"/>
                  </a:lnTo>
                  <a:lnTo>
                    <a:pt x="10124" y="1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9" name="Google Shape;14427;p90">
              <a:extLst>
                <a:ext uri="{FF2B5EF4-FFF2-40B4-BE49-F238E27FC236}">
                  <a16:creationId xmlns:a16="http://schemas.microsoft.com/office/drawing/2014/main" id="{BB580BAD-71F4-457B-A9EB-7225CC6669BC}"/>
                </a:ext>
              </a:extLst>
            </p:cNvPr>
            <p:cNvSpPr/>
            <p:nvPr/>
          </p:nvSpPr>
          <p:spPr>
            <a:xfrm>
              <a:off x="6711688" y="4354397"/>
              <a:ext cx="8970" cy="11383"/>
            </a:xfrm>
            <a:custGeom>
              <a:avLst/>
              <a:gdLst/>
              <a:ahLst/>
              <a:cxnLst/>
              <a:rect l="l" t="t" r="r" b="b"/>
              <a:pathLst>
                <a:path w="342" h="434" extrusionOk="0">
                  <a:moveTo>
                    <a:pt x="0" y="1"/>
                  </a:moveTo>
                  <a:lnTo>
                    <a:pt x="0" y="434"/>
                  </a:lnTo>
                  <a:lnTo>
                    <a:pt x="342" y="434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0" name="Google Shape;14428;p90">
              <a:extLst>
                <a:ext uri="{FF2B5EF4-FFF2-40B4-BE49-F238E27FC236}">
                  <a16:creationId xmlns:a16="http://schemas.microsoft.com/office/drawing/2014/main" id="{633EE4D0-4EE1-4E6B-A6AD-AB520C083A0A}"/>
                </a:ext>
              </a:extLst>
            </p:cNvPr>
            <p:cNvSpPr/>
            <p:nvPr/>
          </p:nvSpPr>
          <p:spPr>
            <a:xfrm>
              <a:off x="6793334" y="4555064"/>
              <a:ext cx="10622" cy="10360"/>
            </a:xfrm>
            <a:custGeom>
              <a:avLst/>
              <a:gdLst/>
              <a:ahLst/>
              <a:cxnLst/>
              <a:rect l="l" t="t" r="r" b="b"/>
              <a:pathLst>
                <a:path w="405" h="395" extrusionOk="0">
                  <a:moveTo>
                    <a:pt x="58" y="0"/>
                  </a:moveTo>
                  <a:lnTo>
                    <a:pt x="58" y="250"/>
                  </a:lnTo>
                  <a:cubicBezTo>
                    <a:pt x="58" y="303"/>
                    <a:pt x="39" y="356"/>
                    <a:pt x="0" y="395"/>
                  </a:cubicBezTo>
                  <a:lnTo>
                    <a:pt x="342" y="395"/>
                  </a:lnTo>
                  <a:cubicBezTo>
                    <a:pt x="380" y="356"/>
                    <a:pt x="404" y="303"/>
                    <a:pt x="404" y="250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1" name="Google Shape;14429;p90">
              <a:extLst>
                <a:ext uri="{FF2B5EF4-FFF2-40B4-BE49-F238E27FC236}">
                  <a16:creationId xmlns:a16="http://schemas.microsoft.com/office/drawing/2014/main" id="{49DFE5CB-39EA-4E43-9DE5-D25995950ACE}"/>
                </a:ext>
              </a:extLst>
            </p:cNvPr>
            <p:cNvSpPr/>
            <p:nvPr/>
          </p:nvSpPr>
          <p:spPr>
            <a:xfrm>
              <a:off x="6661698" y="4488551"/>
              <a:ext cx="121932" cy="121801"/>
            </a:xfrm>
            <a:custGeom>
              <a:avLst/>
              <a:gdLst/>
              <a:ahLst/>
              <a:cxnLst/>
              <a:rect l="l" t="t" r="r" b="b"/>
              <a:pathLst>
                <a:path w="4649" h="4644" extrusionOk="0">
                  <a:moveTo>
                    <a:pt x="2368" y="982"/>
                  </a:moveTo>
                  <a:cubicBezTo>
                    <a:pt x="3114" y="982"/>
                    <a:pt x="3715" y="1583"/>
                    <a:pt x="3715" y="2324"/>
                  </a:cubicBezTo>
                  <a:lnTo>
                    <a:pt x="3715" y="2401"/>
                  </a:lnTo>
                  <a:lnTo>
                    <a:pt x="3715" y="2426"/>
                  </a:lnTo>
                  <a:cubicBezTo>
                    <a:pt x="3715" y="2445"/>
                    <a:pt x="3715" y="2464"/>
                    <a:pt x="3711" y="2478"/>
                  </a:cubicBezTo>
                  <a:cubicBezTo>
                    <a:pt x="3711" y="2488"/>
                    <a:pt x="3711" y="2498"/>
                    <a:pt x="3706" y="2503"/>
                  </a:cubicBezTo>
                  <a:cubicBezTo>
                    <a:pt x="3706" y="2522"/>
                    <a:pt x="3701" y="2541"/>
                    <a:pt x="3696" y="2560"/>
                  </a:cubicBezTo>
                  <a:cubicBezTo>
                    <a:pt x="3696" y="2565"/>
                    <a:pt x="3696" y="2575"/>
                    <a:pt x="3691" y="2580"/>
                  </a:cubicBezTo>
                  <a:cubicBezTo>
                    <a:pt x="3691" y="2599"/>
                    <a:pt x="3686" y="2623"/>
                    <a:pt x="3682" y="2642"/>
                  </a:cubicBezTo>
                  <a:lnTo>
                    <a:pt x="3677" y="2656"/>
                  </a:lnTo>
                  <a:cubicBezTo>
                    <a:pt x="3672" y="2681"/>
                    <a:pt x="3662" y="2705"/>
                    <a:pt x="3658" y="2729"/>
                  </a:cubicBezTo>
                  <a:lnTo>
                    <a:pt x="3648" y="2748"/>
                  </a:lnTo>
                  <a:cubicBezTo>
                    <a:pt x="3643" y="2767"/>
                    <a:pt x="3638" y="2782"/>
                    <a:pt x="3634" y="2796"/>
                  </a:cubicBezTo>
                  <a:cubicBezTo>
                    <a:pt x="3624" y="2810"/>
                    <a:pt x="3576" y="2815"/>
                    <a:pt x="3571" y="2825"/>
                  </a:cubicBezTo>
                  <a:lnTo>
                    <a:pt x="3561" y="2859"/>
                  </a:lnTo>
                  <a:cubicBezTo>
                    <a:pt x="3552" y="2873"/>
                    <a:pt x="3547" y="2883"/>
                    <a:pt x="3542" y="2897"/>
                  </a:cubicBezTo>
                  <a:lnTo>
                    <a:pt x="3532" y="2921"/>
                  </a:lnTo>
                  <a:cubicBezTo>
                    <a:pt x="3446" y="3090"/>
                    <a:pt x="3330" y="3239"/>
                    <a:pt x="3181" y="3359"/>
                  </a:cubicBezTo>
                  <a:cubicBezTo>
                    <a:pt x="3148" y="3383"/>
                    <a:pt x="3114" y="3412"/>
                    <a:pt x="3080" y="3436"/>
                  </a:cubicBezTo>
                  <a:lnTo>
                    <a:pt x="3032" y="3465"/>
                  </a:lnTo>
                  <a:lnTo>
                    <a:pt x="3018" y="3474"/>
                  </a:lnTo>
                  <a:lnTo>
                    <a:pt x="2979" y="3499"/>
                  </a:lnTo>
                  <a:lnTo>
                    <a:pt x="2965" y="3503"/>
                  </a:lnTo>
                  <a:lnTo>
                    <a:pt x="2917" y="3532"/>
                  </a:lnTo>
                  <a:lnTo>
                    <a:pt x="2864" y="3556"/>
                  </a:lnTo>
                  <a:lnTo>
                    <a:pt x="2844" y="3561"/>
                  </a:lnTo>
                  <a:lnTo>
                    <a:pt x="2806" y="3576"/>
                  </a:lnTo>
                  <a:lnTo>
                    <a:pt x="2787" y="3585"/>
                  </a:lnTo>
                  <a:lnTo>
                    <a:pt x="2734" y="3604"/>
                  </a:lnTo>
                  <a:lnTo>
                    <a:pt x="2729" y="3604"/>
                  </a:lnTo>
                  <a:lnTo>
                    <a:pt x="2676" y="3619"/>
                  </a:lnTo>
                  <a:lnTo>
                    <a:pt x="2657" y="3619"/>
                  </a:lnTo>
                  <a:lnTo>
                    <a:pt x="2613" y="3628"/>
                  </a:lnTo>
                  <a:lnTo>
                    <a:pt x="2599" y="3628"/>
                  </a:lnTo>
                  <a:lnTo>
                    <a:pt x="2541" y="3638"/>
                  </a:lnTo>
                  <a:lnTo>
                    <a:pt x="2479" y="3648"/>
                  </a:lnTo>
                  <a:lnTo>
                    <a:pt x="2464" y="3648"/>
                  </a:lnTo>
                  <a:lnTo>
                    <a:pt x="2421" y="3653"/>
                  </a:lnTo>
                  <a:lnTo>
                    <a:pt x="2262" y="3653"/>
                  </a:lnTo>
                  <a:lnTo>
                    <a:pt x="2219" y="3648"/>
                  </a:lnTo>
                  <a:lnTo>
                    <a:pt x="2204" y="3648"/>
                  </a:lnTo>
                  <a:lnTo>
                    <a:pt x="2142" y="3638"/>
                  </a:lnTo>
                  <a:lnTo>
                    <a:pt x="2137" y="3638"/>
                  </a:lnTo>
                  <a:lnTo>
                    <a:pt x="2108" y="3633"/>
                  </a:lnTo>
                  <a:lnTo>
                    <a:pt x="2084" y="3628"/>
                  </a:lnTo>
                  <a:lnTo>
                    <a:pt x="2075" y="3628"/>
                  </a:lnTo>
                  <a:cubicBezTo>
                    <a:pt x="2031" y="3624"/>
                    <a:pt x="1988" y="3609"/>
                    <a:pt x="1954" y="3600"/>
                  </a:cubicBezTo>
                  <a:lnTo>
                    <a:pt x="1901" y="3580"/>
                  </a:lnTo>
                  <a:lnTo>
                    <a:pt x="1896" y="3580"/>
                  </a:lnTo>
                  <a:cubicBezTo>
                    <a:pt x="1858" y="3566"/>
                    <a:pt x="1815" y="3547"/>
                    <a:pt x="1776" y="3532"/>
                  </a:cubicBezTo>
                  <a:lnTo>
                    <a:pt x="1771" y="3532"/>
                  </a:lnTo>
                  <a:lnTo>
                    <a:pt x="1743" y="3518"/>
                  </a:lnTo>
                  <a:lnTo>
                    <a:pt x="1728" y="3508"/>
                  </a:lnTo>
                  <a:lnTo>
                    <a:pt x="1723" y="3508"/>
                  </a:lnTo>
                  <a:lnTo>
                    <a:pt x="1709" y="3499"/>
                  </a:lnTo>
                  <a:lnTo>
                    <a:pt x="1675" y="3479"/>
                  </a:lnTo>
                  <a:lnTo>
                    <a:pt x="1670" y="3479"/>
                  </a:lnTo>
                  <a:lnTo>
                    <a:pt x="1656" y="3470"/>
                  </a:lnTo>
                  <a:lnTo>
                    <a:pt x="1608" y="3441"/>
                  </a:lnTo>
                  <a:lnTo>
                    <a:pt x="1603" y="3436"/>
                  </a:lnTo>
                  <a:cubicBezTo>
                    <a:pt x="1391" y="3292"/>
                    <a:pt x="1228" y="3094"/>
                    <a:pt x="1127" y="2859"/>
                  </a:cubicBezTo>
                  <a:lnTo>
                    <a:pt x="1122" y="2849"/>
                  </a:lnTo>
                  <a:lnTo>
                    <a:pt x="1112" y="2820"/>
                  </a:lnTo>
                  <a:lnTo>
                    <a:pt x="1103" y="2801"/>
                  </a:lnTo>
                  <a:cubicBezTo>
                    <a:pt x="1093" y="2782"/>
                    <a:pt x="1088" y="2758"/>
                    <a:pt x="1078" y="2738"/>
                  </a:cubicBezTo>
                  <a:lnTo>
                    <a:pt x="1078" y="2729"/>
                  </a:lnTo>
                  <a:cubicBezTo>
                    <a:pt x="1064" y="2681"/>
                    <a:pt x="1050" y="2628"/>
                    <a:pt x="1040" y="2575"/>
                  </a:cubicBezTo>
                  <a:lnTo>
                    <a:pt x="1040" y="2565"/>
                  </a:lnTo>
                  <a:cubicBezTo>
                    <a:pt x="1035" y="2541"/>
                    <a:pt x="1035" y="2522"/>
                    <a:pt x="1030" y="2503"/>
                  </a:cubicBezTo>
                  <a:lnTo>
                    <a:pt x="1030" y="2483"/>
                  </a:lnTo>
                  <a:cubicBezTo>
                    <a:pt x="1030" y="2464"/>
                    <a:pt x="1026" y="2445"/>
                    <a:pt x="1026" y="2426"/>
                  </a:cubicBezTo>
                  <a:lnTo>
                    <a:pt x="1026" y="2401"/>
                  </a:lnTo>
                  <a:lnTo>
                    <a:pt x="1026" y="2329"/>
                  </a:lnTo>
                  <a:lnTo>
                    <a:pt x="1026" y="2324"/>
                  </a:lnTo>
                  <a:cubicBezTo>
                    <a:pt x="1026" y="1583"/>
                    <a:pt x="1627" y="982"/>
                    <a:pt x="2368" y="982"/>
                  </a:cubicBezTo>
                  <a:close/>
                  <a:moveTo>
                    <a:pt x="2079" y="0"/>
                  </a:moveTo>
                  <a:lnTo>
                    <a:pt x="2079" y="299"/>
                  </a:lnTo>
                  <a:cubicBezTo>
                    <a:pt x="2079" y="400"/>
                    <a:pt x="2012" y="486"/>
                    <a:pt x="1911" y="510"/>
                  </a:cubicBezTo>
                  <a:cubicBezTo>
                    <a:pt x="1709" y="554"/>
                    <a:pt x="1516" y="636"/>
                    <a:pt x="1338" y="751"/>
                  </a:cubicBezTo>
                  <a:cubicBezTo>
                    <a:pt x="1305" y="772"/>
                    <a:pt x="1267" y="783"/>
                    <a:pt x="1229" y="783"/>
                  </a:cubicBezTo>
                  <a:cubicBezTo>
                    <a:pt x="1173" y="783"/>
                    <a:pt x="1117" y="760"/>
                    <a:pt x="1074" y="717"/>
                  </a:cubicBezTo>
                  <a:lnTo>
                    <a:pt x="857" y="506"/>
                  </a:lnTo>
                  <a:lnTo>
                    <a:pt x="511" y="857"/>
                  </a:lnTo>
                  <a:lnTo>
                    <a:pt x="722" y="1069"/>
                  </a:lnTo>
                  <a:cubicBezTo>
                    <a:pt x="795" y="1141"/>
                    <a:pt x="809" y="1251"/>
                    <a:pt x="751" y="1333"/>
                  </a:cubicBezTo>
                  <a:cubicBezTo>
                    <a:pt x="641" y="1511"/>
                    <a:pt x="559" y="1704"/>
                    <a:pt x="511" y="1906"/>
                  </a:cubicBezTo>
                  <a:cubicBezTo>
                    <a:pt x="491" y="2007"/>
                    <a:pt x="405" y="2074"/>
                    <a:pt x="304" y="2074"/>
                  </a:cubicBezTo>
                  <a:lnTo>
                    <a:pt x="1" y="2074"/>
                  </a:lnTo>
                  <a:lnTo>
                    <a:pt x="1" y="2570"/>
                  </a:lnTo>
                  <a:lnTo>
                    <a:pt x="304" y="2570"/>
                  </a:lnTo>
                  <a:cubicBezTo>
                    <a:pt x="405" y="2570"/>
                    <a:pt x="491" y="2637"/>
                    <a:pt x="511" y="2738"/>
                  </a:cubicBezTo>
                  <a:cubicBezTo>
                    <a:pt x="559" y="2940"/>
                    <a:pt x="641" y="3133"/>
                    <a:pt x="751" y="3311"/>
                  </a:cubicBezTo>
                  <a:cubicBezTo>
                    <a:pt x="809" y="3393"/>
                    <a:pt x="795" y="3503"/>
                    <a:pt x="722" y="3576"/>
                  </a:cubicBezTo>
                  <a:lnTo>
                    <a:pt x="511" y="3787"/>
                  </a:lnTo>
                  <a:lnTo>
                    <a:pt x="857" y="4139"/>
                  </a:lnTo>
                  <a:lnTo>
                    <a:pt x="1074" y="3927"/>
                  </a:lnTo>
                  <a:cubicBezTo>
                    <a:pt x="1117" y="3884"/>
                    <a:pt x="1173" y="3861"/>
                    <a:pt x="1229" y="3861"/>
                  </a:cubicBezTo>
                  <a:cubicBezTo>
                    <a:pt x="1267" y="3861"/>
                    <a:pt x="1305" y="3872"/>
                    <a:pt x="1338" y="3893"/>
                  </a:cubicBezTo>
                  <a:cubicBezTo>
                    <a:pt x="1516" y="4009"/>
                    <a:pt x="1709" y="4086"/>
                    <a:pt x="1911" y="4134"/>
                  </a:cubicBezTo>
                  <a:cubicBezTo>
                    <a:pt x="2012" y="4158"/>
                    <a:pt x="2079" y="4244"/>
                    <a:pt x="2079" y="4345"/>
                  </a:cubicBezTo>
                  <a:lnTo>
                    <a:pt x="2079" y="4644"/>
                  </a:lnTo>
                  <a:lnTo>
                    <a:pt x="2575" y="4644"/>
                  </a:lnTo>
                  <a:lnTo>
                    <a:pt x="2575" y="4345"/>
                  </a:lnTo>
                  <a:cubicBezTo>
                    <a:pt x="2575" y="4244"/>
                    <a:pt x="2642" y="4158"/>
                    <a:pt x="2739" y="4134"/>
                  </a:cubicBezTo>
                  <a:cubicBezTo>
                    <a:pt x="2945" y="4086"/>
                    <a:pt x="3138" y="4009"/>
                    <a:pt x="3316" y="3893"/>
                  </a:cubicBezTo>
                  <a:cubicBezTo>
                    <a:pt x="3349" y="3872"/>
                    <a:pt x="3387" y="3861"/>
                    <a:pt x="3425" y="3861"/>
                  </a:cubicBezTo>
                  <a:cubicBezTo>
                    <a:pt x="3481" y="3861"/>
                    <a:pt x="3538" y="3884"/>
                    <a:pt x="3581" y="3927"/>
                  </a:cubicBezTo>
                  <a:lnTo>
                    <a:pt x="3792" y="4139"/>
                  </a:lnTo>
                  <a:lnTo>
                    <a:pt x="4144" y="3787"/>
                  </a:lnTo>
                  <a:lnTo>
                    <a:pt x="3927" y="3576"/>
                  </a:lnTo>
                  <a:cubicBezTo>
                    <a:pt x="3860" y="3503"/>
                    <a:pt x="3845" y="3393"/>
                    <a:pt x="3898" y="3311"/>
                  </a:cubicBezTo>
                  <a:cubicBezTo>
                    <a:pt x="4009" y="3133"/>
                    <a:pt x="4091" y="2940"/>
                    <a:pt x="4139" y="2738"/>
                  </a:cubicBezTo>
                  <a:cubicBezTo>
                    <a:pt x="4163" y="2637"/>
                    <a:pt x="4249" y="2570"/>
                    <a:pt x="4350" y="2570"/>
                  </a:cubicBezTo>
                  <a:lnTo>
                    <a:pt x="4649" y="2570"/>
                  </a:lnTo>
                  <a:lnTo>
                    <a:pt x="4649" y="2074"/>
                  </a:lnTo>
                  <a:lnTo>
                    <a:pt x="4346" y="2074"/>
                  </a:lnTo>
                  <a:cubicBezTo>
                    <a:pt x="4249" y="2074"/>
                    <a:pt x="4158" y="2007"/>
                    <a:pt x="4139" y="1906"/>
                  </a:cubicBezTo>
                  <a:cubicBezTo>
                    <a:pt x="4091" y="1704"/>
                    <a:pt x="4009" y="1511"/>
                    <a:pt x="3898" y="1333"/>
                  </a:cubicBezTo>
                  <a:cubicBezTo>
                    <a:pt x="3845" y="1251"/>
                    <a:pt x="3855" y="1141"/>
                    <a:pt x="3927" y="1069"/>
                  </a:cubicBezTo>
                  <a:lnTo>
                    <a:pt x="4144" y="857"/>
                  </a:lnTo>
                  <a:lnTo>
                    <a:pt x="3792" y="506"/>
                  </a:lnTo>
                  <a:lnTo>
                    <a:pt x="3581" y="717"/>
                  </a:lnTo>
                  <a:cubicBezTo>
                    <a:pt x="3538" y="760"/>
                    <a:pt x="3481" y="783"/>
                    <a:pt x="3424" y="783"/>
                  </a:cubicBezTo>
                  <a:cubicBezTo>
                    <a:pt x="3385" y="783"/>
                    <a:pt x="3346" y="772"/>
                    <a:pt x="3311" y="751"/>
                  </a:cubicBezTo>
                  <a:cubicBezTo>
                    <a:pt x="3138" y="636"/>
                    <a:pt x="2941" y="554"/>
                    <a:pt x="2739" y="510"/>
                  </a:cubicBezTo>
                  <a:cubicBezTo>
                    <a:pt x="2642" y="486"/>
                    <a:pt x="2570" y="400"/>
                    <a:pt x="2570" y="299"/>
                  </a:cubicBezTo>
                  <a:lnTo>
                    <a:pt x="2570" y="0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2" name="Google Shape;14430;p90">
              <a:extLst>
                <a:ext uri="{FF2B5EF4-FFF2-40B4-BE49-F238E27FC236}">
                  <a16:creationId xmlns:a16="http://schemas.microsoft.com/office/drawing/2014/main" id="{E3E440F5-A058-4A80-8818-F71FB63446A9}"/>
                </a:ext>
              </a:extLst>
            </p:cNvPr>
            <p:cNvSpPr/>
            <p:nvPr/>
          </p:nvSpPr>
          <p:spPr>
            <a:xfrm>
              <a:off x="6650604" y="4343041"/>
              <a:ext cx="356405" cy="278431"/>
            </a:xfrm>
            <a:custGeom>
              <a:avLst/>
              <a:gdLst/>
              <a:ahLst/>
              <a:cxnLst/>
              <a:rect l="l" t="t" r="r" b="b"/>
              <a:pathLst>
                <a:path w="13589" h="10616" extrusionOk="0">
                  <a:moveTo>
                    <a:pt x="13160" y="434"/>
                  </a:moveTo>
                  <a:lnTo>
                    <a:pt x="13160" y="867"/>
                  </a:lnTo>
                  <a:lnTo>
                    <a:pt x="11587" y="867"/>
                  </a:lnTo>
                  <a:cubicBezTo>
                    <a:pt x="11313" y="881"/>
                    <a:pt x="11313" y="1280"/>
                    <a:pt x="11587" y="1295"/>
                  </a:cubicBezTo>
                  <a:lnTo>
                    <a:pt x="12804" y="1295"/>
                  </a:lnTo>
                  <a:lnTo>
                    <a:pt x="12804" y="7617"/>
                  </a:lnTo>
                  <a:lnTo>
                    <a:pt x="5500" y="7617"/>
                  </a:lnTo>
                  <a:lnTo>
                    <a:pt x="5500" y="7411"/>
                  </a:lnTo>
                  <a:cubicBezTo>
                    <a:pt x="5500" y="7290"/>
                    <a:pt x="5404" y="7194"/>
                    <a:pt x="5288" y="7194"/>
                  </a:cubicBezTo>
                  <a:lnTo>
                    <a:pt x="4937" y="7194"/>
                  </a:lnTo>
                  <a:cubicBezTo>
                    <a:pt x="4894" y="7059"/>
                    <a:pt x="4841" y="6929"/>
                    <a:pt x="4773" y="6804"/>
                  </a:cubicBezTo>
                  <a:lnTo>
                    <a:pt x="5024" y="6554"/>
                  </a:lnTo>
                  <a:cubicBezTo>
                    <a:pt x="5105" y="6472"/>
                    <a:pt x="5105" y="6338"/>
                    <a:pt x="5024" y="6256"/>
                  </a:cubicBezTo>
                  <a:lnTo>
                    <a:pt x="4369" y="5601"/>
                  </a:lnTo>
                  <a:cubicBezTo>
                    <a:pt x="4326" y="5558"/>
                    <a:pt x="4271" y="5536"/>
                    <a:pt x="4216" y="5536"/>
                  </a:cubicBezTo>
                  <a:cubicBezTo>
                    <a:pt x="4161" y="5536"/>
                    <a:pt x="4107" y="5558"/>
                    <a:pt x="4066" y="5601"/>
                  </a:cubicBezTo>
                  <a:lnTo>
                    <a:pt x="3816" y="5847"/>
                  </a:lnTo>
                  <a:cubicBezTo>
                    <a:pt x="3691" y="5784"/>
                    <a:pt x="3561" y="5726"/>
                    <a:pt x="3426" y="5688"/>
                  </a:cubicBezTo>
                  <a:lnTo>
                    <a:pt x="3426" y="5337"/>
                  </a:lnTo>
                  <a:cubicBezTo>
                    <a:pt x="3426" y="5216"/>
                    <a:pt x="3330" y="5120"/>
                    <a:pt x="3214" y="5120"/>
                  </a:cubicBezTo>
                  <a:lnTo>
                    <a:pt x="2685" y="5120"/>
                  </a:lnTo>
                  <a:lnTo>
                    <a:pt x="2685" y="1295"/>
                  </a:lnTo>
                  <a:lnTo>
                    <a:pt x="10841" y="1295"/>
                  </a:lnTo>
                  <a:cubicBezTo>
                    <a:pt x="11111" y="1280"/>
                    <a:pt x="11111" y="881"/>
                    <a:pt x="10841" y="867"/>
                  </a:cubicBezTo>
                  <a:lnTo>
                    <a:pt x="2329" y="867"/>
                  </a:lnTo>
                  <a:lnTo>
                    <a:pt x="2329" y="434"/>
                  </a:lnTo>
                  <a:close/>
                  <a:moveTo>
                    <a:pt x="13160" y="8046"/>
                  </a:moveTo>
                  <a:lnTo>
                    <a:pt x="13160" y="8479"/>
                  </a:lnTo>
                  <a:lnTo>
                    <a:pt x="5442" y="8479"/>
                  </a:lnTo>
                  <a:cubicBezTo>
                    <a:pt x="5481" y="8440"/>
                    <a:pt x="5505" y="8387"/>
                    <a:pt x="5505" y="8330"/>
                  </a:cubicBezTo>
                  <a:lnTo>
                    <a:pt x="5505" y="8084"/>
                  </a:lnTo>
                  <a:lnTo>
                    <a:pt x="13021" y="8084"/>
                  </a:lnTo>
                  <a:cubicBezTo>
                    <a:pt x="13064" y="8084"/>
                    <a:pt x="13107" y="8070"/>
                    <a:pt x="13146" y="8046"/>
                  </a:cubicBezTo>
                  <a:close/>
                  <a:moveTo>
                    <a:pt x="2998" y="5548"/>
                  </a:moveTo>
                  <a:lnTo>
                    <a:pt x="2998" y="5847"/>
                  </a:lnTo>
                  <a:cubicBezTo>
                    <a:pt x="2998" y="5948"/>
                    <a:pt x="3065" y="6034"/>
                    <a:pt x="3162" y="6058"/>
                  </a:cubicBezTo>
                  <a:cubicBezTo>
                    <a:pt x="3368" y="6102"/>
                    <a:pt x="3561" y="6184"/>
                    <a:pt x="3739" y="6299"/>
                  </a:cubicBezTo>
                  <a:cubicBezTo>
                    <a:pt x="3772" y="6320"/>
                    <a:pt x="3810" y="6331"/>
                    <a:pt x="3848" y="6331"/>
                  </a:cubicBezTo>
                  <a:cubicBezTo>
                    <a:pt x="3904" y="6331"/>
                    <a:pt x="3961" y="6308"/>
                    <a:pt x="4004" y="6265"/>
                  </a:cubicBezTo>
                  <a:lnTo>
                    <a:pt x="4215" y="6054"/>
                  </a:lnTo>
                  <a:lnTo>
                    <a:pt x="4567" y="6405"/>
                  </a:lnTo>
                  <a:lnTo>
                    <a:pt x="4350" y="6617"/>
                  </a:lnTo>
                  <a:cubicBezTo>
                    <a:pt x="4283" y="6689"/>
                    <a:pt x="4268" y="6799"/>
                    <a:pt x="4321" y="6881"/>
                  </a:cubicBezTo>
                  <a:cubicBezTo>
                    <a:pt x="4432" y="7059"/>
                    <a:pt x="4514" y="7252"/>
                    <a:pt x="4562" y="7454"/>
                  </a:cubicBezTo>
                  <a:cubicBezTo>
                    <a:pt x="4586" y="7555"/>
                    <a:pt x="4672" y="7622"/>
                    <a:pt x="4773" y="7622"/>
                  </a:cubicBezTo>
                  <a:lnTo>
                    <a:pt x="5072" y="7622"/>
                  </a:lnTo>
                  <a:lnTo>
                    <a:pt x="5072" y="8118"/>
                  </a:lnTo>
                  <a:lnTo>
                    <a:pt x="4773" y="8118"/>
                  </a:lnTo>
                  <a:cubicBezTo>
                    <a:pt x="4672" y="8118"/>
                    <a:pt x="4586" y="8185"/>
                    <a:pt x="4562" y="8286"/>
                  </a:cubicBezTo>
                  <a:cubicBezTo>
                    <a:pt x="4514" y="8488"/>
                    <a:pt x="4432" y="8681"/>
                    <a:pt x="4321" y="8859"/>
                  </a:cubicBezTo>
                  <a:cubicBezTo>
                    <a:pt x="4268" y="8941"/>
                    <a:pt x="4283" y="9051"/>
                    <a:pt x="4350" y="9124"/>
                  </a:cubicBezTo>
                  <a:lnTo>
                    <a:pt x="4567" y="9335"/>
                  </a:lnTo>
                  <a:lnTo>
                    <a:pt x="4220" y="9687"/>
                  </a:lnTo>
                  <a:lnTo>
                    <a:pt x="4004" y="9475"/>
                  </a:lnTo>
                  <a:cubicBezTo>
                    <a:pt x="3961" y="9432"/>
                    <a:pt x="3904" y="9409"/>
                    <a:pt x="3848" y="9409"/>
                  </a:cubicBezTo>
                  <a:cubicBezTo>
                    <a:pt x="3810" y="9409"/>
                    <a:pt x="3772" y="9420"/>
                    <a:pt x="3739" y="9441"/>
                  </a:cubicBezTo>
                  <a:cubicBezTo>
                    <a:pt x="3561" y="9557"/>
                    <a:pt x="3368" y="9634"/>
                    <a:pt x="3166" y="9682"/>
                  </a:cubicBezTo>
                  <a:cubicBezTo>
                    <a:pt x="3065" y="9706"/>
                    <a:pt x="2998" y="9792"/>
                    <a:pt x="2998" y="9893"/>
                  </a:cubicBezTo>
                  <a:lnTo>
                    <a:pt x="2998" y="10192"/>
                  </a:lnTo>
                  <a:lnTo>
                    <a:pt x="2502" y="10192"/>
                  </a:lnTo>
                  <a:lnTo>
                    <a:pt x="2502" y="9893"/>
                  </a:lnTo>
                  <a:cubicBezTo>
                    <a:pt x="2502" y="9792"/>
                    <a:pt x="2435" y="9706"/>
                    <a:pt x="2334" y="9682"/>
                  </a:cubicBezTo>
                  <a:cubicBezTo>
                    <a:pt x="2132" y="9634"/>
                    <a:pt x="1939" y="9557"/>
                    <a:pt x="1761" y="9441"/>
                  </a:cubicBezTo>
                  <a:cubicBezTo>
                    <a:pt x="1728" y="9420"/>
                    <a:pt x="1690" y="9409"/>
                    <a:pt x="1652" y="9409"/>
                  </a:cubicBezTo>
                  <a:cubicBezTo>
                    <a:pt x="1596" y="9409"/>
                    <a:pt x="1540" y="9432"/>
                    <a:pt x="1497" y="9475"/>
                  </a:cubicBezTo>
                  <a:lnTo>
                    <a:pt x="1280" y="9687"/>
                  </a:lnTo>
                  <a:lnTo>
                    <a:pt x="934" y="9335"/>
                  </a:lnTo>
                  <a:lnTo>
                    <a:pt x="1145" y="9124"/>
                  </a:lnTo>
                  <a:cubicBezTo>
                    <a:pt x="1218" y="9051"/>
                    <a:pt x="1232" y="8941"/>
                    <a:pt x="1174" y="8859"/>
                  </a:cubicBezTo>
                  <a:cubicBezTo>
                    <a:pt x="1064" y="8681"/>
                    <a:pt x="982" y="8488"/>
                    <a:pt x="934" y="8286"/>
                  </a:cubicBezTo>
                  <a:cubicBezTo>
                    <a:pt x="914" y="8185"/>
                    <a:pt x="828" y="8118"/>
                    <a:pt x="727" y="8118"/>
                  </a:cubicBezTo>
                  <a:lnTo>
                    <a:pt x="424" y="8118"/>
                  </a:lnTo>
                  <a:lnTo>
                    <a:pt x="424" y="7622"/>
                  </a:lnTo>
                  <a:lnTo>
                    <a:pt x="727" y="7622"/>
                  </a:lnTo>
                  <a:cubicBezTo>
                    <a:pt x="828" y="7622"/>
                    <a:pt x="914" y="7555"/>
                    <a:pt x="934" y="7454"/>
                  </a:cubicBezTo>
                  <a:cubicBezTo>
                    <a:pt x="982" y="7252"/>
                    <a:pt x="1064" y="7059"/>
                    <a:pt x="1174" y="6881"/>
                  </a:cubicBezTo>
                  <a:cubicBezTo>
                    <a:pt x="1232" y="6799"/>
                    <a:pt x="1218" y="6689"/>
                    <a:pt x="1145" y="6617"/>
                  </a:cubicBezTo>
                  <a:lnTo>
                    <a:pt x="934" y="6405"/>
                  </a:lnTo>
                  <a:lnTo>
                    <a:pt x="1280" y="6054"/>
                  </a:lnTo>
                  <a:lnTo>
                    <a:pt x="1497" y="6265"/>
                  </a:lnTo>
                  <a:cubicBezTo>
                    <a:pt x="1540" y="6308"/>
                    <a:pt x="1596" y="6331"/>
                    <a:pt x="1652" y="6331"/>
                  </a:cubicBezTo>
                  <a:cubicBezTo>
                    <a:pt x="1690" y="6331"/>
                    <a:pt x="1728" y="6320"/>
                    <a:pt x="1761" y="6299"/>
                  </a:cubicBezTo>
                  <a:cubicBezTo>
                    <a:pt x="1939" y="6184"/>
                    <a:pt x="2132" y="6102"/>
                    <a:pt x="2334" y="6058"/>
                  </a:cubicBezTo>
                  <a:cubicBezTo>
                    <a:pt x="2435" y="6034"/>
                    <a:pt x="2502" y="5948"/>
                    <a:pt x="2502" y="5847"/>
                  </a:cubicBezTo>
                  <a:lnTo>
                    <a:pt x="2502" y="5548"/>
                  </a:lnTo>
                  <a:close/>
                  <a:moveTo>
                    <a:pt x="2113" y="1"/>
                  </a:moveTo>
                  <a:cubicBezTo>
                    <a:pt x="1997" y="1"/>
                    <a:pt x="1901" y="97"/>
                    <a:pt x="1901" y="217"/>
                  </a:cubicBezTo>
                  <a:lnTo>
                    <a:pt x="1901" y="1078"/>
                  </a:lnTo>
                  <a:cubicBezTo>
                    <a:pt x="1901" y="1199"/>
                    <a:pt x="1997" y="1295"/>
                    <a:pt x="2113" y="1295"/>
                  </a:cubicBezTo>
                  <a:lnTo>
                    <a:pt x="2252" y="1295"/>
                  </a:lnTo>
                  <a:lnTo>
                    <a:pt x="2252" y="5125"/>
                  </a:lnTo>
                  <a:cubicBezTo>
                    <a:pt x="2151" y="5139"/>
                    <a:pt x="2074" y="5231"/>
                    <a:pt x="2074" y="5332"/>
                  </a:cubicBezTo>
                  <a:lnTo>
                    <a:pt x="2074" y="5688"/>
                  </a:lnTo>
                  <a:cubicBezTo>
                    <a:pt x="1939" y="5726"/>
                    <a:pt x="1805" y="5779"/>
                    <a:pt x="1684" y="5847"/>
                  </a:cubicBezTo>
                  <a:lnTo>
                    <a:pt x="1434" y="5597"/>
                  </a:lnTo>
                  <a:cubicBezTo>
                    <a:pt x="1391" y="5556"/>
                    <a:pt x="1337" y="5535"/>
                    <a:pt x="1283" y="5535"/>
                  </a:cubicBezTo>
                  <a:cubicBezTo>
                    <a:pt x="1228" y="5535"/>
                    <a:pt x="1174" y="5556"/>
                    <a:pt x="1131" y="5597"/>
                  </a:cubicBezTo>
                  <a:lnTo>
                    <a:pt x="481" y="6251"/>
                  </a:lnTo>
                  <a:cubicBezTo>
                    <a:pt x="400" y="6333"/>
                    <a:pt x="400" y="6467"/>
                    <a:pt x="481" y="6554"/>
                  </a:cubicBezTo>
                  <a:lnTo>
                    <a:pt x="727" y="6799"/>
                  </a:lnTo>
                  <a:cubicBezTo>
                    <a:pt x="664" y="6925"/>
                    <a:pt x="607" y="7054"/>
                    <a:pt x="568" y="7189"/>
                  </a:cubicBezTo>
                  <a:lnTo>
                    <a:pt x="217" y="7189"/>
                  </a:lnTo>
                  <a:cubicBezTo>
                    <a:pt x="96" y="7189"/>
                    <a:pt x="0" y="7285"/>
                    <a:pt x="0" y="7406"/>
                  </a:cubicBezTo>
                  <a:lnTo>
                    <a:pt x="0" y="8330"/>
                  </a:lnTo>
                  <a:cubicBezTo>
                    <a:pt x="0" y="8450"/>
                    <a:pt x="96" y="8546"/>
                    <a:pt x="217" y="8546"/>
                  </a:cubicBezTo>
                  <a:lnTo>
                    <a:pt x="568" y="8546"/>
                  </a:lnTo>
                  <a:cubicBezTo>
                    <a:pt x="611" y="8681"/>
                    <a:pt x="664" y="8811"/>
                    <a:pt x="732" y="8936"/>
                  </a:cubicBezTo>
                  <a:lnTo>
                    <a:pt x="481" y="9181"/>
                  </a:lnTo>
                  <a:cubicBezTo>
                    <a:pt x="400" y="9268"/>
                    <a:pt x="400" y="9403"/>
                    <a:pt x="481" y="9484"/>
                  </a:cubicBezTo>
                  <a:lnTo>
                    <a:pt x="1136" y="10139"/>
                  </a:lnTo>
                  <a:cubicBezTo>
                    <a:pt x="1177" y="10180"/>
                    <a:pt x="1231" y="10200"/>
                    <a:pt x="1285" y="10200"/>
                  </a:cubicBezTo>
                  <a:cubicBezTo>
                    <a:pt x="1339" y="10200"/>
                    <a:pt x="1393" y="10180"/>
                    <a:pt x="1434" y="10139"/>
                  </a:cubicBezTo>
                  <a:lnTo>
                    <a:pt x="1684" y="9889"/>
                  </a:lnTo>
                  <a:cubicBezTo>
                    <a:pt x="1809" y="9951"/>
                    <a:pt x="1939" y="10009"/>
                    <a:pt x="2074" y="10047"/>
                  </a:cubicBezTo>
                  <a:lnTo>
                    <a:pt x="2074" y="10399"/>
                  </a:lnTo>
                  <a:cubicBezTo>
                    <a:pt x="2074" y="10519"/>
                    <a:pt x="2170" y="10615"/>
                    <a:pt x="2291" y="10615"/>
                  </a:cubicBezTo>
                  <a:lnTo>
                    <a:pt x="3214" y="10615"/>
                  </a:lnTo>
                  <a:cubicBezTo>
                    <a:pt x="3330" y="10615"/>
                    <a:pt x="3426" y="10519"/>
                    <a:pt x="3426" y="10399"/>
                  </a:cubicBezTo>
                  <a:lnTo>
                    <a:pt x="3426" y="10047"/>
                  </a:lnTo>
                  <a:cubicBezTo>
                    <a:pt x="3561" y="10009"/>
                    <a:pt x="3691" y="9951"/>
                    <a:pt x="3816" y="9889"/>
                  </a:cubicBezTo>
                  <a:lnTo>
                    <a:pt x="4066" y="10139"/>
                  </a:lnTo>
                  <a:cubicBezTo>
                    <a:pt x="4107" y="10180"/>
                    <a:pt x="4161" y="10200"/>
                    <a:pt x="4215" y="10200"/>
                  </a:cubicBezTo>
                  <a:cubicBezTo>
                    <a:pt x="4269" y="10200"/>
                    <a:pt x="4324" y="10180"/>
                    <a:pt x="4364" y="10139"/>
                  </a:cubicBezTo>
                  <a:lnTo>
                    <a:pt x="5019" y="9484"/>
                  </a:lnTo>
                  <a:cubicBezTo>
                    <a:pt x="5101" y="9403"/>
                    <a:pt x="5101" y="9268"/>
                    <a:pt x="5019" y="9181"/>
                  </a:cubicBezTo>
                  <a:lnTo>
                    <a:pt x="4769" y="8936"/>
                  </a:lnTo>
                  <a:lnTo>
                    <a:pt x="4783" y="8907"/>
                  </a:lnTo>
                  <a:lnTo>
                    <a:pt x="13372" y="8907"/>
                  </a:lnTo>
                  <a:cubicBezTo>
                    <a:pt x="13488" y="8907"/>
                    <a:pt x="13584" y="8811"/>
                    <a:pt x="13584" y="8690"/>
                  </a:cubicBezTo>
                  <a:lnTo>
                    <a:pt x="13584" y="7829"/>
                  </a:lnTo>
                  <a:cubicBezTo>
                    <a:pt x="13584" y="7714"/>
                    <a:pt x="13488" y="7617"/>
                    <a:pt x="13372" y="7617"/>
                  </a:cubicBezTo>
                  <a:lnTo>
                    <a:pt x="13233" y="7617"/>
                  </a:lnTo>
                  <a:lnTo>
                    <a:pt x="13233" y="1295"/>
                  </a:lnTo>
                  <a:lnTo>
                    <a:pt x="13372" y="1295"/>
                  </a:lnTo>
                  <a:cubicBezTo>
                    <a:pt x="13492" y="1295"/>
                    <a:pt x="13589" y="1199"/>
                    <a:pt x="13589" y="1078"/>
                  </a:cubicBezTo>
                  <a:lnTo>
                    <a:pt x="13589" y="217"/>
                  </a:lnTo>
                  <a:cubicBezTo>
                    <a:pt x="13589" y="97"/>
                    <a:pt x="13492" y="1"/>
                    <a:pt x="133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3" name="Google Shape;14431;p90">
              <a:extLst>
                <a:ext uri="{FF2B5EF4-FFF2-40B4-BE49-F238E27FC236}">
                  <a16:creationId xmlns:a16="http://schemas.microsoft.com/office/drawing/2014/main" id="{B7C376D2-97C7-4301-A5B7-114303D9B3DC}"/>
                </a:ext>
              </a:extLst>
            </p:cNvPr>
            <p:cNvSpPr/>
            <p:nvPr/>
          </p:nvSpPr>
          <p:spPr>
            <a:xfrm>
              <a:off x="6810880" y="4455740"/>
              <a:ext cx="33833" cy="71706"/>
            </a:xfrm>
            <a:custGeom>
              <a:avLst/>
              <a:gdLst/>
              <a:ahLst/>
              <a:cxnLst/>
              <a:rect l="l" t="t" r="r" b="b"/>
              <a:pathLst>
                <a:path w="1290" h="2734" extrusionOk="0">
                  <a:moveTo>
                    <a:pt x="861" y="429"/>
                  </a:moveTo>
                  <a:lnTo>
                    <a:pt x="861" y="2300"/>
                  </a:lnTo>
                  <a:lnTo>
                    <a:pt x="428" y="2300"/>
                  </a:lnTo>
                  <a:lnTo>
                    <a:pt x="428" y="429"/>
                  </a:lnTo>
                  <a:close/>
                  <a:moveTo>
                    <a:pt x="217" y="0"/>
                  </a:moveTo>
                  <a:cubicBezTo>
                    <a:pt x="96" y="0"/>
                    <a:pt x="0" y="97"/>
                    <a:pt x="0" y="217"/>
                  </a:cubicBezTo>
                  <a:lnTo>
                    <a:pt x="0" y="2517"/>
                  </a:lnTo>
                  <a:cubicBezTo>
                    <a:pt x="0" y="2637"/>
                    <a:pt x="96" y="2733"/>
                    <a:pt x="217" y="2733"/>
                  </a:cubicBezTo>
                  <a:lnTo>
                    <a:pt x="1078" y="2733"/>
                  </a:lnTo>
                  <a:cubicBezTo>
                    <a:pt x="1193" y="2733"/>
                    <a:pt x="1290" y="2637"/>
                    <a:pt x="1290" y="2517"/>
                  </a:cubicBezTo>
                  <a:lnTo>
                    <a:pt x="1290" y="217"/>
                  </a:lnTo>
                  <a:cubicBezTo>
                    <a:pt x="1290" y="97"/>
                    <a:pt x="1193" y="0"/>
                    <a:pt x="10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4" name="Google Shape;14432;p90">
              <a:extLst>
                <a:ext uri="{FF2B5EF4-FFF2-40B4-BE49-F238E27FC236}">
                  <a16:creationId xmlns:a16="http://schemas.microsoft.com/office/drawing/2014/main" id="{FCA64A0C-D005-4892-A30E-5758412F3A4C}"/>
                </a:ext>
              </a:extLst>
            </p:cNvPr>
            <p:cNvSpPr/>
            <p:nvPr/>
          </p:nvSpPr>
          <p:spPr>
            <a:xfrm>
              <a:off x="6851245" y="4428359"/>
              <a:ext cx="33991" cy="99087"/>
            </a:xfrm>
            <a:custGeom>
              <a:avLst/>
              <a:gdLst/>
              <a:ahLst/>
              <a:cxnLst/>
              <a:rect l="l" t="t" r="r" b="b"/>
              <a:pathLst>
                <a:path w="1296" h="3778" extrusionOk="0">
                  <a:moveTo>
                    <a:pt x="867" y="428"/>
                  </a:moveTo>
                  <a:lnTo>
                    <a:pt x="867" y="3344"/>
                  </a:lnTo>
                  <a:lnTo>
                    <a:pt x="434" y="3344"/>
                  </a:lnTo>
                  <a:lnTo>
                    <a:pt x="434" y="428"/>
                  </a:lnTo>
                  <a:close/>
                  <a:moveTo>
                    <a:pt x="217" y="0"/>
                  </a:moveTo>
                  <a:cubicBezTo>
                    <a:pt x="97" y="0"/>
                    <a:pt x="1" y="96"/>
                    <a:pt x="1" y="217"/>
                  </a:cubicBezTo>
                  <a:lnTo>
                    <a:pt x="1" y="3561"/>
                  </a:lnTo>
                  <a:cubicBezTo>
                    <a:pt x="1" y="3681"/>
                    <a:pt x="97" y="3777"/>
                    <a:pt x="217" y="3777"/>
                  </a:cubicBezTo>
                  <a:lnTo>
                    <a:pt x="1079" y="3777"/>
                  </a:lnTo>
                  <a:cubicBezTo>
                    <a:pt x="1199" y="3777"/>
                    <a:pt x="1295" y="3681"/>
                    <a:pt x="1295" y="3561"/>
                  </a:cubicBezTo>
                  <a:lnTo>
                    <a:pt x="1295" y="217"/>
                  </a:lnTo>
                  <a:cubicBezTo>
                    <a:pt x="1295" y="96"/>
                    <a:pt x="1199" y="0"/>
                    <a:pt x="10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5" name="Google Shape;14433;p90">
              <a:extLst>
                <a:ext uri="{FF2B5EF4-FFF2-40B4-BE49-F238E27FC236}">
                  <a16:creationId xmlns:a16="http://schemas.microsoft.com/office/drawing/2014/main" id="{980C82B8-8EB9-4677-A15C-440A60021126}"/>
                </a:ext>
              </a:extLst>
            </p:cNvPr>
            <p:cNvSpPr/>
            <p:nvPr/>
          </p:nvSpPr>
          <p:spPr>
            <a:xfrm>
              <a:off x="6891766" y="4442600"/>
              <a:ext cx="33833" cy="84846"/>
            </a:xfrm>
            <a:custGeom>
              <a:avLst/>
              <a:gdLst/>
              <a:ahLst/>
              <a:cxnLst/>
              <a:rect l="l" t="t" r="r" b="b"/>
              <a:pathLst>
                <a:path w="1290" h="3235" extrusionOk="0">
                  <a:moveTo>
                    <a:pt x="862" y="429"/>
                  </a:moveTo>
                  <a:lnTo>
                    <a:pt x="862" y="2801"/>
                  </a:lnTo>
                  <a:lnTo>
                    <a:pt x="429" y="2801"/>
                  </a:lnTo>
                  <a:lnTo>
                    <a:pt x="429" y="429"/>
                  </a:lnTo>
                  <a:close/>
                  <a:moveTo>
                    <a:pt x="212" y="1"/>
                  </a:moveTo>
                  <a:cubicBezTo>
                    <a:pt x="97" y="1"/>
                    <a:pt x="0" y="97"/>
                    <a:pt x="0" y="217"/>
                  </a:cubicBezTo>
                  <a:lnTo>
                    <a:pt x="0" y="3018"/>
                  </a:lnTo>
                  <a:cubicBezTo>
                    <a:pt x="0" y="3138"/>
                    <a:pt x="97" y="3234"/>
                    <a:pt x="212" y="3234"/>
                  </a:cubicBezTo>
                  <a:lnTo>
                    <a:pt x="1078" y="3234"/>
                  </a:lnTo>
                  <a:cubicBezTo>
                    <a:pt x="1194" y="3234"/>
                    <a:pt x="1290" y="3138"/>
                    <a:pt x="1290" y="3018"/>
                  </a:cubicBezTo>
                  <a:lnTo>
                    <a:pt x="1290" y="217"/>
                  </a:lnTo>
                  <a:cubicBezTo>
                    <a:pt x="1290" y="97"/>
                    <a:pt x="1194" y="1"/>
                    <a:pt x="10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6" name="Google Shape;14434;p90">
              <a:extLst>
                <a:ext uri="{FF2B5EF4-FFF2-40B4-BE49-F238E27FC236}">
                  <a16:creationId xmlns:a16="http://schemas.microsoft.com/office/drawing/2014/main" id="{F6DE2AB9-6398-4052-8ABF-D571577A762C}"/>
                </a:ext>
              </a:extLst>
            </p:cNvPr>
            <p:cNvSpPr/>
            <p:nvPr/>
          </p:nvSpPr>
          <p:spPr>
            <a:xfrm>
              <a:off x="6932156" y="4396046"/>
              <a:ext cx="33965" cy="131400"/>
            </a:xfrm>
            <a:custGeom>
              <a:avLst/>
              <a:gdLst/>
              <a:ahLst/>
              <a:cxnLst/>
              <a:rect l="l" t="t" r="r" b="b"/>
              <a:pathLst>
                <a:path w="1295" h="5010" extrusionOk="0">
                  <a:moveTo>
                    <a:pt x="862" y="433"/>
                  </a:moveTo>
                  <a:lnTo>
                    <a:pt x="862" y="4581"/>
                  </a:lnTo>
                  <a:lnTo>
                    <a:pt x="428" y="4581"/>
                  </a:lnTo>
                  <a:lnTo>
                    <a:pt x="428" y="433"/>
                  </a:lnTo>
                  <a:close/>
                  <a:moveTo>
                    <a:pt x="217" y="0"/>
                  </a:moveTo>
                  <a:cubicBezTo>
                    <a:pt x="96" y="0"/>
                    <a:pt x="0" y="97"/>
                    <a:pt x="0" y="217"/>
                  </a:cubicBezTo>
                  <a:lnTo>
                    <a:pt x="0" y="4793"/>
                  </a:lnTo>
                  <a:cubicBezTo>
                    <a:pt x="0" y="4913"/>
                    <a:pt x="96" y="5009"/>
                    <a:pt x="217" y="5009"/>
                  </a:cubicBezTo>
                  <a:lnTo>
                    <a:pt x="1078" y="5009"/>
                  </a:lnTo>
                  <a:cubicBezTo>
                    <a:pt x="1198" y="5009"/>
                    <a:pt x="1295" y="4913"/>
                    <a:pt x="1295" y="4793"/>
                  </a:cubicBezTo>
                  <a:lnTo>
                    <a:pt x="1295" y="217"/>
                  </a:lnTo>
                  <a:cubicBezTo>
                    <a:pt x="1295" y="97"/>
                    <a:pt x="1198" y="0"/>
                    <a:pt x="10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7" name="Google Shape;14435;p90">
              <a:extLst>
                <a:ext uri="{FF2B5EF4-FFF2-40B4-BE49-F238E27FC236}">
                  <a16:creationId xmlns:a16="http://schemas.microsoft.com/office/drawing/2014/main" id="{BE3CE756-F94C-4A21-994E-982475907D0F}"/>
                </a:ext>
              </a:extLst>
            </p:cNvPr>
            <p:cNvSpPr/>
            <p:nvPr/>
          </p:nvSpPr>
          <p:spPr>
            <a:xfrm>
              <a:off x="6736526" y="4410183"/>
              <a:ext cx="45610" cy="11383"/>
            </a:xfrm>
            <a:custGeom>
              <a:avLst/>
              <a:gdLst/>
              <a:ahLst/>
              <a:cxnLst/>
              <a:rect l="l" t="t" r="r" b="b"/>
              <a:pathLst>
                <a:path w="1739" h="434" extrusionOk="0">
                  <a:moveTo>
                    <a:pt x="286" y="0"/>
                  </a:moveTo>
                  <a:cubicBezTo>
                    <a:pt x="1" y="0"/>
                    <a:pt x="1" y="434"/>
                    <a:pt x="286" y="434"/>
                  </a:cubicBezTo>
                  <a:cubicBezTo>
                    <a:pt x="290" y="434"/>
                    <a:pt x="295" y="434"/>
                    <a:pt x="299" y="433"/>
                  </a:cubicBezTo>
                  <a:lnTo>
                    <a:pt x="1445" y="433"/>
                  </a:lnTo>
                  <a:cubicBezTo>
                    <a:pt x="1449" y="434"/>
                    <a:pt x="1454" y="434"/>
                    <a:pt x="1458" y="434"/>
                  </a:cubicBezTo>
                  <a:cubicBezTo>
                    <a:pt x="1738" y="434"/>
                    <a:pt x="1738" y="0"/>
                    <a:pt x="1458" y="0"/>
                  </a:cubicBezTo>
                  <a:cubicBezTo>
                    <a:pt x="1454" y="0"/>
                    <a:pt x="1449" y="0"/>
                    <a:pt x="1445" y="0"/>
                  </a:cubicBezTo>
                  <a:lnTo>
                    <a:pt x="299" y="0"/>
                  </a:lnTo>
                  <a:cubicBezTo>
                    <a:pt x="295" y="0"/>
                    <a:pt x="290" y="0"/>
                    <a:pt x="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8" name="Google Shape;14436;p90">
              <a:extLst>
                <a:ext uri="{FF2B5EF4-FFF2-40B4-BE49-F238E27FC236}">
                  <a16:creationId xmlns:a16="http://schemas.microsoft.com/office/drawing/2014/main" id="{D4B4A44A-E4CC-49A5-98D2-CC99B5C59513}"/>
                </a:ext>
              </a:extLst>
            </p:cNvPr>
            <p:cNvSpPr/>
            <p:nvPr/>
          </p:nvSpPr>
          <p:spPr>
            <a:xfrm>
              <a:off x="6736526" y="4428096"/>
              <a:ext cx="62002" cy="11278"/>
            </a:xfrm>
            <a:custGeom>
              <a:avLst/>
              <a:gdLst/>
              <a:ahLst/>
              <a:cxnLst/>
              <a:rect l="l" t="t" r="r" b="b"/>
              <a:pathLst>
                <a:path w="2364" h="430" extrusionOk="0">
                  <a:moveTo>
                    <a:pt x="281" y="0"/>
                  </a:moveTo>
                  <a:cubicBezTo>
                    <a:pt x="1" y="0"/>
                    <a:pt x="2" y="429"/>
                    <a:pt x="286" y="429"/>
                  </a:cubicBezTo>
                  <a:cubicBezTo>
                    <a:pt x="290" y="429"/>
                    <a:pt x="295" y="429"/>
                    <a:pt x="299" y="429"/>
                  </a:cubicBezTo>
                  <a:lnTo>
                    <a:pt x="2070" y="429"/>
                  </a:lnTo>
                  <a:cubicBezTo>
                    <a:pt x="2075" y="429"/>
                    <a:pt x="2079" y="429"/>
                    <a:pt x="2084" y="429"/>
                  </a:cubicBezTo>
                  <a:cubicBezTo>
                    <a:pt x="2362" y="429"/>
                    <a:pt x="2364" y="0"/>
                    <a:pt x="2088" y="0"/>
                  </a:cubicBezTo>
                  <a:cubicBezTo>
                    <a:pt x="2082" y="0"/>
                    <a:pt x="2076" y="0"/>
                    <a:pt x="2070" y="1"/>
                  </a:cubicBezTo>
                  <a:lnTo>
                    <a:pt x="299" y="1"/>
                  </a:lnTo>
                  <a:cubicBezTo>
                    <a:pt x="293" y="0"/>
                    <a:pt x="287" y="0"/>
                    <a:pt x="2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9" name="Google Shape;14437;p90">
              <a:extLst>
                <a:ext uri="{FF2B5EF4-FFF2-40B4-BE49-F238E27FC236}">
                  <a16:creationId xmlns:a16="http://schemas.microsoft.com/office/drawing/2014/main" id="{573794AF-80DC-4131-A8D8-8E5884A7FDB8}"/>
                </a:ext>
              </a:extLst>
            </p:cNvPr>
            <p:cNvSpPr/>
            <p:nvPr/>
          </p:nvSpPr>
          <p:spPr>
            <a:xfrm>
              <a:off x="6737286" y="4445774"/>
              <a:ext cx="60612" cy="11252"/>
            </a:xfrm>
            <a:custGeom>
              <a:avLst/>
              <a:gdLst/>
              <a:ahLst/>
              <a:cxnLst/>
              <a:rect l="l" t="t" r="r" b="b"/>
              <a:pathLst>
                <a:path w="2311" h="429" extrusionOk="0">
                  <a:moveTo>
                    <a:pt x="270" y="0"/>
                  </a:moveTo>
                  <a:cubicBezTo>
                    <a:pt x="1" y="15"/>
                    <a:pt x="1" y="414"/>
                    <a:pt x="270" y="428"/>
                  </a:cubicBezTo>
                  <a:lnTo>
                    <a:pt x="2041" y="428"/>
                  </a:lnTo>
                  <a:cubicBezTo>
                    <a:pt x="2311" y="414"/>
                    <a:pt x="2311" y="15"/>
                    <a:pt x="20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0" name="Google Shape;14438;p90">
              <a:extLst>
                <a:ext uri="{FF2B5EF4-FFF2-40B4-BE49-F238E27FC236}">
                  <a16:creationId xmlns:a16="http://schemas.microsoft.com/office/drawing/2014/main" id="{E2ECF56B-8870-4698-8E26-998AA1642EE4}"/>
                </a:ext>
              </a:extLst>
            </p:cNvPr>
            <p:cNvSpPr/>
            <p:nvPr/>
          </p:nvSpPr>
          <p:spPr>
            <a:xfrm>
              <a:off x="6737286" y="4463556"/>
              <a:ext cx="60612" cy="11252"/>
            </a:xfrm>
            <a:custGeom>
              <a:avLst/>
              <a:gdLst/>
              <a:ahLst/>
              <a:cxnLst/>
              <a:rect l="l" t="t" r="r" b="b"/>
              <a:pathLst>
                <a:path w="2311" h="429" extrusionOk="0">
                  <a:moveTo>
                    <a:pt x="270" y="1"/>
                  </a:moveTo>
                  <a:cubicBezTo>
                    <a:pt x="1" y="10"/>
                    <a:pt x="1" y="415"/>
                    <a:pt x="270" y="429"/>
                  </a:cubicBezTo>
                  <a:lnTo>
                    <a:pt x="2041" y="429"/>
                  </a:lnTo>
                  <a:cubicBezTo>
                    <a:pt x="2311" y="415"/>
                    <a:pt x="2311" y="10"/>
                    <a:pt x="20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1" name="Google Shape;14439;p90">
              <a:extLst>
                <a:ext uri="{FF2B5EF4-FFF2-40B4-BE49-F238E27FC236}">
                  <a16:creationId xmlns:a16="http://schemas.microsoft.com/office/drawing/2014/main" id="{58AA61BF-CED9-4A90-9BAA-84F0C1E2BC86}"/>
                </a:ext>
              </a:extLst>
            </p:cNvPr>
            <p:cNvSpPr/>
            <p:nvPr/>
          </p:nvSpPr>
          <p:spPr>
            <a:xfrm>
              <a:off x="6680766" y="4514280"/>
              <a:ext cx="39027" cy="70080"/>
            </a:xfrm>
            <a:custGeom>
              <a:avLst/>
              <a:gdLst/>
              <a:ahLst/>
              <a:cxnLst/>
              <a:rect l="l" t="t" r="r" b="b"/>
              <a:pathLst>
                <a:path w="1488" h="2672" extrusionOk="0">
                  <a:moveTo>
                    <a:pt x="1429" y="2662"/>
                  </a:moveTo>
                  <a:lnTo>
                    <a:pt x="1425" y="2663"/>
                  </a:lnTo>
                  <a:lnTo>
                    <a:pt x="1425" y="2663"/>
                  </a:lnTo>
                  <a:lnTo>
                    <a:pt x="1439" y="2662"/>
                  </a:lnTo>
                  <a:close/>
                  <a:moveTo>
                    <a:pt x="1340" y="1"/>
                  </a:moveTo>
                  <a:cubicBezTo>
                    <a:pt x="602" y="1"/>
                    <a:pt x="0" y="604"/>
                    <a:pt x="0" y="1343"/>
                  </a:cubicBezTo>
                  <a:lnTo>
                    <a:pt x="0" y="1416"/>
                  </a:lnTo>
                  <a:lnTo>
                    <a:pt x="0" y="1440"/>
                  </a:lnTo>
                  <a:cubicBezTo>
                    <a:pt x="0" y="1459"/>
                    <a:pt x="0" y="1478"/>
                    <a:pt x="5" y="1497"/>
                  </a:cubicBezTo>
                  <a:lnTo>
                    <a:pt x="5" y="1522"/>
                  </a:lnTo>
                  <a:cubicBezTo>
                    <a:pt x="5" y="1541"/>
                    <a:pt x="10" y="1560"/>
                    <a:pt x="15" y="1579"/>
                  </a:cubicBezTo>
                  <a:lnTo>
                    <a:pt x="15" y="1594"/>
                  </a:lnTo>
                  <a:cubicBezTo>
                    <a:pt x="24" y="1647"/>
                    <a:pt x="39" y="1695"/>
                    <a:pt x="53" y="1748"/>
                  </a:cubicBezTo>
                  <a:lnTo>
                    <a:pt x="53" y="1752"/>
                  </a:lnTo>
                  <a:cubicBezTo>
                    <a:pt x="58" y="1772"/>
                    <a:pt x="68" y="1796"/>
                    <a:pt x="77" y="1815"/>
                  </a:cubicBezTo>
                  <a:lnTo>
                    <a:pt x="82" y="1834"/>
                  </a:lnTo>
                  <a:lnTo>
                    <a:pt x="96" y="1863"/>
                  </a:lnTo>
                  <a:lnTo>
                    <a:pt x="101" y="1873"/>
                  </a:lnTo>
                  <a:cubicBezTo>
                    <a:pt x="202" y="2109"/>
                    <a:pt x="366" y="2311"/>
                    <a:pt x="578" y="2450"/>
                  </a:cubicBezTo>
                  <a:lnTo>
                    <a:pt x="582" y="2455"/>
                  </a:lnTo>
                  <a:lnTo>
                    <a:pt x="631" y="2484"/>
                  </a:lnTo>
                  <a:lnTo>
                    <a:pt x="645" y="2493"/>
                  </a:lnTo>
                  <a:lnTo>
                    <a:pt x="650" y="2493"/>
                  </a:lnTo>
                  <a:lnTo>
                    <a:pt x="684" y="2513"/>
                  </a:lnTo>
                  <a:lnTo>
                    <a:pt x="698" y="2522"/>
                  </a:lnTo>
                  <a:lnTo>
                    <a:pt x="703" y="2522"/>
                  </a:lnTo>
                  <a:lnTo>
                    <a:pt x="717" y="2532"/>
                  </a:lnTo>
                  <a:lnTo>
                    <a:pt x="746" y="2546"/>
                  </a:lnTo>
                  <a:lnTo>
                    <a:pt x="751" y="2546"/>
                  </a:lnTo>
                  <a:cubicBezTo>
                    <a:pt x="789" y="2566"/>
                    <a:pt x="828" y="2580"/>
                    <a:pt x="871" y="2595"/>
                  </a:cubicBezTo>
                  <a:lnTo>
                    <a:pt x="876" y="2595"/>
                  </a:lnTo>
                  <a:lnTo>
                    <a:pt x="924" y="2614"/>
                  </a:lnTo>
                  <a:cubicBezTo>
                    <a:pt x="967" y="2628"/>
                    <a:pt x="1006" y="2638"/>
                    <a:pt x="1044" y="2647"/>
                  </a:cubicBezTo>
                  <a:lnTo>
                    <a:pt x="1078" y="2647"/>
                  </a:lnTo>
                  <a:lnTo>
                    <a:pt x="1112" y="2657"/>
                  </a:lnTo>
                  <a:lnTo>
                    <a:pt x="1117" y="2657"/>
                  </a:lnTo>
                  <a:lnTo>
                    <a:pt x="1179" y="2662"/>
                  </a:lnTo>
                  <a:lnTo>
                    <a:pt x="1194" y="2662"/>
                  </a:lnTo>
                  <a:lnTo>
                    <a:pt x="1237" y="2667"/>
                  </a:lnTo>
                  <a:lnTo>
                    <a:pt x="1362" y="2667"/>
                  </a:lnTo>
                  <a:lnTo>
                    <a:pt x="1338" y="2662"/>
                  </a:lnTo>
                  <a:lnTo>
                    <a:pt x="1328" y="2662"/>
                  </a:lnTo>
                  <a:cubicBezTo>
                    <a:pt x="1285" y="2652"/>
                    <a:pt x="1246" y="2643"/>
                    <a:pt x="1208" y="2628"/>
                  </a:cubicBezTo>
                  <a:lnTo>
                    <a:pt x="1434" y="2460"/>
                  </a:lnTo>
                  <a:cubicBezTo>
                    <a:pt x="842" y="2378"/>
                    <a:pt x="554" y="1757"/>
                    <a:pt x="554" y="1757"/>
                  </a:cubicBezTo>
                  <a:cubicBezTo>
                    <a:pt x="554" y="1757"/>
                    <a:pt x="473" y="1725"/>
                    <a:pt x="400" y="1725"/>
                  </a:cubicBezTo>
                  <a:cubicBezTo>
                    <a:pt x="371" y="1725"/>
                    <a:pt x="344" y="1729"/>
                    <a:pt x="323" y="1743"/>
                  </a:cubicBezTo>
                  <a:cubicBezTo>
                    <a:pt x="308" y="1695"/>
                    <a:pt x="294" y="1647"/>
                    <a:pt x="284" y="1599"/>
                  </a:cubicBezTo>
                  <a:lnTo>
                    <a:pt x="284" y="1584"/>
                  </a:lnTo>
                  <a:cubicBezTo>
                    <a:pt x="284" y="1565"/>
                    <a:pt x="279" y="1541"/>
                    <a:pt x="275" y="1522"/>
                  </a:cubicBezTo>
                  <a:lnTo>
                    <a:pt x="275" y="1502"/>
                  </a:lnTo>
                  <a:cubicBezTo>
                    <a:pt x="275" y="1483"/>
                    <a:pt x="275" y="1464"/>
                    <a:pt x="270" y="1445"/>
                  </a:cubicBezTo>
                  <a:lnTo>
                    <a:pt x="270" y="1420"/>
                  </a:lnTo>
                  <a:lnTo>
                    <a:pt x="270" y="1348"/>
                  </a:lnTo>
                  <a:lnTo>
                    <a:pt x="270" y="1343"/>
                  </a:lnTo>
                  <a:cubicBezTo>
                    <a:pt x="270" y="651"/>
                    <a:pt x="799" y="73"/>
                    <a:pt x="1487" y="6"/>
                  </a:cubicBezTo>
                  <a:cubicBezTo>
                    <a:pt x="1444" y="1"/>
                    <a:pt x="1400" y="1"/>
                    <a:pt x="1357" y="1"/>
                  </a:cubicBezTo>
                  <a:cubicBezTo>
                    <a:pt x="1351" y="1"/>
                    <a:pt x="1345" y="1"/>
                    <a:pt x="1340" y="1"/>
                  </a:cubicBezTo>
                  <a:close/>
                  <a:moveTo>
                    <a:pt x="1425" y="2663"/>
                  </a:moveTo>
                  <a:lnTo>
                    <a:pt x="1391" y="2667"/>
                  </a:lnTo>
                  <a:lnTo>
                    <a:pt x="1362" y="2667"/>
                  </a:lnTo>
                  <a:lnTo>
                    <a:pt x="1396" y="2672"/>
                  </a:lnTo>
                  <a:lnTo>
                    <a:pt x="1400" y="2672"/>
                  </a:lnTo>
                  <a:lnTo>
                    <a:pt x="1425" y="2663"/>
                  </a:ln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2" name="Google Shape;14440;p90">
              <a:extLst>
                <a:ext uri="{FF2B5EF4-FFF2-40B4-BE49-F238E27FC236}">
                  <a16:creationId xmlns:a16="http://schemas.microsoft.com/office/drawing/2014/main" id="{F8C83D43-085F-4D45-BC2B-0D40CCABAE31}"/>
                </a:ext>
              </a:extLst>
            </p:cNvPr>
            <p:cNvSpPr/>
            <p:nvPr/>
          </p:nvSpPr>
          <p:spPr>
            <a:xfrm>
              <a:off x="6687323" y="4514332"/>
              <a:ext cx="77004" cy="70395"/>
            </a:xfrm>
            <a:custGeom>
              <a:avLst/>
              <a:gdLst/>
              <a:ahLst/>
              <a:cxnLst/>
              <a:rect l="l" t="t" r="r" b="b"/>
              <a:pathLst>
                <a:path w="2936" h="2684" extrusionOk="0">
                  <a:moveTo>
                    <a:pt x="1345" y="1"/>
                  </a:moveTo>
                  <a:cubicBezTo>
                    <a:pt x="643" y="1"/>
                    <a:pt x="4" y="565"/>
                    <a:pt x="0" y="1346"/>
                  </a:cubicBezTo>
                  <a:cubicBezTo>
                    <a:pt x="0" y="1640"/>
                    <a:pt x="97" y="1924"/>
                    <a:pt x="275" y="2155"/>
                  </a:cubicBezTo>
                  <a:cubicBezTo>
                    <a:pt x="322" y="2215"/>
                    <a:pt x="382" y="2241"/>
                    <a:pt x="440" y="2241"/>
                  </a:cubicBezTo>
                  <a:cubicBezTo>
                    <a:pt x="593" y="2241"/>
                    <a:pt x="735" y="2064"/>
                    <a:pt x="616" y="1900"/>
                  </a:cubicBezTo>
                  <a:cubicBezTo>
                    <a:pt x="149" y="1280"/>
                    <a:pt x="613" y="429"/>
                    <a:pt x="1339" y="429"/>
                  </a:cubicBezTo>
                  <a:cubicBezTo>
                    <a:pt x="1391" y="429"/>
                    <a:pt x="1443" y="433"/>
                    <a:pt x="1497" y="442"/>
                  </a:cubicBezTo>
                  <a:cubicBezTo>
                    <a:pt x="2315" y="581"/>
                    <a:pt x="2546" y="1645"/>
                    <a:pt x="1858" y="2107"/>
                  </a:cubicBezTo>
                  <a:lnTo>
                    <a:pt x="1824" y="2126"/>
                  </a:lnTo>
                  <a:lnTo>
                    <a:pt x="1814" y="2131"/>
                  </a:lnTo>
                  <a:lnTo>
                    <a:pt x="1790" y="2145"/>
                  </a:lnTo>
                  <a:lnTo>
                    <a:pt x="1776" y="2155"/>
                  </a:lnTo>
                  <a:lnTo>
                    <a:pt x="1742" y="2169"/>
                  </a:lnTo>
                  <a:lnTo>
                    <a:pt x="1709" y="2188"/>
                  </a:lnTo>
                  <a:lnTo>
                    <a:pt x="1694" y="2193"/>
                  </a:lnTo>
                  <a:lnTo>
                    <a:pt x="1670" y="2203"/>
                  </a:lnTo>
                  <a:lnTo>
                    <a:pt x="1660" y="2208"/>
                  </a:lnTo>
                  <a:lnTo>
                    <a:pt x="1622" y="2217"/>
                  </a:lnTo>
                  <a:lnTo>
                    <a:pt x="1584" y="2232"/>
                  </a:lnTo>
                  <a:lnTo>
                    <a:pt x="1574" y="2232"/>
                  </a:lnTo>
                  <a:lnTo>
                    <a:pt x="1545" y="2236"/>
                  </a:lnTo>
                  <a:lnTo>
                    <a:pt x="1531" y="2236"/>
                  </a:lnTo>
                  <a:lnTo>
                    <a:pt x="1492" y="2241"/>
                  </a:lnTo>
                  <a:lnTo>
                    <a:pt x="1487" y="2241"/>
                  </a:lnTo>
                  <a:lnTo>
                    <a:pt x="1449" y="2246"/>
                  </a:lnTo>
                  <a:lnTo>
                    <a:pt x="1252" y="2246"/>
                  </a:lnTo>
                  <a:lnTo>
                    <a:pt x="1213" y="2241"/>
                  </a:lnTo>
                  <a:lnTo>
                    <a:pt x="1170" y="2236"/>
                  </a:lnTo>
                  <a:lnTo>
                    <a:pt x="1160" y="2236"/>
                  </a:lnTo>
                  <a:lnTo>
                    <a:pt x="1131" y="2227"/>
                  </a:lnTo>
                  <a:lnTo>
                    <a:pt x="1117" y="2227"/>
                  </a:lnTo>
                  <a:lnTo>
                    <a:pt x="1083" y="2217"/>
                  </a:lnTo>
                  <a:lnTo>
                    <a:pt x="1045" y="2208"/>
                  </a:lnTo>
                  <a:lnTo>
                    <a:pt x="1035" y="2203"/>
                  </a:lnTo>
                  <a:cubicBezTo>
                    <a:pt x="1010" y="2193"/>
                    <a:pt x="984" y="2188"/>
                    <a:pt x="959" y="2188"/>
                  </a:cubicBezTo>
                  <a:cubicBezTo>
                    <a:pt x="872" y="2188"/>
                    <a:pt x="789" y="2242"/>
                    <a:pt x="756" y="2328"/>
                  </a:cubicBezTo>
                  <a:cubicBezTo>
                    <a:pt x="717" y="2439"/>
                    <a:pt x="770" y="2564"/>
                    <a:pt x="886" y="2602"/>
                  </a:cubicBezTo>
                  <a:lnTo>
                    <a:pt x="900" y="2607"/>
                  </a:lnTo>
                  <a:lnTo>
                    <a:pt x="953" y="2626"/>
                  </a:lnTo>
                  <a:lnTo>
                    <a:pt x="1011" y="2645"/>
                  </a:lnTo>
                  <a:lnTo>
                    <a:pt x="1025" y="2645"/>
                  </a:lnTo>
                  <a:lnTo>
                    <a:pt x="1069" y="2660"/>
                  </a:lnTo>
                  <a:lnTo>
                    <a:pt x="1088" y="2660"/>
                  </a:lnTo>
                  <a:lnTo>
                    <a:pt x="1146" y="2670"/>
                  </a:lnTo>
                  <a:lnTo>
                    <a:pt x="1150" y="2670"/>
                  </a:lnTo>
                  <a:lnTo>
                    <a:pt x="1208" y="2679"/>
                  </a:lnTo>
                  <a:lnTo>
                    <a:pt x="1227" y="2679"/>
                  </a:lnTo>
                  <a:lnTo>
                    <a:pt x="1271" y="2684"/>
                  </a:lnTo>
                  <a:lnTo>
                    <a:pt x="1425" y="2684"/>
                  </a:lnTo>
                  <a:lnTo>
                    <a:pt x="1473" y="2679"/>
                  </a:lnTo>
                  <a:lnTo>
                    <a:pt x="1487" y="2679"/>
                  </a:lnTo>
                  <a:lnTo>
                    <a:pt x="1550" y="2670"/>
                  </a:lnTo>
                  <a:lnTo>
                    <a:pt x="1608" y="2660"/>
                  </a:lnTo>
                  <a:lnTo>
                    <a:pt x="1627" y="2660"/>
                  </a:lnTo>
                  <a:lnTo>
                    <a:pt x="1670" y="2645"/>
                  </a:lnTo>
                  <a:lnTo>
                    <a:pt x="1689" y="2645"/>
                  </a:lnTo>
                  <a:lnTo>
                    <a:pt x="1742" y="2626"/>
                  </a:lnTo>
                  <a:lnTo>
                    <a:pt x="1747" y="2626"/>
                  </a:lnTo>
                  <a:lnTo>
                    <a:pt x="1800" y="2607"/>
                  </a:lnTo>
                  <a:lnTo>
                    <a:pt x="1819" y="2602"/>
                  </a:lnTo>
                  <a:lnTo>
                    <a:pt x="1858" y="2588"/>
                  </a:lnTo>
                  <a:lnTo>
                    <a:pt x="1877" y="2578"/>
                  </a:lnTo>
                  <a:lnTo>
                    <a:pt x="1925" y="2554"/>
                  </a:lnTo>
                  <a:lnTo>
                    <a:pt x="1930" y="2554"/>
                  </a:lnTo>
                  <a:lnTo>
                    <a:pt x="1983" y="2530"/>
                  </a:lnTo>
                  <a:lnTo>
                    <a:pt x="1997" y="2520"/>
                  </a:lnTo>
                  <a:lnTo>
                    <a:pt x="2036" y="2501"/>
                  </a:lnTo>
                  <a:lnTo>
                    <a:pt x="2050" y="2491"/>
                  </a:lnTo>
                  <a:lnTo>
                    <a:pt x="2094" y="2463"/>
                  </a:lnTo>
                  <a:cubicBezTo>
                    <a:pt x="2936" y="1895"/>
                    <a:pt x="2873" y="639"/>
                    <a:pt x="1978" y="163"/>
                  </a:cubicBezTo>
                  <a:cubicBezTo>
                    <a:pt x="1772" y="52"/>
                    <a:pt x="1555" y="1"/>
                    <a:pt x="13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143" name="Google Shape;14441;p90">
            <a:extLst>
              <a:ext uri="{FF2B5EF4-FFF2-40B4-BE49-F238E27FC236}">
                <a16:creationId xmlns:a16="http://schemas.microsoft.com/office/drawing/2014/main" id="{C6F13590-0D9E-4A88-9E2D-50F0719F7A73}"/>
              </a:ext>
            </a:extLst>
          </p:cNvPr>
          <p:cNvGrpSpPr/>
          <p:nvPr/>
        </p:nvGrpSpPr>
        <p:grpSpPr>
          <a:xfrm>
            <a:off x="7716365" y="5498671"/>
            <a:ext cx="430096" cy="428277"/>
            <a:chOff x="5787274" y="4308578"/>
            <a:chExt cx="322572" cy="321208"/>
          </a:xfrm>
        </p:grpSpPr>
        <p:sp>
          <p:nvSpPr>
            <p:cNvPr id="2144" name="Google Shape;14442;p90">
              <a:extLst>
                <a:ext uri="{FF2B5EF4-FFF2-40B4-BE49-F238E27FC236}">
                  <a16:creationId xmlns:a16="http://schemas.microsoft.com/office/drawing/2014/main" id="{14915937-A03D-482C-861D-892ED5F5F60F}"/>
                </a:ext>
              </a:extLst>
            </p:cNvPr>
            <p:cNvSpPr/>
            <p:nvPr/>
          </p:nvSpPr>
          <p:spPr>
            <a:xfrm>
              <a:off x="5791942" y="4496865"/>
              <a:ext cx="56678" cy="128252"/>
            </a:xfrm>
            <a:custGeom>
              <a:avLst/>
              <a:gdLst/>
              <a:ahLst/>
              <a:cxnLst/>
              <a:rect l="l" t="t" r="r" b="b"/>
              <a:pathLst>
                <a:path w="2161" h="4890" extrusionOk="0">
                  <a:moveTo>
                    <a:pt x="308" y="1"/>
                  </a:moveTo>
                  <a:cubicBezTo>
                    <a:pt x="140" y="1"/>
                    <a:pt x="0" y="141"/>
                    <a:pt x="0" y="309"/>
                  </a:cubicBezTo>
                  <a:lnTo>
                    <a:pt x="0" y="4890"/>
                  </a:lnTo>
                  <a:lnTo>
                    <a:pt x="2161" y="4890"/>
                  </a:lnTo>
                  <a:lnTo>
                    <a:pt x="2161" y="309"/>
                  </a:lnTo>
                  <a:cubicBezTo>
                    <a:pt x="2161" y="136"/>
                    <a:pt x="2021" y="1"/>
                    <a:pt x="1848" y="1"/>
                  </a:cubicBezTo>
                  <a:close/>
                </a:path>
              </a:pathLst>
            </a:custGeom>
            <a:solidFill>
              <a:srgbClr val="A7B3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5" name="Google Shape;14443;p90">
              <a:extLst>
                <a:ext uri="{FF2B5EF4-FFF2-40B4-BE49-F238E27FC236}">
                  <a16:creationId xmlns:a16="http://schemas.microsoft.com/office/drawing/2014/main" id="{2A243A10-D428-4519-B4A2-AF6A460DC127}"/>
                </a:ext>
              </a:extLst>
            </p:cNvPr>
            <p:cNvSpPr/>
            <p:nvPr/>
          </p:nvSpPr>
          <p:spPr>
            <a:xfrm>
              <a:off x="5791942" y="4496865"/>
              <a:ext cx="27014" cy="128252"/>
            </a:xfrm>
            <a:custGeom>
              <a:avLst/>
              <a:gdLst/>
              <a:ahLst/>
              <a:cxnLst/>
              <a:rect l="l" t="t" r="r" b="b"/>
              <a:pathLst>
                <a:path w="1030" h="4890" extrusionOk="0">
                  <a:moveTo>
                    <a:pt x="308" y="1"/>
                  </a:moveTo>
                  <a:cubicBezTo>
                    <a:pt x="140" y="1"/>
                    <a:pt x="0" y="141"/>
                    <a:pt x="0" y="309"/>
                  </a:cubicBezTo>
                  <a:lnTo>
                    <a:pt x="0" y="4890"/>
                  </a:lnTo>
                  <a:lnTo>
                    <a:pt x="722" y="4890"/>
                  </a:lnTo>
                  <a:lnTo>
                    <a:pt x="722" y="309"/>
                  </a:lnTo>
                  <a:cubicBezTo>
                    <a:pt x="722" y="141"/>
                    <a:pt x="861" y="1"/>
                    <a:pt x="1030" y="1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6" name="Google Shape;14444;p90">
              <a:extLst>
                <a:ext uri="{FF2B5EF4-FFF2-40B4-BE49-F238E27FC236}">
                  <a16:creationId xmlns:a16="http://schemas.microsoft.com/office/drawing/2014/main" id="{E0C37B19-B787-457C-8CDA-CA6B98F2D31C}"/>
                </a:ext>
              </a:extLst>
            </p:cNvPr>
            <p:cNvSpPr/>
            <p:nvPr/>
          </p:nvSpPr>
          <p:spPr>
            <a:xfrm>
              <a:off x="5877365" y="4465208"/>
              <a:ext cx="56704" cy="159909"/>
            </a:xfrm>
            <a:custGeom>
              <a:avLst/>
              <a:gdLst/>
              <a:ahLst/>
              <a:cxnLst/>
              <a:rect l="l" t="t" r="r" b="b"/>
              <a:pathLst>
                <a:path w="2162" h="6097" extrusionOk="0">
                  <a:moveTo>
                    <a:pt x="309" y="0"/>
                  </a:moveTo>
                  <a:cubicBezTo>
                    <a:pt x="140" y="0"/>
                    <a:pt x="1" y="140"/>
                    <a:pt x="1" y="308"/>
                  </a:cubicBezTo>
                  <a:lnTo>
                    <a:pt x="1" y="6097"/>
                  </a:lnTo>
                  <a:lnTo>
                    <a:pt x="2161" y="6097"/>
                  </a:lnTo>
                  <a:lnTo>
                    <a:pt x="2161" y="308"/>
                  </a:lnTo>
                  <a:cubicBezTo>
                    <a:pt x="2161" y="140"/>
                    <a:pt x="2022" y="0"/>
                    <a:pt x="1853" y="0"/>
                  </a:cubicBez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7" name="Google Shape;14445;p90">
              <a:extLst>
                <a:ext uri="{FF2B5EF4-FFF2-40B4-BE49-F238E27FC236}">
                  <a16:creationId xmlns:a16="http://schemas.microsoft.com/office/drawing/2014/main" id="{C296D7E1-1B64-47BA-B1C7-BD399D0DC9FC}"/>
                </a:ext>
              </a:extLst>
            </p:cNvPr>
            <p:cNvSpPr/>
            <p:nvPr/>
          </p:nvSpPr>
          <p:spPr>
            <a:xfrm>
              <a:off x="5877365" y="4465208"/>
              <a:ext cx="27172" cy="159909"/>
            </a:xfrm>
            <a:custGeom>
              <a:avLst/>
              <a:gdLst/>
              <a:ahLst/>
              <a:cxnLst/>
              <a:rect l="l" t="t" r="r" b="b"/>
              <a:pathLst>
                <a:path w="1036" h="6097" extrusionOk="0">
                  <a:moveTo>
                    <a:pt x="313" y="0"/>
                  </a:moveTo>
                  <a:cubicBezTo>
                    <a:pt x="140" y="0"/>
                    <a:pt x="1" y="140"/>
                    <a:pt x="1" y="308"/>
                  </a:cubicBezTo>
                  <a:lnTo>
                    <a:pt x="1" y="6097"/>
                  </a:lnTo>
                  <a:lnTo>
                    <a:pt x="722" y="6097"/>
                  </a:lnTo>
                  <a:lnTo>
                    <a:pt x="722" y="308"/>
                  </a:lnTo>
                  <a:cubicBezTo>
                    <a:pt x="722" y="140"/>
                    <a:pt x="862" y="0"/>
                    <a:pt x="1035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8" name="Google Shape;14446;p90">
              <a:extLst>
                <a:ext uri="{FF2B5EF4-FFF2-40B4-BE49-F238E27FC236}">
                  <a16:creationId xmlns:a16="http://schemas.microsoft.com/office/drawing/2014/main" id="{CCC75A04-984A-40AC-B214-50EE8E0A181D}"/>
                </a:ext>
              </a:extLst>
            </p:cNvPr>
            <p:cNvSpPr/>
            <p:nvPr/>
          </p:nvSpPr>
          <p:spPr>
            <a:xfrm>
              <a:off x="5962945" y="4433525"/>
              <a:ext cx="56678" cy="191592"/>
            </a:xfrm>
            <a:custGeom>
              <a:avLst/>
              <a:gdLst/>
              <a:ahLst/>
              <a:cxnLst/>
              <a:rect l="l" t="t" r="r" b="b"/>
              <a:pathLst>
                <a:path w="2161" h="7305" extrusionOk="0">
                  <a:moveTo>
                    <a:pt x="313" y="1"/>
                  </a:moveTo>
                  <a:cubicBezTo>
                    <a:pt x="140" y="1"/>
                    <a:pt x="0" y="135"/>
                    <a:pt x="0" y="308"/>
                  </a:cubicBezTo>
                  <a:lnTo>
                    <a:pt x="0" y="7305"/>
                  </a:lnTo>
                  <a:lnTo>
                    <a:pt x="2161" y="7305"/>
                  </a:lnTo>
                  <a:lnTo>
                    <a:pt x="2161" y="308"/>
                  </a:lnTo>
                  <a:cubicBezTo>
                    <a:pt x="2161" y="135"/>
                    <a:pt x="2021" y="1"/>
                    <a:pt x="1853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9" name="Google Shape;14447;p90">
              <a:extLst>
                <a:ext uri="{FF2B5EF4-FFF2-40B4-BE49-F238E27FC236}">
                  <a16:creationId xmlns:a16="http://schemas.microsoft.com/office/drawing/2014/main" id="{211E686F-FEBB-4B9A-9A24-62E626D7E179}"/>
                </a:ext>
              </a:extLst>
            </p:cNvPr>
            <p:cNvSpPr/>
            <p:nvPr/>
          </p:nvSpPr>
          <p:spPr>
            <a:xfrm>
              <a:off x="5962945" y="4433525"/>
              <a:ext cx="27014" cy="191592"/>
            </a:xfrm>
            <a:custGeom>
              <a:avLst/>
              <a:gdLst/>
              <a:ahLst/>
              <a:cxnLst/>
              <a:rect l="l" t="t" r="r" b="b"/>
              <a:pathLst>
                <a:path w="1030" h="7305" extrusionOk="0">
                  <a:moveTo>
                    <a:pt x="308" y="1"/>
                  </a:moveTo>
                  <a:cubicBezTo>
                    <a:pt x="140" y="1"/>
                    <a:pt x="0" y="135"/>
                    <a:pt x="0" y="308"/>
                  </a:cubicBezTo>
                  <a:lnTo>
                    <a:pt x="0" y="7305"/>
                  </a:lnTo>
                  <a:lnTo>
                    <a:pt x="722" y="7305"/>
                  </a:lnTo>
                  <a:lnTo>
                    <a:pt x="722" y="308"/>
                  </a:lnTo>
                  <a:cubicBezTo>
                    <a:pt x="722" y="135"/>
                    <a:pt x="861" y="1"/>
                    <a:pt x="1030" y="1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0" name="Google Shape;14448;p90">
              <a:extLst>
                <a:ext uri="{FF2B5EF4-FFF2-40B4-BE49-F238E27FC236}">
                  <a16:creationId xmlns:a16="http://schemas.microsoft.com/office/drawing/2014/main" id="{C8511BB7-9DBF-47A2-A02B-2696DAF44C1A}"/>
                </a:ext>
              </a:extLst>
            </p:cNvPr>
            <p:cNvSpPr/>
            <p:nvPr/>
          </p:nvSpPr>
          <p:spPr>
            <a:xfrm>
              <a:off x="6048499" y="4401843"/>
              <a:ext cx="56573" cy="223275"/>
            </a:xfrm>
            <a:custGeom>
              <a:avLst/>
              <a:gdLst/>
              <a:ahLst/>
              <a:cxnLst/>
              <a:rect l="l" t="t" r="r" b="b"/>
              <a:pathLst>
                <a:path w="2157" h="8513" extrusionOk="0">
                  <a:moveTo>
                    <a:pt x="308" y="1"/>
                  </a:moveTo>
                  <a:cubicBezTo>
                    <a:pt x="140" y="1"/>
                    <a:pt x="0" y="135"/>
                    <a:pt x="0" y="309"/>
                  </a:cubicBezTo>
                  <a:lnTo>
                    <a:pt x="0" y="8513"/>
                  </a:lnTo>
                  <a:lnTo>
                    <a:pt x="2156" y="8513"/>
                  </a:lnTo>
                  <a:lnTo>
                    <a:pt x="2156" y="309"/>
                  </a:lnTo>
                  <a:cubicBezTo>
                    <a:pt x="2156" y="135"/>
                    <a:pt x="2021" y="1"/>
                    <a:pt x="1848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1" name="Google Shape;14449;p90">
              <a:extLst>
                <a:ext uri="{FF2B5EF4-FFF2-40B4-BE49-F238E27FC236}">
                  <a16:creationId xmlns:a16="http://schemas.microsoft.com/office/drawing/2014/main" id="{A7EC209E-C982-42DE-B5BB-A9C216FE56A2}"/>
                </a:ext>
              </a:extLst>
            </p:cNvPr>
            <p:cNvSpPr/>
            <p:nvPr/>
          </p:nvSpPr>
          <p:spPr>
            <a:xfrm>
              <a:off x="6048499" y="4401843"/>
              <a:ext cx="27041" cy="223275"/>
            </a:xfrm>
            <a:custGeom>
              <a:avLst/>
              <a:gdLst/>
              <a:ahLst/>
              <a:cxnLst/>
              <a:rect l="l" t="t" r="r" b="b"/>
              <a:pathLst>
                <a:path w="1031" h="8513" extrusionOk="0">
                  <a:moveTo>
                    <a:pt x="308" y="1"/>
                  </a:moveTo>
                  <a:cubicBezTo>
                    <a:pt x="135" y="1"/>
                    <a:pt x="0" y="135"/>
                    <a:pt x="0" y="309"/>
                  </a:cubicBezTo>
                  <a:lnTo>
                    <a:pt x="0" y="8513"/>
                  </a:lnTo>
                  <a:lnTo>
                    <a:pt x="722" y="8513"/>
                  </a:lnTo>
                  <a:lnTo>
                    <a:pt x="722" y="309"/>
                  </a:lnTo>
                  <a:cubicBezTo>
                    <a:pt x="722" y="135"/>
                    <a:pt x="857" y="1"/>
                    <a:pt x="103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2" name="Google Shape;14450;p90">
              <a:extLst>
                <a:ext uri="{FF2B5EF4-FFF2-40B4-BE49-F238E27FC236}">
                  <a16:creationId xmlns:a16="http://schemas.microsoft.com/office/drawing/2014/main" id="{7A4F6F7B-C4F6-4D4A-A2B6-9EB50BCAC149}"/>
                </a:ext>
              </a:extLst>
            </p:cNvPr>
            <p:cNvSpPr/>
            <p:nvPr/>
          </p:nvSpPr>
          <p:spPr>
            <a:xfrm>
              <a:off x="5805554" y="4313246"/>
              <a:ext cx="290811" cy="117289"/>
            </a:xfrm>
            <a:custGeom>
              <a:avLst/>
              <a:gdLst/>
              <a:ahLst/>
              <a:cxnLst/>
              <a:rect l="l" t="t" r="r" b="b"/>
              <a:pathLst>
                <a:path w="11088" h="4472" extrusionOk="0">
                  <a:moveTo>
                    <a:pt x="8910" y="1"/>
                  </a:moveTo>
                  <a:cubicBezTo>
                    <a:pt x="8751" y="1"/>
                    <a:pt x="8658" y="176"/>
                    <a:pt x="8749" y="304"/>
                  </a:cubicBezTo>
                  <a:lnTo>
                    <a:pt x="9061" y="756"/>
                  </a:lnTo>
                  <a:cubicBezTo>
                    <a:pt x="8003" y="1392"/>
                    <a:pt x="4615" y="3177"/>
                    <a:pt x="1" y="3177"/>
                  </a:cubicBezTo>
                  <a:lnTo>
                    <a:pt x="1" y="4471"/>
                  </a:lnTo>
                  <a:cubicBezTo>
                    <a:pt x="2513" y="4461"/>
                    <a:pt x="5000" y="3980"/>
                    <a:pt x="7329" y="3047"/>
                  </a:cubicBezTo>
                  <a:cubicBezTo>
                    <a:pt x="8186" y="2705"/>
                    <a:pt x="9013" y="2296"/>
                    <a:pt x="9802" y="1825"/>
                  </a:cubicBezTo>
                  <a:lnTo>
                    <a:pt x="10081" y="2224"/>
                  </a:lnTo>
                  <a:cubicBezTo>
                    <a:pt x="10121" y="2282"/>
                    <a:pt x="10182" y="2310"/>
                    <a:pt x="10242" y="2310"/>
                  </a:cubicBezTo>
                  <a:cubicBezTo>
                    <a:pt x="10320" y="2310"/>
                    <a:pt x="10398" y="2263"/>
                    <a:pt x="10428" y="2176"/>
                  </a:cubicBezTo>
                  <a:lnTo>
                    <a:pt x="11044" y="323"/>
                  </a:lnTo>
                  <a:cubicBezTo>
                    <a:pt x="11087" y="203"/>
                    <a:pt x="10996" y="73"/>
                    <a:pt x="10866" y="68"/>
                  </a:cubicBezTo>
                  <a:lnTo>
                    <a:pt x="8917" y="1"/>
                  </a:lnTo>
                  <a:cubicBezTo>
                    <a:pt x="8915" y="1"/>
                    <a:pt x="8913" y="1"/>
                    <a:pt x="8910" y="1"/>
                  </a:cubicBezTo>
                  <a:close/>
                </a:path>
              </a:pathLst>
            </a:custGeom>
            <a:solidFill>
              <a:srgbClr val="9EAE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3" name="Google Shape;14451;p90">
              <a:extLst>
                <a:ext uri="{FF2B5EF4-FFF2-40B4-BE49-F238E27FC236}">
                  <a16:creationId xmlns:a16="http://schemas.microsoft.com/office/drawing/2014/main" id="{913D619F-F580-4AD1-899D-A4775391F12D}"/>
                </a:ext>
              </a:extLst>
            </p:cNvPr>
            <p:cNvSpPr/>
            <p:nvPr/>
          </p:nvSpPr>
          <p:spPr>
            <a:xfrm>
              <a:off x="5787274" y="4492196"/>
              <a:ext cx="66146" cy="137589"/>
            </a:xfrm>
            <a:custGeom>
              <a:avLst/>
              <a:gdLst/>
              <a:ahLst/>
              <a:cxnLst/>
              <a:rect l="l" t="t" r="r" b="b"/>
              <a:pathLst>
                <a:path w="2522" h="5246" extrusionOk="0">
                  <a:moveTo>
                    <a:pt x="2031" y="357"/>
                  </a:moveTo>
                  <a:cubicBezTo>
                    <a:pt x="2098" y="357"/>
                    <a:pt x="2156" y="415"/>
                    <a:pt x="2156" y="487"/>
                  </a:cubicBezTo>
                  <a:lnTo>
                    <a:pt x="2156" y="4885"/>
                  </a:lnTo>
                  <a:lnTo>
                    <a:pt x="361" y="4885"/>
                  </a:lnTo>
                  <a:lnTo>
                    <a:pt x="361" y="487"/>
                  </a:lnTo>
                  <a:cubicBezTo>
                    <a:pt x="361" y="415"/>
                    <a:pt x="419" y="357"/>
                    <a:pt x="491" y="357"/>
                  </a:cubicBezTo>
                  <a:close/>
                  <a:moveTo>
                    <a:pt x="482" y="1"/>
                  </a:moveTo>
                  <a:cubicBezTo>
                    <a:pt x="217" y="1"/>
                    <a:pt x="0" y="220"/>
                    <a:pt x="0" y="487"/>
                  </a:cubicBezTo>
                  <a:lnTo>
                    <a:pt x="0" y="5068"/>
                  </a:lnTo>
                  <a:cubicBezTo>
                    <a:pt x="0" y="5164"/>
                    <a:pt x="82" y="5246"/>
                    <a:pt x="183" y="5246"/>
                  </a:cubicBezTo>
                  <a:lnTo>
                    <a:pt x="2339" y="5246"/>
                  </a:lnTo>
                  <a:cubicBezTo>
                    <a:pt x="2440" y="5246"/>
                    <a:pt x="2521" y="5164"/>
                    <a:pt x="2521" y="5068"/>
                  </a:cubicBezTo>
                  <a:lnTo>
                    <a:pt x="2521" y="487"/>
                  </a:lnTo>
                  <a:cubicBezTo>
                    <a:pt x="2517" y="220"/>
                    <a:pt x="2305" y="1"/>
                    <a:pt x="2039" y="1"/>
                  </a:cubicBezTo>
                  <a:cubicBezTo>
                    <a:pt x="2036" y="1"/>
                    <a:pt x="2034" y="1"/>
                    <a:pt x="2031" y="1"/>
                  </a:cubicBezTo>
                  <a:lnTo>
                    <a:pt x="491" y="1"/>
                  </a:lnTo>
                  <a:cubicBezTo>
                    <a:pt x="488" y="1"/>
                    <a:pt x="485" y="1"/>
                    <a:pt x="4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4" name="Google Shape;14452;p90">
              <a:extLst>
                <a:ext uri="{FF2B5EF4-FFF2-40B4-BE49-F238E27FC236}">
                  <a16:creationId xmlns:a16="http://schemas.microsoft.com/office/drawing/2014/main" id="{A587B721-B197-4247-A22D-6C0835D8B55A}"/>
                </a:ext>
              </a:extLst>
            </p:cNvPr>
            <p:cNvSpPr/>
            <p:nvPr/>
          </p:nvSpPr>
          <p:spPr>
            <a:xfrm>
              <a:off x="5872697" y="4460409"/>
              <a:ext cx="66172" cy="169377"/>
            </a:xfrm>
            <a:custGeom>
              <a:avLst/>
              <a:gdLst/>
              <a:ahLst/>
              <a:cxnLst/>
              <a:rect l="l" t="t" r="r" b="b"/>
              <a:pathLst>
                <a:path w="2523" h="6458" extrusionOk="0">
                  <a:moveTo>
                    <a:pt x="2031" y="361"/>
                  </a:moveTo>
                  <a:cubicBezTo>
                    <a:pt x="2099" y="361"/>
                    <a:pt x="2161" y="419"/>
                    <a:pt x="2161" y="491"/>
                  </a:cubicBezTo>
                  <a:lnTo>
                    <a:pt x="2161" y="6097"/>
                  </a:lnTo>
                  <a:lnTo>
                    <a:pt x="362" y="6097"/>
                  </a:lnTo>
                  <a:lnTo>
                    <a:pt x="362" y="491"/>
                  </a:lnTo>
                  <a:cubicBezTo>
                    <a:pt x="362" y="419"/>
                    <a:pt x="419" y="361"/>
                    <a:pt x="491" y="361"/>
                  </a:cubicBezTo>
                  <a:close/>
                  <a:moveTo>
                    <a:pt x="491" y="0"/>
                  </a:moveTo>
                  <a:cubicBezTo>
                    <a:pt x="222" y="0"/>
                    <a:pt x="1" y="222"/>
                    <a:pt x="1" y="491"/>
                  </a:cubicBezTo>
                  <a:lnTo>
                    <a:pt x="1" y="6280"/>
                  </a:lnTo>
                  <a:cubicBezTo>
                    <a:pt x="1" y="6381"/>
                    <a:pt x="82" y="6458"/>
                    <a:pt x="184" y="6458"/>
                  </a:cubicBezTo>
                  <a:lnTo>
                    <a:pt x="2339" y="6458"/>
                  </a:lnTo>
                  <a:cubicBezTo>
                    <a:pt x="2440" y="6458"/>
                    <a:pt x="2522" y="6381"/>
                    <a:pt x="2522" y="6280"/>
                  </a:cubicBezTo>
                  <a:lnTo>
                    <a:pt x="2522" y="491"/>
                  </a:lnTo>
                  <a:cubicBezTo>
                    <a:pt x="2522" y="222"/>
                    <a:pt x="2301" y="0"/>
                    <a:pt x="20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5" name="Google Shape;14453;p90">
              <a:extLst>
                <a:ext uri="{FF2B5EF4-FFF2-40B4-BE49-F238E27FC236}">
                  <a16:creationId xmlns:a16="http://schemas.microsoft.com/office/drawing/2014/main" id="{E322510E-BCCE-4D22-8C99-E9E50BBD0ACF}"/>
                </a:ext>
              </a:extLst>
            </p:cNvPr>
            <p:cNvSpPr/>
            <p:nvPr/>
          </p:nvSpPr>
          <p:spPr>
            <a:xfrm>
              <a:off x="5958277" y="4428726"/>
              <a:ext cx="66015" cy="201060"/>
            </a:xfrm>
            <a:custGeom>
              <a:avLst/>
              <a:gdLst/>
              <a:ahLst/>
              <a:cxnLst/>
              <a:rect l="l" t="t" r="r" b="b"/>
              <a:pathLst>
                <a:path w="2517" h="7666" extrusionOk="0">
                  <a:moveTo>
                    <a:pt x="2031" y="362"/>
                  </a:moveTo>
                  <a:cubicBezTo>
                    <a:pt x="2098" y="362"/>
                    <a:pt x="2156" y="419"/>
                    <a:pt x="2156" y="491"/>
                  </a:cubicBezTo>
                  <a:lnTo>
                    <a:pt x="2156" y="7305"/>
                  </a:lnTo>
                  <a:lnTo>
                    <a:pt x="361" y="7305"/>
                  </a:lnTo>
                  <a:lnTo>
                    <a:pt x="361" y="491"/>
                  </a:lnTo>
                  <a:cubicBezTo>
                    <a:pt x="361" y="419"/>
                    <a:pt x="419" y="362"/>
                    <a:pt x="486" y="362"/>
                  </a:cubicBezTo>
                  <a:close/>
                  <a:moveTo>
                    <a:pt x="486" y="1"/>
                  </a:moveTo>
                  <a:cubicBezTo>
                    <a:pt x="217" y="1"/>
                    <a:pt x="0" y="222"/>
                    <a:pt x="0" y="491"/>
                  </a:cubicBezTo>
                  <a:lnTo>
                    <a:pt x="0" y="7488"/>
                  </a:lnTo>
                  <a:cubicBezTo>
                    <a:pt x="0" y="7589"/>
                    <a:pt x="82" y="7666"/>
                    <a:pt x="178" y="7666"/>
                  </a:cubicBezTo>
                  <a:lnTo>
                    <a:pt x="2339" y="7666"/>
                  </a:lnTo>
                  <a:cubicBezTo>
                    <a:pt x="2435" y="7666"/>
                    <a:pt x="2517" y="7589"/>
                    <a:pt x="2517" y="7488"/>
                  </a:cubicBezTo>
                  <a:lnTo>
                    <a:pt x="2517" y="491"/>
                  </a:lnTo>
                  <a:cubicBezTo>
                    <a:pt x="2517" y="222"/>
                    <a:pt x="2300" y="1"/>
                    <a:pt x="20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6" name="Google Shape;14454;p90">
              <a:extLst>
                <a:ext uri="{FF2B5EF4-FFF2-40B4-BE49-F238E27FC236}">
                  <a16:creationId xmlns:a16="http://schemas.microsoft.com/office/drawing/2014/main" id="{075557E0-F2CA-42AC-B4A4-07CF8E6C4929}"/>
                </a:ext>
              </a:extLst>
            </p:cNvPr>
            <p:cNvSpPr/>
            <p:nvPr/>
          </p:nvSpPr>
          <p:spPr>
            <a:xfrm>
              <a:off x="6043831" y="4397043"/>
              <a:ext cx="66015" cy="232743"/>
            </a:xfrm>
            <a:custGeom>
              <a:avLst/>
              <a:gdLst/>
              <a:ahLst/>
              <a:cxnLst/>
              <a:rect l="l" t="t" r="r" b="b"/>
              <a:pathLst>
                <a:path w="2517" h="8874" extrusionOk="0">
                  <a:moveTo>
                    <a:pt x="2026" y="362"/>
                  </a:moveTo>
                  <a:cubicBezTo>
                    <a:pt x="2098" y="362"/>
                    <a:pt x="2156" y="420"/>
                    <a:pt x="2156" y="492"/>
                  </a:cubicBezTo>
                  <a:lnTo>
                    <a:pt x="2156" y="8513"/>
                  </a:lnTo>
                  <a:lnTo>
                    <a:pt x="356" y="8513"/>
                  </a:lnTo>
                  <a:lnTo>
                    <a:pt x="356" y="492"/>
                  </a:lnTo>
                  <a:cubicBezTo>
                    <a:pt x="356" y="420"/>
                    <a:pt x="414" y="362"/>
                    <a:pt x="486" y="362"/>
                  </a:cubicBezTo>
                  <a:close/>
                  <a:moveTo>
                    <a:pt x="486" y="1"/>
                  </a:moveTo>
                  <a:cubicBezTo>
                    <a:pt x="217" y="1"/>
                    <a:pt x="0" y="222"/>
                    <a:pt x="0" y="492"/>
                  </a:cubicBezTo>
                  <a:lnTo>
                    <a:pt x="0" y="8696"/>
                  </a:lnTo>
                  <a:cubicBezTo>
                    <a:pt x="0" y="8792"/>
                    <a:pt x="77" y="8874"/>
                    <a:pt x="178" y="8874"/>
                  </a:cubicBezTo>
                  <a:lnTo>
                    <a:pt x="2334" y="8874"/>
                  </a:lnTo>
                  <a:cubicBezTo>
                    <a:pt x="2435" y="8874"/>
                    <a:pt x="2517" y="8792"/>
                    <a:pt x="2517" y="8696"/>
                  </a:cubicBezTo>
                  <a:lnTo>
                    <a:pt x="2517" y="492"/>
                  </a:lnTo>
                  <a:cubicBezTo>
                    <a:pt x="2517" y="222"/>
                    <a:pt x="2296" y="1"/>
                    <a:pt x="20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7" name="Google Shape;14455;p90">
              <a:extLst>
                <a:ext uri="{FF2B5EF4-FFF2-40B4-BE49-F238E27FC236}">
                  <a16:creationId xmlns:a16="http://schemas.microsoft.com/office/drawing/2014/main" id="{1AA86065-1760-4FAF-BC20-E07C23D5A2E6}"/>
                </a:ext>
              </a:extLst>
            </p:cNvPr>
            <p:cNvSpPr/>
            <p:nvPr/>
          </p:nvSpPr>
          <p:spPr>
            <a:xfrm>
              <a:off x="5848856" y="4308578"/>
              <a:ext cx="252912" cy="90144"/>
            </a:xfrm>
            <a:custGeom>
              <a:avLst/>
              <a:gdLst/>
              <a:ahLst/>
              <a:cxnLst/>
              <a:rect l="l" t="t" r="r" b="b"/>
              <a:pathLst>
                <a:path w="9643" h="3437" extrusionOk="0">
                  <a:moveTo>
                    <a:pt x="7258" y="1"/>
                  </a:moveTo>
                  <a:cubicBezTo>
                    <a:pt x="6958" y="1"/>
                    <a:pt x="6778" y="341"/>
                    <a:pt x="6948" y="593"/>
                  </a:cubicBezTo>
                  <a:lnTo>
                    <a:pt x="7155" y="881"/>
                  </a:lnTo>
                  <a:cubicBezTo>
                    <a:pt x="6102" y="1493"/>
                    <a:pt x="3619" y="2720"/>
                    <a:pt x="236" y="3076"/>
                  </a:cubicBezTo>
                  <a:cubicBezTo>
                    <a:pt x="0" y="3090"/>
                    <a:pt x="14" y="3437"/>
                    <a:pt x="241" y="3437"/>
                  </a:cubicBezTo>
                  <a:cubicBezTo>
                    <a:pt x="246" y="3437"/>
                    <a:pt x="251" y="3437"/>
                    <a:pt x="255" y="3436"/>
                  </a:cubicBezTo>
                  <a:lnTo>
                    <a:pt x="275" y="3436"/>
                  </a:lnTo>
                  <a:cubicBezTo>
                    <a:pt x="3922" y="3052"/>
                    <a:pt x="6549" y="1671"/>
                    <a:pt x="7507" y="1098"/>
                  </a:cubicBezTo>
                  <a:cubicBezTo>
                    <a:pt x="7593" y="1045"/>
                    <a:pt x="7622" y="925"/>
                    <a:pt x="7559" y="838"/>
                  </a:cubicBezTo>
                  <a:lnTo>
                    <a:pt x="7247" y="386"/>
                  </a:lnTo>
                  <a:cubicBezTo>
                    <a:pt x="7237" y="376"/>
                    <a:pt x="7247" y="362"/>
                    <a:pt x="7261" y="362"/>
                  </a:cubicBezTo>
                  <a:lnTo>
                    <a:pt x="9210" y="429"/>
                  </a:lnTo>
                  <a:cubicBezTo>
                    <a:pt x="9220" y="434"/>
                    <a:pt x="9229" y="444"/>
                    <a:pt x="9224" y="453"/>
                  </a:cubicBezTo>
                  <a:lnTo>
                    <a:pt x="8608" y="2301"/>
                  </a:lnTo>
                  <a:cubicBezTo>
                    <a:pt x="8606" y="2309"/>
                    <a:pt x="8600" y="2312"/>
                    <a:pt x="8594" y="2312"/>
                  </a:cubicBezTo>
                  <a:cubicBezTo>
                    <a:pt x="8589" y="2312"/>
                    <a:pt x="8584" y="2310"/>
                    <a:pt x="8580" y="2306"/>
                  </a:cubicBezTo>
                  <a:lnTo>
                    <a:pt x="8300" y="1906"/>
                  </a:lnTo>
                  <a:cubicBezTo>
                    <a:pt x="8266" y="1856"/>
                    <a:pt x="8209" y="1829"/>
                    <a:pt x="8151" y="1829"/>
                  </a:cubicBezTo>
                  <a:cubicBezTo>
                    <a:pt x="8120" y="1829"/>
                    <a:pt x="8089" y="1837"/>
                    <a:pt x="8060" y="1853"/>
                  </a:cubicBezTo>
                  <a:cubicBezTo>
                    <a:pt x="7391" y="2258"/>
                    <a:pt x="6693" y="2609"/>
                    <a:pt x="5976" y="2912"/>
                  </a:cubicBezTo>
                  <a:cubicBezTo>
                    <a:pt x="5768" y="2987"/>
                    <a:pt x="5855" y="3267"/>
                    <a:pt x="6029" y="3267"/>
                  </a:cubicBezTo>
                  <a:cubicBezTo>
                    <a:pt x="6056" y="3267"/>
                    <a:pt x="6085" y="3260"/>
                    <a:pt x="6116" y="3244"/>
                  </a:cubicBezTo>
                  <a:cubicBezTo>
                    <a:pt x="6799" y="2955"/>
                    <a:pt x="7463" y="2623"/>
                    <a:pt x="8098" y="2248"/>
                  </a:cubicBezTo>
                  <a:lnTo>
                    <a:pt x="8281" y="2513"/>
                  </a:lnTo>
                  <a:cubicBezTo>
                    <a:pt x="8358" y="2621"/>
                    <a:pt x="8475" y="2672"/>
                    <a:pt x="8590" y="2672"/>
                  </a:cubicBezTo>
                  <a:cubicBezTo>
                    <a:pt x="8742" y="2672"/>
                    <a:pt x="8893" y="2583"/>
                    <a:pt x="8950" y="2416"/>
                  </a:cubicBezTo>
                  <a:lnTo>
                    <a:pt x="9566" y="564"/>
                  </a:lnTo>
                  <a:cubicBezTo>
                    <a:pt x="9643" y="328"/>
                    <a:pt x="9475" y="78"/>
                    <a:pt x="9220" y="68"/>
                  </a:cubicBezTo>
                  <a:lnTo>
                    <a:pt x="7271" y="1"/>
                  </a:lnTo>
                  <a:cubicBezTo>
                    <a:pt x="7267" y="1"/>
                    <a:pt x="7262" y="1"/>
                    <a:pt x="72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8" name="Google Shape;14456;p90">
              <a:extLst>
                <a:ext uri="{FF2B5EF4-FFF2-40B4-BE49-F238E27FC236}">
                  <a16:creationId xmlns:a16="http://schemas.microsoft.com/office/drawing/2014/main" id="{0374E172-AD90-4218-A7A5-4EFD0A21D249}"/>
                </a:ext>
              </a:extLst>
            </p:cNvPr>
            <p:cNvSpPr/>
            <p:nvPr/>
          </p:nvSpPr>
          <p:spPr>
            <a:xfrm>
              <a:off x="5800886" y="4390722"/>
              <a:ext cx="194975" cy="44482"/>
            </a:xfrm>
            <a:custGeom>
              <a:avLst/>
              <a:gdLst/>
              <a:ahLst/>
              <a:cxnLst/>
              <a:rect l="l" t="t" r="r" b="b"/>
              <a:pathLst>
                <a:path w="7434" h="1696" extrusionOk="0">
                  <a:moveTo>
                    <a:pt x="1367" y="1"/>
                  </a:moveTo>
                  <a:cubicBezTo>
                    <a:pt x="1362" y="1"/>
                    <a:pt x="1358" y="1"/>
                    <a:pt x="1353" y="1"/>
                  </a:cubicBezTo>
                  <a:cubicBezTo>
                    <a:pt x="958" y="30"/>
                    <a:pt x="569" y="40"/>
                    <a:pt x="179" y="40"/>
                  </a:cubicBezTo>
                  <a:cubicBezTo>
                    <a:pt x="83" y="40"/>
                    <a:pt x="1" y="122"/>
                    <a:pt x="1" y="223"/>
                  </a:cubicBezTo>
                  <a:lnTo>
                    <a:pt x="1" y="1517"/>
                  </a:lnTo>
                  <a:cubicBezTo>
                    <a:pt x="1" y="1618"/>
                    <a:pt x="83" y="1695"/>
                    <a:pt x="179" y="1695"/>
                  </a:cubicBezTo>
                  <a:cubicBezTo>
                    <a:pt x="2585" y="1690"/>
                    <a:pt x="4967" y="1248"/>
                    <a:pt x="7218" y="401"/>
                  </a:cubicBezTo>
                  <a:cubicBezTo>
                    <a:pt x="7433" y="333"/>
                    <a:pt x="7353" y="45"/>
                    <a:pt x="7172" y="45"/>
                  </a:cubicBezTo>
                  <a:cubicBezTo>
                    <a:pt x="7146" y="45"/>
                    <a:pt x="7118" y="51"/>
                    <a:pt x="7088" y="64"/>
                  </a:cubicBezTo>
                  <a:cubicBezTo>
                    <a:pt x="4938" y="877"/>
                    <a:pt x="2662" y="1305"/>
                    <a:pt x="362" y="1334"/>
                  </a:cubicBezTo>
                  <a:lnTo>
                    <a:pt x="362" y="401"/>
                  </a:lnTo>
                  <a:cubicBezTo>
                    <a:pt x="694" y="401"/>
                    <a:pt x="1040" y="386"/>
                    <a:pt x="1372" y="362"/>
                  </a:cubicBezTo>
                  <a:cubicBezTo>
                    <a:pt x="1608" y="348"/>
                    <a:pt x="1590" y="1"/>
                    <a:pt x="13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159" name="Google Shape;14457;p90">
            <a:extLst>
              <a:ext uri="{FF2B5EF4-FFF2-40B4-BE49-F238E27FC236}">
                <a16:creationId xmlns:a16="http://schemas.microsoft.com/office/drawing/2014/main" id="{F772F48C-5A77-4A52-9230-D36C824973DC}"/>
              </a:ext>
            </a:extLst>
          </p:cNvPr>
          <p:cNvGrpSpPr/>
          <p:nvPr/>
        </p:nvGrpSpPr>
        <p:grpSpPr>
          <a:xfrm>
            <a:off x="9519313" y="5473458"/>
            <a:ext cx="337600" cy="480557"/>
            <a:chOff x="7139485" y="4289668"/>
            <a:chExt cx="253200" cy="360418"/>
          </a:xfrm>
        </p:grpSpPr>
        <p:sp>
          <p:nvSpPr>
            <p:cNvPr id="2160" name="Google Shape;14458;p90">
              <a:extLst>
                <a:ext uri="{FF2B5EF4-FFF2-40B4-BE49-F238E27FC236}">
                  <a16:creationId xmlns:a16="http://schemas.microsoft.com/office/drawing/2014/main" id="{B0F2921E-64F1-42A5-B612-96AD6869F4C0}"/>
                </a:ext>
              </a:extLst>
            </p:cNvPr>
            <p:cNvSpPr/>
            <p:nvPr/>
          </p:nvSpPr>
          <p:spPr>
            <a:xfrm>
              <a:off x="7243477" y="4402105"/>
              <a:ext cx="50881" cy="50750"/>
            </a:xfrm>
            <a:custGeom>
              <a:avLst/>
              <a:gdLst/>
              <a:ahLst/>
              <a:cxnLst/>
              <a:rect l="l" t="t" r="r" b="b"/>
              <a:pathLst>
                <a:path w="1940" h="1935" extrusionOk="0">
                  <a:moveTo>
                    <a:pt x="1" y="0"/>
                  </a:moveTo>
                  <a:lnTo>
                    <a:pt x="1" y="1935"/>
                  </a:lnTo>
                  <a:lnTo>
                    <a:pt x="1940" y="1935"/>
                  </a:lnTo>
                  <a:lnTo>
                    <a:pt x="1940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1" name="Google Shape;14459;p90">
              <a:extLst>
                <a:ext uri="{FF2B5EF4-FFF2-40B4-BE49-F238E27FC236}">
                  <a16:creationId xmlns:a16="http://schemas.microsoft.com/office/drawing/2014/main" id="{0059B102-2FCF-4C07-B101-E8276711AC33}"/>
                </a:ext>
              </a:extLst>
            </p:cNvPr>
            <p:cNvSpPr/>
            <p:nvPr/>
          </p:nvSpPr>
          <p:spPr>
            <a:xfrm>
              <a:off x="7243477" y="4402105"/>
              <a:ext cx="50881" cy="33912"/>
            </a:xfrm>
            <a:custGeom>
              <a:avLst/>
              <a:gdLst/>
              <a:ahLst/>
              <a:cxnLst/>
              <a:rect l="l" t="t" r="r" b="b"/>
              <a:pathLst>
                <a:path w="1940" h="1293" extrusionOk="0">
                  <a:moveTo>
                    <a:pt x="1" y="0"/>
                  </a:moveTo>
                  <a:lnTo>
                    <a:pt x="1" y="1083"/>
                  </a:lnTo>
                  <a:cubicBezTo>
                    <a:pt x="309" y="1223"/>
                    <a:pt x="640" y="1292"/>
                    <a:pt x="970" y="1292"/>
                  </a:cubicBezTo>
                  <a:cubicBezTo>
                    <a:pt x="1301" y="1292"/>
                    <a:pt x="1632" y="1223"/>
                    <a:pt x="1940" y="1083"/>
                  </a:cubicBezTo>
                  <a:lnTo>
                    <a:pt x="1940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2" name="Google Shape;14460;p90">
              <a:extLst>
                <a:ext uri="{FF2B5EF4-FFF2-40B4-BE49-F238E27FC236}">
                  <a16:creationId xmlns:a16="http://schemas.microsoft.com/office/drawing/2014/main" id="{AF4AA6E9-1700-4B50-8A32-F61ADFF3FB5B}"/>
                </a:ext>
              </a:extLst>
            </p:cNvPr>
            <p:cNvSpPr/>
            <p:nvPr/>
          </p:nvSpPr>
          <p:spPr>
            <a:xfrm>
              <a:off x="7189842" y="4435912"/>
              <a:ext cx="158152" cy="73489"/>
            </a:xfrm>
            <a:custGeom>
              <a:avLst/>
              <a:gdLst/>
              <a:ahLst/>
              <a:cxnLst/>
              <a:rect l="l" t="t" r="r" b="b"/>
              <a:pathLst>
                <a:path w="6030" h="2802" extrusionOk="0">
                  <a:moveTo>
                    <a:pt x="2156" y="1"/>
                  </a:moveTo>
                  <a:lnTo>
                    <a:pt x="617" y="463"/>
                  </a:lnTo>
                  <a:cubicBezTo>
                    <a:pt x="251" y="574"/>
                    <a:pt x="1" y="906"/>
                    <a:pt x="6" y="1290"/>
                  </a:cubicBezTo>
                  <a:lnTo>
                    <a:pt x="6" y="2801"/>
                  </a:lnTo>
                  <a:lnTo>
                    <a:pt x="6030" y="2801"/>
                  </a:lnTo>
                  <a:lnTo>
                    <a:pt x="6030" y="1290"/>
                  </a:lnTo>
                  <a:cubicBezTo>
                    <a:pt x="6030" y="906"/>
                    <a:pt x="5780" y="574"/>
                    <a:pt x="5414" y="463"/>
                  </a:cubicBezTo>
                  <a:lnTo>
                    <a:pt x="3879" y="1"/>
                  </a:lnTo>
                  <a:lnTo>
                    <a:pt x="3018" y="646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3" name="Google Shape;14461;p90">
              <a:extLst>
                <a:ext uri="{FF2B5EF4-FFF2-40B4-BE49-F238E27FC236}">
                  <a16:creationId xmlns:a16="http://schemas.microsoft.com/office/drawing/2014/main" id="{B176D615-014C-4CD3-AFDF-B436BF3AEE18}"/>
                </a:ext>
              </a:extLst>
            </p:cNvPr>
            <p:cNvSpPr/>
            <p:nvPr/>
          </p:nvSpPr>
          <p:spPr>
            <a:xfrm>
              <a:off x="7189973" y="4456868"/>
              <a:ext cx="28168" cy="52534"/>
            </a:xfrm>
            <a:custGeom>
              <a:avLst/>
              <a:gdLst/>
              <a:ahLst/>
              <a:cxnLst/>
              <a:rect l="l" t="t" r="r" b="b"/>
              <a:pathLst>
                <a:path w="1074" h="2003" extrusionOk="0">
                  <a:moveTo>
                    <a:pt x="150" y="1"/>
                  </a:moveTo>
                  <a:cubicBezTo>
                    <a:pt x="54" y="145"/>
                    <a:pt x="1" y="313"/>
                    <a:pt x="1" y="491"/>
                  </a:cubicBezTo>
                  <a:lnTo>
                    <a:pt x="1" y="2002"/>
                  </a:lnTo>
                  <a:lnTo>
                    <a:pt x="1074" y="2002"/>
                  </a:lnTo>
                  <a:lnTo>
                    <a:pt x="1074" y="1194"/>
                  </a:lnTo>
                  <a:cubicBezTo>
                    <a:pt x="1074" y="1021"/>
                    <a:pt x="1006" y="857"/>
                    <a:pt x="886" y="737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4" name="Google Shape;14462;p90">
              <a:extLst>
                <a:ext uri="{FF2B5EF4-FFF2-40B4-BE49-F238E27FC236}">
                  <a16:creationId xmlns:a16="http://schemas.microsoft.com/office/drawing/2014/main" id="{3A501858-4EEC-460D-AB54-6F4C1AED3327}"/>
                </a:ext>
              </a:extLst>
            </p:cNvPr>
            <p:cNvSpPr/>
            <p:nvPr/>
          </p:nvSpPr>
          <p:spPr>
            <a:xfrm>
              <a:off x="7319720" y="4456868"/>
              <a:ext cx="28273" cy="52534"/>
            </a:xfrm>
            <a:custGeom>
              <a:avLst/>
              <a:gdLst/>
              <a:ahLst/>
              <a:cxnLst/>
              <a:rect l="l" t="t" r="r" b="b"/>
              <a:pathLst>
                <a:path w="1078" h="2003" extrusionOk="0">
                  <a:moveTo>
                    <a:pt x="924" y="1"/>
                  </a:moveTo>
                  <a:lnTo>
                    <a:pt x="188" y="737"/>
                  </a:lnTo>
                  <a:cubicBezTo>
                    <a:pt x="67" y="857"/>
                    <a:pt x="0" y="1021"/>
                    <a:pt x="0" y="1194"/>
                  </a:cubicBezTo>
                  <a:lnTo>
                    <a:pt x="0" y="2002"/>
                  </a:lnTo>
                  <a:lnTo>
                    <a:pt x="1078" y="2002"/>
                  </a:lnTo>
                  <a:lnTo>
                    <a:pt x="1078" y="491"/>
                  </a:lnTo>
                  <a:cubicBezTo>
                    <a:pt x="1078" y="313"/>
                    <a:pt x="1020" y="145"/>
                    <a:pt x="924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5" name="Google Shape;14463;p90">
              <a:extLst>
                <a:ext uri="{FF2B5EF4-FFF2-40B4-BE49-F238E27FC236}">
                  <a16:creationId xmlns:a16="http://schemas.microsoft.com/office/drawing/2014/main" id="{E8223A18-E75A-41A7-BA88-EE695A69DEC8}"/>
                </a:ext>
              </a:extLst>
            </p:cNvPr>
            <p:cNvSpPr/>
            <p:nvPr/>
          </p:nvSpPr>
          <p:spPr>
            <a:xfrm>
              <a:off x="7223806" y="4334464"/>
              <a:ext cx="90380" cy="84584"/>
            </a:xfrm>
            <a:custGeom>
              <a:avLst/>
              <a:gdLst/>
              <a:ahLst/>
              <a:cxnLst/>
              <a:rect l="l" t="t" r="r" b="b"/>
              <a:pathLst>
                <a:path w="3446" h="3225" extrusionOk="0">
                  <a:moveTo>
                    <a:pt x="0" y="0"/>
                  </a:moveTo>
                  <a:lnTo>
                    <a:pt x="0" y="1502"/>
                  </a:lnTo>
                  <a:cubicBezTo>
                    <a:pt x="0" y="2454"/>
                    <a:pt x="770" y="3224"/>
                    <a:pt x="1723" y="3224"/>
                  </a:cubicBezTo>
                  <a:cubicBezTo>
                    <a:pt x="2671" y="3224"/>
                    <a:pt x="3445" y="2454"/>
                    <a:pt x="3445" y="1502"/>
                  </a:cubicBezTo>
                  <a:lnTo>
                    <a:pt x="3445" y="0"/>
                  </a:ln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6" name="Google Shape;14464;p90">
              <a:extLst>
                <a:ext uri="{FF2B5EF4-FFF2-40B4-BE49-F238E27FC236}">
                  <a16:creationId xmlns:a16="http://schemas.microsoft.com/office/drawing/2014/main" id="{5A3CE71D-E30B-4526-992A-FFD4043B3A01}"/>
                </a:ext>
              </a:extLst>
            </p:cNvPr>
            <p:cNvSpPr/>
            <p:nvPr/>
          </p:nvSpPr>
          <p:spPr>
            <a:xfrm>
              <a:off x="7223806" y="4334333"/>
              <a:ext cx="43433" cy="84584"/>
            </a:xfrm>
            <a:custGeom>
              <a:avLst/>
              <a:gdLst/>
              <a:ahLst/>
              <a:cxnLst/>
              <a:rect l="l" t="t" r="r" b="b"/>
              <a:pathLst>
                <a:path w="1656" h="3225" extrusionOk="0">
                  <a:moveTo>
                    <a:pt x="0" y="0"/>
                  </a:moveTo>
                  <a:lnTo>
                    <a:pt x="0" y="1507"/>
                  </a:lnTo>
                  <a:cubicBezTo>
                    <a:pt x="0" y="2430"/>
                    <a:pt x="732" y="3191"/>
                    <a:pt x="1655" y="3224"/>
                  </a:cubicBezTo>
                  <a:cubicBezTo>
                    <a:pt x="1290" y="2897"/>
                    <a:pt x="1073" y="2430"/>
                    <a:pt x="1073" y="1940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7" name="Google Shape;14465;p90">
              <a:extLst>
                <a:ext uri="{FF2B5EF4-FFF2-40B4-BE49-F238E27FC236}">
                  <a16:creationId xmlns:a16="http://schemas.microsoft.com/office/drawing/2014/main" id="{23360CAD-5A90-4EA6-8354-BE42268BD6AD}"/>
                </a:ext>
              </a:extLst>
            </p:cNvPr>
            <p:cNvSpPr/>
            <p:nvPr/>
          </p:nvSpPr>
          <p:spPr>
            <a:xfrm>
              <a:off x="7218246" y="4294834"/>
              <a:ext cx="101605" cy="73463"/>
            </a:xfrm>
            <a:custGeom>
              <a:avLst/>
              <a:gdLst/>
              <a:ahLst/>
              <a:cxnLst/>
              <a:rect l="l" t="t" r="r" b="b"/>
              <a:pathLst>
                <a:path w="3874" h="2801" extrusionOk="0">
                  <a:moveTo>
                    <a:pt x="1290" y="0"/>
                  </a:moveTo>
                  <a:cubicBezTo>
                    <a:pt x="578" y="0"/>
                    <a:pt x="0" y="578"/>
                    <a:pt x="0" y="1290"/>
                  </a:cubicBezTo>
                  <a:lnTo>
                    <a:pt x="0" y="1896"/>
                  </a:lnTo>
                  <a:cubicBezTo>
                    <a:pt x="0" y="2065"/>
                    <a:pt x="39" y="2228"/>
                    <a:pt x="111" y="2377"/>
                  </a:cubicBezTo>
                  <a:lnTo>
                    <a:pt x="212" y="2584"/>
                  </a:lnTo>
                  <a:lnTo>
                    <a:pt x="212" y="2801"/>
                  </a:lnTo>
                  <a:lnTo>
                    <a:pt x="563" y="2681"/>
                  </a:lnTo>
                  <a:cubicBezTo>
                    <a:pt x="737" y="2623"/>
                    <a:pt x="857" y="2459"/>
                    <a:pt x="857" y="2272"/>
                  </a:cubicBezTo>
                  <a:lnTo>
                    <a:pt x="857" y="1887"/>
                  </a:lnTo>
                  <a:cubicBezTo>
                    <a:pt x="857" y="1786"/>
                    <a:pt x="919" y="1699"/>
                    <a:pt x="1016" y="1675"/>
                  </a:cubicBezTo>
                  <a:cubicBezTo>
                    <a:pt x="1180" y="1635"/>
                    <a:pt x="1456" y="1581"/>
                    <a:pt x="1781" y="1581"/>
                  </a:cubicBezTo>
                  <a:cubicBezTo>
                    <a:pt x="2197" y="1581"/>
                    <a:pt x="2692" y="1669"/>
                    <a:pt x="3138" y="1988"/>
                  </a:cubicBezTo>
                  <a:cubicBezTo>
                    <a:pt x="3191" y="2031"/>
                    <a:pt x="3224" y="2094"/>
                    <a:pt x="3224" y="2166"/>
                  </a:cubicBezTo>
                  <a:lnTo>
                    <a:pt x="3224" y="2320"/>
                  </a:lnTo>
                  <a:cubicBezTo>
                    <a:pt x="3224" y="2483"/>
                    <a:pt x="3316" y="2632"/>
                    <a:pt x="3465" y="2705"/>
                  </a:cubicBezTo>
                  <a:lnTo>
                    <a:pt x="3657" y="2801"/>
                  </a:lnTo>
                  <a:lnTo>
                    <a:pt x="3758" y="2377"/>
                  </a:lnTo>
                  <a:cubicBezTo>
                    <a:pt x="3835" y="2228"/>
                    <a:pt x="3874" y="2065"/>
                    <a:pt x="3874" y="1896"/>
                  </a:cubicBezTo>
                  <a:lnTo>
                    <a:pt x="3874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8" name="Google Shape;14466;p90">
              <a:extLst>
                <a:ext uri="{FF2B5EF4-FFF2-40B4-BE49-F238E27FC236}">
                  <a16:creationId xmlns:a16="http://schemas.microsoft.com/office/drawing/2014/main" id="{1973BAEB-A845-458A-96C6-BA6DCCA905CF}"/>
                </a:ext>
              </a:extLst>
            </p:cNvPr>
            <p:cNvSpPr/>
            <p:nvPr/>
          </p:nvSpPr>
          <p:spPr>
            <a:xfrm>
              <a:off x="7218115" y="4294834"/>
              <a:ext cx="42934" cy="73463"/>
            </a:xfrm>
            <a:custGeom>
              <a:avLst/>
              <a:gdLst/>
              <a:ahLst/>
              <a:cxnLst/>
              <a:rect l="l" t="t" r="r" b="b"/>
              <a:pathLst>
                <a:path w="1637" h="2801" extrusionOk="0">
                  <a:moveTo>
                    <a:pt x="1290" y="0"/>
                  </a:moveTo>
                  <a:cubicBezTo>
                    <a:pt x="578" y="0"/>
                    <a:pt x="1" y="578"/>
                    <a:pt x="1" y="1295"/>
                  </a:cubicBezTo>
                  <a:lnTo>
                    <a:pt x="1" y="1901"/>
                  </a:lnTo>
                  <a:cubicBezTo>
                    <a:pt x="1" y="2065"/>
                    <a:pt x="39" y="2233"/>
                    <a:pt x="116" y="2382"/>
                  </a:cubicBezTo>
                  <a:lnTo>
                    <a:pt x="217" y="2584"/>
                  </a:lnTo>
                  <a:lnTo>
                    <a:pt x="217" y="2801"/>
                  </a:lnTo>
                  <a:lnTo>
                    <a:pt x="568" y="2681"/>
                  </a:lnTo>
                  <a:cubicBezTo>
                    <a:pt x="742" y="2623"/>
                    <a:pt x="862" y="2459"/>
                    <a:pt x="862" y="2276"/>
                  </a:cubicBezTo>
                  <a:lnTo>
                    <a:pt x="862" y="1887"/>
                  </a:lnTo>
                  <a:cubicBezTo>
                    <a:pt x="862" y="1786"/>
                    <a:pt x="924" y="1704"/>
                    <a:pt x="1021" y="1675"/>
                  </a:cubicBezTo>
                  <a:cubicBezTo>
                    <a:pt x="1175" y="1636"/>
                    <a:pt x="1329" y="1612"/>
                    <a:pt x="1483" y="1598"/>
                  </a:cubicBezTo>
                  <a:cubicBezTo>
                    <a:pt x="1083" y="1545"/>
                    <a:pt x="819" y="1174"/>
                    <a:pt x="819" y="818"/>
                  </a:cubicBezTo>
                  <a:cubicBezTo>
                    <a:pt x="819" y="366"/>
                    <a:pt x="1184" y="0"/>
                    <a:pt x="1637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9" name="Google Shape;14467;p90">
              <a:extLst>
                <a:ext uri="{FF2B5EF4-FFF2-40B4-BE49-F238E27FC236}">
                  <a16:creationId xmlns:a16="http://schemas.microsoft.com/office/drawing/2014/main" id="{AAF26B5D-2169-4431-AE52-0327E3A147D9}"/>
                </a:ext>
              </a:extLst>
            </p:cNvPr>
            <p:cNvSpPr/>
            <p:nvPr/>
          </p:nvSpPr>
          <p:spPr>
            <a:xfrm>
              <a:off x="7257613" y="4622206"/>
              <a:ext cx="22608" cy="22608"/>
            </a:xfrm>
            <a:custGeom>
              <a:avLst/>
              <a:gdLst/>
              <a:ahLst/>
              <a:cxnLst/>
              <a:rect l="l" t="t" r="r" b="b"/>
              <a:pathLst>
                <a:path w="862" h="862" extrusionOk="0">
                  <a:moveTo>
                    <a:pt x="434" y="0"/>
                  </a:moveTo>
                  <a:cubicBezTo>
                    <a:pt x="193" y="0"/>
                    <a:pt x="1" y="193"/>
                    <a:pt x="1" y="428"/>
                  </a:cubicBezTo>
                  <a:cubicBezTo>
                    <a:pt x="1" y="669"/>
                    <a:pt x="193" y="861"/>
                    <a:pt x="434" y="861"/>
                  </a:cubicBezTo>
                  <a:cubicBezTo>
                    <a:pt x="670" y="861"/>
                    <a:pt x="862" y="669"/>
                    <a:pt x="862" y="428"/>
                  </a:cubicBezTo>
                  <a:cubicBezTo>
                    <a:pt x="862" y="193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0" name="Google Shape;14468;p90">
              <a:extLst>
                <a:ext uri="{FF2B5EF4-FFF2-40B4-BE49-F238E27FC236}">
                  <a16:creationId xmlns:a16="http://schemas.microsoft.com/office/drawing/2014/main" id="{0A5D27EE-3AE1-4724-814C-D2F6848EEB2A}"/>
                </a:ext>
              </a:extLst>
            </p:cNvPr>
            <p:cNvSpPr/>
            <p:nvPr/>
          </p:nvSpPr>
          <p:spPr>
            <a:xfrm>
              <a:off x="7150343" y="4622206"/>
              <a:ext cx="22634" cy="22608"/>
            </a:xfrm>
            <a:custGeom>
              <a:avLst/>
              <a:gdLst/>
              <a:ahLst/>
              <a:cxnLst/>
              <a:rect l="l" t="t" r="r" b="b"/>
              <a:pathLst>
                <a:path w="863" h="862" extrusionOk="0">
                  <a:moveTo>
                    <a:pt x="434" y="0"/>
                  </a:moveTo>
                  <a:cubicBezTo>
                    <a:pt x="198" y="0"/>
                    <a:pt x="1" y="193"/>
                    <a:pt x="1" y="428"/>
                  </a:cubicBezTo>
                  <a:cubicBezTo>
                    <a:pt x="1" y="669"/>
                    <a:pt x="198" y="861"/>
                    <a:pt x="434" y="861"/>
                  </a:cubicBezTo>
                  <a:cubicBezTo>
                    <a:pt x="670" y="861"/>
                    <a:pt x="862" y="669"/>
                    <a:pt x="862" y="428"/>
                  </a:cubicBezTo>
                  <a:cubicBezTo>
                    <a:pt x="862" y="193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1" name="Google Shape;14469;p90">
              <a:extLst>
                <a:ext uri="{FF2B5EF4-FFF2-40B4-BE49-F238E27FC236}">
                  <a16:creationId xmlns:a16="http://schemas.microsoft.com/office/drawing/2014/main" id="{918E79EF-2D5E-47B6-B926-EE7513898F16}"/>
                </a:ext>
              </a:extLst>
            </p:cNvPr>
            <p:cNvSpPr/>
            <p:nvPr/>
          </p:nvSpPr>
          <p:spPr>
            <a:xfrm>
              <a:off x="7364884" y="4622206"/>
              <a:ext cx="22608" cy="22608"/>
            </a:xfrm>
            <a:custGeom>
              <a:avLst/>
              <a:gdLst/>
              <a:ahLst/>
              <a:cxnLst/>
              <a:rect l="l" t="t" r="r" b="b"/>
              <a:pathLst>
                <a:path w="862" h="862" extrusionOk="0">
                  <a:moveTo>
                    <a:pt x="429" y="0"/>
                  </a:moveTo>
                  <a:cubicBezTo>
                    <a:pt x="193" y="0"/>
                    <a:pt x="1" y="193"/>
                    <a:pt x="1" y="428"/>
                  </a:cubicBezTo>
                  <a:cubicBezTo>
                    <a:pt x="1" y="669"/>
                    <a:pt x="193" y="861"/>
                    <a:pt x="429" y="861"/>
                  </a:cubicBezTo>
                  <a:cubicBezTo>
                    <a:pt x="670" y="861"/>
                    <a:pt x="862" y="669"/>
                    <a:pt x="862" y="428"/>
                  </a:cubicBezTo>
                  <a:cubicBezTo>
                    <a:pt x="862" y="193"/>
                    <a:pt x="670" y="0"/>
                    <a:pt x="429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2" name="Google Shape;14470;p90">
              <a:extLst>
                <a:ext uri="{FF2B5EF4-FFF2-40B4-BE49-F238E27FC236}">
                  <a16:creationId xmlns:a16="http://schemas.microsoft.com/office/drawing/2014/main" id="{27D5CAB3-BF93-44D8-9BE7-822EF905D646}"/>
                </a:ext>
              </a:extLst>
            </p:cNvPr>
            <p:cNvSpPr/>
            <p:nvPr/>
          </p:nvSpPr>
          <p:spPr>
            <a:xfrm>
              <a:off x="7184675" y="4289668"/>
              <a:ext cx="168748" cy="224901"/>
            </a:xfrm>
            <a:custGeom>
              <a:avLst/>
              <a:gdLst/>
              <a:ahLst/>
              <a:cxnLst/>
              <a:rect l="l" t="t" r="r" b="b"/>
              <a:pathLst>
                <a:path w="6434" h="8575" extrusionOk="0">
                  <a:moveTo>
                    <a:pt x="4947" y="400"/>
                  </a:moveTo>
                  <a:lnTo>
                    <a:pt x="4947" y="2093"/>
                  </a:lnTo>
                  <a:cubicBezTo>
                    <a:pt x="4947" y="2228"/>
                    <a:pt x="4918" y="2363"/>
                    <a:pt x="4856" y="2483"/>
                  </a:cubicBezTo>
                  <a:lnTo>
                    <a:pt x="4755" y="2690"/>
                  </a:lnTo>
                  <a:cubicBezTo>
                    <a:pt x="4740" y="2719"/>
                    <a:pt x="4735" y="2748"/>
                    <a:pt x="4735" y="2781"/>
                  </a:cubicBezTo>
                  <a:lnTo>
                    <a:pt x="4735" y="3210"/>
                  </a:lnTo>
                  <a:cubicBezTo>
                    <a:pt x="4735" y="4053"/>
                    <a:pt x="4051" y="4729"/>
                    <a:pt x="3219" y="4729"/>
                  </a:cubicBezTo>
                  <a:cubicBezTo>
                    <a:pt x="3182" y="4729"/>
                    <a:pt x="3146" y="4728"/>
                    <a:pt x="3109" y="4725"/>
                  </a:cubicBezTo>
                  <a:cubicBezTo>
                    <a:pt x="2315" y="4677"/>
                    <a:pt x="1694" y="3984"/>
                    <a:pt x="1694" y="3152"/>
                  </a:cubicBezTo>
                  <a:lnTo>
                    <a:pt x="1694" y="2781"/>
                  </a:lnTo>
                  <a:cubicBezTo>
                    <a:pt x="1694" y="2748"/>
                    <a:pt x="1685" y="2719"/>
                    <a:pt x="1670" y="2690"/>
                  </a:cubicBezTo>
                  <a:lnTo>
                    <a:pt x="1569" y="2488"/>
                  </a:lnTo>
                  <a:cubicBezTo>
                    <a:pt x="1511" y="2368"/>
                    <a:pt x="1478" y="2233"/>
                    <a:pt x="1478" y="2098"/>
                  </a:cubicBezTo>
                  <a:lnTo>
                    <a:pt x="1478" y="1487"/>
                  </a:lnTo>
                  <a:cubicBezTo>
                    <a:pt x="1478" y="886"/>
                    <a:pt x="1964" y="400"/>
                    <a:pt x="2570" y="400"/>
                  </a:cubicBezTo>
                  <a:close/>
                  <a:moveTo>
                    <a:pt x="3874" y="5019"/>
                  </a:moveTo>
                  <a:lnTo>
                    <a:pt x="3874" y="5259"/>
                  </a:lnTo>
                  <a:cubicBezTo>
                    <a:pt x="3869" y="5327"/>
                    <a:pt x="3884" y="5389"/>
                    <a:pt x="3903" y="5457"/>
                  </a:cubicBezTo>
                  <a:lnTo>
                    <a:pt x="3220" y="5967"/>
                  </a:lnTo>
                  <a:cubicBezTo>
                    <a:pt x="3217" y="5969"/>
                    <a:pt x="3215" y="5970"/>
                    <a:pt x="3212" y="5970"/>
                  </a:cubicBezTo>
                  <a:cubicBezTo>
                    <a:pt x="3210" y="5970"/>
                    <a:pt x="3208" y="5969"/>
                    <a:pt x="3205" y="5967"/>
                  </a:cubicBezTo>
                  <a:lnTo>
                    <a:pt x="2522" y="5457"/>
                  </a:lnTo>
                  <a:cubicBezTo>
                    <a:pt x="2541" y="5389"/>
                    <a:pt x="2551" y="5327"/>
                    <a:pt x="2551" y="5259"/>
                  </a:cubicBezTo>
                  <a:lnTo>
                    <a:pt x="2551" y="5019"/>
                  </a:lnTo>
                  <a:cubicBezTo>
                    <a:pt x="2724" y="5081"/>
                    <a:pt x="2902" y="5120"/>
                    <a:pt x="3085" y="5129"/>
                  </a:cubicBezTo>
                  <a:cubicBezTo>
                    <a:pt x="3128" y="5134"/>
                    <a:pt x="3171" y="5134"/>
                    <a:pt x="3215" y="5134"/>
                  </a:cubicBezTo>
                  <a:cubicBezTo>
                    <a:pt x="3436" y="5134"/>
                    <a:pt x="3662" y="5096"/>
                    <a:pt x="3874" y="5019"/>
                  </a:cubicBezTo>
                  <a:close/>
                  <a:moveTo>
                    <a:pt x="2570" y="0"/>
                  </a:moveTo>
                  <a:cubicBezTo>
                    <a:pt x="1747" y="0"/>
                    <a:pt x="1078" y="664"/>
                    <a:pt x="1078" y="1492"/>
                  </a:cubicBezTo>
                  <a:lnTo>
                    <a:pt x="1078" y="2098"/>
                  </a:lnTo>
                  <a:cubicBezTo>
                    <a:pt x="1078" y="2295"/>
                    <a:pt x="1126" y="2493"/>
                    <a:pt x="1213" y="2671"/>
                  </a:cubicBezTo>
                  <a:lnTo>
                    <a:pt x="1295" y="2829"/>
                  </a:lnTo>
                  <a:lnTo>
                    <a:pt x="1295" y="3152"/>
                  </a:lnTo>
                  <a:cubicBezTo>
                    <a:pt x="1290" y="3811"/>
                    <a:pt x="1612" y="4432"/>
                    <a:pt x="2156" y="4807"/>
                  </a:cubicBezTo>
                  <a:lnTo>
                    <a:pt x="2156" y="5259"/>
                  </a:lnTo>
                  <a:cubicBezTo>
                    <a:pt x="2156" y="5360"/>
                    <a:pt x="2089" y="5447"/>
                    <a:pt x="1993" y="5476"/>
                  </a:cubicBezTo>
                  <a:lnTo>
                    <a:pt x="761" y="5846"/>
                  </a:lnTo>
                  <a:cubicBezTo>
                    <a:pt x="308" y="5981"/>
                    <a:pt x="1" y="6395"/>
                    <a:pt x="5" y="6862"/>
                  </a:cubicBezTo>
                  <a:lnTo>
                    <a:pt x="5" y="8377"/>
                  </a:lnTo>
                  <a:cubicBezTo>
                    <a:pt x="1" y="8483"/>
                    <a:pt x="92" y="8575"/>
                    <a:pt x="203" y="8575"/>
                  </a:cubicBezTo>
                  <a:cubicBezTo>
                    <a:pt x="313" y="8575"/>
                    <a:pt x="400" y="8488"/>
                    <a:pt x="400" y="8377"/>
                  </a:cubicBezTo>
                  <a:lnTo>
                    <a:pt x="400" y="6866"/>
                  </a:lnTo>
                  <a:cubicBezTo>
                    <a:pt x="400" y="6573"/>
                    <a:pt x="592" y="6313"/>
                    <a:pt x="871" y="6231"/>
                  </a:cubicBezTo>
                  <a:lnTo>
                    <a:pt x="2103" y="5866"/>
                  </a:lnTo>
                  <a:cubicBezTo>
                    <a:pt x="2166" y="5846"/>
                    <a:pt x="2228" y="5818"/>
                    <a:pt x="2286" y="5779"/>
                  </a:cubicBezTo>
                  <a:lnTo>
                    <a:pt x="2965" y="6289"/>
                  </a:lnTo>
                  <a:cubicBezTo>
                    <a:pt x="3039" y="6344"/>
                    <a:pt x="3127" y="6372"/>
                    <a:pt x="3215" y="6372"/>
                  </a:cubicBezTo>
                  <a:cubicBezTo>
                    <a:pt x="3303" y="6372"/>
                    <a:pt x="3390" y="6344"/>
                    <a:pt x="3465" y="6289"/>
                  </a:cubicBezTo>
                  <a:lnTo>
                    <a:pt x="4143" y="5779"/>
                  </a:lnTo>
                  <a:cubicBezTo>
                    <a:pt x="4201" y="5818"/>
                    <a:pt x="4264" y="5846"/>
                    <a:pt x="4326" y="5866"/>
                  </a:cubicBezTo>
                  <a:lnTo>
                    <a:pt x="5558" y="6231"/>
                  </a:lnTo>
                  <a:cubicBezTo>
                    <a:pt x="5837" y="6313"/>
                    <a:pt x="6030" y="6573"/>
                    <a:pt x="6030" y="6866"/>
                  </a:cubicBezTo>
                  <a:lnTo>
                    <a:pt x="6030" y="8377"/>
                  </a:lnTo>
                  <a:cubicBezTo>
                    <a:pt x="6034" y="8502"/>
                    <a:pt x="6131" y="8565"/>
                    <a:pt x="6228" y="8565"/>
                  </a:cubicBezTo>
                  <a:cubicBezTo>
                    <a:pt x="6324" y="8565"/>
                    <a:pt x="6422" y="8502"/>
                    <a:pt x="6429" y="8377"/>
                  </a:cubicBezTo>
                  <a:lnTo>
                    <a:pt x="6429" y="6866"/>
                  </a:lnTo>
                  <a:cubicBezTo>
                    <a:pt x="6434" y="6395"/>
                    <a:pt x="6121" y="5981"/>
                    <a:pt x="5674" y="5846"/>
                  </a:cubicBezTo>
                  <a:lnTo>
                    <a:pt x="4442" y="5476"/>
                  </a:lnTo>
                  <a:cubicBezTo>
                    <a:pt x="4346" y="5447"/>
                    <a:pt x="4278" y="5360"/>
                    <a:pt x="4278" y="5259"/>
                  </a:cubicBezTo>
                  <a:lnTo>
                    <a:pt x="4278" y="4812"/>
                  </a:lnTo>
                  <a:cubicBezTo>
                    <a:pt x="4370" y="4754"/>
                    <a:pt x="4451" y="4687"/>
                    <a:pt x="4533" y="4615"/>
                  </a:cubicBezTo>
                  <a:cubicBezTo>
                    <a:pt x="4918" y="4249"/>
                    <a:pt x="5139" y="3744"/>
                    <a:pt x="5139" y="3210"/>
                  </a:cubicBezTo>
                  <a:lnTo>
                    <a:pt x="5139" y="2829"/>
                  </a:lnTo>
                  <a:lnTo>
                    <a:pt x="5221" y="2671"/>
                  </a:lnTo>
                  <a:cubicBezTo>
                    <a:pt x="5308" y="2493"/>
                    <a:pt x="5356" y="2295"/>
                    <a:pt x="5356" y="2098"/>
                  </a:cubicBezTo>
                  <a:lnTo>
                    <a:pt x="5356" y="197"/>
                  </a:lnTo>
                  <a:cubicBezTo>
                    <a:pt x="5356" y="87"/>
                    <a:pt x="5265" y="0"/>
                    <a:pt x="51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3" name="Google Shape;14471;p90">
              <a:extLst>
                <a:ext uri="{FF2B5EF4-FFF2-40B4-BE49-F238E27FC236}">
                  <a16:creationId xmlns:a16="http://schemas.microsoft.com/office/drawing/2014/main" id="{804420DF-8C0C-49D2-8CAE-1EFA9D987124}"/>
                </a:ext>
              </a:extLst>
            </p:cNvPr>
            <p:cNvSpPr/>
            <p:nvPr/>
          </p:nvSpPr>
          <p:spPr>
            <a:xfrm>
              <a:off x="7263436" y="4464867"/>
              <a:ext cx="10937" cy="49990"/>
            </a:xfrm>
            <a:custGeom>
              <a:avLst/>
              <a:gdLst/>
              <a:ahLst/>
              <a:cxnLst/>
              <a:rect l="l" t="t" r="r" b="b"/>
              <a:pathLst>
                <a:path w="417" h="1906" extrusionOk="0">
                  <a:moveTo>
                    <a:pt x="208" y="0"/>
                  </a:moveTo>
                  <a:cubicBezTo>
                    <a:pt x="111" y="0"/>
                    <a:pt x="14" y="64"/>
                    <a:pt x="10" y="191"/>
                  </a:cubicBezTo>
                  <a:lnTo>
                    <a:pt x="10" y="1693"/>
                  </a:lnTo>
                  <a:cubicBezTo>
                    <a:pt x="0" y="1834"/>
                    <a:pt x="103" y="1905"/>
                    <a:pt x="208" y="1905"/>
                  </a:cubicBezTo>
                  <a:cubicBezTo>
                    <a:pt x="312" y="1905"/>
                    <a:pt x="416" y="1834"/>
                    <a:pt x="409" y="1693"/>
                  </a:cubicBezTo>
                  <a:lnTo>
                    <a:pt x="409" y="191"/>
                  </a:lnTo>
                  <a:cubicBezTo>
                    <a:pt x="402" y="64"/>
                    <a:pt x="304" y="0"/>
                    <a:pt x="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4" name="Google Shape;14472;p90">
              <a:extLst>
                <a:ext uri="{FF2B5EF4-FFF2-40B4-BE49-F238E27FC236}">
                  <a16:creationId xmlns:a16="http://schemas.microsoft.com/office/drawing/2014/main" id="{DE6950ED-3413-4AFF-8703-7738D0CD02B5}"/>
                </a:ext>
              </a:extLst>
            </p:cNvPr>
            <p:cNvSpPr/>
            <p:nvPr/>
          </p:nvSpPr>
          <p:spPr>
            <a:xfrm>
              <a:off x="7212633" y="4475516"/>
              <a:ext cx="10989" cy="39472"/>
            </a:xfrm>
            <a:custGeom>
              <a:avLst/>
              <a:gdLst/>
              <a:ahLst/>
              <a:cxnLst/>
              <a:rect l="l" t="t" r="r" b="b"/>
              <a:pathLst>
                <a:path w="419" h="1505" extrusionOk="0">
                  <a:moveTo>
                    <a:pt x="210" y="1"/>
                  </a:moveTo>
                  <a:cubicBezTo>
                    <a:pt x="105" y="1"/>
                    <a:pt x="0" y="72"/>
                    <a:pt x="8" y="214"/>
                  </a:cubicBezTo>
                  <a:lnTo>
                    <a:pt x="8" y="1291"/>
                  </a:lnTo>
                  <a:cubicBezTo>
                    <a:pt x="0" y="1433"/>
                    <a:pt x="105" y="1504"/>
                    <a:pt x="210" y="1504"/>
                  </a:cubicBezTo>
                  <a:cubicBezTo>
                    <a:pt x="314" y="1504"/>
                    <a:pt x="419" y="1433"/>
                    <a:pt x="412" y="1291"/>
                  </a:cubicBezTo>
                  <a:lnTo>
                    <a:pt x="412" y="214"/>
                  </a:lnTo>
                  <a:cubicBezTo>
                    <a:pt x="419" y="72"/>
                    <a:pt x="314" y="1"/>
                    <a:pt x="2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5" name="Google Shape;14473;p90">
              <a:extLst>
                <a:ext uri="{FF2B5EF4-FFF2-40B4-BE49-F238E27FC236}">
                  <a16:creationId xmlns:a16="http://schemas.microsoft.com/office/drawing/2014/main" id="{54D2F141-C2F4-4017-BF41-79E7A42716C6}"/>
                </a:ext>
              </a:extLst>
            </p:cNvPr>
            <p:cNvSpPr/>
            <p:nvPr/>
          </p:nvSpPr>
          <p:spPr>
            <a:xfrm>
              <a:off x="7314212" y="4475516"/>
              <a:ext cx="11016" cy="39472"/>
            </a:xfrm>
            <a:custGeom>
              <a:avLst/>
              <a:gdLst/>
              <a:ahLst/>
              <a:cxnLst/>
              <a:rect l="l" t="t" r="r" b="b"/>
              <a:pathLst>
                <a:path w="420" h="1505" extrusionOk="0">
                  <a:moveTo>
                    <a:pt x="210" y="1"/>
                  </a:moveTo>
                  <a:cubicBezTo>
                    <a:pt x="105" y="1"/>
                    <a:pt x="1" y="72"/>
                    <a:pt x="8" y="214"/>
                  </a:cubicBezTo>
                  <a:lnTo>
                    <a:pt x="8" y="1291"/>
                  </a:lnTo>
                  <a:cubicBezTo>
                    <a:pt x="1" y="1433"/>
                    <a:pt x="105" y="1504"/>
                    <a:pt x="210" y="1504"/>
                  </a:cubicBezTo>
                  <a:cubicBezTo>
                    <a:pt x="315" y="1504"/>
                    <a:pt x="419" y="1433"/>
                    <a:pt x="412" y="1291"/>
                  </a:cubicBezTo>
                  <a:lnTo>
                    <a:pt x="412" y="214"/>
                  </a:lnTo>
                  <a:cubicBezTo>
                    <a:pt x="419" y="72"/>
                    <a:pt x="315" y="1"/>
                    <a:pt x="2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6" name="Google Shape;14474;p90">
              <a:extLst>
                <a:ext uri="{FF2B5EF4-FFF2-40B4-BE49-F238E27FC236}">
                  <a16:creationId xmlns:a16="http://schemas.microsoft.com/office/drawing/2014/main" id="{4F0200E6-B532-4B66-8836-9B8941F66FB4}"/>
                </a:ext>
              </a:extLst>
            </p:cNvPr>
            <p:cNvSpPr/>
            <p:nvPr/>
          </p:nvSpPr>
          <p:spPr>
            <a:xfrm>
              <a:off x="7246755" y="4616882"/>
              <a:ext cx="38790" cy="33204"/>
            </a:xfrm>
            <a:custGeom>
              <a:avLst/>
              <a:gdLst/>
              <a:ahLst/>
              <a:cxnLst/>
              <a:rect l="l" t="t" r="r" b="b"/>
              <a:pathLst>
                <a:path w="1479" h="1266" extrusionOk="0">
                  <a:moveTo>
                    <a:pt x="845" y="405"/>
                  </a:moveTo>
                  <a:cubicBezTo>
                    <a:pt x="962" y="405"/>
                    <a:pt x="1074" y="495"/>
                    <a:pt x="1074" y="631"/>
                  </a:cubicBezTo>
                  <a:cubicBezTo>
                    <a:pt x="1074" y="756"/>
                    <a:pt x="973" y="862"/>
                    <a:pt x="848" y="862"/>
                  </a:cubicBezTo>
                  <a:cubicBezTo>
                    <a:pt x="641" y="862"/>
                    <a:pt x="540" y="617"/>
                    <a:pt x="684" y="472"/>
                  </a:cubicBezTo>
                  <a:cubicBezTo>
                    <a:pt x="731" y="426"/>
                    <a:pt x="789" y="405"/>
                    <a:pt x="845" y="405"/>
                  </a:cubicBezTo>
                  <a:close/>
                  <a:moveTo>
                    <a:pt x="848" y="1"/>
                  </a:moveTo>
                  <a:cubicBezTo>
                    <a:pt x="285" y="1"/>
                    <a:pt x="1" y="679"/>
                    <a:pt x="400" y="1079"/>
                  </a:cubicBezTo>
                  <a:cubicBezTo>
                    <a:pt x="528" y="1208"/>
                    <a:pt x="685" y="1266"/>
                    <a:pt x="840" y="1266"/>
                  </a:cubicBezTo>
                  <a:cubicBezTo>
                    <a:pt x="1165" y="1266"/>
                    <a:pt x="1478" y="1012"/>
                    <a:pt x="1478" y="631"/>
                  </a:cubicBezTo>
                  <a:cubicBezTo>
                    <a:pt x="1478" y="285"/>
                    <a:pt x="1194" y="1"/>
                    <a:pt x="8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7" name="Google Shape;14475;p90">
              <a:extLst>
                <a:ext uri="{FF2B5EF4-FFF2-40B4-BE49-F238E27FC236}">
                  <a16:creationId xmlns:a16="http://schemas.microsoft.com/office/drawing/2014/main" id="{01C09D95-39F7-471B-94BB-7E4B8342DCC0}"/>
                </a:ext>
              </a:extLst>
            </p:cNvPr>
            <p:cNvSpPr/>
            <p:nvPr/>
          </p:nvSpPr>
          <p:spPr>
            <a:xfrm>
              <a:off x="7139485" y="4616882"/>
              <a:ext cx="38790" cy="33204"/>
            </a:xfrm>
            <a:custGeom>
              <a:avLst/>
              <a:gdLst/>
              <a:ahLst/>
              <a:cxnLst/>
              <a:rect l="l" t="t" r="r" b="b"/>
              <a:pathLst>
                <a:path w="1479" h="1266" extrusionOk="0">
                  <a:moveTo>
                    <a:pt x="846" y="405"/>
                  </a:moveTo>
                  <a:cubicBezTo>
                    <a:pt x="965" y="405"/>
                    <a:pt x="1079" y="495"/>
                    <a:pt x="1079" y="631"/>
                  </a:cubicBezTo>
                  <a:cubicBezTo>
                    <a:pt x="1074" y="756"/>
                    <a:pt x="973" y="862"/>
                    <a:pt x="848" y="862"/>
                  </a:cubicBezTo>
                  <a:cubicBezTo>
                    <a:pt x="641" y="862"/>
                    <a:pt x="540" y="617"/>
                    <a:pt x="684" y="472"/>
                  </a:cubicBezTo>
                  <a:cubicBezTo>
                    <a:pt x="731" y="426"/>
                    <a:pt x="789" y="405"/>
                    <a:pt x="846" y="405"/>
                  </a:cubicBezTo>
                  <a:close/>
                  <a:moveTo>
                    <a:pt x="848" y="1"/>
                  </a:moveTo>
                  <a:cubicBezTo>
                    <a:pt x="285" y="1"/>
                    <a:pt x="1" y="679"/>
                    <a:pt x="400" y="1079"/>
                  </a:cubicBezTo>
                  <a:cubicBezTo>
                    <a:pt x="529" y="1208"/>
                    <a:pt x="688" y="1266"/>
                    <a:pt x="843" y="1266"/>
                  </a:cubicBezTo>
                  <a:cubicBezTo>
                    <a:pt x="1167" y="1266"/>
                    <a:pt x="1478" y="1012"/>
                    <a:pt x="1478" y="631"/>
                  </a:cubicBezTo>
                  <a:cubicBezTo>
                    <a:pt x="1478" y="285"/>
                    <a:pt x="1194" y="1"/>
                    <a:pt x="8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8" name="Google Shape;14476;p90">
              <a:extLst>
                <a:ext uri="{FF2B5EF4-FFF2-40B4-BE49-F238E27FC236}">
                  <a16:creationId xmlns:a16="http://schemas.microsoft.com/office/drawing/2014/main" id="{0BF286BC-F507-42F7-8455-3F1AFED62A29}"/>
                </a:ext>
              </a:extLst>
            </p:cNvPr>
            <p:cNvSpPr/>
            <p:nvPr/>
          </p:nvSpPr>
          <p:spPr>
            <a:xfrm>
              <a:off x="7354026" y="4616882"/>
              <a:ext cx="38659" cy="33204"/>
            </a:xfrm>
            <a:custGeom>
              <a:avLst/>
              <a:gdLst/>
              <a:ahLst/>
              <a:cxnLst/>
              <a:rect l="l" t="t" r="r" b="b"/>
              <a:pathLst>
                <a:path w="1474" h="1266" extrusionOk="0">
                  <a:moveTo>
                    <a:pt x="842" y="405"/>
                  </a:moveTo>
                  <a:cubicBezTo>
                    <a:pt x="960" y="405"/>
                    <a:pt x="1074" y="495"/>
                    <a:pt x="1074" y="631"/>
                  </a:cubicBezTo>
                  <a:cubicBezTo>
                    <a:pt x="1069" y="756"/>
                    <a:pt x="968" y="862"/>
                    <a:pt x="843" y="862"/>
                  </a:cubicBezTo>
                  <a:cubicBezTo>
                    <a:pt x="641" y="862"/>
                    <a:pt x="535" y="617"/>
                    <a:pt x="679" y="472"/>
                  </a:cubicBezTo>
                  <a:cubicBezTo>
                    <a:pt x="726" y="426"/>
                    <a:pt x="784" y="405"/>
                    <a:pt x="842" y="405"/>
                  </a:cubicBezTo>
                  <a:close/>
                  <a:moveTo>
                    <a:pt x="843" y="1"/>
                  </a:moveTo>
                  <a:cubicBezTo>
                    <a:pt x="280" y="1"/>
                    <a:pt x="1" y="679"/>
                    <a:pt x="395" y="1079"/>
                  </a:cubicBezTo>
                  <a:cubicBezTo>
                    <a:pt x="524" y="1208"/>
                    <a:pt x="683" y="1266"/>
                    <a:pt x="838" y="1266"/>
                  </a:cubicBezTo>
                  <a:cubicBezTo>
                    <a:pt x="1162" y="1266"/>
                    <a:pt x="1473" y="1012"/>
                    <a:pt x="1473" y="631"/>
                  </a:cubicBezTo>
                  <a:cubicBezTo>
                    <a:pt x="1473" y="285"/>
                    <a:pt x="1194" y="1"/>
                    <a:pt x="8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9" name="Google Shape;14477;p90">
              <a:extLst>
                <a:ext uri="{FF2B5EF4-FFF2-40B4-BE49-F238E27FC236}">
                  <a16:creationId xmlns:a16="http://schemas.microsoft.com/office/drawing/2014/main" id="{B157CF34-149B-451F-914D-EEB4F210791A}"/>
                </a:ext>
              </a:extLst>
            </p:cNvPr>
            <p:cNvSpPr/>
            <p:nvPr/>
          </p:nvSpPr>
          <p:spPr>
            <a:xfrm>
              <a:off x="7174315" y="4526240"/>
              <a:ext cx="189074" cy="84531"/>
            </a:xfrm>
            <a:custGeom>
              <a:avLst/>
              <a:gdLst/>
              <a:ahLst/>
              <a:cxnLst/>
              <a:rect l="l" t="t" r="r" b="b"/>
              <a:pathLst>
                <a:path w="7209" h="3223" extrusionOk="0">
                  <a:moveTo>
                    <a:pt x="3606" y="1"/>
                  </a:moveTo>
                  <a:cubicBezTo>
                    <a:pt x="3501" y="1"/>
                    <a:pt x="3398" y="72"/>
                    <a:pt x="3408" y="214"/>
                  </a:cubicBezTo>
                  <a:lnTo>
                    <a:pt x="3408" y="878"/>
                  </a:lnTo>
                  <a:lnTo>
                    <a:pt x="2003" y="878"/>
                  </a:lnTo>
                  <a:cubicBezTo>
                    <a:pt x="1728" y="878"/>
                    <a:pt x="1473" y="1008"/>
                    <a:pt x="1315" y="1229"/>
                  </a:cubicBezTo>
                  <a:lnTo>
                    <a:pt x="121" y="2899"/>
                  </a:lnTo>
                  <a:cubicBezTo>
                    <a:pt x="1" y="3053"/>
                    <a:pt x="143" y="3223"/>
                    <a:pt x="289" y="3223"/>
                  </a:cubicBezTo>
                  <a:cubicBezTo>
                    <a:pt x="347" y="3223"/>
                    <a:pt x="406" y="3196"/>
                    <a:pt x="448" y="3130"/>
                  </a:cubicBezTo>
                  <a:lnTo>
                    <a:pt x="1642" y="1465"/>
                  </a:lnTo>
                  <a:cubicBezTo>
                    <a:pt x="1724" y="1349"/>
                    <a:pt x="1858" y="1277"/>
                    <a:pt x="2003" y="1277"/>
                  </a:cubicBezTo>
                  <a:lnTo>
                    <a:pt x="3408" y="1277"/>
                  </a:lnTo>
                  <a:lnTo>
                    <a:pt x="3408" y="2798"/>
                  </a:lnTo>
                  <a:cubicBezTo>
                    <a:pt x="3412" y="2925"/>
                    <a:pt x="3509" y="2989"/>
                    <a:pt x="3606" y="2989"/>
                  </a:cubicBezTo>
                  <a:cubicBezTo>
                    <a:pt x="3702" y="2989"/>
                    <a:pt x="3800" y="2925"/>
                    <a:pt x="3807" y="2798"/>
                  </a:cubicBezTo>
                  <a:lnTo>
                    <a:pt x="3807" y="1277"/>
                  </a:lnTo>
                  <a:lnTo>
                    <a:pt x="5212" y="1277"/>
                  </a:lnTo>
                  <a:cubicBezTo>
                    <a:pt x="5352" y="1277"/>
                    <a:pt x="5486" y="1349"/>
                    <a:pt x="5573" y="1465"/>
                  </a:cubicBezTo>
                  <a:lnTo>
                    <a:pt x="6761" y="3130"/>
                  </a:lnTo>
                  <a:cubicBezTo>
                    <a:pt x="6805" y="3196"/>
                    <a:pt x="6865" y="3223"/>
                    <a:pt x="6923" y="3223"/>
                  </a:cubicBezTo>
                  <a:cubicBezTo>
                    <a:pt x="7069" y="3223"/>
                    <a:pt x="7209" y="3053"/>
                    <a:pt x="7089" y="2899"/>
                  </a:cubicBezTo>
                  <a:lnTo>
                    <a:pt x="7093" y="2899"/>
                  </a:lnTo>
                  <a:lnTo>
                    <a:pt x="5900" y="1229"/>
                  </a:lnTo>
                  <a:cubicBezTo>
                    <a:pt x="5741" y="1008"/>
                    <a:pt x="5486" y="878"/>
                    <a:pt x="5212" y="878"/>
                  </a:cubicBezTo>
                  <a:lnTo>
                    <a:pt x="3807" y="878"/>
                  </a:lnTo>
                  <a:lnTo>
                    <a:pt x="3807" y="214"/>
                  </a:lnTo>
                  <a:cubicBezTo>
                    <a:pt x="3814" y="72"/>
                    <a:pt x="3710" y="1"/>
                    <a:pt x="36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0" name="Google Shape;14478;p90">
              <a:extLst>
                <a:ext uri="{FF2B5EF4-FFF2-40B4-BE49-F238E27FC236}">
                  <a16:creationId xmlns:a16="http://schemas.microsoft.com/office/drawing/2014/main" id="{4266A4AC-C0AE-4FBC-ABA0-DF10B5475E60}"/>
                </a:ext>
              </a:extLst>
            </p:cNvPr>
            <p:cNvSpPr/>
            <p:nvPr/>
          </p:nvSpPr>
          <p:spPr>
            <a:xfrm>
              <a:off x="7235215" y="4331028"/>
              <a:ext cx="70132" cy="25834"/>
            </a:xfrm>
            <a:custGeom>
              <a:avLst/>
              <a:gdLst/>
              <a:ahLst/>
              <a:cxnLst/>
              <a:rect l="l" t="t" r="r" b="b"/>
              <a:pathLst>
                <a:path w="2674" h="985" extrusionOk="0">
                  <a:moveTo>
                    <a:pt x="1149" y="0"/>
                  </a:moveTo>
                  <a:cubicBezTo>
                    <a:pt x="610" y="0"/>
                    <a:pt x="177" y="140"/>
                    <a:pt x="147" y="151"/>
                  </a:cubicBezTo>
                  <a:cubicBezTo>
                    <a:pt x="61" y="179"/>
                    <a:pt x="8" y="256"/>
                    <a:pt x="8" y="343"/>
                  </a:cubicBezTo>
                  <a:lnTo>
                    <a:pt x="8" y="771"/>
                  </a:lnTo>
                  <a:cubicBezTo>
                    <a:pt x="1" y="913"/>
                    <a:pt x="105" y="984"/>
                    <a:pt x="210" y="984"/>
                  </a:cubicBezTo>
                  <a:cubicBezTo>
                    <a:pt x="315" y="984"/>
                    <a:pt x="419" y="913"/>
                    <a:pt x="412" y="771"/>
                  </a:cubicBezTo>
                  <a:lnTo>
                    <a:pt x="412" y="497"/>
                  </a:lnTo>
                  <a:cubicBezTo>
                    <a:pt x="569" y="459"/>
                    <a:pt x="846" y="405"/>
                    <a:pt x="1158" y="405"/>
                  </a:cubicBezTo>
                  <a:cubicBezTo>
                    <a:pt x="1513" y="405"/>
                    <a:pt x="1915" y="475"/>
                    <a:pt x="2240" y="718"/>
                  </a:cubicBezTo>
                  <a:cubicBezTo>
                    <a:pt x="2284" y="755"/>
                    <a:pt x="2329" y="770"/>
                    <a:pt x="2372" y="770"/>
                  </a:cubicBezTo>
                  <a:cubicBezTo>
                    <a:pt x="2543" y="770"/>
                    <a:pt x="2674" y="523"/>
                    <a:pt x="2481" y="396"/>
                  </a:cubicBezTo>
                  <a:cubicBezTo>
                    <a:pt x="2069" y="88"/>
                    <a:pt x="1575" y="0"/>
                    <a:pt x="11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181" name="Google Shape;14479;p90">
            <a:extLst>
              <a:ext uri="{FF2B5EF4-FFF2-40B4-BE49-F238E27FC236}">
                <a16:creationId xmlns:a16="http://schemas.microsoft.com/office/drawing/2014/main" id="{2D91029C-8180-48DD-B6F1-EA7DF3549671}"/>
              </a:ext>
            </a:extLst>
          </p:cNvPr>
          <p:cNvGrpSpPr/>
          <p:nvPr/>
        </p:nvGrpSpPr>
        <p:grpSpPr>
          <a:xfrm>
            <a:off x="10106250" y="5473282"/>
            <a:ext cx="337565" cy="480732"/>
            <a:chOff x="7579687" y="4289536"/>
            <a:chExt cx="253174" cy="360549"/>
          </a:xfrm>
        </p:grpSpPr>
        <p:sp>
          <p:nvSpPr>
            <p:cNvPr id="2182" name="Google Shape;14480;p90">
              <a:extLst>
                <a:ext uri="{FF2B5EF4-FFF2-40B4-BE49-F238E27FC236}">
                  <a16:creationId xmlns:a16="http://schemas.microsoft.com/office/drawing/2014/main" id="{13639902-626D-4F60-8748-536DA14ED286}"/>
                </a:ext>
              </a:extLst>
            </p:cNvPr>
            <p:cNvSpPr/>
            <p:nvPr/>
          </p:nvSpPr>
          <p:spPr>
            <a:xfrm>
              <a:off x="7697816" y="4622206"/>
              <a:ext cx="22608" cy="22608"/>
            </a:xfrm>
            <a:custGeom>
              <a:avLst/>
              <a:gdLst/>
              <a:ahLst/>
              <a:cxnLst/>
              <a:rect l="l" t="t" r="r" b="b"/>
              <a:pathLst>
                <a:path w="862" h="862" extrusionOk="0">
                  <a:moveTo>
                    <a:pt x="428" y="0"/>
                  </a:moveTo>
                  <a:cubicBezTo>
                    <a:pt x="193" y="0"/>
                    <a:pt x="0" y="193"/>
                    <a:pt x="0" y="428"/>
                  </a:cubicBezTo>
                  <a:cubicBezTo>
                    <a:pt x="0" y="669"/>
                    <a:pt x="193" y="861"/>
                    <a:pt x="428" y="861"/>
                  </a:cubicBezTo>
                  <a:cubicBezTo>
                    <a:pt x="664" y="861"/>
                    <a:pt x="861" y="669"/>
                    <a:pt x="861" y="428"/>
                  </a:cubicBezTo>
                  <a:cubicBezTo>
                    <a:pt x="861" y="193"/>
                    <a:pt x="664" y="0"/>
                    <a:pt x="428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3" name="Google Shape;14481;p90">
              <a:extLst>
                <a:ext uri="{FF2B5EF4-FFF2-40B4-BE49-F238E27FC236}">
                  <a16:creationId xmlns:a16="http://schemas.microsoft.com/office/drawing/2014/main" id="{F97235E5-C377-4E6C-8CF9-BD24B9F06BB9}"/>
                </a:ext>
              </a:extLst>
            </p:cNvPr>
            <p:cNvSpPr/>
            <p:nvPr/>
          </p:nvSpPr>
          <p:spPr>
            <a:xfrm>
              <a:off x="7590545" y="4622206"/>
              <a:ext cx="22608" cy="22608"/>
            </a:xfrm>
            <a:custGeom>
              <a:avLst/>
              <a:gdLst/>
              <a:ahLst/>
              <a:cxnLst/>
              <a:rect l="l" t="t" r="r" b="b"/>
              <a:pathLst>
                <a:path w="862" h="862" extrusionOk="0">
                  <a:moveTo>
                    <a:pt x="428" y="0"/>
                  </a:moveTo>
                  <a:cubicBezTo>
                    <a:pt x="193" y="0"/>
                    <a:pt x="0" y="193"/>
                    <a:pt x="0" y="428"/>
                  </a:cubicBezTo>
                  <a:cubicBezTo>
                    <a:pt x="0" y="669"/>
                    <a:pt x="193" y="861"/>
                    <a:pt x="428" y="861"/>
                  </a:cubicBezTo>
                  <a:cubicBezTo>
                    <a:pt x="669" y="861"/>
                    <a:pt x="861" y="669"/>
                    <a:pt x="861" y="428"/>
                  </a:cubicBezTo>
                  <a:cubicBezTo>
                    <a:pt x="861" y="193"/>
                    <a:pt x="669" y="0"/>
                    <a:pt x="428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4" name="Google Shape;14482;p90">
              <a:extLst>
                <a:ext uri="{FF2B5EF4-FFF2-40B4-BE49-F238E27FC236}">
                  <a16:creationId xmlns:a16="http://schemas.microsoft.com/office/drawing/2014/main" id="{7610B944-5B92-4209-9C62-08F36788568C}"/>
                </a:ext>
              </a:extLst>
            </p:cNvPr>
            <p:cNvSpPr/>
            <p:nvPr/>
          </p:nvSpPr>
          <p:spPr>
            <a:xfrm>
              <a:off x="7804955" y="4622206"/>
              <a:ext cx="22608" cy="22608"/>
            </a:xfrm>
            <a:custGeom>
              <a:avLst/>
              <a:gdLst/>
              <a:ahLst/>
              <a:cxnLst/>
              <a:rect l="l" t="t" r="r" b="b"/>
              <a:pathLst>
                <a:path w="862" h="862" extrusionOk="0">
                  <a:moveTo>
                    <a:pt x="433" y="0"/>
                  </a:moveTo>
                  <a:cubicBezTo>
                    <a:pt x="193" y="0"/>
                    <a:pt x="0" y="193"/>
                    <a:pt x="0" y="428"/>
                  </a:cubicBezTo>
                  <a:cubicBezTo>
                    <a:pt x="0" y="669"/>
                    <a:pt x="193" y="861"/>
                    <a:pt x="433" y="861"/>
                  </a:cubicBezTo>
                  <a:cubicBezTo>
                    <a:pt x="669" y="861"/>
                    <a:pt x="862" y="669"/>
                    <a:pt x="862" y="428"/>
                  </a:cubicBezTo>
                  <a:cubicBezTo>
                    <a:pt x="862" y="193"/>
                    <a:pt x="669" y="0"/>
                    <a:pt x="433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5" name="Google Shape;14483;p90">
              <a:extLst>
                <a:ext uri="{FF2B5EF4-FFF2-40B4-BE49-F238E27FC236}">
                  <a16:creationId xmlns:a16="http://schemas.microsoft.com/office/drawing/2014/main" id="{673139B3-D476-4377-A851-6CC4443C7DD3}"/>
                </a:ext>
              </a:extLst>
            </p:cNvPr>
            <p:cNvSpPr/>
            <p:nvPr/>
          </p:nvSpPr>
          <p:spPr>
            <a:xfrm>
              <a:off x="7686459" y="4430247"/>
              <a:ext cx="45190" cy="45190"/>
            </a:xfrm>
            <a:custGeom>
              <a:avLst/>
              <a:gdLst/>
              <a:ahLst/>
              <a:cxnLst/>
              <a:rect l="l" t="t" r="r" b="b"/>
              <a:pathLst>
                <a:path w="1723" h="1723" extrusionOk="0">
                  <a:moveTo>
                    <a:pt x="0" y="0"/>
                  </a:moveTo>
                  <a:lnTo>
                    <a:pt x="0" y="1723"/>
                  </a:lnTo>
                  <a:lnTo>
                    <a:pt x="1723" y="1723"/>
                  </a:lnTo>
                  <a:lnTo>
                    <a:pt x="1723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6" name="Google Shape;14484;p90">
              <a:extLst>
                <a:ext uri="{FF2B5EF4-FFF2-40B4-BE49-F238E27FC236}">
                  <a16:creationId xmlns:a16="http://schemas.microsoft.com/office/drawing/2014/main" id="{6846CC80-A2B3-4B75-BD71-02F6AEB24113}"/>
                </a:ext>
              </a:extLst>
            </p:cNvPr>
            <p:cNvSpPr/>
            <p:nvPr/>
          </p:nvSpPr>
          <p:spPr>
            <a:xfrm>
              <a:off x="7686459" y="4430247"/>
              <a:ext cx="45190" cy="28273"/>
            </a:xfrm>
            <a:custGeom>
              <a:avLst/>
              <a:gdLst/>
              <a:ahLst/>
              <a:cxnLst/>
              <a:rect l="l" t="t" r="r" b="b"/>
              <a:pathLst>
                <a:path w="1723" h="1078" extrusionOk="0">
                  <a:moveTo>
                    <a:pt x="0" y="0"/>
                  </a:moveTo>
                  <a:lnTo>
                    <a:pt x="0" y="915"/>
                  </a:lnTo>
                  <a:cubicBezTo>
                    <a:pt x="277" y="1023"/>
                    <a:pt x="569" y="1077"/>
                    <a:pt x="861" y="1077"/>
                  </a:cubicBezTo>
                  <a:cubicBezTo>
                    <a:pt x="1154" y="1077"/>
                    <a:pt x="1446" y="1023"/>
                    <a:pt x="1723" y="915"/>
                  </a:cubicBezTo>
                  <a:lnTo>
                    <a:pt x="1723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7" name="Google Shape;14485;p90">
              <a:extLst>
                <a:ext uri="{FF2B5EF4-FFF2-40B4-BE49-F238E27FC236}">
                  <a16:creationId xmlns:a16="http://schemas.microsoft.com/office/drawing/2014/main" id="{81A0438A-4634-40B3-AA28-AA6A162711FC}"/>
                </a:ext>
              </a:extLst>
            </p:cNvPr>
            <p:cNvSpPr/>
            <p:nvPr/>
          </p:nvSpPr>
          <p:spPr>
            <a:xfrm>
              <a:off x="7680899" y="4294834"/>
              <a:ext cx="56442" cy="45216"/>
            </a:xfrm>
            <a:custGeom>
              <a:avLst/>
              <a:gdLst/>
              <a:ahLst/>
              <a:cxnLst/>
              <a:rect l="l" t="t" r="r" b="b"/>
              <a:pathLst>
                <a:path w="2152" h="1724" extrusionOk="0">
                  <a:moveTo>
                    <a:pt x="1073" y="0"/>
                  </a:moveTo>
                  <a:cubicBezTo>
                    <a:pt x="481" y="0"/>
                    <a:pt x="0" y="385"/>
                    <a:pt x="0" y="862"/>
                  </a:cubicBezTo>
                  <a:cubicBezTo>
                    <a:pt x="0" y="1338"/>
                    <a:pt x="481" y="1723"/>
                    <a:pt x="1073" y="1723"/>
                  </a:cubicBezTo>
                  <a:cubicBezTo>
                    <a:pt x="1670" y="1723"/>
                    <a:pt x="2151" y="1338"/>
                    <a:pt x="2151" y="862"/>
                  </a:cubicBezTo>
                  <a:cubicBezTo>
                    <a:pt x="2151" y="385"/>
                    <a:pt x="1670" y="0"/>
                    <a:pt x="1073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8" name="Google Shape;14486;p90">
              <a:extLst>
                <a:ext uri="{FF2B5EF4-FFF2-40B4-BE49-F238E27FC236}">
                  <a16:creationId xmlns:a16="http://schemas.microsoft.com/office/drawing/2014/main" id="{C23E2736-CF24-467A-BE28-06A8EB7CC6D2}"/>
                </a:ext>
              </a:extLst>
            </p:cNvPr>
            <p:cNvSpPr/>
            <p:nvPr/>
          </p:nvSpPr>
          <p:spPr>
            <a:xfrm>
              <a:off x="7680768" y="4294834"/>
              <a:ext cx="38397" cy="45216"/>
            </a:xfrm>
            <a:custGeom>
              <a:avLst/>
              <a:gdLst/>
              <a:ahLst/>
              <a:cxnLst/>
              <a:rect l="l" t="t" r="r" b="b"/>
              <a:pathLst>
                <a:path w="1464" h="1724" extrusionOk="0">
                  <a:moveTo>
                    <a:pt x="1078" y="0"/>
                  </a:moveTo>
                  <a:cubicBezTo>
                    <a:pt x="486" y="0"/>
                    <a:pt x="0" y="385"/>
                    <a:pt x="0" y="862"/>
                  </a:cubicBezTo>
                  <a:cubicBezTo>
                    <a:pt x="0" y="1338"/>
                    <a:pt x="482" y="1723"/>
                    <a:pt x="1078" y="1723"/>
                  </a:cubicBezTo>
                  <a:cubicBezTo>
                    <a:pt x="1208" y="1723"/>
                    <a:pt x="1338" y="1699"/>
                    <a:pt x="1463" y="1660"/>
                  </a:cubicBezTo>
                  <a:cubicBezTo>
                    <a:pt x="1073" y="1540"/>
                    <a:pt x="794" y="1218"/>
                    <a:pt x="794" y="833"/>
                  </a:cubicBezTo>
                  <a:cubicBezTo>
                    <a:pt x="794" y="482"/>
                    <a:pt x="1035" y="183"/>
                    <a:pt x="1372" y="39"/>
                  </a:cubicBezTo>
                  <a:cubicBezTo>
                    <a:pt x="1276" y="15"/>
                    <a:pt x="1179" y="0"/>
                    <a:pt x="1078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9" name="Google Shape;14487;p90">
              <a:extLst>
                <a:ext uri="{FF2B5EF4-FFF2-40B4-BE49-F238E27FC236}">
                  <a16:creationId xmlns:a16="http://schemas.microsoft.com/office/drawing/2014/main" id="{E85F818B-4C5D-4B81-96BB-86825C1A6054}"/>
                </a:ext>
              </a:extLst>
            </p:cNvPr>
            <p:cNvSpPr/>
            <p:nvPr/>
          </p:nvSpPr>
          <p:spPr>
            <a:xfrm>
              <a:off x="7652626" y="4317416"/>
              <a:ext cx="112857" cy="112988"/>
            </a:xfrm>
            <a:custGeom>
              <a:avLst/>
              <a:gdLst/>
              <a:ahLst/>
              <a:cxnLst/>
              <a:rect l="l" t="t" r="r" b="b"/>
              <a:pathLst>
                <a:path w="4303" h="4308" extrusionOk="0">
                  <a:moveTo>
                    <a:pt x="2151" y="1"/>
                  </a:moveTo>
                  <a:cubicBezTo>
                    <a:pt x="963" y="1"/>
                    <a:pt x="0" y="963"/>
                    <a:pt x="0" y="2152"/>
                  </a:cubicBezTo>
                  <a:cubicBezTo>
                    <a:pt x="0" y="3340"/>
                    <a:pt x="963" y="4307"/>
                    <a:pt x="2151" y="4307"/>
                  </a:cubicBezTo>
                  <a:cubicBezTo>
                    <a:pt x="3340" y="4307"/>
                    <a:pt x="4302" y="3340"/>
                    <a:pt x="4302" y="2152"/>
                  </a:cubicBezTo>
                  <a:cubicBezTo>
                    <a:pt x="4302" y="963"/>
                    <a:pt x="3340" y="1"/>
                    <a:pt x="2151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0" name="Google Shape;14488;p90">
              <a:extLst>
                <a:ext uri="{FF2B5EF4-FFF2-40B4-BE49-F238E27FC236}">
                  <a16:creationId xmlns:a16="http://schemas.microsoft.com/office/drawing/2014/main" id="{A1616DBD-623D-4302-998D-362C779BDE09}"/>
                </a:ext>
              </a:extLst>
            </p:cNvPr>
            <p:cNvSpPr/>
            <p:nvPr/>
          </p:nvSpPr>
          <p:spPr>
            <a:xfrm>
              <a:off x="7679299" y="4317521"/>
              <a:ext cx="89960" cy="111729"/>
            </a:xfrm>
            <a:custGeom>
              <a:avLst/>
              <a:gdLst/>
              <a:ahLst/>
              <a:cxnLst/>
              <a:rect l="l" t="t" r="r" b="b"/>
              <a:pathLst>
                <a:path w="3430" h="4260" extrusionOk="0">
                  <a:moveTo>
                    <a:pt x="1181" y="0"/>
                  </a:moveTo>
                  <a:cubicBezTo>
                    <a:pt x="384" y="0"/>
                    <a:pt x="1" y="1017"/>
                    <a:pt x="629" y="1532"/>
                  </a:cubicBezTo>
                  <a:lnTo>
                    <a:pt x="639" y="1536"/>
                  </a:lnTo>
                  <a:cubicBezTo>
                    <a:pt x="639" y="1536"/>
                    <a:pt x="1255" y="3625"/>
                    <a:pt x="1567" y="4260"/>
                  </a:cubicBezTo>
                  <a:cubicBezTo>
                    <a:pt x="2684" y="4029"/>
                    <a:pt x="3430" y="2970"/>
                    <a:pt x="3266" y="1840"/>
                  </a:cubicBezTo>
                  <a:cubicBezTo>
                    <a:pt x="3141" y="974"/>
                    <a:pt x="2501" y="271"/>
                    <a:pt x="1654" y="59"/>
                  </a:cubicBezTo>
                  <a:cubicBezTo>
                    <a:pt x="1514" y="26"/>
                    <a:pt x="1370" y="6"/>
                    <a:pt x="1226" y="2"/>
                  </a:cubicBezTo>
                  <a:cubicBezTo>
                    <a:pt x="1211" y="1"/>
                    <a:pt x="1196" y="0"/>
                    <a:pt x="1181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1" name="Google Shape;14489;p90">
              <a:extLst>
                <a:ext uri="{FF2B5EF4-FFF2-40B4-BE49-F238E27FC236}">
                  <a16:creationId xmlns:a16="http://schemas.microsoft.com/office/drawing/2014/main" id="{AC235F9B-8FD2-4DA1-922F-578C672CDABA}"/>
                </a:ext>
              </a:extLst>
            </p:cNvPr>
            <p:cNvSpPr/>
            <p:nvPr/>
          </p:nvSpPr>
          <p:spPr>
            <a:xfrm>
              <a:off x="7663851" y="4357544"/>
              <a:ext cx="90380" cy="84085"/>
            </a:xfrm>
            <a:custGeom>
              <a:avLst/>
              <a:gdLst/>
              <a:ahLst/>
              <a:cxnLst/>
              <a:rect l="l" t="t" r="r" b="b"/>
              <a:pathLst>
                <a:path w="3446" h="3206" extrusionOk="0">
                  <a:moveTo>
                    <a:pt x="1181" y="1"/>
                  </a:moveTo>
                  <a:cubicBezTo>
                    <a:pt x="1108" y="1"/>
                    <a:pt x="1041" y="38"/>
                    <a:pt x="1002" y="102"/>
                  </a:cubicBezTo>
                  <a:cubicBezTo>
                    <a:pt x="833" y="367"/>
                    <a:pt x="419" y="987"/>
                    <a:pt x="87" y="1218"/>
                  </a:cubicBezTo>
                  <a:cubicBezTo>
                    <a:pt x="34" y="1257"/>
                    <a:pt x="1" y="1319"/>
                    <a:pt x="1" y="1387"/>
                  </a:cubicBezTo>
                  <a:lnTo>
                    <a:pt x="1" y="1483"/>
                  </a:lnTo>
                  <a:cubicBezTo>
                    <a:pt x="1" y="2436"/>
                    <a:pt x="775" y="3205"/>
                    <a:pt x="1723" y="3205"/>
                  </a:cubicBezTo>
                  <a:cubicBezTo>
                    <a:pt x="2676" y="3205"/>
                    <a:pt x="3446" y="2436"/>
                    <a:pt x="3446" y="1488"/>
                  </a:cubicBezTo>
                  <a:lnTo>
                    <a:pt x="3446" y="1271"/>
                  </a:lnTo>
                  <a:cubicBezTo>
                    <a:pt x="3446" y="540"/>
                    <a:pt x="1743" y="121"/>
                    <a:pt x="1228" y="6"/>
                  </a:cubicBezTo>
                  <a:cubicBezTo>
                    <a:pt x="1212" y="2"/>
                    <a:pt x="1196" y="1"/>
                    <a:pt x="1181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2" name="Google Shape;14490;p90">
              <a:extLst>
                <a:ext uri="{FF2B5EF4-FFF2-40B4-BE49-F238E27FC236}">
                  <a16:creationId xmlns:a16="http://schemas.microsoft.com/office/drawing/2014/main" id="{A76C360B-4B07-42CF-B397-BF9F695EB4C5}"/>
                </a:ext>
              </a:extLst>
            </p:cNvPr>
            <p:cNvSpPr/>
            <p:nvPr/>
          </p:nvSpPr>
          <p:spPr>
            <a:xfrm>
              <a:off x="7635709" y="4461169"/>
              <a:ext cx="146664" cy="59458"/>
            </a:xfrm>
            <a:custGeom>
              <a:avLst/>
              <a:gdLst/>
              <a:ahLst/>
              <a:cxnLst/>
              <a:rect l="l" t="t" r="r" b="b"/>
              <a:pathLst>
                <a:path w="5592" h="2267" extrusionOk="0">
                  <a:moveTo>
                    <a:pt x="1699" y="0"/>
                  </a:moveTo>
                  <a:cubicBezTo>
                    <a:pt x="1694" y="5"/>
                    <a:pt x="1690" y="10"/>
                    <a:pt x="1680" y="15"/>
                  </a:cubicBezTo>
                  <a:lnTo>
                    <a:pt x="381" y="592"/>
                  </a:lnTo>
                  <a:cubicBezTo>
                    <a:pt x="150" y="693"/>
                    <a:pt x="1" y="924"/>
                    <a:pt x="1" y="1179"/>
                  </a:cubicBezTo>
                  <a:lnTo>
                    <a:pt x="1" y="2267"/>
                  </a:lnTo>
                  <a:lnTo>
                    <a:pt x="5592" y="2267"/>
                  </a:lnTo>
                  <a:lnTo>
                    <a:pt x="5592" y="1179"/>
                  </a:lnTo>
                  <a:cubicBezTo>
                    <a:pt x="5592" y="924"/>
                    <a:pt x="5443" y="693"/>
                    <a:pt x="5212" y="592"/>
                  </a:cubicBezTo>
                  <a:lnTo>
                    <a:pt x="3913" y="15"/>
                  </a:lnTo>
                  <a:cubicBezTo>
                    <a:pt x="3908" y="10"/>
                    <a:pt x="3898" y="5"/>
                    <a:pt x="3893" y="0"/>
                  </a:cubicBezTo>
                  <a:lnTo>
                    <a:pt x="2796" y="568"/>
                  </a:lnTo>
                  <a:lnTo>
                    <a:pt x="1699" y="0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3" name="Google Shape;14491;p90">
              <a:extLst>
                <a:ext uri="{FF2B5EF4-FFF2-40B4-BE49-F238E27FC236}">
                  <a16:creationId xmlns:a16="http://schemas.microsoft.com/office/drawing/2014/main" id="{485907E6-25CF-4177-A52B-3261D7645893}"/>
                </a:ext>
              </a:extLst>
            </p:cNvPr>
            <p:cNvSpPr/>
            <p:nvPr/>
          </p:nvSpPr>
          <p:spPr>
            <a:xfrm>
              <a:off x="7635709" y="4480341"/>
              <a:ext cx="28299" cy="40285"/>
            </a:xfrm>
            <a:custGeom>
              <a:avLst/>
              <a:gdLst/>
              <a:ahLst/>
              <a:cxnLst/>
              <a:rect l="l" t="t" r="r" b="b"/>
              <a:pathLst>
                <a:path w="1079" h="1536" extrusionOk="0">
                  <a:moveTo>
                    <a:pt x="184" y="1"/>
                  </a:moveTo>
                  <a:cubicBezTo>
                    <a:pt x="68" y="121"/>
                    <a:pt x="1" y="280"/>
                    <a:pt x="1" y="448"/>
                  </a:cubicBezTo>
                  <a:lnTo>
                    <a:pt x="1" y="1536"/>
                  </a:lnTo>
                  <a:lnTo>
                    <a:pt x="1079" y="1536"/>
                  </a:lnTo>
                  <a:lnTo>
                    <a:pt x="1079" y="1069"/>
                  </a:lnTo>
                  <a:cubicBezTo>
                    <a:pt x="1074" y="953"/>
                    <a:pt x="1030" y="843"/>
                    <a:pt x="949" y="766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4" name="Google Shape;14492;p90">
              <a:extLst>
                <a:ext uri="{FF2B5EF4-FFF2-40B4-BE49-F238E27FC236}">
                  <a16:creationId xmlns:a16="http://schemas.microsoft.com/office/drawing/2014/main" id="{90B4C275-25D9-4BEE-8991-F72F647CF878}"/>
                </a:ext>
              </a:extLst>
            </p:cNvPr>
            <p:cNvSpPr/>
            <p:nvPr/>
          </p:nvSpPr>
          <p:spPr>
            <a:xfrm>
              <a:off x="7754205" y="4480341"/>
              <a:ext cx="28299" cy="40285"/>
            </a:xfrm>
            <a:custGeom>
              <a:avLst/>
              <a:gdLst/>
              <a:ahLst/>
              <a:cxnLst/>
              <a:rect l="l" t="t" r="r" b="b"/>
              <a:pathLst>
                <a:path w="1079" h="1536" extrusionOk="0">
                  <a:moveTo>
                    <a:pt x="891" y="1"/>
                  </a:moveTo>
                  <a:lnTo>
                    <a:pt x="126" y="766"/>
                  </a:lnTo>
                  <a:cubicBezTo>
                    <a:pt x="44" y="843"/>
                    <a:pt x="1" y="953"/>
                    <a:pt x="1" y="1069"/>
                  </a:cubicBezTo>
                  <a:lnTo>
                    <a:pt x="1" y="1536"/>
                  </a:lnTo>
                  <a:lnTo>
                    <a:pt x="1079" y="1536"/>
                  </a:lnTo>
                  <a:lnTo>
                    <a:pt x="1079" y="448"/>
                  </a:lnTo>
                  <a:cubicBezTo>
                    <a:pt x="1074" y="280"/>
                    <a:pt x="1011" y="121"/>
                    <a:pt x="891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5" name="Google Shape;14493;p90">
              <a:extLst>
                <a:ext uri="{FF2B5EF4-FFF2-40B4-BE49-F238E27FC236}">
                  <a16:creationId xmlns:a16="http://schemas.microsoft.com/office/drawing/2014/main" id="{C8F36FAF-4C06-416E-9AC5-4A8AFEC17885}"/>
                </a:ext>
              </a:extLst>
            </p:cNvPr>
            <p:cNvSpPr/>
            <p:nvPr/>
          </p:nvSpPr>
          <p:spPr>
            <a:xfrm>
              <a:off x="7663851" y="4357544"/>
              <a:ext cx="90380" cy="83456"/>
            </a:xfrm>
            <a:custGeom>
              <a:avLst/>
              <a:gdLst/>
              <a:ahLst/>
              <a:cxnLst/>
              <a:rect l="l" t="t" r="r" b="b"/>
              <a:pathLst>
                <a:path w="3446" h="3182" extrusionOk="0">
                  <a:moveTo>
                    <a:pt x="1178" y="1"/>
                  </a:moveTo>
                  <a:cubicBezTo>
                    <a:pt x="1106" y="1"/>
                    <a:pt x="1037" y="37"/>
                    <a:pt x="1002" y="97"/>
                  </a:cubicBezTo>
                  <a:cubicBezTo>
                    <a:pt x="833" y="362"/>
                    <a:pt x="419" y="987"/>
                    <a:pt x="87" y="1218"/>
                  </a:cubicBezTo>
                  <a:cubicBezTo>
                    <a:pt x="30" y="1257"/>
                    <a:pt x="1" y="1319"/>
                    <a:pt x="1" y="1387"/>
                  </a:cubicBezTo>
                  <a:lnTo>
                    <a:pt x="1" y="1488"/>
                  </a:lnTo>
                  <a:cubicBezTo>
                    <a:pt x="1" y="2315"/>
                    <a:pt x="597" y="3032"/>
                    <a:pt x="1415" y="3181"/>
                  </a:cubicBezTo>
                  <a:cubicBezTo>
                    <a:pt x="1059" y="2854"/>
                    <a:pt x="862" y="2397"/>
                    <a:pt x="862" y="1916"/>
                  </a:cubicBezTo>
                  <a:lnTo>
                    <a:pt x="862" y="1488"/>
                  </a:lnTo>
                  <a:cubicBezTo>
                    <a:pt x="862" y="1343"/>
                    <a:pt x="910" y="1204"/>
                    <a:pt x="997" y="1093"/>
                  </a:cubicBezTo>
                  <a:cubicBezTo>
                    <a:pt x="1074" y="987"/>
                    <a:pt x="1151" y="881"/>
                    <a:pt x="1218" y="776"/>
                  </a:cubicBezTo>
                  <a:cubicBezTo>
                    <a:pt x="1257" y="718"/>
                    <a:pt x="1319" y="684"/>
                    <a:pt x="1386" y="684"/>
                  </a:cubicBezTo>
                  <a:cubicBezTo>
                    <a:pt x="2065" y="689"/>
                    <a:pt x="3210" y="1233"/>
                    <a:pt x="3441" y="1488"/>
                  </a:cubicBezTo>
                  <a:lnTo>
                    <a:pt x="3441" y="1271"/>
                  </a:lnTo>
                  <a:cubicBezTo>
                    <a:pt x="3446" y="540"/>
                    <a:pt x="1738" y="116"/>
                    <a:pt x="1223" y="6"/>
                  </a:cubicBezTo>
                  <a:cubicBezTo>
                    <a:pt x="1208" y="2"/>
                    <a:pt x="1193" y="1"/>
                    <a:pt x="1178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6" name="Google Shape;14494;p90">
              <a:extLst>
                <a:ext uri="{FF2B5EF4-FFF2-40B4-BE49-F238E27FC236}">
                  <a16:creationId xmlns:a16="http://schemas.microsoft.com/office/drawing/2014/main" id="{A55BD539-9795-4558-820C-2AE0AD91781A}"/>
                </a:ext>
              </a:extLst>
            </p:cNvPr>
            <p:cNvSpPr/>
            <p:nvPr/>
          </p:nvSpPr>
          <p:spPr>
            <a:xfrm>
              <a:off x="7630411" y="4289536"/>
              <a:ext cx="157260" cy="236388"/>
            </a:xfrm>
            <a:custGeom>
              <a:avLst/>
              <a:gdLst/>
              <a:ahLst/>
              <a:cxnLst/>
              <a:rect l="l" t="t" r="r" b="b"/>
              <a:pathLst>
                <a:path w="5996" h="9013" extrusionOk="0">
                  <a:moveTo>
                    <a:pt x="2998" y="405"/>
                  </a:moveTo>
                  <a:cubicBezTo>
                    <a:pt x="3465" y="405"/>
                    <a:pt x="3850" y="684"/>
                    <a:pt x="3874" y="1030"/>
                  </a:cubicBezTo>
                  <a:cubicBezTo>
                    <a:pt x="3593" y="917"/>
                    <a:pt x="3295" y="860"/>
                    <a:pt x="2999" y="860"/>
                  </a:cubicBezTo>
                  <a:cubicBezTo>
                    <a:pt x="2702" y="860"/>
                    <a:pt x="2406" y="917"/>
                    <a:pt x="2127" y="1030"/>
                  </a:cubicBezTo>
                  <a:cubicBezTo>
                    <a:pt x="2147" y="684"/>
                    <a:pt x="2532" y="405"/>
                    <a:pt x="2998" y="405"/>
                  </a:cubicBezTo>
                  <a:close/>
                  <a:moveTo>
                    <a:pt x="3006" y="1260"/>
                  </a:moveTo>
                  <a:cubicBezTo>
                    <a:pt x="4263" y="1260"/>
                    <a:pt x="5196" y="2445"/>
                    <a:pt x="4894" y="3676"/>
                  </a:cubicBezTo>
                  <a:cubicBezTo>
                    <a:pt x="4851" y="3513"/>
                    <a:pt x="4759" y="3364"/>
                    <a:pt x="4634" y="3253"/>
                  </a:cubicBezTo>
                  <a:cubicBezTo>
                    <a:pt x="3845" y="2555"/>
                    <a:pt x="2440" y="2373"/>
                    <a:pt x="2378" y="2368"/>
                  </a:cubicBezTo>
                  <a:cubicBezTo>
                    <a:pt x="2371" y="2367"/>
                    <a:pt x="2365" y="2367"/>
                    <a:pt x="2359" y="2367"/>
                  </a:cubicBezTo>
                  <a:cubicBezTo>
                    <a:pt x="2121" y="2367"/>
                    <a:pt x="2086" y="2720"/>
                    <a:pt x="2329" y="2767"/>
                  </a:cubicBezTo>
                  <a:cubicBezTo>
                    <a:pt x="2344" y="2767"/>
                    <a:pt x="3672" y="2940"/>
                    <a:pt x="4365" y="3556"/>
                  </a:cubicBezTo>
                  <a:cubicBezTo>
                    <a:pt x="4461" y="3638"/>
                    <a:pt x="4519" y="3763"/>
                    <a:pt x="4519" y="3893"/>
                  </a:cubicBezTo>
                  <a:lnTo>
                    <a:pt x="4519" y="4071"/>
                  </a:lnTo>
                  <a:cubicBezTo>
                    <a:pt x="4519" y="4913"/>
                    <a:pt x="3840" y="5592"/>
                    <a:pt x="2998" y="5592"/>
                  </a:cubicBezTo>
                  <a:cubicBezTo>
                    <a:pt x="2161" y="5592"/>
                    <a:pt x="1478" y="4913"/>
                    <a:pt x="1478" y="4071"/>
                  </a:cubicBezTo>
                  <a:cubicBezTo>
                    <a:pt x="1478" y="4013"/>
                    <a:pt x="1507" y="3956"/>
                    <a:pt x="1560" y="3917"/>
                  </a:cubicBezTo>
                  <a:cubicBezTo>
                    <a:pt x="1786" y="3758"/>
                    <a:pt x="1973" y="3547"/>
                    <a:pt x="2103" y="3301"/>
                  </a:cubicBezTo>
                  <a:cubicBezTo>
                    <a:pt x="2183" y="3141"/>
                    <a:pt x="2051" y="3009"/>
                    <a:pt x="1917" y="3009"/>
                  </a:cubicBezTo>
                  <a:cubicBezTo>
                    <a:pt x="1850" y="3009"/>
                    <a:pt x="1783" y="3043"/>
                    <a:pt x="1742" y="3123"/>
                  </a:cubicBezTo>
                  <a:cubicBezTo>
                    <a:pt x="1641" y="3311"/>
                    <a:pt x="1497" y="3470"/>
                    <a:pt x="1319" y="3590"/>
                  </a:cubicBezTo>
                  <a:cubicBezTo>
                    <a:pt x="1247" y="3648"/>
                    <a:pt x="1184" y="3720"/>
                    <a:pt x="1141" y="3802"/>
                  </a:cubicBezTo>
                  <a:cubicBezTo>
                    <a:pt x="746" y="2570"/>
                    <a:pt x="1641" y="1304"/>
                    <a:pt x="2931" y="1261"/>
                  </a:cubicBezTo>
                  <a:cubicBezTo>
                    <a:pt x="2956" y="1260"/>
                    <a:pt x="2981" y="1260"/>
                    <a:pt x="3006" y="1260"/>
                  </a:cubicBezTo>
                  <a:close/>
                  <a:moveTo>
                    <a:pt x="3662" y="5880"/>
                  </a:moveTo>
                  <a:lnTo>
                    <a:pt x="3662" y="6159"/>
                  </a:lnTo>
                  <a:cubicBezTo>
                    <a:pt x="3662" y="6217"/>
                    <a:pt x="3667" y="6270"/>
                    <a:pt x="3682" y="6323"/>
                  </a:cubicBezTo>
                  <a:lnTo>
                    <a:pt x="3008" y="6828"/>
                  </a:lnTo>
                  <a:cubicBezTo>
                    <a:pt x="3006" y="6831"/>
                    <a:pt x="3003" y="6832"/>
                    <a:pt x="3001" y="6832"/>
                  </a:cubicBezTo>
                  <a:cubicBezTo>
                    <a:pt x="2998" y="6832"/>
                    <a:pt x="2996" y="6831"/>
                    <a:pt x="2993" y="6828"/>
                  </a:cubicBezTo>
                  <a:lnTo>
                    <a:pt x="2320" y="6323"/>
                  </a:lnTo>
                  <a:cubicBezTo>
                    <a:pt x="2334" y="6270"/>
                    <a:pt x="2339" y="6217"/>
                    <a:pt x="2339" y="6159"/>
                  </a:cubicBezTo>
                  <a:lnTo>
                    <a:pt x="2339" y="5885"/>
                  </a:lnTo>
                  <a:cubicBezTo>
                    <a:pt x="2551" y="5962"/>
                    <a:pt x="2772" y="6001"/>
                    <a:pt x="2998" y="6001"/>
                  </a:cubicBezTo>
                  <a:lnTo>
                    <a:pt x="2998" y="5996"/>
                  </a:lnTo>
                  <a:cubicBezTo>
                    <a:pt x="3224" y="5996"/>
                    <a:pt x="3451" y="5957"/>
                    <a:pt x="3662" y="5880"/>
                  </a:cubicBezTo>
                  <a:close/>
                  <a:moveTo>
                    <a:pt x="2998" y="0"/>
                  </a:moveTo>
                  <a:cubicBezTo>
                    <a:pt x="2296" y="0"/>
                    <a:pt x="1723" y="477"/>
                    <a:pt x="1723" y="1064"/>
                  </a:cubicBezTo>
                  <a:cubicBezTo>
                    <a:pt x="1723" y="1117"/>
                    <a:pt x="1728" y="1174"/>
                    <a:pt x="1742" y="1227"/>
                  </a:cubicBezTo>
                  <a:cubicBezTo>
                    <a:pt x="544" y="1983"/>
                    <a:pt x="284" y="3619"/>
                    <a:pt x="1184" y="4711"/>
                  </a:cubicBezTo>
                  <a:cubicBezTo>
                    <a:pt x="1324" y="5106"/>
                    <a:pt x="1588" y="5442"/>
                    <a:pt x="1940" y="5678"/>
                  </a:cubicBezTo>
                  <a:lnTo>
                    <a:pt x="1940" y="6164"/>
                  </a:lnTo>
                  <a:cubicBezTo>
                    <a:pt x="1940" y="6251"/>
                    <a:pt x="1887" y="6333"/>
                    <a:pt x="1805" y="6371"/>
                  </a:cubicBezTo>
                  <a:lnTo>
                    <a:pt x="506" y="6948"/>
                  </a:lnTo>
                  <a:cubicBezTo>
                    <a:pt x="198" y="7083"/>
                    <a:pt x="1" y="7386"/>
                    <a:pt x="1" y="7723"/>
                  </a:cubicBezTo>
                  <a:lnTo>
                    <a:pt x="1" y="8811"/>
                  </a:lnTo>
                  <a:cubicBezTo>
                    <a:pt x="1" y="8921"/>
                    <a:pt x="92" y="9008"/>
                    <a:pt x="203" y="9013"/>
                  </a:cubicBezTo>
                  <a:cubicBezTo>
                    <a:pt x="313" y="9013"/>
                    <a:pt x="405" y="8921"/>
                    <a:pt x="405" y="8811"/>
                  </a:cubicBezTo>
                  <a:lnTo>
                    <a:pt x="405" y="7723"/>
                  </a:lnTo>
                  <a:cubicBezTo>
                    <a:pt x="405" y="7545"/>
                    <a:pt x="506" y="7386"/>
                    <a:pt x="669" y="7314"/>
                  </a:cubicBezTo>
                  <a:lnTo>
                    <a:pt x="1964" y="6742"/>
                  </a:lnTo>
                  <a:cubicBezTo>
                    <a:pt x="2012" y="6718"/>
                    <a:pt x="2055" y="6693"/>
                    <a:pt x="2094" y="6660"/>
                  </a:cubicBezTo>
                  <a:lnTo>
                    <a:pt x="2748" y="7151"/>
                  </a:lnTo>
                  <a:cubicBezTo>
                    <a:pt x="2823" y="7206"/>
                    <a:pt x="2910" y="7234"/>
                    <a:pt x="2998" y="7234"/>
                  </a:cubicBezTo>
                  <a:cubicBezTo>
                    <a:pt x="3086" y="7234"/>
                    <a:pt x="3174" y="7206"/>
                    <a:pt x="3249" y="7151"/>
                  </a:cubicBezTo>
                  <a:lnTo>
                    <a:pt x="3903" y="6660"/>
                  </a:lnTo>
                  <a:cubicBezTo>
                    <a:pt x="3941" y="6693"/>
                    <a:pt x="3990" y="6718"/>
                    <a:pt x="4033" y="6742"/>
                  </a:cubicBezTo>
                  <a:lnTo>
                    <a:pt x="5332" y="7314"/>
                  </a:lnTo>
                  <a:cubicBezTo>
                    <a:pt x="5491" y="7386"/>
                    <a:pt x="5597" y="7545"/>
                    <a:pt x="5597" y="7723"/>
                  </a:cubicBezTo>
                  <a:lnTo>
                    <a:pt x="5597" y="8811"/>
                  </a:lnTo>
                  <a:cubicBezTo>
                    <a:pt x="5604" y="8936"/>
                    <a:pt x="5700" y="8998"/>
                    <a:pt x="5796" y="8998"/>
                  </a:cubicBezTo>
                  <a:cubicBezTo>
                    <a:pt x="5893" y="8998"/>
                    <a:pt x="5989" y="8936"/>
                    <a:pt x="5996" y="8811"/>
                  </a:cubicBezTo>
                  <a:lnTo>
                    <a:pt x="5996" y="7723"/>
                  </a:lnTo>
                  <a:cubicBezTo>
                    <a:pt x="5996" y="7386"/>
                    <a:pt x="5799" y="7083"/>
                    <a:pt x="5496" y="6948"/>
                  </a:cubicBezTo>
                  <a:lnTo>
                    <a:pt x="4196" y="6371"/>
                  </a:lnTo>
                  <a:cubicBezTo>
                    <a:pt x="4115" y="6333"/>
                    <a:pt x="4062" y="6251"/>
                    <a:pt x="4062" y="6164"/>
                  </a:cubicBezTo>
                  <a:lnTo>
                    <a:pt x="4062" y="5678"/>
                  </a:lnTo>
                  <a:cubicBezTo>
                    <a:pt x="4413" y="5442"/>
                    <a:pt x="4678" y="5106"/>
                    <a:pt x="4817" y="4711"/>
                  </a:cubicBezTo>
                  <a:cubicBezTo>
                    <a:pt x="5717" y="3619"/>
                    <a:pt x="5457" y="1983"/>
                    <a:pt x="4259" y="1227"/>
                  </a:cubicBezTo>
                  <a:cubicBezTo>
                    <a:pt x="4273" y="1174"/>
                    <a:pt x="4278" y="1117"/>
                    <a:pt x="4278" y="1064"/>
                  </a:cubicBezTo>
                  <a:cubicBezTo>
                    <a:pt x="4278" y="477"/>
                    <a:pt x="3706" y="0"/>
                    <a:pt x="29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7" name="Google Shape;14495;p90">
              <a:extLst>
                <a:ext uri="{FF2B5EF4-FFF2-40B4-BE49-F238E27FC236}">
                  <a16:creationId xmlns:a16="http://schemas.microsoft.com/office/drawing/2014/main" id="{B33C1A9C-9C35-4F42-9186-55594FC400A2}"/>
                </a:ext>
              </a:extLst>
            </p:cNvPr>
            <p:cNvSpPr/>
            <p:nvPr/>
          </p:nvSpPr>
          <p:spPr>
            <a:xfrm>
              <a:off x="7703533" y="4486741"/>
              <a:ext cx="11016" cy="39472"/>
            </a:xfrm>
            <a:custGeom>
              <a:avLst/>
              <a:gdLst/>
              <a:ahLst/>
              <a:cxnLst/>
              <a:rect l="l" t="t" r="r" b="b"/>
              <a:pathLst>
                <a:path w="420" h="1505" extrusionOk="0">
                  <a:moveTo>
                    <a:pt x="210" y="1"/>
                  </a:moveTo>
                  <a:cubicBezTo>
                    <a:pt x="106" y="1"/>
                    <a:pt x="1" y="72"/>
                    <a:pt x="8" y="214"/>
                  </a:cubicBezTo>
                  <a:lnTo>
                    <a:pt x="8" y="1292"/>
                  </a:lnTo>
                  <a:cubicBezTo>
                    <a:pt x="1" y="1434"/>
                    <a:pt x="106" y="1505"/>
                    <a:pt x="210" y="1505"/>
                  </a:cubicBezTo>
                  <a:cubicBezTo>
                    <a:pt x="315" y="1505"/>
                    <a:pt x="420" y="1434"/>
                    <a:pt x="412" y="1292"/>
                  </a:cubicBezTo>
                  <a:lnTo>
                    <a:pt x="412" y="214"/>
                  </a:lnTo>
                  <a:cubicBezTo>
                    <a:pt x="420" y="72"/>
                    <a:pt x="315" y="1"/>
                    <a:pt x="2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8" name="Google Shape;14496;p90">
              <a:extLst>
                <a:ext uri="{FF2B5EF4-FFF2-40B4-BE49-F238E27FC236}">
                  <a16:creationId xmlns:a16="http://schemas.microsoft.com/office/drawing/2014/main" id="{6BFA3597-1673-4ED6-84F7-D9C74F736DDB}"/>
                </a:ext>
              </a:extLst>
            </p:cNvPr>
            <p:cNvSpPr/>
            <p:nvPr/>
          </p:nvSpPr>
          <p:spPr>
            <a:xfrm>
              <a:off x="7658553" y="4498674"/>
              <a:ext cx="10622" cy="26962"/>
            </a:xfrm>
            <a:custGeom>
              <a:avLst/>
              <a:gdLst/>
              <a:ahLst/>
              <a:cxnLst/>
              <a:rect l="l" t="t" r="r" b="b"/>
              <a:pathLst>
                <a:path w="405" h="1028" extrusionOk="0">
                  <a:moveTo>
                    <a:pt x="203" y="1"/>
                  </a:moveTo>
                  <a:cubicBezTo>
                    <a:pt x="105" y="1"/>
                    <a:pt x="8" y="64"/>
                    <a:pt x="1" y="192"/>
                  </a:cubicBezTo>
                  <a:lnTo>
                    <a:pt x="1" y="837"/>
                  </a:lnTo>
                  <a:cubicBezTo>
                    <a:pt x="8" y="964"/>
                    <a:pt x="105" y="1028"/>
                    <a:pt x="203" y="1028"/>
                  </a:cubicBezTo>
                  <a:cubicBezTo>
                    <a:pt x="300" y="1028"/>
                    <a:pt x="398" y="964"/>
                    <a:pt x="405" y="837"/>
                  </a:cubicBezTo>
                  <a:lnTo>
                    <a:pt x="405" y="192"/>
                  </a:lnTo>
                  <a:cubicBezTo>
                    <a:pt x="398" y="64"/>
                    <a:pt x="300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9" name="Google Shape;14497;p90">
              <a:extLst>
                <a:ext uri="{FF2B5EF4-FFF2-40B4-BE49-F238E27FC236}">
                  <a16:creationId xmlns:a16="http://schemas.microsoft.com/office/drawing/2014/main" id="{592C1D9E-51D2-479B-8CC1-82245EF7F824}"/>
                </a:ext>
              </a:extLst>
            </p:cNvPr>
            <p:cNvSpPr/>
            <p:nvPr/>
          </p:nvSpPr>
          <p:spPr>
            <a:xfrm>
              <a:off x="7748723" y="4498097"/>
              <a:ext cx="11016" cy="28116"/>
            </a:xfrm>
            <a:custGeom>
              <a:avLst/>
              <a:gdLst/>
              <a:ahLst/>
              <a:cxnLst/>
              <a:rect l="l" t="t" r="r" b="b"/>
              <a:pathLst>
                <a:path w="420" h="1072" extrusionOk="0">
                  <a:moveTo>
                    <a:pt x="210" y="1"/>
                  </a:moveTo>
                  <a:cubicBezTo>
                    <a:pt x="105" y="1"/>
                    <a:pt x="1" y="72"/>
                    <a:pt x="8" y="214"/>
                  </a:cubicBezTo>
                  <a:lnTo>
                    <a:pt x="8" y="859"/>
                  </a:lnTo>
                  <a:cubicBezTo>
                    <a:pt x="1" y="1001"/>
                    <a:pt x="105" y="1072"/>
                    <a:pt x="210" y="1072"/>
                  </a:cubicBezTo>
                  <a:cubicBezTo>
                    <a:pt x="315" y="1072"/>
                    <a:pt x="419" y="1001"/>
                    <a:pt x="412" y="859"/>
                  </a:cubicBezTo>
                  <a:lnTo>
                    <a:pt x="412" y="214"/>
                  </a:lnTo>
                  <a:cubicBezTo>
                    <a:pt x="419" y="72"/>
                    <a:pt x="315" y="1"/>
                    <a:pt x="2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0" name="Google Shape;14498;p90">
              <a:extLst>
                <a:ext uri="{FF2B5EF4-FFF2-40B4-BE49-F238E27FC236}">
                  <a16:creationId xmlns:a16="http://schemas.microsoft.com/office/drawing/2014/main" id="{F75BAD90-7551-4D59-887B-D52750B95070}"/>
                </a:ext>
              </a:extLst>
            </p:cNvPr>
            <p:cNvSpPr/>
            <p:nvPr/>
          </p:nvSpPr>
          <p:spPr>
            <a:xfrm>
              <a:off x="7686958" y="4616882"/>
              <a:ext cx="38633" cy="33204"/>
            </a:xfrm>
            <a:custGeom>
              <a:avLst/>
              <a:gdLst/>
              <a:ahLst/>
              <a:cxnLst/>
              <a:rect l="l" t="t" r="r" b="b"/>
              <a:pathLst>
                <a:path w="1473" h="1266" extrusionOk="0">
                  <a:moveTo>
                    <a:pt x="841" y="405"/>
                  </a:moveTo>
                  <a:cubicBezTo>
                    <a:pt x="959" y="405"/>
                    <a:pt x="1073" y="495"/>
                    <a:pt x="1073" y="631"/>
                  </a:cubicBezTo>
                  <a:cubicBezTo>
                    <a:pt x="1068" y="756"/>
                    <a:pt x="967" y="862"/>
                    <a:pt x="842" y="862"/>
                  </a:cubicBezTo>
                  <a:cubicBezTo>
                    <a:pt x="640" y="862"/>
                    <a:pt x="534" y="617"/>
                    <a:pt x="679" y="472"/>
                  </a:cubicBezTo>
                  <a:cubicBezTo>
                    <a:pt x="726" y="426"/>
                    <a:pt x="784" y="405"/>
                    <a:pt x="841" y="405"/>
                  </a:cubicBezTo>
                  <a:close/>
                  <a:moveTo>
                    <a:pt x="842" y="1"/>
                  </a:moveTo>
                  <a:cubicBezTo>
                    <a:pt x="279" y="1"/>
                    <a:pt x="0" y="679"/>
                    <a:pt x="395" y="1079"/>
                  </a:cubicBezTo>
                  <a:cubicBezTo>
                    <a:pt x="524" y="1208"/>
                    <a:pt x="682" y="1266"/>
                    <a:pt x="837" y="1266"/>
                  </a:cubicBezTo>
                  <a:cubicBezTo>
                    <a:pt x="1162" y="1266"/>
                    <a:pt x="1473" y="1012"/>
                    <a:pt x="1473" y="631"/>
                  </a:cubicBezTo>
                  <a:cubicBezTo>
                    <a:pt x="1473" y="285"/>
                    <a:pt x="1194" y="1"/>
                    <a:pt x="8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1" name="Google Shape;14499;p90">
              <a:extLst>
                <a:ext uri="{FF2B5EF4-FFF2-40B4-BE49-F238E27FC236}">
                  <a16:creationId xmlns:a16="http://schemas.microsoft.com/office/drawing/2014/main" id="{299E0404-7044-489D-AFC3-456FA353B552}"/>
                </a:ext>
              </a:extLst>
            </p:cNvPr>
            <p:cNvSpPr/>
            <p:nvPr/>
          </p:nvSpPr>
          <p:spPr>
            <a:xfrm>
              <a:off x="7579687" y="4616882"/>
              <a:ext cx="38764" cy="33204"/>
            </a:xfrm>
            <a:custGeom>
              <a:avLst/>
              <a:gdLst/>
              <a:ahLst/>
              <a:cxnLst/>
              <a:rect l="l" t="t" r="r" b="b"/>
              <a:pathLst>
                <a:path w="1478" h="1266" extrusionOk="0">
                  <a:moveTo>
                    <a:pt x="845" y="405"/>
                  </a:moveTo>
                  <a:cubicBezTo>
                    <a:pt x="962" y="405"/>
                    <a:pt x="1073" y="495"/>
                    <a:pt x="1073" y="631"/>
                  </a:cubicBezTo>
                  <a:cubicBezTo>
                    <a:pt x="1073" y="756"/>
                    <a:pt x="972" y="862"/>
                    <a:pt x="842" y="862"/>
                  </a:cubicBezTo>
                  <a:cubicBezTo>
                    <a:pt x="640" y="862"/>
                    <a:pt x="539" y="617"/>
                    <a:pt x="684" y="472"/>
                  </a:cubicBezTo>
                  <a:cubicBezTo>
                    <a:pt x="730" y="426"/>
                    <a:pt x="788" y="405"/>
                    <a:pt x="845" y="405"/>
                  </a:cubicBezTo>
                  <a:close/>
                  <a:moveTo>
                    <a:pt x="842" y="1"/>
                  </a:moveTo>
                  <a:cubicBezTo>
                    <a:pt x="284" y="1"/>
                    <a:pt x="0" y="679"/>
                    <a:pt x="400" y="1079"/>
                  </a:cubicBezTo>
                  <a:cubicBezTo>
                    <a:pt x="527" y="1208"/>
                    <a:pt x="685" y="1266"/>
                    <a:pt x="840" y="1266"/>
                  </a:cubicBezTo>
                  <a:cubicBezTo>
                    <a:pt x="1164" y="1266"/>
                    <a:pt x="1477" y="1012"/>
                    <a:pt x="1477" y="631"/>
                  </a:cubicBezTo>
                  <a:cubicBezTo>
                    <a:pt x="1477" y="285"/>
                    <a:pt x="1194" y="1"/>
                    <a:pt x="8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2" name="Google Shape;14500;p90">
              <a:extLst>
                <a:ext uri="{FF2B5EF4-FFF2-40B4-BE49-F238E27FC236}">
                  <a16:creationId xmlns:a16="http://schemas.microsoft.com/office/drawing/2014/main" id="{F61BD348-8AC3-45F5-8441-FE6FCF906A86}"/>
                </a:ext>
              </a:extLst>
            </p:cNvPr>
            <p:cNvSpPr/>
            <p:nvPr/>
          </p:nvSpPr>
          <p:spPr>
            <a:xfrm>
              <a:off x="7794097" y="4616882"/>
              <a:ext cx="38764" cy="33204"/>
            </a:xfrm>
            <a:custGeom>
              <a:avLst/>
              <a:gdLst/>
              <a:ahLst/>
              <a:cxnLst/>
              <a:rect l="l" t="t" r="r" b="b"/>
              <a:pathLst>
                <a:path w="1478" h="1266" extrusionOk="0">
                  <a:moveTo>
                    <a:pt x="845" y="405"/>
                  </a:moveTo>
                  <a:cubicBezTo>
                    <a:pt x="962" y="405"/>
                    <a:pt x="1073" y="495"/>
                    <a:pt x="1073" y="631"/>
                  </a:cubicBezTo>
                  <a:cubicBezTo>
                    <a:pt x="1073" y="756"/>
                    <a:pt x="972" y="862"/>
                    <a:pt x="847" y="862"/>
                  </a:cubicBezTo>
                  <a:cubicBezTo>
                    <a:pt x="640" y="862"/>
                    <a:pt x="539" y="617"/>
                    <a:pt x="684" y="472"/>
                  </a:cubicBezTo>
                  <a:cubicBezTo>
                    <a:pt x="731" y="426"/>
                    <a:pt x="788" y="405"/>
                    <a:pt x="845" y="405"/>
                  </a:cubicBezTo>
                  <a:close/>
                  <a:moveTo>
                    <a:pt x="847" y="1"/>
                  </a:moveTo>
                  <a:cubicBezTo>
                    <a:pt x="284" y="1"/>
                    <a:pt x="0" y="679"/>
                    <a:pt x="400" y="1079"/>
                  </a:cubicBezTo>
                  <a:cubicBezTo>
                    <a:pt x="529" y="1208"/>
                    <a:pt x="687" y="1266"/>
                    <a:pt x="842" y="1266"/>
                  </a:cubicBezTo>
                  <a:cubicBezTo>
                    <a:pt x="1167" y="1266"/>
                    <a:pt x="1478" y="1012"/>
                    <a:pt x="1478" y="631"/>
                  </a:cubicBezTo>
                  <a:cubicBezTo>
                    <a:pt x="1478" y="285"/>
                    <a:pt x="1194" y="1"/>
                    <a:pt x="84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3" name="Google Shape;14501;p90">
              <a:extLst>
                <a:ext uri="{FF2B5EF4-FFF2-40B4-BE49-F238E27FC236}">
                  <a16:creationId xmlns:a16="http://schemas.microsoft.com/office/drawing/2014/main" id="{A8202729-6F21-48FA-9299-2A58C47A8C09}"/>
                </a:ext>
              </a:extLst>
            </p:cNvPr>
            <p:cNvSpPr/>
            <p:nvPr/>
          </p:nvSpPr>
          <p:spPr>
            <a:xfrm>
              <a:off x="7614937" y="4537596"/>
              <a:ext cx="188654" cy="73175"/>
            </a:xfrm>
            <a:custGeom>
              <a:avLst/>
              <a:gdLst/>
              <a:ahLst/>
              <a:cxnLst/>
              <a:rect l="l" t="t" r="r" b="b"/>
              <a:pathLst>
                <a:path w="7193" h="2790" extrusionOk="0">
                  <a:moveTo>
                    <a:pt x="3588" y="1"/>
                  </a:moveTo>
                  <a:cubicBezTo>
                    <a:pt x="3484" y="1"/>
                    <a:pt x="3379" y="72"/>
                    <a:pt x="3386" y="214"/>
                  </a:cubicBezTo>
                  <a:lnTo>
                    <a:pt x="3386" y="445"/>
                  </a:lnTo>
                  <a:lnTo>
                    <a:pt x="1986" y="445"/>
                  </a:lnTo>
                  <a:cubicBezTo>
                    <a:pt x="1712" y="445"/>
                    <a:pt x="1457" y="575"/>
                    <a:pt x="1298" y="796"/>
                  </a:cubicBezTo>
                  <a:lnTo>
                    <a:pt x="105" y="2466"/>
                  </a:lnTo>
                  <a:cubicBezTo>
                    <a:pt x="1" y="2621"/>
                    <a:pt x="133" y="2779"/>
                    <a:pt x="275" y="2779"/>
                  </a:cubicBezTo>
                  <a:cubicBezTo>
                    <a:pt x="330" y="2779"/>
                    <a:pt x="387" y="2755"/>
                    <a:pt x="432" y="2697"/>
                  </a:cubicBezTo>
                  <a:lnTo>
                    <a:pt x="1625" y="1032"/>
                  </a:lnTo>
                  <a:cubicBezTo>
                    <a:pt x="1707" y="916"/>
                    <a:pt x="1842" y="844"/>
                    <a:pt x="1986" y="844"/>
                  </a:cubicBezTo>
                  <a:lnTo>
                    <a:pt x="3386" y="844"/>
                  </a:lnTo>
                  <a:lnTo>
                    <a:pt x="3386" y="2365"/>
                  </a:lnTo>
                  <a:cubicBezTo>
                    <a:pt x="3379" y="2507"/>
                    <a:pt x="3484" y="2578"/>
                    <a:pt x="3588" y="2578"/>
                  </a:cubicBezTo>
                  <a:cubicBezTo>
                    <a:pt x="3693" y="2578"/>
                    <a:pt x="3798" y="2507"/>
                    <a:pt x="3790" y="2365"/>
                  </a:cubicBezTo>
                  <a:lnTo>
                    <a:pt x="3790" y="844"/>
                  </a:lnTo>
                  <a:lnTo>
                    <a:pt x="5191" y="844"/>
                  </a:lnTo>
                  <a:cubicBezTo>
                    <a:pt x="5335" y="844"/>
                    <a:pt x="5470" y="916"/>
                    <a:pt x="5551" y="1032"/>
                  </a:cubicBezTo>
                  <a:lnTo>
                    <a:pt x="6740" y="2697"/>
                  </a:lnTo>
                  <a:cubicBezTo>
                    <a:pt x="6784" y="2763"/>
                    <a:pt x="6844" y="2790"/>
                    <a:pt x="6903" y="2790"/>
                  </a:cubicBezTo>
                  <a:cubicBezTo>
                    <a:pt x="7050" y="2790"/>
                    <a:pt x="7192" y="2620"/>
                    <a:pt x="7072" y="2466"/>
                  </a:cubicBezTo>
                  <a:lnTo>
                    <a:pt x="5884" y="796"/>
                  </a:lnTo>
                  <a:cubicBezTo>
                    <a:pt x="5725" y="575"/>
                    <a:pt x="5465" y="445"/>
                    <a:pt x="5195" y="445"/>
                  </a:cubicBezTo>
                  <a:lnTo>
                    <a:pt x="3790" y="445"/>
                  </a:lnTo>
                  <a:lnTo>
                    <a:pt x="3790" y="214"/>
                  </a:lnTo>
                  <a:cubicBezTo>
                    <a:pt x="3798" y="72"/>
                    <a:pt x="3693" y="1"/>
                    <a:pt x="35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204" name="Google Shape;14502;p90">
            <a:extLst>
              <a:ext uri="{FF2B5EF4-FFF2-40B4-BE49-F238E27FC236}">
                <a16:creationId xmlns:a16="http://schemas.microsoft.com/office/drawing/2014/main" id="{1C0C1ECB-55A0-4FD1-868A-132D2395D644}"/>
              </a:ext>
            </a:extLst>
          </p:cNvPr>
          <p:cNvGrpSpPr/>
          <p:nvPr/>
        </p:nvGrpSpPr>
        <p:grpSpPr>
          <a:xfrm>
            <a:off x="6541164" y="3630923"/>
            <a:ext cx="483809" cy="483635"/>
            <a:chOff x="4905872" y="2907767"/>
            <a:chExt cx="362857" cy="362726"/>
          </a:xfrm>
        </p:grpSpPr>
        <p:sp>
          <p:nvSpPr>
            <p:cNvPr id="2205" name="Google Shape;14503;p90">
              <a:extLst>
                <a:ext uri="{FF2B5EF4-FFF2-40B4-BE49-F238E27FC236}">
                  <a16:creationId xmlns:a16="http://schemas.microsoft.com/office/drawing/2014/main" id="{DAADE1C5-AFBD-45A4-8A7C-E75307903FD1}"/>
                </a:ext>
              </a:extLst>
            </p:cNvPr>
            <p:cNvSpPr/>
            <p:nvPr/>
          </p:nvSpPr>
          <p:spPr>
            <a:xfrm>
              <a:off x="4998639" y="3063506"/>
              <a:ext cx="4328" cy="11016"/>
            </a:xfrm>
            <a:custGeom>
              <a:avLst/>
              <a:gdLst/>
              <a:ahLst/>
              <a:cxnLst/>
              <a:rect l="l" t="t" r="r" b="b"/>
              <a:pathLst>
                <a:path w="165" h="420" extrusionOk="0">
                  <a:moveTo>
                    <a:pt x="1" y="0"/>
                  </a:moveTo>
                  <a:lnTo>
                    <a:pt x="1" y="419"/>
                  </a:lnTo>
                  <a:lnTo>
                    <a:pt x="73" y="371"/>
                  </a:lnTo>
                  <a:cubicBezTo>
                    <a:pt x="130" y="328"/>
                    <a:pt x="164" y="260"/>
                    <a:pt x="164" y="188"/>
                  </a:cubicBezTo>
                  <a:cubicBezTo>
                    <a:pt x="164" y="130"/>
                    <a:pt x="140" y="77"/>
                    <a:pt x="102" y="34"/>
                  </a:cubicBezTo>
                  <a:lnTo>
                    <a:pt x="92" y="24"/>
                  </a:lnTo>
                  <a:lnTo>
                    <a:pt x="78" y="24"/>
                  </a:lnTo>
                  <a:lnTo>
                    <a:pt x="58" y="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6" name="Google Shape;14504;p90">
              <a:extLst>
                <a:ext uri="{FF2B5EF4-FFF2-40B4-BE49-F238E27FC236}">
                  <a16:creationId xmlns:a16="http://schemas.microsoft.com/office/drawing/2014/main" id="{F4FEFC57-3968-4886-989E-390B54610A75}"/>
                </a:ext>
              </a:extLst>
            </p:cNvPr>
            <p:cNvSpPr/>
            <p:nvPr/>
          </p:nvSpPr>
          <p:spPr>
            <a:xfrm>
              <a:off x="4931129" y="3063506"/>
              <a:ext cx="5324" cy="11016"/>
            </a:xfrm>
            <a:custGeom>
              <a:avLst/>
              <a:gdLst/>
              <a:ahLst/>
              <a:cxnLst/>
              <a:rect l="l" t="t" r="r" b="b"/>
              <a:pathLst>
                <a:path w="203" h="420" extrusionOk="0">
                  <a:moveTo>
                    <a:pt x="202" y="0"/>
                  </a:moveTo>
                  <a:lnTo>
                    <a:pt x="145" y="20"/>
                  </a:lnTo>
                  <a:cubicBezTo>
                    <a:pt x="135" y="24"/>
                    <a:pt x="125" y="24"/>
                    <a:pt x="116" y="29"/>
                  </a:cubicBezTo>
                  <a:lnTo>
                    <a:pt x="97" y="29"/>
                  </a:lnTo>
                  <a:lnTo>
                    <a:pt x="87" y="39"/>
                  </a:lnTo>
                  <a:cubicBezTo>
                    <a:pt x="0" y="140"/>
                    <a:pt x="20" y="299"/>
                    <a:pt x="130" y="371"/>
                  </a:cubicBezTo>
                  <a:lnTo>
                    <a:pt x="135" y="371"/>
                  </a:lnTo>
                  <a:lnTo>
                    <a:pt x="202" y="41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7" name="Google Shape;14505;p90">
              <a:extLst>
                <a:ext uri="{FF2B5EF4-FFF2-40B4-BE49-F238E27FC236}">
                  <a16:creationId xmlns:a16="http://schemas.microsoft.com/office/drawing/2014/main" id="{1895A3F6-8026-4856-BF1C-536F954F6802}"/>
                </a:ext>
              </a:extLst>
            </p:cNvPr>
            <p:cNvSpPr/>
            <p:nvPr/>
          </p:nvSpPr>
          <p:spPr>
            <a:xfrm>
              <a:off x="5080416" y="3203088"/>
              <a:ext cx="14530" cy="12642"/>
            </a:xfrm>
            <a:custGeom>
              <a:avLst/>
              <a:gdLst/>
              <a:ahLst/>
              <a:cxnLst/>
              <a:rect l="l" t="t" r="r" b="b"/>
              <a:pathLst>
                <a:path w="554" h="482" extrusionOk="0">
                  <a:moveTo>
                    <a:pt x="1" y="0"/>
                  </a:moveTo>
                  <a:lnTo>
                    <a:pt x="1" y="217"/>
                  </a:lnTo>
                  <a:lnTo>
                    <a:pt x="270" y="481"/>
                  </a:lnTo>
                  <a:lnTo>
                    <a:pt x="554" y="183"/>
                  </a:lnTo>
                  <a:lnTo>
                    <a:pt x="554" y="0"/>
                  </a:lnTo>
                  <a:lnTo>
                    <a:pt x="506" y="5"/>
                  </a:lnTo>
                  <a:cubicBezTo>
                    <a:pt x="462" y="10"/>
                    <a:pt x="419" y="15"/>
                    <a:pt x="376" y="15"/>
                  </a:cubicBezTo>
                  <a:lnTo>
                    <a:pt x="179" y="15"/>
                  </a:lnTo>
                  <a:cubicBezTo>
                    <a:pt x="135" y="15"/>
                    <a:pt x="92" y="10"/>
                    <a:pt x="49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8" name="Google Shape;14506;p90">
              <a:extLst>
                <a:ext uri="{FF2B5EF4-FFF2-40B4-BE49-F238E27FC236}">
                  <a16:creationId xmlns:a16="http://schemas.microsoft.com/office/drawing/2014/main" id="{88192915-7C51-40CF-B2DC-A986E4102CFB}"/>
                </a:ext>
              </a:extLst>
            </p:cNvPr>
            <p:cNvSpPr/>
            <p:nvPr/>
          </p:nvSpPr>
          <p:spPr>
            <a:xfrm>
              <a:off x="4945633" y="3046589"/>
              <a:ext cx="43957" cy="48101"/>
            </a:xfrm>
            <a:custGeom>
              <a:avLst/>
              <a:gdLst/>
              <a:ahLst/>
              <a:cxnLst/>
              <a:rect l="l" t="t" r="r" b="b"/>
              <a:pathLst>
                <a:path w="1676" h="1834" extrusionOk="0">
                  <a:moveTo>
                    <a:pt x="1223" y="1"/>
                  </a:moveTo>
                  <a:lnTo>
                    <a:pt x="1184" y="34"/>
                  </a:lnTo>
                  <a:cubicBezTo>
                    <a:pt x="804" y="352"/>
                    <a:pt x="304" y="448"/>
                    <a:pt x="39" y="477"/>
                  </a:cubicBezTo>
                  <a:lnTo>
                    <a:pt x="1" y="482"/>
                  </a:lnTo>
                  <a:lnTo>
                    <a:pt x="1" y="1093"/>
                  </a:lnTo>
                  <a:cubicBezTo>
                    <a:pt x="1" y="1502"/>
                    <a:pt x="333" y="1829"/>
                    <a:pt x="737" y="1834"/>
                  </a:cubicBezTo>
                  <a:lnTo>
                    <a:pt x="934" y="1834"/>
                  </a:lnTo>
                  <a:cubicBezTo>
                    <a:pt x="1343" y="1829"/>
                    <a:pt x="1675" y="1502"/>
                    <a:pt x="1675" y="1093"/>
                  </a:cubicBezTo>
                  <a:lnTo>
                    <a:pt x="1675" y="443"/>
                  </a:lnTo>
                  <a:lnTo>
                    <a:pt x="1646" y="429"/>
                  </a:lnTo>
                  <a:cubicBezTo>
                    <a:pt x="1478" y="347"/>
                    <a:pt x="1338" y="212"/>
                    <a:pt x="1247" y="49"/>
                  </a:cubicBezTo>
                  <a:lnTo>
                    <a:pt x="1223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9" name="Google Shape;14507;p90">
              <a:extLst>
                <a:ext uri="{FF2B5EF4-FFF2-40B4-BE49-F238E27FC236}">
                  <a16:creationId xmlns:a16="http://schemas.microsoft.com/office/drawing/2014/main" id="{5EF8BCC0-A220-4E24-A22F-CC3FB55DD756}"/>
                </a:ext>
              </a:extLst>
            </p:cNvPr>
            <p:cNvSpPr/>
            <p:nvPr/>
          </p:nvSpPr>
          <p:spPr>
            <a:xfrm>
              <a:off x="5080416" y="3003681"/>
              <a:ext cx="14530" cy="12642"/>
            </a:xfrm>
            <a:custGeom>
              <a:avLst/>
              <a:gdLst/>
              <a:ahLst/>
              <a:cxnLst/>
              <a:rect l="l" t="t" r="r" b="b"/>
              <a:pathLst>
                <a:path w="554" h="482" extrusionOk="0">
                  <a:moveTo>
                    <a:pt x="1" y="1"/>
                  </a:moveTo>
                  <a:lnTo>
                    <a:pt x="1" y="217"/>
                  </a:lnTo>
                  <a:lnTo>
                    <a:pt x="270" y="482"/>
                  </a:lnTo>
                  <a:lnTo>
                    <a:pt x="554" y="188"/>
                  </a:lnTo>
                  <a:lnTo>
                    <a:pt x="554" y="1"/>
                  </a:lnTo>
                  <a:lnTo>
                    <a:pt x="506" y="5"/>
                  </a:lnTo>
                  <a:cubicBezTo>
                    <a:pt x="462" y="10"/>
                    <a:pt x="419" y="15"/>
                    <a:pt x="376" y="15"/>
                  </a:cubicBezTo>
                  <a:lnTo>
                    <a:pt x="179" y="15"/>
                  </a:lnTo>
                  <a:cubicBezTo>
                    <a:pt x="135" y="15"/>
                    <a:pt x="92" y="15"/>
                    <a:pt x="49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0" name="Google Shape;14508;p90">
              <a:extLst>
                <a:ext uri="{FF2B5EF4-FFF2-40B4-BE49-F238E27FC236}">
                  <a16:creationId xmlns:a16="http://schemas.microsoft.com/office/drawing/2014/main" id="{12885420-A7C9-49DD-84D9-0A72ECD184D6}"/>
                </a:ext>
              </a:extLst>
            </p:cNvPr>
            <p:cNvSpPr/>
            <p:nvPr/>
          </p:nvSpPr>
          <p:spPr>
            <a:xfrm>
              <a:off x="4960268" y="3103371"/>
              <a:ext cx="14556" cy="12668"/>
            </a:xfrm>
            <a:custGeom>
              <a:avLst/>
              <a:gdLst/>
              <a:ahLst/>
              <a:cxnLst/>
              <a:rect l="l" t="t" r="r" b="b"/>
              <a:pathLst>
                <a:path w="555" h="483" extrusionOk="0">
                  <a:moveTo>
                    <a:pt x="1" y="1"/>
                  </a:moveTo>
                  <a:lnTo>
                    <a:pt x="1" y="217"/>
                  </a:lnTo>
                  <a:lnTo>
                    <a:pt x="270" y="482"/>
                  </a:lnTo>
                  <a:lnTo>
                    <a:pt x="554" y="189"/>
                  </a:lnTo>
                  <a:lnTo>
                    <a:pt x="554" y="1"/>
                  </a:lnTo>
                  <a:lnTo>
                    <a:pt x="506" y="6"/>
                  </a:lnTo>
                  <a:cubicBezTo>
                    <a:pt x="463" y="11"/>
                    <a:pt x="419" y="15"/>
                    <a:pt x="376" y="15"/>
                  </a:cubicBezTo>
                  <a:lnTo>
                    <a:pt x="179" y="15"/>
                  </a:lnTo>
                  <a:cubicBezTo>
                    <a:pt x="136" y="15"/>
                    <a:pt x="92" y="11"/>
                    <a:pt x="49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1" name="Google Shape;14509;p90">
              <a:extLst>
                <a:ext uri="{FF2B5EF4-FFF2-40B4-BE49-F238E27FC236}">
                  <a16:creationId xmlns:a16="http://schemas.microsoft.com/office/drawing/2014/main" id="{103B1862-7D80-4422-99BA-B2FA2B3D7216}"/>
                </a:ext>
              </a:extLst>
            </p:cNvPr>
            <p:cNvSpPr/>
            <p:nvPr/>
          </p:nvSpPr>
          <p:spPr>
            <a:xfrm>
              <a:off x="5118918" y="3163196"/>
              <a:ext cx="4170" cy="11016"/>
            </a:xfrm>
            <a:custGeom>
              <a:avLst/>
              <a:gdLst/>
              <a:ahLst/>
              <a:cxnLst/>
              <a:rect l="l" t="t" r="r" b="b"/>
              <a:pathLst>
                <a:path w="159" h="420" extrusionOk="0">
                  <a:moveTo>
                    <a:pt x="0" y="1"/>
                  </a:moveTo>
                  <a:lnTo>
                    <a:pt x="0" y="419"/>
                  </a:lnTo>
                  <a:lnTo>
                    <a:pt x="68" y="366"/>
                  </a:lnTo>
                  <a:cubicBezTo>
                    <a:pt x="125" y="323"/>
                    <a:pt x="159" y="256"/>
                    <a:pt x="159" y="184"/>
                  </a:cubicBezTo>
                  <a:cubicBezTo>
                    <a:pt x="159" y="131"/>
                    <a:pt x="135" y="73"/>
                    <a:pt x="96" y="34"/>
                  </a:cubicBezTo>
                  <a:lnTo>
                    <a:pt x="87" y="25"/>
                  </a:lnTo>
                  <a:lnTo>
                    <a:pt x="72" y="25"/>
                  </a:lnTo>
                  <a:lnTo>
                    <a:pt x="53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2" name="Google Shape;14510;p90">
              <a:extLst>
                <a:ext uri="{FF2B5EF4-FFF2-40B4-BE49-F238E27FC236}">
                  <a16:creationId xmlns:a16="http://schemas.microsoft.com/office/drawing/2014/main" id="{E500E0B1-028A-4191-81D9-A9675E4335D4}"/>
                </a:ext>
              </a:extLst>
            </p:cNvPr>
            <p:cNvSpPr/>
            <p:nvPr/>
          </p:nvSpPr>
          <p:spPr>
            <a:xfrm>
              <a:off x="5065781" y="2947029"/>
              <a:ext cx="43931" cy="47970"/>
            </a:xfrm>
            <a:custGeom>
              <a:avLst/>
              <a:gdLst/>
              <a:ahLst/>
              <a:cxnLst/>
              <a:rect l="l" t="t" r="r" b="b"/>
              <a:pathLst>
                <a:path w="1675" h="1829" extrusionOk="0">
                  <a:moveTo>
                    <a:pt x="1223" y="0"/>
                  </a:moveTo>
                  <a:lnTo>
                    <a:pt x="1184" y="29"/>
                  </a:lnTo>
                  <a:cubicBezTo>
                    <a:pt x="804" y="347"/>
                    <a:pt x="304" y="443"/>
                    <a:pt x="39" y="472"/>
                  </a:cubicBezTo>
                  <a:lnTo>
                    <a:pt x="0" y="477"/>
                  </a:lnTo>
                  <a:lnTo>
                    <a:pt x="0" y="1088"/>
                  </a:lnTo>
                  <a:cubicBezTo>
                    <a:pt x="0" y="1497"/>
                    <a:pt x="328" y="1824"/>
                    <a:pt x="737" y="1829"/>
                  </a:cubicBezTo>
                  <a:lnTo>
                    <a:pt x="934" y="1829"/>
                  </a:lnTo>
                  <a:cubicBezTo>
                    <a:pt x="1343" y="1829"/>
                    <a:pt x="1670" y="1497"/>
                    <a:pt x="1675" y="1088"/>
                  </a:cubicBezTo>
                  <a:lnTo>
                    <a:pt x="1675" y="438"/>
                  </a:lnTo>
                  <a:lnTo>
                    <a:pt x="1646" y="428"/>
                  </a:lnTo>
                  <a:cubicBezTo>
                    <a:pt x="1478" y="342"/>
                    <a:pt x="1338" y="207"/>
                    <a:pt x="1247" y="43"/>
                  </a:cubicBezTo>
                  <a:lnTo>
                    <a:pt x="1223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3" name="Google Shape;14511;p90">
              <a:extLst>
                <a:ext uri="{FF2B5EF4-FFF2-40B4-BE49-F238E27FC236}">
                  <a16:creationId xmlns:a16="http://schemas.microsoft.com/office/drawing/2014/main" id="{7EFB36B8-381D-46D8-A4B0-5EBFD27D90E2}"/>
                </a:ext>
              </a:extLst>
            </p:cNvPr>
            <p:cNvSpPr/>
            <p:nvPr/>
          </p:nvSpPr>
          <p:spPr>
            <a:xfrm>
              <a:off x="5118918" y="2963815"/>
              <a:ext cx="4170" cy="10989"/>
            </a:xfrm>
            <a:custGeom>
              <a:avLst/>
              <a:gdLst/>
              <a:ahLst/>
              <a:cxnLst/>
              <a:rect l="l" t="t" r="r" b="b"/>
              <a:pathLst>
                <a:path w="159" h="419" extrusionOk="0">
                  <a:moveTo>
                    <a:pt x="0" y="0"/>
                  </a:moveTo>
                  <a:lnTo>
                    <a:pt x="0" y="419"/>
                  </a:lnTo>
                  <a:lnTo>
                    <a:pt x="68" y="371"/>
                  </a:lnTo>
                  <a:cubicBezTo>
                    <a:pt x="125" y="327"/>
                    <a:pt x="159" y="260"/>
                    <a:pt x="159" y="188"/>
                  </a:cubicBezTo>
                  <a:cubicBezTo>
                    <a:pt x="159" y="130"/>
                    <a:pt x="135" y="77"/>
                    <a:pt x="96" y="34"/>
                  </a:cubicBezTo>
                  <a:lnTo>
                    <a:pt x="87" y="24"/>
                  </a:lnTo>
                  <a:lnTo>
                    <a:pt x="72" y="24"/>
                  </a:lnTo>
                  <a:lnTo>
                    <a:pt x="5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4" name="Google Shape;14512;p90">
              <a:extLst>
                <a:ext uri="{FF2B5EF4-FFF2-40B4-BE49-F238E27FC236}">
                  <a16:creationId xmlns:a16="http://schemas.microsoft.com/office/drawing/2014/main" id="{E984086E-E6F0-490C-9D10-FBAD732949A8}"/>
                </a:ext>
              </a:extLst>
            </p:cNvPr>
            <p:cNvSpPr/>
            <p:nvPr/>
          </p:nvSpPr>
          <p:spPr>
            <a:xfrm>
              <a:off x="5186034" y="3046589"/>
              <a:ext cx="43826" cy="48101"/>
            </a:xfrm>
            <a:custGeom>
              <a:avLst/>
              <a:gdLst/>
              <a:ahLst/>
              <a:cxnLst/>
              <a:rect l="l" t="t" r="r" b="b"/>
              <a:pathLst>
                <a:path w="1671" h="1834" extrusionOk="0">
                  <a:moveTo>
                    <a:pt x="1218" y="1"/>
                  </a:moveTo>
                  <a:lnTo>
                    <a:pt x="1180" y="34"/>
                  </a:lnTo>
                  <a:cubicBezTo>
                    <a:pt x="800" y="352"/>
                    <a:pt x="299" y="448"/>
                    <a:pt x="39" y="477"/>
                  </a:cubicBezTo>
                  <a:lnTo>
                    <a:pt x="1" y="482"/>
                  </a:lnTo>
                  <a:lnTo>
                    <a:pt x="1" y="1093"/>
                  </a:lnTo>
                  <a:cubicBezTo>
                    <a:pt x="1" y="1502"/>
                    <a:pt x="328" y="1829"/>
                    <a:pt x="737" y="1834"/>
                  </a:cubicBezTo>
                  <a:lnTo>
                    <a:pt x="934" y="1834"/>
                  </a:lnTo>
                  <a:cubicBezTo>
                    <a:pt x="1339" y="1829"/>
                    <a:pt x="1671" y="1502"/>
                    <a:pt x="1671" y="1093"/>
                  </a:cubicBezTo>
                  <a:lnTo>
                    <a:pt x="1671" y="443"/>
                  </a:lnTo>
                  <a:lnTo>
                    <a:pt x="1647" y="429"/>
                  </a:lnTo>
                  <a:cubicBezTo>
                    <a:pt x="1478" y="347"/>
                    <a:pt x="1339" y="212"/>
                    <a:pt x="1247" y="49"/>
                  </a:cubicBezTo>
                  <a:lnTo>
                    <a:pt x="1218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5" name="Google Shape;14513;p90">
              <a:extLst>
                <a:ext uri="{FF2B5EF4-FFF2-40B4-BE49-F238E27FC236}">
                  <a16:creationId xmlns:a16="http://schemas.microsoft.com/office/drawing/2014/main" id="{442AA5CF-2F3A-4323-B0C0-8F2D142012E5}"/>
                </a:ext>
              </a:extLst>
            </p:cNvPr>
            <p:cNvSpPr/>
            <p:nvPr/>
          </p:nvSpPr>
          <p:spPr>
            <a:xfrm>
              <a:off x="5200696" y="3103371"/>
              <a:ext cx="14530" cy="12668"/>
            </a:xfrm>
            <a:custGeom>
              <a:avLst/>
              <a:gdLst/>
              <a:ahLst/>
              <a:cxnLst/>
              <a:rect l="l" t="t" r="r" b="b"/>
              <a:pathLst>
                <a:path w="554" h="483" extrusionOk="0">
                  <a:moveTo>
                    <a:pt x="0" y="1"/>
                  </a:moveTo>
                  <a:lnTo>
                    <a:pt x="0" y="217"/>
                  </a:lnTo>
                  <a:lnTo>
                    <a:pt x="270" y="482"/>
                  </a:lnTo>
                  <a:lnTo>
                    <a:pt x="554" y="189"/>
                  </a:lnTo>
                  <a:lnTo>
                    <a:pt x="554" y="1"/>
                  </a:lnTo>
                  <a:lnTo>
                    <a:pt x="505" y="6"/>
                  </a:lnTo>
                  <a:cubicBezTo>
                    <a:pt x="462" y="11"/>
                    <a:pt x="419" y="15"/>
                    <a:pt x="375" y="15"/>
                  </a:cubicBezTo>
                  <a:lnTo>
                    <a:pt x="178" y="15"/>
                  </a:lnTo>
                  <a:cubicBezTo>
                    <a:pt x="135" y="15"/>
                    <a:pt x="92" y="11"/>
                    <a:pt x="48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6" name="Google Shape;14514;p90">
              <a:extLst>
                <a:ext uri="{FF2B5EF4-FFF2-40B4-BE49-F238E27FC236}">
                  <a16:creationId xmlns:a16="http://schemas.microsoft.com/office/drawing/2014/main" id="{DB743FD8-00D3-44F1-B419-625164829146}"/>
                </a:ext>
              </a:extLst>
            </p:cNvPr>
            <p:cNvSpPr/>
            <p:nvPr/>
          </p:nvSpPr>
          <p:spPr>
            <a:xfrm>
              <a:off x="5171399" y="3063506"/>
              <a:ext cx="5455" cy="11016"/>
            </a:xfrm>
            <a:custGeom>
              <a:avLst/>
              <a:gdLst/>
              <a:ahLst/>
              <a:cxnLst/>
              <a:rect l="l" t="t" r="r" b="b"/>
              <a:pathLst>
                <a:path w="208" h="420" extrusionOk="0">
                  <a:moveTo>
                    <a:pt x="208" y="0"/>
                  </a:moveTo>
                  <a:lnTo>
                    <a:pt x="145" y="20"/>
                  </a:lnTo>
                  <a:cubicBezTo>
                    <a:pt x="136" y="24"/>
                    <a:pt x="126" y="24"/>
                    <a:pt x="116" y="29"/>
                  </a:cubicBezTo>
                  <a:lnTo>
                    <a:pt x="102" y="29"/>
                  </a:lnTo>
                  <a:lnTo>
                    <a:pt x="92" y="39"/>
                  </a:lnTo>
                  <a:cubicBezTo>
                    <a:pt x="1" y="140"/>
                    <a:pt x="25" y="299"/>
                    <a:pt x="136" y="371"/>
                  </a:cubicBezTo>
                  <a:lnTo>
                    <a:pt x="140" y="371"/>
                  </a:lnTo>
                  <a:lnTo>
                    <a:pt x="208" y="419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7" name="Google Shape;14515;p90">
              <a:extLst>
                <a:ext uri="{FF2B5EF4-FFF2-40B4-BE49-F238E27FC236}">
                  <a16:creationId xmlns:a16="http://schemas.microsoft.com/office/drawing/2014/main" id="{4025D5FC-A3AF-4F34-A01C-52BBBC8788E6}"/>
                </a:ext>
              </a:extLst>
            </p:cNvPr>
            <p:cNvSpPr/>
            <p:nvPr/>
          </p:nvSpPr>
          <p:spPr>
            <a:xfrm>
              <a:off x="5239040" y="3063506"/>
              <a:ext cx="4196" cy="11016"/>
            </a:xfrm>
            <a:custGeom>
              <a:avLst/>
              <a:gdLst/>
              <a:ahLst/>
              <a:cxnLst/>
              <a:rect l="l" t="t" r="r" b="b"/>
              <a:pathLst>
                <a:path w="160" h="420" extrusionOk="0">
                  <a:moveTo>
                    <a:pt x="1" y="0"/>
                  </a:moveTo>
                  <a:lnTo>
                    <a:pt x="1" y="419"/>
                  </a:lnTo>
                  <a:lnTo>
                    <a:pt x="68" y="371"/>
                  </a:lnTo>
                  <a:cubicBezTo>
                    <a:pt x="126" y="328"/>
                    <a:pt x="160" y="260"/>
                    <a:pt x="160" y="188"/>
                  </a:cubicBezTo>
                  <a:cubicBezTo>
                    <a:pt x="160" y="130"/>
                    <a:pt x="140" y="77"/>
                    <a:pt x="102" y="34"/>
                  </a:cubicBezTo>
                  <a:lnTo>
                    <a:pt x="92" y="24"/>
                  </a:lnTo>
                  <a:lnTo>
                    <a:pt x="78" y="24"/>
                  </a:lnTo>
                  <a:lnTo>
                    <a:pt x="59" y="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8" name="Google Shape;14516;p90">
              <a:extLst>
                <a:ext uri="{FF2B5EF4-FFF2-40B4-BE49-F238E27FC236}">
                  <a16:creationId xmlns:a16="http://schemas.microsoft.com/office/drawing/2014/main" id="{E16ADAFF-DE9C-4E2A-83F2-DA74DD87D694}"/>
                </a:ext>
              </a:extLst>
            </p:cNvPr>
            <p:cNvSpPr/>
            <p:nvPr/>
          </p:nvSpPr>
          <p:spPr>
            <a:xfrm>
              <a:off x="5051277" y="2963815"/>
              <a:ext cx="5324" cy="10989"/>
            </a:xfrm>
            <a:custGeom>
              <a:avLst/>
              <a:gdLst/>
              <a:ahLst/>
              <a:cxnLst/>
              <a:rect l="l" t="t" r="r" b="b"/>
              <a:pathLst>
                <a:path w="203" h="419" extrusionOk="0">
                  <a:moveTo>
                    <a:pt x="202" y="0"/>
                  </a:moveTo>
                  <a:lnTo>
                    <a:pt x="144" y="19"/>
                  </a:lnTo>
                  <a:cubicBezTo>
                    <a:pt x="135" y="24"/>
                    <a:pt x="125" y="29"/>
                    <a:pt x="116" y="29"/>
                  </a:cubicBezTo>
                  <a:lnTo>
                    <a:pt x="101" y="29"/>
                  </a:lnTo>
                  <a:lnTo>
                    <a:pt x="91" y="39"/>
                  </a:lnTo>
                  <a:cubicBezTo>
                    <a:pt x="0" y="140"/>
                    <a:pt x="19" y="298"/>
                    <a:pt x="135" y="371"/>
                  </a:cubicBezTo>
                  <a:lnTo>
                    <a:pt x="135" y="375"/>
                  </a:lnTo>
                  <a:lnTo>
                    <a:pt x="202" y="41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9" name="Google Shape;14517;p90">
              <a:extLst>
                <a:ext uri="{FF2B5EF4-FFF2-40B4-BE49-F238E27FC236}">
                  <a16:creationId xmlns:a16="http://schemas.microsoft.com/office/drawing/2014/main" id="{72C116C9-9144-46ED-A846-36934071AB69}"/>
                </a:ext>
              </a:extLst>
            </p:cNvPr>
            <p:cNvSpPr/>
            <p:nvPr/>
          </p:nvSpPr>
          <p:spPr>
            <a:xfrm>
              <a:off x="5065781" y="3146280"/>
              <a:ext cx="43931" cy="47996"/>
            </a:xfrm>
            <a:custGeom>
              <a:avLst/>
              <a:gdLst/>
              <a:ahLst/>
              <a:cxnLst/>
              <a:rect l="l" t="t" r="r" b="b"/>
              <a:pathLst>
                <a:path w="1675" h="1830" extrusionOk="0">
                  <a:moveTo>
                    <a:pt x="1223" y="1"/>
                  </a:moveTo>
                  <a:lnTo>
                    <a:pt x="1184" y="35"/>
                  </a:lnTo>
                  <a:cubicBezTo>
                    <a:pt x="804" y="352"/>
                    <a:pt x="304" y="448"/>
                    <a:pt x="39" y="477"/>
                  </a:cubicBezTo>
                  <a:lnTo>
                    <a:pt x="0" y="482"/>
                  </a:lnTo>
                  <a:lnTo>
                    <a:pt x="0" y="1093"/>
                  </a:lnTo>
                  <a:cubicBezTo>
                    <a:pt x="0" y="1497"/>
                    <a:pt x="328" y="1829"/>
                    <a:pt x="737" y="1829"/>
                  </a:cubicBezTo>
                  <a:lnTo>
                    <a:pt x="934" y="1829"/>
                  </a:lnTo>
                  <a:cubicBezTo>
                    <a:pt x="1343" y="1829"/>
                    <a:pt x="1670" y="1502"/>
                    <a:pt x="1675" y="1093"/>
                  </a:cubicBezTo>
                  <a:lnTo>
                    <a:pt x="1675" y="444"/>
                  </a:lnTo>
                  <a:lnTo>
                    <a:pt x="1646" y="429"/>
                  </a:lnTo>
                  <a:cubicBezTo>
                    <a:pt x="1478" y="347"/>
                    <a:pt x="1338" y="213"/>
                    <a:pt x="1247" y="44"/>
                  </a:cubicBezTo>
                  <a:lnTo>
                    <a:pt x="1223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0" name="Google Shape;14518;p90">
              <a:extLst>
                <a:ext uri="{FF2B5EF4-FFF2-40B4-BE49-F238E27FC236}">
                  <a16:creationId xmlns:a16="http://schemas.microsoft.com/office/drawing/2014/main" id="{CF407C5C-EFBB-4540-A4CE-4942E1FF4B48}"/>
                </a:ext>
              </a:extLst>
            </p:cNvPr>
            <p:cNvSpPr/>
            <p:nvPr/>
          </p:nvSpPr>
          <p:spPr>
            <a:xfrm>
              <a:off x="4945633" y="3046589"/>
              <a:ext cx="34620" cy="47996"/>
            </a:xfrm>
            <a:custGeom>
              <a:avLst/>
              <a:gdLst/>
              <a:ahLst/>
              <a:cxnLst/>
              <a:rect l="l" t="t" r="r" b="b"/>
              <a:pathLst>
                <a:path w="1320" h="1830" extrusionOk="0">
                  <a:moveTo>
                    <a:pt x="1223" y="1"/>
                  </a:moveTo>
                  <a:lnTo>
                    <a:pt x="1184" y="34"/>
                  </a:lnTo>
                  <a:cubicBezTo>
                    <a:pt x="804" y="352"/>
                    <a:pt x="304" y="448"/>
                    <a:pt x="39" y="477"/>
                  </a:cubicBezTo>
                  <a:lnTo>
                    <a:pt x="1" y="482"/>
                  </a:lnTo>
                  <a:lnTo>
                    <a:pt x="1" y="1093"/>
                  </a:lnTo>
                  <a:cubicBezTo>
                    <a:pt x="1" y="1502"/>
                    <a:pt x="333" y="1829"/>
                    <a:pt x="742" y="1829"/>
                  </a:cubicBezTo>
                  <a:lnTo>
                    <a:pt x="982" y="1829"/>
                  </a:lnTo>
                  <a:cubicBezTo>
                    <a:pt x="592" y="1805"/>
                    <a:pt x="289" y="1483"/>
                    <a:pt x="289" y="1093"/>
                  </a:cubicBezTo>
                  <a:lnTo>
                    <a:pt x="289" y="482"/>
                  </a:lnTo>
                  <a:lnTo>
                    <a:pt x="328" y="477"/>
                  </a:lnTo>
                  <a:cubicBezTo>
                    <a:pt x="679" y="443"/>
                    <a:pt x="1016" y="333"/>
                    <a:pt x="1319" y="150"/>
                  </a:cubicBezTo>
                  <a:cubicBezTo>
                    <a:pt x="1295" y="116"/>
                    <a:pt x="1271" y="82"/>
                    <a:pt x="1247" y="49"/>
                  </a:cubicBezTo>
                  <a:lnTo>
                    <a:pt x="1223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1" name="Google Shape;14519;p90">
              <a:extLst>
                <a:ext uri="{FF2B5EF4-FFF2-40B4-BE49-F238E27FC236}">
                  <a16:creationId xmlns:a16="http://schemas.microsoft.com/office/drawing/2014/main" id="{60A0E273-87AF-4BAF-84C0-0ED59EBD93EA}"/>
                </a:ext>
              </a:extLst>
            </p:cNvPr>
            <p:cNvSpPr/>
            <p:nvPr/>
          </p:nvSpPr>
          <p:spPr>
            <a:xfrm>
              <a:off x="5065781" y="2946898"/>
              <a:ext cx="34594" cy="48101"/>
            </a:xfrm>
            <a:custGeom>
              <a:avLst/>
              <a:gdLst/>
              <a:ahLst/>
              <a:cxnLst/>
              <a:rect l="l" t="t" r="r" b="b"/>
              <a:pathLst>
                <a:path w="1319" h="1834" extrusionOk="0">
                  <a:moveTo>
                    <a:pt x="1223" y="0"/>
                  </a:moveTo>
                  <a:lnTo>
                    <a:pt x="1184" y="34"/>
                  </a:lnTo>
                  <a:cubicBezTo>
                    <a:pt x="804" y="352"/>
                    <a:pt x="304" y="448"/>
                    <a:pt x="44" y="477"/>
                  </a:cubicBezTo>
                  <a:lnTo>
                    <a:pt x="0" y="482"/>
                  </a:lnTo>
                  <a:lnTo>
                    <a:pt x="0" y="1093"/>
                  </a:lnTo>
                  <a:cubicBezTo>
                    <a:pt x="0" y="1502"/>
                    <a:pt x="332" y="1829"/>
                    <a:pt x="737" y="1834"/>
                  </a:cubicBezTo>
                  <a:lnTo>
                    <a:pt x="982" y="1834"/>
                  </a:lnTo>
                  <a:cubicBezTo>
                    <a:pt x="592" y="1805"/>
                    <a:pt x="289" y="1482"/>
                    <a:pt x="294" y="1093"/>
                  </a:cubicBezTo>
                  <a:lnTo>
                    <a:pt x="294" y="482"/>
                  </a:lnTo>
                  <a:lnTo>
                    <a:pt x="332" y="477"/>
                  </a:lnTo>
                  <a:cubicBezTo>
                    <a:pt x="679" y="443"/>
                    <a:pt x="1016" y="332"/>
                    <a:pt x="1319" y="150"/>
                  </a:cubicBezTo>
                  <a:cubicBezTo>
                    <a:pt x="1295" y="116"/>
                    <a:pt x="1271" y="82"/>
                    <a:pt x="1251" y="48"/>
                  </a:cubicBezTo>
                  <a:lnTo>
                    <a:pt x="1223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2" name="Google Shape;14520;p90">
              <a:extLst>
                <a:ext uri="{FF2B5EF4-FFF2-40B4-BE49-F238E27FC236}">
                  <a16:creationId xmlns:a16="http://schemas.microsoft.com/office/drawing/2014/main" id="{2BD517CB-DC97-4D98-B9A7-4F8907E37B43}"/>
                </a:ext>
              </a:extLst>
            </p:cNvPr>
            <p:cNvSpPr/>
            <p:nvPr/>
          </p:nvSpPr>
          <p:spPr>
            <a:xfrm>
              <a:off x="5186034" y="3046589"/>
              <a:ext cx="34489" cy="47996"/>
            </a:xfrm>
            <a:custGeom>
              <a:avLst/>
              <a:gdLst/>
              <a:ahLst/>
              <a:cxnLst/>
              <a:rect l="l" t="t" r="r" b="b"/>
              <a:pathLst>
                <a:path w="1315" h="1830" extrusionOk="0">
                  <a:moveTo>
                    <a:pt x="1223" y="1"/>
                  </a:moveTo>
                  <a:lnTo>
                    <a:pt x="1180" y="34"/>
                  </a:lnTo>
                  <a:cubicBezTo>
                    <a:pt x="800" y="352"/>
                    <a:pt x="299" y="448"/>
                    <a:pt x="39" y="477"/>
                  </a:cubicBezTo>
                  <a:lnTo>
                    <a:pt x="1" y="482"/>
                  </a:lnTo>
                  <a:lnTo>
                    <a:pt x="1" y="1093"/>
                  </a:lnTo>
                  <a:cubicBezTo>
                    <a:pt x="1" y="1502"/>
                    <a:pt x="328" y="1829"/>
                    <a:pt x="737" y="1829"/>
                  </a:cubicBezTo>
                  <a:lnTo>
                    <a:pt x="983" y="1829"/>
                  </a:lnTo>
                  <a:cubicBezTo>
                    <a:pt x="593" y="1805"/>
                    <a:pt x="290" y="1483"/>
                    <a:pt x="290" y="1093"/>
                  </a:cubicBezTo>
                  <a:lnTo>
                    <a:pt x="290" y="482"/>
                  </a:lnTo>
                  <a:lnTo>
                    <a:pt x="328" y="477"/>
                  </a:lnTo>
                  <a:cubicBezTo>
                    <a:pt x="679" y="443"/>
                    <a:pt x="1016" y="333"/>
                    <a:pt x="1315" y="150"/>
                  </a:cubicBezTo>
                  <a:cubicBezTo>
                    <a:pt x="1291" y="116"/>
                    <a:pt x="1266" y="82"/>
                    <a:pt x="1247" y="49"/>
                  </a:cubicBezTo>
                  <a:lnTo>
                    <a:pt x="1223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3" name="Google Shape;14521;p90">
              <a:extLst>
                <a:ext uri="{FF2B5EF4-FFF2-40B4-BE49-F238E27FC236}">
                  <a16:creationId xmlns:a16="http://schemas.microsoft.com/office/drawing/2014/main" id="{0B06F0E5-603B-4A80-A8BE-5688A344B016}"/>
                </a:ext>
              </a:extLst>
            </p:cNvPr>
            <p:cNvSpPr/>
            <p:nvPr/>
          </p:nvSpPr>
          <p:spPr>
            <a:xfrm>
              <a:off x="5065781" y="3146280"/>
              <a:ext cx="34594" cy="47996"/>
            </a:xfrm>
            <a:custGeom>
              <a:avLst/>
              <a:gdLst/>
              <a:ahLst/>
              <a:cxnLst/>
              <a:rect l="l" t="t" r="r" b="b"/>
              <a:pathLst>
                <a:path w="1319" h="1830" extrusionOk="0">
                  <a:moveTo>
                    <a:pt x="1223" y="1"/>
                  </a:moveTo>
                  <a:lnTo>
                    <a:pt x="1184" y="35"/>
                  </a:lnTo>
                  <a:cubicBezTo>
                    <a:pt x="804" y="352"/>
                    <a:pt x="304" y="448"/>
                    <a:pt x="44" y="477"/>
                  </a:cubicBezTo>
                  <a:lnTo>
                    <a:pt x="0" y="482"/>
                  </a:lnTo>
                  <a:lnTo>
                    <a:pt x="0" y="1093"/>
                  </a:lnTo>
                  <a:cubicBezTo>
                    <a:pt x="0" y="1497"/>
                    <a:pt x="332" y="1829"/>
                    <a:pt x="737" y="1829"/>
                  </a:cubicBezTo>
                  <a:lnTo>
                    <a:pt x="982" y="1829"/>
                  </a:lnTo>
                  <a:cubicBezTo>
                    <a:pt x="592" y="1805"/>
                    <a:pt x="289" y="1483"/>
                    <a:pt x="294" y="1093"/>
                  </a:cubicBezTo>
                  <a:lnTo>
                    <a:pt x="294" y="482"/>
                  </a:lnTo>
                  <a:lnTo>
                    <a:pt x="332" y="477"/>
                  </a:lnTo>
                  <a:cubicBezTo>
                    <a:pt x="679" y="444"/>
                    <a:pt x="1016" y="333"/>
                    <a:pt x="1319" y="150"/>
                  </a:cubicBezTo>
                  <a:cubicBezTo>
                    <a:pt x="1295" y="116"/>
                    <a:pt x="1271" y="83"/>
                    <a:pt x="1251" y="44"/>
                  </a:cubicBezTo>
                  <a:lnTo>
                    <a:pt x="1223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4" name="Google Shape;14522;p90">
              <a:extLst>
                <a:ext uri="{FF2B5EF4-FFF2-40B4-BE49-F238E27FC236}">
                  <a16:creationId xmlns:a16="http://schemas.microsoft.com/office/drawing/2014/main" id="{AA129F24-8F74-4238-8BCA-BE697438D865}"/>
                </a:ext>
              </a:extLst>
            </p:cNvPr>
            <p:cNvSpPr/>
            <p:nvPr/>
          </p:nvSpPr>
          <p:spPr>
            <a:xfrm>
              <a:off x="5051277" y="3163196"/>
              <a:ext cx="5324" cy="10884"/>
            </a:xfrm>
            <a:custGeom>
              <a:avLst/>
              <a:gdLst/>
              <a:ahLst/>
              <a:cxnLst/>
              <a:rect l="l" t="t" r="r" b="b"/>
              <a:pathLst>
                <a:path w="203" h="415" extrusionOk="0">
                  <a:moveTo>
                    <a:pt x="202" y="1"/>
                  </a:moveTo>
                  <a:lnTo>
                    <a:pt x="144" y="20"/>
                  </a:lnTo>
                  <a:cubicBezTo>
                    <a:pt x="135" y="20"/>
                    <a:pt x="125" y="25"/>
                    <a:pt x="116" y="25"/>
                  </a:cubicBezTo>
                  <a:lnTo>
                    <a:pt x="101" y="25"/>
                  </a:lnTo>
                  <a:lnTo>
                    <a:pt x="91" y="39"/>
                  </a:lnTo>
                  <a:cubicBezTo>
                    <a:pt x="0" y="140"/>
                    <a:pt x="19" y="294"/>
                    <a:pt x="135" y="366"/>
                  </a:cubicBezTo>
                  <a:lnTo>
                    <a:pt x="135" y="371"/>
                  </a:lnTo>
                  <a:lnTo>
                    <a:pt x="202" y="41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5" name="Google Shape;14523;p90">
              <a:extLst>
                <a:ext uri="{FF2B5EF4-FFF2-40B4-BE49-F238E27FC236}">
                  <a16:creationId xmlns:a16="http://schemas.microsoft.com/office/drawing/2014/main" id="{05A29BCD-DB8F-4367-B51F-A659174A6A36}"/>
                </a:ext>
              </a:extLst>
            </p:cNvPr>
            <p:cNvSpPr/>
            <p:nvPr/>
          </p:nvSpPr>
          <p:spPr>
            <a:xfrm>
              <a:off x="4917491" y="3115253"/>
              <a:ext cx="99481" cy="50252"/>
            </a:xfrm>
            <a:custGeom>
              <a:avLst/>
              <a:gdLst/>
              <a:ahLst/>
              <a:cxnLst/>
              <a:rect l="l" t="t" r="r" b="b"/>
              <a:pathLst>
                <a:path w="3793" h="1916" extrusionOk="0">
                  <a:moveTo>
                    <a:pt x="2474" y="0"/>
                  </a:moveTo>
                  <a:lnTo>
                    <a:pt x="2065" y="428"/>
                  </a:lnTo>
                  <a:cubicBezTo>
                    <a:pt x="2022" y="467"/>
                    <a:pt x="1969" y="491"/>
                    <a:pt x="1911" y="496"/>
                  </a:cubicBezTo>
                  <a:lnTo>
                    <a:pt x="1906" y="496"/>
                  </a:lnTo>
                  <a:cubicBezTo>
                    <a:pt x="1848" y="496"/>
                    <a:pt x="1795" y="472"/>
                    <a:pt x="1752" y="433"/>
                  </a:cubicBezTo>
                  <a:lnTo>
                    <a:pt x="1319" y="15"/>
                  </a:lnTo>
                  <a:lnTo>
                    <a:pt x="501" y="332"/>
                  </a:lnTo>
                  <a:lnTo>
                    <a:pt x="491" y="337"/>
                  </a:lnTo>
                  <a:cubicBezTo>
                    <a:pt x="472" y="342"/>
                    <a:pt x="1" y="515"/>
                    <a:pt x="1" y="1121"/>
                  </a:cubicBezTo>
                  <a:lnTo>
                    <a:pt x="1" y="1915"/>
                  </a:lnTo>
                  <a:lnTo>
                    <a:pt x="3792" y="1915"/>
                  </a:lnTo>
                  <a:lnTo>
                    <a:pt x="3792" y="1121"/>
                  </a:lnTo>
                  <a:cubicBezTo>
                    <a:pt x="3792" y="515"/>
                    <a:pt x="3326" y="342"/>
                    <a:pt x="3301" y="332"/>
                  </a:cubicBezTo>
                  <a:lnTo>
                    <a:pt x="3292" y="327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6" name="Google Shape;14524;p90">
              <a:extLst>
                <a:ext uri="{FF2B5EF4-FFF2-40B4-BE49-F238E27FC236}">
                  <a16:creationId xmlns:a16="http://schemas.microsoft.com/office/drawing/2014/main" id="{6FF67147-CB39-4E76-B79E-F7AFA4428EF2}"/>
                </a:ext>
              </a:extLst>
            </p:cNvPr>
            <p:cNvSpPr/>
            <p:nvPr/>
          </p:nvSpPr>
          <p:spPr>
            <a:xfrm>
              <a:off x="5157892" y="3115253"/>
              <a:ext cx="99481" cy="51012"/>
            </a:xfrm>
            <a:custGeom>
              <a:avLst/>
              <a:gdLst/>
              <a:ahLst/>
              <a:cxnLst/>
              <a:rect l="l" t="t" r="r" b="b"/>
              <a:pathLst>
                <a:path w="3793" h="1945" extrusionOk="0">
                  <a:moveTo>
                    <a:pt x="2474" y="0"/>
                  </a:moveTo>
                  <a:lnTo>
                    <a:pt x="2060" y="428"/>
                  </a:lnTo>
                  <a:cubicBezTo>
                    <a:pt x="2022" y="467"/>
                    <a:pt x="1969" y="491"/>
                    <a:pt x="1906" y="496"/>
                  </a:cubicBezTo>
                  <a:cubicBezTo>
                    <a:pt x="1849" y="496"/>
                    <a:pt x="1796" y="472"/>
                    <a:pt x="1752" y="433"/>
                  </a:cubicBezTo>
                  <a:lnTo>
                    <a:pt x="1319" y="15"/>
                  </a:lnTo>
                  <a:lnTo>
                    <a:pt x="501" y="332"/>
                  </a:lnTo>
                  <a:lnTo>
                    <a:pt x="492" y="337"/>
                  </a:lnTo>
                  <a:cubicBezTo>
                    <a:pt x="473" y="342"/>
                    <a:pt x="1" y="515"/>
                    <a:pt x="1" y="1121"/>
                  </a:cubicBezTo>
                  <a:lnTo>
                    <a:pt x="1" y="1944"/>
                  </a:lnTo>
                  <a:lnTo>
                    <a:pt x="3788" y="1944"/>
                  </a:lnTo>
                  <a:lnTo>
                    <a:pt x="3788" y="1121"/>
                  </a:lnTo>
                  <a:cubicBezTo>
                    <a:pt x="3793" y="515"/>
                    <a:pt x="3316" y="342"/>
                    <a:pt x="3302" y="332"/>
                  </a:cubicBezTo>
                  <a:lnTo>
                    <a:pt x="3287" y="327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7" name="Google Shape;14525;p90">
              <a:extLst>
                <a:ext uri="{FF2B5EF4-FFF2-40B4-BE49-F238E27FC236}">
                  <a16:creationId xmlns:a16="http://schemas.microsoft.com/office/drawing/2014/main" id="{CA5DC6ED-DE5B-49D2-AC86-EA50F4D0DA6B}"/>
                </a:ext>
              </a:extLst>
            </p:cNvPr>
            <p:cNvSpPr/>
            <p:nvPr/>
          </p:nvSpPr>
          <p:spPr>
            <a:xfrm>
              <a:off x="5037377" y="3214943"/>
              <a:ext cx="99481" cy="50252"/>
            </a:xfrm>
            <a:custGeom>
              <a:avLst/>
              <a:gdLst/>
              <a:ahLst/>
              <a:cxnLst/>
              <a:rect l="l" t="t" r="r" b="b"/>
              <a:pathLst>
                <a:path w="3793" h="1916" extrusionOk="0">
                  <a:moveTo>
                    <a:pt x="2474" y="0"/>
                  </a:moveTo>
                  <a:lnTo>
                    <a:pt x="2060" y="429"/>
                  </a:lnTo>
                  <a:cubicBezTo>
                    <a:pt x="2022" y="467"/>
                    <a:pt x="1964" y="491"/>
                    <a:pt x="1906" y="491"/>
                  </a:cubicBezTo>
                  <a:cubicBezTo>
                    <a:pt x="1901" y="492"/>
                    <a:pt x="1896" y="492"/>
                    <a:pt x="1892" y="492"/>
                  </a:cubicBezTo>
                  <a:cubicBezTo>
                    <a:pt x="1840" y="492"/>
                    <a:pt x="1792" y="469"/>
                    <a:pt x="1752" y="434"/>
                  </a:cubicBezTo>
                  <a:lnTo>
                    <a:pt x="1319" y="10"/>
                  </a:lnTo>
                  <a:lnTo>
                    <a:pt x="501" y="332"/>
                  </a:lnTo>
                  <a:lnTo>
                    <a:pt x="492" y="337"/>
                  </a:lnTo>
                  <a:cubicBezTo>
                    <a:pt x="472" y="342"/>
                    <a:pt x="1" y="515"/>
                    <a:pt x="1" y="1122"/>
                  </a:cubicBezTo>
                  <a:lnTo>
                    <a:pt x="1" y="1916"/>
                  </a:lnTo>
                  <a:lnTo>
                    <a:pt x="3788" y="1916"/>
                  </a:lnTo>
                  <a:lnTo>
                    <a:pt x="3788" y="1122"/>
                  </a:lnTo>
                  <a:cubicBezTo>
                    <a:pt x="3792" y="515"/>
                    <a:pt x="3321" y="337"/>
                    <a:pt x="3297" y="332"/>
                  </a:cubicBezTo>
                  <a:lnTo>
                    <a:pt x="3287" y="328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8" name="Google Shape;14526;p90">
              <a:extLst>
                <a:ext uri="{FF2B5EF4-FFF2-40B4-BE49-F238E27FC236}">
                  <a16:creationId xmlns:a16="http://schemas.microsoft.com/office/drawing/2014/main" id="{4EAD4078-647E-40EE-99A3-118CA595E298}"/>
                </a:ext>
              </a:extLst>
            </p:cNvPr>
            <p:cNvSpPr/>
            <p:nvPr/>
          </p:nvSpPr>
          <p:spPr>
            <a:xfrm>
              <a:off x="4938053" y="3017817"/>
              <a:ext cx="58959" cy="33335"/>
            </a:xfrm>
            <a:custGeom>
              <a:avLst/>
              <a:gdLst/>
              <a:ahLst/>
              <a:cxnLst/>
              <a:rect l="l" t="t" r="r" b="b"/>
              <a:pathLst>
                <a:path w="2248" h="1271" extrusionOk="0">
                  <a:moveTo>
                    <a:pt x="1069" y="1"/>
                  </a:moveTo>
                  <a:cubicBezTo>
                    <a:pt x="477" y="1"/>
                    <a:pt x="1" y="477"/>
                    <a:pt x="1" y="1069"/>
                  </a:cubicBezTo>
                  <a:lnTo>
                    <a:pt x="1" y="1271"/>
                  </a:lnTo>
                  <a:lnTo>
                    <a:pt x="59" y="1252"/>
                  </a:lnTo>
                  <a:lnTo>
                    <a:pt x="116" y="1252"/>
                  </a:lnTo>
                  <a:cubicBezTo>
                    <a:pt x="126" y="1252"/>
                    <a:pt x="1026" y="1242"/>
                    <a:pt x="1430" y="684"/>
                  </a:cubicBezTo>
                  <a:cubicBezTo>
                    <a:pt x="1465" y="633"/>
                    <a:pt x="1517" y="610"/>
                    <a:pt x="1569" y="610"/>
                  </a:cubicBezTo>
                  <a:cubicBezTo>
                    <a:pt x="1646" y="610"/>
                    <a:pt x="1723" y="660"/>
                    <a:pt x="1743" y="746"/>
                  </a:cubicBezTo>
                  <a:cubicBezTo>
                    <a:pt x="1748" y="766"/>
                    <a:pt x="1853" y="1179"/>
                    <a:pt x="2176" y="1256"/>
                  </a:cubicBezTo>
                  <a:lnTo>
                    <a:pt x="2190" y="1256"/>
                  </a:lnTo>
                  <a:lnTo>
                    <a:pt x="2248" y="1271"/>
                  </a:lnTo>
                  <a:lnTo>
                    <a:pt x="2248" y="1074"/>
                  </a:lnTo>
                  <a:cubicBezTo>
                    <a:pt x="2248" y="482"/>
                    <a:pt x="1767" y="1"/>
                    <a:pt x="1175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9" name="Google Shape;14527;p90">
              <a:extLst>
                <a:ext uri="{FF2B5EF4-FFF2-40B4-BE49-F238E27FC236}">
                  <a16:creationId xmlns:a16="http://schemas.microsoft.com/office/drawing/2014/main" id="{33C223BC-2941-4B88-97DD-50CB5937357B}"/>
                </a:ext>
              </a:extLst>
            </p:cNvPr>
            <p:cNvSpPr/>
            <p:nvPr/>
          </p:nvSpPr>
          <p:spPr>
            <a:xfrm>
              <a:off x="5058333" y="2917996"/>
              <a:ext cx="58959" cy="33466"/>
            </a:xfrm>
            <a:custGeom>
              <a:avLst/>
              <a:gdLst/>
              <a:ahLst/>
              <a:cxnLst/>
              <a:rect l="l" t="t" r="r" b="b"/>
              <a:pathLst>
                <a:path w="2248" h="1276" extrusionOk="0">
                  <a:moveTo>
                    <a:pt x="1069" y="0"/>
                  </a:moveTo>
                  <a:cubicBezTo>
                    <a:pt x="477" y="5"/>
                    <a:pt x="1" y="482"/>
                    <a:pt x="1" y="1074"/>
                  </a:cubicBezTo>
                  <a:lnTo>
                    <a:pt x="1" y="1271"/>
                  </a:lnTo>
                  <a:lnTo>
                    <a:pt x="53" y="1252"/>
                  </a:lnTo>
                  <a:lnTo>
                    <a:pt x="111" y="1252"/>
                  </a:lnTo>
                  <a:cubicBezTo>
                    <a:pt x="121" y="1252"/>
                    <a:pt x="1021" y="1247"/>
                    <a:pt x="1430" y="689"/>
                  </a:cubicBezTo>
                  <a:cubicBezTo>
                    <a:pt x="1465" y="637"/>
                    <a:pt x="1518" y="614"/>
                    <a:pt x="1571" y="614"/>
                  </a:cubicBezTo>
                  <a:cubicBezTo>
                    <a:pt x="1647" y="614"/>
                    <a:pt x="1722" y="663"/>
                    <a:pt x="1742" y="751"/>
                  </a:cubicBezTo>
                  <a:cubicBezTo>
                    <a:pt x="1747" y="770"/>
                    <a:pt x="1848" y="1184"/>
                    <a:pt x="2175" y="1256"/>
                  </a:cubicBezTo>
                  <a:lnTo>
                    <a:pt x="2190" y="1256"/>
                  </a:lnTo>
                  <a:lnTo>
                    <a:pt x="2243" y="1276"/>
                  </a:lnTo>
                  <a:lnTo>
                    <a:pt x="2243" y="1078"/>
                  </a:lnTo>
                  <a:cubicBezTo>
                    <a:pt x="2248" y="482"/>
                    <a:pt x="1766" y="0"/>
                    <a:pt x="1170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0" name="Google Shape;14528;p90">
              <a:extLst>
                <a:ext uri="{FF2B5EF4-FFF2-40B4-BE49-F238E27FC236}">
                  <a16:creationId xmlns:a16="http://schemas.microsoft.com/office/drawing/2014/main" id="{C50B71F5-9BD4-4282-8C99-A3B3ACC075C9}"/>
                </a:ext>
              </a:extLst>
            </p:cNvPr>
            <p:cNvSpPr/>
            <p:nvPr/>
          </p:nvSpPr>
          <p:spPr>
            <a:xfrm>
              <a:off x="5178350" y="3017817"/>
              <a:ext cx="59091" cy="33335"/>
            </a:xfrm>
            <a:custGeom>
              <a:avLst/>
              <a:gdLst/>
              <a:ahLst/>
              <a:cxnLst/>
              <a:rect l="l" t="t" r="r" b="b"/>
              <a:pathLst>
                <a:path w="2253" h="1271" extrusionOk="0">
                  <a:moveTo>
                    <a:pt x="1073" y="1"/>
                  </a:moveTo>
                  <a:cubicBezTo>
                    <a:pt x="482" y="1"/>
                    <a:pt x="0" y="477"/>
                    <a:pt x="0" y="1069"/>
                  </a:cubicBezTo>
                  <a:lnTo>
                    <a:pt x="0" y="1271"/>
                  </a:lnTo>
                  <a:lnTo>
                    <a:pt x="58" y="1252"/>
                  </a:lnTo>
                  <a:lnTo>
                    <a:pt x="116" y="1252"/>
                  </a:lnTo>
                  <a:cubicBezTo>
                    <a:pt x="126" y="1252"/>
                    <a:pt x="1025" y="1242"/>
                    <a:pt x="1430" y="684"/>
                  </a:cubicBezTo>
                  <a:cubicBezTo>
                    <a:pt x="1467" y="633"/>
                    <a:pt x="1520" y="610"/>
                    <a:pt x="1572" y="610"/>
                  </a:cubicBezTo>
                  <a:cubicBezTo>
                    <a:pt x="1650" y="610"/>
                    <a:pt x="1725" y="660"/>
                    <a:pt x="1742" y="746"/>
                  </a:cubicBezTo>
                  <a:cubicBezTo>
                    <a:pt x="1747" y="766"/>
                    <a:pt x="1853" y="1179"/>
                    <a:pt x="2180" y="1256"/>
                  </a:cubicBezTo>
                  <a:lnTo>
                    <a:pt x="2190" y="1256"/>
                  </a:lnTo>
                  <a:lnTo>
                    <a:pt x="2248" y="1271"/>
                  </a:lnTo>
                  <a:lnTo>
                    <a:pt x="2248" y="1074"/>
                  </a:lnTo>
                  <a:cubicBezTo>
                    <a:pt x="2252" y="482"/>
                    <a:pt x="1771" y="1"/>
                    <a:pt x="1175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1" name="Google Shape;14529;p90">
              <a:extLst>
                <a:ext uri="{FF2B5EF4-FFF2-40B4-BE49-F238E27FC236}">
                  <a16:creationId xmlns:a16="http://schemas.microsoft.com/office/drawing/2014/main" id="{3D89B5AB-7E9F-45B6-B869-CD91BDBC0693}"/>
                </a:ext>
              </a:extLst>
            </p:cNvPr>
            <p:cNvSpPr/>
            <p:nvPr/>
          </p:nvSpPr>
          <p:spPr>
            <a:xfrm>
              <a:off x="5058202" y="3117403"/>
              <a:ext cx="59091" cy="33466"/>
            </a:xfrm>
            <a:custGeom>
              <a:avLst/>
              <a:gdLst/>
              <a:ahLst/>
              <a:cxnLst/>
              <a:rect l="l" t="t" r="r" b="b"/>
              <a:pathLst>
                <a:path w="2253" h="1276" extrusionOk="0">
                  <a:moveTo>
                    <a:pt x="1074" y="0"/>
                  </a:moveTo>
                  <a:cubicBezTo>
                    <a:pt x="482" y="0"/>
                    <a:pt x="1" y="481"/>
                    <a:pt x="6" y="1073"/>
                  </a:cubicBezTo>
                  <a:lnTo>
                    <a:pt x="6" y="1275"/>
                  </a:lnTo>
                  <a:lnTo>
                    <a:pt x="58" y="1256"/>
                  </a:lnTo>
                  <a:lnTo>
                    <a:pt x="116" y="1256"/>
                  </a:lnTo>
                  <a:cubicBezTo>
                    <a:pt x="126" y="1256"/>
                    <a:pt x="1026" y="1246"/>
                    <a:pt x="1435" y="688"/>
                  </a:cubicBezTo>
                  <a:cubicBezTo>
                    <a:pt x="1470" y="637"/>
                    <a:pt x="1523" y="613"/>
                    <a:pt x="1576" y="613"/>
                  </a:cubicBezTo>
                  <a:cubicBezTo>
                    <a:pt x="1652" y="613"/>
                    <a:pt x="1727" y="663"/>
                    <a:pt x="1747" y="751"/>
                  </a:cubicBezTo>
                  <a:cubicBezTo>
                    <a:pt x="1752" y="770"/>
                    <a:pt x="1853" y="1184"/>
                    <a:pt x="2180" y="1261"/>
                  </a:cubicBezTo>
                  <a:lnTo>
                    <a:pt x="2195" y="1261"/>
                  </a:lnTo>
                  <a:lnTo>
                    <a:pt x="2248" y="1275"/>
                  </a:lnTo>
                  <a:lnTo>
                    <a:pt x="2248" y="1073"/>
                  </a:lnTo>
                  <a:cubicBezTo>
                    <a:pt x="2253" y="481"/>
                    <a:pt x="1771" y="0"/>
                    <a:pt x="117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2" name="Google Shape;14530;p90">
              <a:extLst>
                <a:ext uri="{FF2B5EF4-FFF2-40B4-BE49-F238E27FC236}">
                  <a16:creationId xmlns:a16="http://schemas.microsoft.com/office/drawing/2014/main" id="{7C440905-D6E2-40B7-978B-C3A820798FD1}"/>
                </a:ext>
              </a:extLst>
            </p:cNvPr>
            <p:cNvSpPr/>
            <p:nvPr/>
          </p:nvSpPr>
          <p:spPr>
            <a:xfrm>
              <a:off x="5037377" y="3015536"/>
              <a:ext cx="99481" cy="50278"/>
            </a:xfrm>
            <a:custGeom>
              <a:avLst/>
              <a:gdLst/>
              <a:ahLst/>
              <a:cxnLst/>
              <a:rect l="l" t="t" r="r" b="b"/>
              <a:pathLst>
                <a:path w="3793" h="1917" extrusionOk="0">
                  <a:moveTo>
                    <a:pt x="2474" y="1"/>
                  </a:moveTo>
                  <a:lnTo>
                    <a:pt x="2065" y="429"/>
                  </a:lnTo>
                  <a:cubicBezTo>
                    <a:pt x="2022" y="473"/>
                    <a:pt x="1969" y="497"/>
                    <a:pt x="1911" y="497"/>
                  </a:cubicBezTo>
                  <a:lnTo>
                    <a:pt x="1906" y="497"/>
                  </a:lnTo>
                  <a:cubicBezTo>
                    <a:pt x="1848" y="497"/>
                    <a:pt x="1796" y="473"/>
                    <a:pt x="1752" y="434"/>
                  </a:cubicBezTo>
                  <a:lnTo>
                    <a:pt x="1319" y="15"/>
                  </a:lnTo>
                  <a:lnTo>
                    <a:pt x="501" y="333"/>
                  </a:lnTo>
                  <a:lnTo>
                    <a:pt x="492" y="338"/>
                  </a:lnTo>
                  <a:cubicBezTo>
                    <a:pt x="472" y="347"/>
                    <a:pt x="1" y="521"/>
                    <a:pt x="1" y="1127"/>
                  </a:cubicBezTo>
                  <a:lnTo>
                    <a:pt x="1" y="1916"/>
                  </a:lnTo>
                  <a:lnTo>
                    <a:pt x="3788" y="1916"/>
                  </a:lnTo>
                  <a:lnTo>
                    <a:pt x="3788" y="1122"/>
                  </a:lnTo>
                  <a:cubicBezTo>
                    <a:pt x="3792" y="506"/>
                    <a:pt x="3306" y="338"/>
                    <a:pt x="3302" y="333"/>
                  </a:cubicBezTo>
                  <a:lnTo>
                    <a:pt x="3292" y="328"/>
                  </a:lnTo>
                  <a:lnTo>
                    <a:pt x="2474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3" name="Google Shape;14531;p90">
              <a:extLst>
                <a:ext uri="{FF2B5EF4-FFF2-40B4-BE49-F238E27FC236}">
                  <a16:creationId xmlns:a16="http://schemas.microsoft.com/office/drawing/2014/main" id="{E1847743-CD5D-4235-AFCE-F652D9B9FF87}"/>
                </a:ext>
              </a:extLst>
            </p:cNvPr>
            <p:cNvSpPr/>
            <p:nvPr/>
          </p:nvSpPr>
          <p:spPr>
            <a:xfrm>
              <a:off x="5037377" y="3015798"/>
              <a:ext cx="36115" cy="43826"/>
            </a:xfrm>
            <a:custGeom>
              <a:avLst/>
              <a:gdLst/>
              <a:ahLst/>
              <a:cxnLst/>
              <a:rect l="l" t="t" r="r" b="b"/>
              <a:pathLst>
                <a:path w="1377" h="1671" extrusionOk="0">
                  <a:moveTo>
                    <a:pt x="1319" y="1"/>
                  </a:moveTo>
                  <a:lnTo>
                    <a:pt x="501" y="323"/>
                  </a:lnTo>
                  <a:lnTo>
                    <a:pt x="492" y="323"/>
                  </a:lnTo>
                  <a:cubicBezTo>
                    <a:pt x="472" y="333"/>
                    <a:pt x="1" y="506"/>
                    <a:pt x="1" y="1112"/>
                  </a:cubicBezTo>
                  <a:lnTo>
                    <a:pt x="1" y="1670"/>
                  </a:lnTo>
                  <a:lnTo>
                    <a:pt x="203" y="1670"/>
                  </a:lnTo>
                  <a:lnTo>
                    <a:pt x="203" y="1112"/>
                  </a:lnTo>
                  <a:cubicBezTo>
                    <a:pt x="203" y="506"/>
                    <a:pt x="679" y="333"/>
                    <a:pt x="694" y="323"/>
                  </a:cubicBezTo>
                  <a:lnTo>
                    <a:pt x="703" y="323"/>
                  </a:lnTo>
                  <a:lnTo>
                    <a:pt x="1377" y="58"/>
                  </a:lnTo>
                  <a:lnTo>
                    <a:pt x="1319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4" name="Google Shape;14532;p90">
              <a:extLst>
                <a:ext uri="{FF2B5EF4-FFF2-40B4-BE49-F238E27FC236}">
                  <a16:creationId xmlns:a16="http://schemas.microsoft.com/office/drawing/2014/main" id="{392998D1-254A-432C-A97A-2A353DC2F462}"/>
                </a:ext>
              </a:extLst>
            </p:cNvPr>
            <p:cNvSpPr/>
            <p:nvPr/>
          </p:nvSpPr>
          <p:spPr>
            <a:xfrm>
              <a:off x="5157787" y="3115489"/>
              <a:ext cx="36246" cy="43826"/>
            </a:xfrm>
            <a:custGeom>
              <a:avLst/>
              <a:gdLst/>
              <a:ahLst/>
              <a:cxnLst/>
              <a:rect l="l" t="t" r="r" b="b"/>
              <a:pathLst>
                <a:path w="1382" h="1671" extrusionOk="0">
                  <a:moveTo>
                    <a:pt x="1319" y="1"/>
                  </a:moveTo>
                  <a:lnTo>
                    <a:pt x="501" y="318"/>
                  </a:lnTo>
                  <a:lnTo>
                    <a:pt x="491" y="323"/>
                  </a:lnTo>
                  <a:cubicBezTo>
                    <a:pt x="472" y="328"/>
                    <a:pt x="0" y="506"/>
                    <a:pt x="0" y="1108"/>
                  </a:cubicBezTo>
                  <a:lnTo>
                    <a:pt x="0" y="1671"/>
                  </a:lnTo>
                  <a:lnTo>
                    <a:pt x="207" y="1671"/>
                  </a:lnTo>
                  <a:lnTo>
                    <a:pt x="207" y="1108"/>
                  </a:lnTo>
                  <a:cubicBezTo>
                    <a:pt x="207" y="506"/>
                    <a:pt x="679" y="333"/>
                    <a:pt x="698" y="323"/>
                  </a:cubicBezTo>
                  <a:lnTo>
                    <a:pt x="707" y="318"/>
                  </a:lnTo>
                  <a:lnTo>
                    <a:pt x="1381" y="59"/>
                  </a:lnTo>
                  <a:lnTo>
                    <a:pt x="1319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5" name="Google Shape;14533;p90">
              <a:extLst>
                <a:ext uri="{FF2B5EF4-FFF2-40B4-BE49-F238E27FC236}">
                  <a16:creationId xmlns:a16="http://schemas.microsoft.com/office/drawing/2014/main" id="{52D2AF94-6108-48F0-8129-ECFA9FF7127A}"/>
                </a:ext>
              </a:extLst>
            </p:cNvPr>
            <p:cNvSpPr/>
            <p:nvPr/>
          </p:nvSpPr>
          <p:spPr>
            <a:xfrm>
              <a:off x="5037246" y="3215206"/>
              <a:ext cx="36246" cy="43800"/>
            </a:xfrm>
            <a:custGeom>
              <a:avLst/>
              <a:gdLst/>
              <a:ahLst/>
              <a:cxnLst/>
              <a:rect l="l" t="t" r="r" b="b"/>
              <a:pathLst>
                <a:path w="1382" h="1670" extrusionOk="0">
                  <a:moveTo>
                    <a:pt x="1324" y="0"/>
                  </a:moveTo>
                  <a:lnTo>
                    <a:pt x="506" y="318"/>
                  </a:lnTo>
                  <a:lnTo>
                    <a:pt x="492" y="322"/>
                  </a:lnTo>
                  <a:cubicBezTo>
                    <a:pt x="477" y="327"/>
                    <a:pt x="1" y="501"/>
                    <a:pt x="1" y="1107"/>
                  </a:cubicBezTo>
                  <a:lnTo>
                    <a:pt x="1" y="1670"/>
                  </a:lnTo>
                  <a:lnTo>
                    <a:pt x="208" y="1670"/>
                  </a:lnTo>
                  <a:lnTo>
                    <a:pt x="208" y="1107"/>
                  </a:lnTo>
                  <a:cubicBezTo>
                    <a:pt x="208" y="505"/>
                    <a:pt x="684" y="327"/>
                    <a:pt x="699" y="322"/>
                  </a:cubicBezTo>
                  <a:lnTo>
                    <a:pt x="708" y="318"/>
                  </a:lnTo>
                  <a:lnTo>
                    <a:pt x="1382" y="58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6" name="Google Shape;14534;p90">
              <a:extLst>
                <a:ext uri="{FF2B5EF4-FFF2-40B4-BE49-F238E27FC236}">
                  <a16:creationId xmlns:a16="http://schemas.microsoft.com/office/drawing/2014/main" id="{6EA88B2B-25E9-4925-A74C-3CBDFFF69AE8}"/>
                </a:ext>
              </a:extLst>
            </p:cNvPr>
            <p:cNvSpPr/>
            <p:nvPr/>
          </p:nvSpPr>
          <p:spPr>
            <a:xfrm>
              <a:off x="4917491" y="3115489"/>
              <a:ext cx="36115" cy="43826"/>
            </a:xfrm>
            <a:custGeom>
              <a:avLst/>
              <a:gdLst/>
              <a:ahLst/>
              <a:cxnLst/>
              <a:rect l="l" t="t" r="r" b="b"/>
              <a:pathLst>
                <a:path w="1377" h="1671" extrusionOk="0">
                  <a:moveTo>
                    <a:pt x="1319" y="1"/>
                  </a:moveTo>
                  <a:lnTo>
                    <a:pt x="501" y="318"/>
                  </a:lnTo>
                  <a:lnTo>
                    <a:pt x="491" y="323"/>
                  </a:lnTo>
                  <a:cubicBezTo>
                    <a:pt x="472" y="328"/>
                    <a:pt x="1" y="506"/>
                    <a:pt x="1" y="1108"/>
                  </a:cubicBezTo>
                  <a:lnTo>
                    <a:pt x="1" y="1671"/>
                  </a:lnTo>
                  <a:lnTo>
                    <a:pt x="203" y="1671"/>
                  </a:lnTo>
                  <a:lnTo>
                    <a:pt x="203" y="1108"/>
                  </a:lnTo>
                  <a:cubicBezTo>
                    <a:pt x="208" y="506"/>
                    <a:pt x="679" y="333"/>
                    <a:pt x="698" y="323"/>
                  </a:cubicBezTo>
                  <a:lnTo>
                    <a:pt x="708" y="318"/>
                  </a:lnTo>
                  <a:lnTo>
                    <a:pt x="1377" y="59"/>
                  </a:lnTo>
                  <a:lnTo>
                    <a:pt x="1319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7" name="Google Shape;14535;p90">
              <a:extLst>
                <a:ext uri="{FF2B5EF4-FFF2-40B4-BE49-F238E27FC236}">
                  <a16:creationId xmlns:a16="http://schemas.microsoft.com/office/drawing/2014/main" id="{4490F79B-7195-4B8D-94EF-84ABF376156C}"/>
                </a:ext>
              </a:extLst>
            </p:cNvPr>
            <p:cNvSpPr/>
            <p:nvPr/>
          </p:nvSpPr>
          <p:spPr>
            <a:xfrm>
              <a:off x="4938053" y="3017686"/>
              <a:ext cx="32207" cy="33361"/>
            </a:xfrm>
            <a:custGeom>
              <a:avLst/>
              <a:gdLst/>
              <a:ahLst/>
              <a:cxnLst/>
              <a:rect l="l" t="t" r="r" b="b"/>
              <a:pathLst>
                <a:path w="1228" h="1272" extrusionOk="0">
                  <a:moveTo>
                    <a:pt x="1074" y="1"/>
                  </a:moveTo>
                  <a:cubicBezTo>
                    <a:pt x="482" y="1"/>
                    <a:pt x="1" y="482"/>
                    <a:pt x="1" y="1074"/>
                  </a:cubicBezTo>
                  <a:lnTo>
                    <a:pt x="1" y="1271"/>
                  </a:lnTo>
                  <a:lnTo>
                    <a:pt x="59" y="1257"/>
                  </a:lnTo>
                  <a:lnTo>
                    <a:pt x="116" y="1257"/>
                  </a:lnTo>
                  <a:cubicBezTo>
                    <a:pt x="116" y="1257"/>
                    <a:pt x="150" y="1257"/>
                    <a:pt x="203" y="1252"/>
                  </a:cubicBezTo>
                  <a:lnTo>
                    <a:pt x="203" y="1083"/>
                  </a:lnTo>
                  <a:lnTo>
                    <a:pt x="203" y="1074"/>
                  </a:lnTo>
                  <a:cubicBezTo>
                    <a:pt x="203" y="501"/>
                    <a:pt x="655" y="30"/>
                    <a:pt x="1228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8" name="Google Shape;14536;p90">
              <a:extLst>
                <a:ext uri="{FF2B5EF4-FFF2-40B4-BE49-F238E27FC236}">
                  <a16:creationId xmlns:a16="http://schemas.microsoft.com/office/drawing/2014/main" id="{DEC798E0-E86B-4319-87FA-785A5BFFA412}"/>
                </a:ext>
              </a:extLst>
            </p:cNvPr>
            <p:cNvSpPr/>
            <p:nvPr/>
          </p:nvSpPr>
          <p:spPr>
            <a:xfrm>
              <a:off x="5058333" y="2917996"/>
              <a:ext cx="32076" cy="33335"/>
            </a:xfrm>
            <a:custGeom>
              <a:avLst/>
              <a:gdLst/>
              <a:ahLst/>
              <a:cxnLst/>
              <a:rect l="l" t="t" r="r" b="b"/>
              <a:pathLst>
                <a:path w="1223" h="1271" extrusionOk="0">
                  <a:moveTo>
                    <a:pt x="1069" y="0"/>
                  </a:moveTo>
                  <a:cubicBezTo>
                    <a:pt x="477" y="5"/>
                    <a:pt x="1" y="482"/>
                    <a:pt x="1" y="1074"/>
                  </a:cubicBezTo>
                  <a:lnTo>
                    <a:pt x="1" y="1271"/>
                  </a:lnTo>
                  <a:lnTo>
                    <a:pt x="53" y="1252"/>
                  </a:lnTo>
                  <a:lnTo>
                    <a:pt x="203" y="1252"/>
                  </a:lnTo>
                  <a:lnTo>
                    <a:pt x="203" y="1083"/>
                  </a:lnTo>
                  <a:lnTo>
                    <a:pt x="198" y="1074"/>
                  </a:lnTo>
                  <a:cubicBezTo>
                    <a:pt x="203" y="501"/>
                    <a:pt x="650" y="29"/>
                    <a:pt x="1223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9" name="Google Shape;14537;p90">
              <a:extLst>
                <a:ext uri="{FF2B5EF4-FFF2-40B4-BE49-F238E27FC236}">
                  <a16:creationId xmlns:a16="http://schemas.microsoft.com/office/drawing/2014/main" id="{E6018FBA-B526-42BF-A2FC-5CB0737F9320}"/>
                </a:ext>
              </a:extLst>
            </p:cNvPr>
            <p:cNvSpPr/>
            <p:nvPr/>
          </p:nvSpPr>
          <p:spPr>
            <a:xfrm>
              <a:off x="5178481" y="3017686"/>
              <a:ext cx="32076" cy="33361"/>
            </a:xfrm>
            <a:custGeom>
              <a:avLst/>
              <a:gdLst/>
              <a:ahLst/>
              <a:cxnLst/>
              <a:rect l="l" t="t" r="r" b="b"/>
              <a:pathLst>
                <a:path w="1223" h="1272" extrusionOk="0">
                  <a:moveTo>
                    <a:pt x="1068" y="1"/>
                  </a:moveTo>
                  <a:cubicBezTo>
                    <a:pt x="477" y="1"/>
                    <a:pt x="0" y="482"/>
                    <a:pt x="0" y="1074"/>
                  </a:cubicBezTo>
                  <a:lnTo>
                    <a:pt x="0" y="1271"/>
                  </a:lnTo>
                  <a:lnTo>
                    <a:pt x="53" y="1257"/>
                  </a:lnTo>
                  <a:lnTo>
                    <a:pt x="111" y="1257"/>
                  </a:lnTo>
                  <a:cubicBezTo>
                    <a:pt x="111" y="1257"/>
                    <a:pt x="149" y="1257"/>
                    <a:pt x="202" y="1252"/>
                  </a:cubicBezTo>
                  <a:lnTo>
                    <a:pt x="202" y="1083"/>
                  </a:lnTo>
                  <a:lnTo>
                    <a:pt x="202" y="1074"/>
                  </a:lnTo>
                  <a:cubicBezTo>
                    <a:pt x="202" y="501"/>
                    <a:pt x="650" y="30"/>
                    <a:pt x="1222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0" name="Google Shape;14538;p90">
              <a:extLst>
                <a:ext uri="{FF2B5EF4-FFF2-40B4-BE49-F238E27FC236}">
                  <a16:creationId xmlns:a16="http://schemas.microsoft.com/office/drawing/2014/main" id="{68C09533-CDDF-4650-B29C-D7E2201B69A5}"/>
                </a:ext>
              </a:extLst>
            </p:cNvPr>
            <p:cNvSpPr/>
            <p:nvPr/>
          </p:nvSpPr>
          <p:spPr>
            <a:xfrm>
              <a:off x="5058333" y="3117508"/>
              <a:ext cx="32076" cy="33361"/>
            </a:xfrm>
            <a:custGeom>
              <a:avLst/>
              <a:gdLst/>
              <a:ahLst/>
              <a:cxnLst/>
              <a:rect l="l" t="t" r="r" b="b"/>
              <a:pathLst>
                <a:path w="1223" h="1272" extrusionOk="0">
                  <a:moveTo>
                    <a:pt x="1069" y="1"/>
                  </a:moveTo>
                  <a:cubicBezTo>
                    <a:pt x="477" y="1"/>
                    <a:pt x="1" y="477"/>
                    <a:pt x="1" y="1069"/>
                  </a:cubicBezTo>
                  <a:lnTo>
                    <a:pt x="1" y="1271"/>
                  </a:lnTo>
                  <a:lnTo>
                    <a:pt x="53" y="1252"/>
                  </a:lnTo>
                  <a:lnTo>
                    <a:pt x="111" y="1252"/>
                  </a:lnTo>
                  <a:cubicBezTo>
                    <a:pt x="111" y="1252"/>
                    <a:pt x="150" y="1252"/>
                    <a:pt x="203" y="1247"/>
                  </a:cubicBezTo>
                  <a:lnTo>
                    <a:pt x="203" y="1069"/>
                  </a:lnTo>
                  <a:lnTo>
                    <a:pt x="198" y="1069"/>
                  </a:lnTo>
                  <a:cubicBezTo>
                    <a:pt x="203" y="496"/>
                    <a:pt x="650" y="25"/>
                    <a:pt x="1223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1" name="Google Shape;14539;p90">
              <a:extLst>
                <a:ext uri="{FF2B5EF4-FFF2-40B4-BE49-F238E27FC236}">
                  <a16:creationId xmlns:a16="http://schemas.microsoft.com/office/drawing/2014/main" id="{E6669030-BE8A-41E6-BDCD-737667165D43}"/>
                </a:ext>
              </a:extLst>
            </p:cNvPr>
            <p:cNvSpPr/>
            <p:nvPr/>
          </p:nvSpPr>
          <p:spPr>
            <a:xfrm>
              <a:off x="5025889" y="2907767"/>
              <a:ext cx="122325" cy="163214"/>
            </a:xfrm>
            <a:custGeom>
              <a:avLst/>
              <a:gdLst/>
              <a:ahLst/>
              <a:cxnLst/>
              <a:rect l="l" t="t" r="r" b="b"/>
              <a:pathLst>
                <a:path w="4664" h="6223" extrusionOk="0">
                  <a:moveTo>
                    <a:pt x="2397" y="434"/>
                  </a:moveTo>
                  <a:cubicBezTo>
                    <a:pt x="2965" y="439"/>
                    <a:pt x="3422" y="896"/>
                    <a:pt x="3422" y="1464"/>
                  </a:cubicBezTo>
                  <a:lnTo>
                    <a:pt x="3422" y="1603"/>
                  </a:lnTo>
                  <a:lnTo>
                    <a:pt x="3408" y="1603"/>
                  </a:lnTo>
                  <a:cubicBezTo>
                    <a:pt x="3104" y="1531"/>
                    <a:pt x="3008" y="1131"/>
                    <a:pt x="3008" y="1127"/>
                  </a:cubicBezTo>
                  <a:cubicBezTo>
                    <a:pt x="2982" y="1018"/>
                    <a:pt x="2888" y="957"/>
                    <a:pt x="2793" y="957"/>
                  </a:cubicBezTo>
                  <a:cubicBezTo>
                    <a:pt x="2728" y="957"/>
                    <a:pt x="2663" y="985"/>
                    <a:pt x="2618" y="1045"/>
                  </a:cubicBezTo>
                  <a:cubicBezTo>
                    <a:pt x="2224" y="1589"/>
                    <a:pt x="1348" y="1593"/>
                    <a:pt x="1339" y="1593"/>
                  </a:cubicBezTo>
                  <a:lnTo>
                    <a:pt x="1286" y="1593"/>
                  </a:lnTo>
                  <a:lnTo>
                    <a:pt x="1271" y="1598"/>
                  </a:lnTo>
                  <a:lnTo>
                    <a:pt x="1266" y="1598"/>
                  </a:lnTo>
                  <a:lnTo>
                    <a:pt x="1266" y="1464"/>
                  </a:lnTo>
                  <a:cubicBezTo>
                    <a:pt x="1266" y="896"/>
                    <a:pt x="1728" y="439"/>
                    <a:pt x="2291" y="434"/>
                  </a:cubicBezTo>
                  <a:close/>
                  <a:moveTo>
                    <a:pt x="3576" y="2195"/>
                  </a:moveTo>
                  <a:lnTo>
                    <a:pt x="3600" y="2200"/>
                  </a:lnTo>
                  <a:cubicBezTo>
                    <a:pt x="3672" y="2281"/>
                    <a:pt x="3663" y="2402"/>
                    <a:pt x="3576" y="2469"/>
                  </a:cubicBezTo>
                  <a:lnTo>
                    <a:pt x="3576" y="2195"/>
                  </a:lnTo>
                  <a:close/>
                  <a:moveTo>
                    <a:pt x="1117" y="2200"/>
                  </a:moveTo>
                  <a:lnTo>
                    <a:pt x="1117" y="2474"/>
                  </a:lnTo>
                  <a:cubicBezTo>
                    <a:pt x="1031" y="2411"/>
                    <a:pt x="1011" y="2286"/>
                    <a:pt x="1084" y="2209"/>
                  </a:cubicBezTo>
                  <a:cubicBezTo>
                    <a:pt x="1093" y="2205"/>
                    <a:pt x="1108" y="2200"/>
                    <a:pt x="1117" y="2200"/>
                  </a:cubicBezTo>
                  <a:close/>
                  <a:moveTo>
                    <a:pt x="2724" y="1565"/>
                  </a:moveTo>
                  <a:cubicBezTo>
                    <a:pt x="2821" y="1738"/>
                    <a:pt x="2965" y="1877"/>
                    <a:pt x="3143" y="1964"/>
                  </a:cubicBezTo>
                  <a:lnTo>
                    <a:pt x="3143" y="2585"/>
                  </a:lnTo>
                  <a:cubicBezTo>
                    <a:pt x="3138" y="2970"/>
                    <a:pt x="2830" y="3278"/>
                    <a:pt x="2445" y="3282"/>
                  </a:cubicBezTo>
                  <a:lnTo>
                    <a:pt x="2248" y="3282"/>
                  </a:lnTo>
                  <a:cubicBezTo>
                    <a:pt x="1868" y="3278"/>
                    <a:pt x="1555" y="2970"/>
                    <a:pt x="1555" y="2585"/>
                  </a:cubicBezTo>
                  <a:lnTo>
                    <a:pt x="1555" y="2012"/>
                  </a:lnTo>
                  <a:cubicBezTo>
                    <a:pt x="1839" y="1983"/>
                    <a:pt x="2335" y="1882"/>
                    <a:pt x="2724" y="1565"/>
                  </a:cubicBezTo>
                  <a:close/>
                  <a:moveTo>
                    <a:pt x="2580" y="3711"/>
                  </a:moveTo>
                  <a:lnTo>
                    <a:pt x="2580" y="3826"/>
                  </a:lnTo>
                  <a:lnTo>
                    <a:pt x="2339" y="4076"/>
                  </a:lnTo>
                  <a:lnTo>
                    <a:pt x="2113" y="3855"/>
                  </a:lnTo>
                  <a:lnTo>
                    <a:pt x="2113" y="3711"/>
                  </a:lnTo>
                  <a:cubicBezTo>
                    <a:pt x="2157" y="3715"/>
                    <a:pt x="2205" y="3715"/>
                    <a:pt x="2248" y="3715"/>
                  </a:cubicBezTo>
                  <a:lnTo>
                    <a:pt x="2445" y="3715"/>
                  </a:lnTo>
                  <a:cubicBezTo>
                    <a:pt x="2489" y="3715"/>
                    <a:pt x="2537" y="3715"/>
                    <a:pt x="2580" y="3711"/>
                  </a:cubicBezTo>
                  <a:close/>
                  <a:moveTo>
                    <a:pt x="2291" y="1"/>
                  </a:moveTo>
                  <a:cubicBezTo>
                    <a:pt x="1483" y="1"/>
                    <a:pt x="824" y="655"/>
                    <a:pt x="824" y="1464"/>
                  </a:cubicBezTo>
                  <a:lnTo>
                    <a:pt x="824" y="1848"/>
                  </a:lnTo>
                  <a:cubicBezTo>
                    <a:pt x="391" y="2200"/>
                    <a:pt x="612" y="2902"/>
                    <a:pt x="1170" y="2941"/>
                  </a:cubicBezTo>
                  <a:lnTo>
                    <a:pt x="1170" y="2936"/>
                  </a:lnTo>
                  <a:cubicBezTo>
                    <a:pt x="1257" y="3201"/>
                    <a:pt x="1435" y="3422"/>
                    <a:pt x="1675" y="3561"/>
                  </a:cubicBezTo>
                  <a:lnTo>
                    <a:pt x="1675" y="3682"/>
                  </a:lnTo>
                  <a:lnTo>
                    <a:pt x="780" y="4033"/>
                  </a:lnTo>
                  <a:cubicBezTo>
                    <a:pt x="699" y="4062"/>
                    <a:pt x="1" y="4341"/>
                    <a:pt x="1" y="5231"/>
                  </a:cubicBezTo>
                  <a:lnTo>
                    <a:pt x="1" y="6006"/>
                  </a:lnTo>
                  <a:cubicBezTo>
                    <a:pt x="1" y="6126"/>
                    <a:pt x="97" y="6222"/>
                    <a:pt x="217" y="6222"/>
                  </a:cubicBezTo>
                  <a:lnTo>
                    <a:pt x="776" y="6222"/>
                  </a:lnTo>
                  <a:cubicBezTo>
                    <a:pt x="1064" y="6222"/>
                    <a:pt x="1064" y="5789"/>
                    <a:pt x="776" y="5789"/>
                  </a:cubicBezTo>
                  <a:lnTo>
                    <a:pt x="439" y="5789"/>
                  </a:lnTo>
                  <a:lnTo>
                    <a:pt x="439" y="5231"/>
                  </a:lnTo>
                  <a:cubicBezTo>
                    <a:pt x="439" y="4630"/>
                    <a:pt x="910" y="4447"/>
                    <a:pt x="930" y="4442"/>
                  </a:cubicBezTo>
                  <a:lnTo>
                    <a:pt x="939" y="4437"/>
                  </a:lnTo>
                  <a:lnTo>
                    <a:pt x="1757" y="4120"/>
                  </a:lnTo>
                  <a:lnTo>
                    <a:pt x="2190" y="4538"/>
                  </a:lnTo>
                  <a:cubicBezTo>
                    <a:pt x="2234" y="4577"/>
                    <a:pt x="2286" y="4601"/>
                    <a:pt x="2344" y="4601"/>
                  </a:cubicBezTo>
                  <a:cubicBezTo>
                    <a:pt x="2402" y="4601"/>
                    <a:pt x="2460" y="4577"/>
                    <a:pt x="2498" y="4533"/>
                  </a:cubicBezTo>
                  <a:lnTo>
                    <a:pt x="2912" y="4105"/>
                  </a:lnTo>
                  <a:lnTo>
                    <a:pt x="3725" y="4432"/>
                  </a:lnTo>
                  <a:lnTo>
                    <a:pt x="3740" y="4437"/>
                  </a:lnTo>
                  <a:cubicBezTo>
                    <a:pt x="3744" y="4437"/>
                    <a:pt x="4230" y="4610"/>
                    <a:pt x="4230" y="5226"/>
                  </a:cubicBezTo>
                  <a:lnTo>
                    <a:pt x="4230" y="5784"/>
                  </a:lnTo>
                  <a:lnTo>
                    <a:pt x="1468" y="5784"/>
                  </a:lnTo>
                  <a:cubicBezTo>
                    <a:pt x="1175" y="5784"/>
                    <a:pt x="1175" y="6222"/>
                    <a:pt x="1468" y="6222"/>
                  </a:cubicBezTo>
                  <a:lnTo>
                    <a:pt x="4447" y="6222"/>
                  </a:lnTo>
                  <a:cubicBezTo>
                    <a:pt x="4567" y="6222"/>
                    <a:pt x="4663" y="6121"/>
                    <a:pt x="4663" y="6001"/>
                  </a:cubicBezTo>
                  <a:lnTo>
                    <a:pt x="4663" y="5231"/>
                  </a:lnTo>
                  <a:cubicBezTo>
                    <a:pt x="4663" y="4346"/>
                    <a:pt x="3971" y="4062"/>
                    <a:pt x="3884" y="4033"/>
                  </a:cubicBezTo>
                  <a:lnTo>
                    <a:pt x="3013" y="3682"/>
                  </a:lnTo>
                  <a:lnTo>
                    <a:pt x="3013" y="3561"/>
                  </a:lnTo>
                  <a:cubicBezTo>
                    <a:pt x="3254" y="3422"/>
                    <a:pt x="3432" y="3201"/>
                    <a:pt x="3518" y="2936"/>
                  </a:cubicBezTo>
                  <a:cubicBezTo>
                    <a:pt x="4067" y="2893"/>
                    <a:pt x="4283" y="2200"/>
                    <a:pt x="3855" y="1848"/>
                  </a:cubicBezTo>
                  <a:lnTo>
                    <a:pt x="3855" y="1464"/>
                  </a:lnTo>
                  <a:cubicBezTo>
                    <a:pt x="3855" y="655"/>
                    <a:pt x="3201" y="1"/>
                    <a:pt x="23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2" name="Google Shape;14540;p90">
              <a:extLst>
                <a:ext uri="{FF2B5EF4-FFF2-40B4-BE49-F238E27FC236}">
                  <a16:creationId xmlns:a16="http://schemas.microsoft.com/office/drawing/2014/main" id="{2AB4DDEE-7D4E-4767-BB71-EB5CEE4B7D11}"/>
                </a:ext>
              </a:extLst>
            </p:cNvPr>
            <p:cNvSpPr/>
            <p:nvPr/>
          </p:nvSpPr>
          <p:spPr>
            <a:xfrm>
              <a:off x="5133501" y="2916396"/>
              <a:ext cx="109185" cy="83718"/>
            </a:xfrm>
            <a:custGeom>
              <a:avLst/>
              <a:gdLst/>
              <a:ahLst/>
              <a:cxnLst/>
              <a:rect l="l" t="t" r="r" b="b"/>
              <a:pathLst>
                <a:path w="4163" h="3192" extrusionOk="0">
                  <a:moveTo>
                    <a:pt x="309" y="0"/>
                  </a:moveTo>
                  <a:cubicBezTo>
                    <a:pt x="86" y="0"/>
                    <a:pt x="0" y="345"/>
                    <a:pt x="248" y="427"/>
                  </a:cubicBezTo>
                  <a:cubicBezTo>
                    <a:pt x="1667" y="894"/>
                    <a:pt x="2880" y="1837"/>
                    <a:pt x="3688" y="3093"/>
                  </a:cubicBezTo>
                  <a:cubicBezTo>
                    <a:pt x="3735" y="3162"/>
                    <a:pt x="3799" y="3191"/>
                    <a:pt x="3863" y="3191"/>
                  </a:cubicBezTo>
                  <a:cubicBezTo>
                    <a:pt x="4015" y="3191"/>
                    <a:pt x="4162" y="3027"/>
                    <a:pt x="4054" y="2857"/>
                  </a:cubicBezTo>
                  <a:cubicBezTo>
                    <a:pt x="3192" y="1515"/>
                    <a:pt x="1898" y="509"/>
                    <a:pt x="387" y="13"/>
                  </a:cubicBezTo>
                  <a:cubicBezTo>
                    <a:pt x="360" y="4"/>
                    <a:pt x="334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3" name="Google Shape;14541;p90">
              <a:extLst>
                <a:ext uri="{FF2B5EF4-FFF2-40B4-BE49-F238E27FC236}">
                  <a16:creationId xmlns:a16="http://schemas.microsoft.com/office/drawing/2014/main" id="{51435DB9-7121-49C2-A95E-E4166DB3CA92}"/>
                </a:ext>
              </a:extLst>
            </p:cNvPr>
            <p:cNvSpPr/>
            <p:nvPr/>
          </p:nvSpPr>
          <p:spPr>
            <a:xfrm>
              <a:off x="4932651" y="2915924"/>
              <a:ext cx="109238" cy="84164"/>
            </a:xfrm>
            <a:custGeom>
              <a:avLst/>
              <a:gdLst/>
              <a:ahLst/>
              <a:cxnLst/>
              <a:rect l="l" t="t" r="r" b="b"/>
              <a:pathLst>
                <a:path w="4165" h="3209" extrusionOk="0">
                  <a:moveTo>
                    <a:pt x="3855" y="0"/>
                  </a:moveTo>
                  <a:cubicBezTo>
                    <a:pt x="3832" y="0"/>
                    <a:pt x="3808" y="4"/>
                    <a:pt x="3782" y="12"/>
                  </a:cubicBezTo>
                  <a:cubicBezTo>
                    <a:pt x="2247" y="508"/>
                    <a:pt x="933" y="1518"/>
                    <a:pt x="63" y="2870"/>
                  </a:cubicBezTo>
                  <a:cubicBezTo>
                    <a:pt x="0" y="2976"/>
                    <a:pt x="29" y="3111"/>
                    <a:pt x="130" y="3173"/>
                  </a:cubicBezTo>
                  <a:cubicBezTo>
                    <a:pt x="166" y="3198"/>
                    <a:pt x="207" y="3209"/>
                    <a:pt x="247" y="3209"/>
                  </a:cubicBezTo>
                  <a:cubicBezTo>
                    <a:pt x="319" y="3209"/>
                    <a:pt x="390" y="3173"/>
                    <a:pt x="433" y="3111"/>
                  </a:cubicBezTo>
                  <a:cubicBezTo>
                    <a:pt x="1246" y="1841"/>
                    <a:pt x="2478" y="893"/>
                    <a:pt x="3912" y="431"/>
                  </a:cubicBezTo>
                  <a:cubicBezTo>
                    <a:pt x="4165" y="348"/>
                    <a:pt x="4078" y="0"/>
                    <a:pt x="38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4" name="Google Shape;14542;p90">
              <a:extLst>
                <a:ext uri="{FF2B5EF4-FFF2-40B4-BE49-F238E27FC236}">
                  <a16:creationId xmlns:a16="http://schemas.microsoft.com/office/drawing/2014/main" id="{963C9B72-F739-43ED-A328-2182BC8C4708}"/>
                </a:ext>
              </a:extLst>
            </p:cNvPr>
            <p:cNvSpPr/>
            <p:nvPr/>
          </p:nvSpPr>
          <p:spPr>
            <a:xfrm>
              <a:off x="4931365" y="3177831"/>
              <a:ext cx="91272" cy="76847"/>
            </a:xfrm>
            <a:custGeom>
              <a:avLst/>
              <a:gdLst/>
              <a:ahLst/>
              <a:cxnLst/>
              <a:rect l="l" t="t" r="r" b="b"/>
              <a:pathLst>
                <a:path w="3480" h="2930" extrusionOk="0">
                  <a:moveTo>
                    <a:pt x="303" y="1"/>
                  </a:moveTo>
                  <a:cubicBezTo>
                    <a:pt x="149" y="1"/>
                    <a:pt x="0" y="170"/>
                    <a:pt x="112" y="342"/>
                  </a:cubicBezTo>
                  <a:cubicBezTo>
                    <a:pt x="829" y="1459"/>
                    <a:pt x="1849" y="2349"/>
                    <a:pt x="3052" y="2902"/>
                  </a:cubicBezTo>
                  <a:cubicBezTo>
                    <a:pt x="3089" y="2922"/>
                    <a:pt x="3125" y="2930"/>
                    <a:pt x="3159" y="2930"/>
                  </a:cubicBezTo>
                  <a:cubicBezTo>
                    <a:pt x="3370" y="2930"/>
                    <a:pt x="3479" y="2598"/>
                    <a:pt x="3234" y="2503"/>
                  </a:cubicBezTo>
                  <a:cubicBezTo>
                    <a:pt x="2108" y="1983"/>
                    <a:pt x="1151" y="1156"/>
                    <a:pt x="482" y="107"/>
                  </a:cubicBezTo>
                  <a:cubicBezTo>
                    <a:pt x="435" y="32"/>
                    <a:pt x="368" y="1"/>
                    <a:pt x="3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5" name="Google Shape;14543;p90">
              <a:extLst>
                <a:ext uri="{FF2B5EF4-FFF2-40B4-BE49-F238E27FC236}">
                  <a16:creationId xmlns:a16="http://schemas.microsoft.com/office/drawing/2014/main" id="{0B3BD37D-0AD8-44D1-961E-40C610B61939}"/>
                </a:ext>
              </a:extLst>
            </p:cNvPr>
            <p:cNvSpPr/>
            <p:nvPr/>
          </p:nvSpPr>
          <p:spPr>
            <a:xfrm>
              <a:off x="5152988" y="3177989"/>
              <a:ext cx="88623" cy="76060"/>
            </a:xfrm>
            <a:custGeom>
              <a:avLst/>
              <a:gdLst/>
              <a:ahLst/>
              <a:cxnLst/>
              <a:rect l="l" t="t" r="r" b="b"/>
              <a:pathLst>
                <a:path w="3379" h="2900" extrusionOk="0">
                  <a:moveTo>
                    <a:pt x="3130" y="0"/>
                  </a:moveTo>
                  <a:cubicBezTo>
                    <a:pt x="3058" y="0"/>
                    <a:pt x="2989" y="36"/>
                    <a:pt x="2945" y="101"/>
                  </a:cubicBezTo>
                  <a:cubicBezTo>
                    <a:pt x="2286" y="1130"/>
                    <a:pt x="1348" y="1958"/>
                    <a:pt x="241" y="2478"/>
                  </a:cubicBezTo>
                  <a:cubicBezTo>
                    <a:pt x="0" y="2581"/>
                    <a:pt x="110" y="2899"/>
                    <a:pt x="317" y="2899"/>
                  </a:cubicBezTo>
                  <a:cubicBezTo>
                    <a:pt x="351" y="2899"/>
                    <a:pt x="386" y="2891"/>
                    <a:pt x="424" y="2872"/>
                  </a:cubicBezTo>
                  <a:cubicBezTo>
                    <a:pt x="1607" y="2319"/>
                    <a:pt x="2608" y="1438"/>
                    <a:pt x="3316" y="336"/>
                  </a:cubicBezTo>
                  <a:cubicBezTo>
                    <a:pt x="3378" y="235"/>
                    <a:pt x="3349" y="101"/>
                    <a:pt x="3248" y="33"/>
                  </a:cubicBezTo>
                  <a:cubicBezTo>
                    <a:pt x="3211" y="11"/>
                    <a:pt x="3170" y="0"/>
                    <a:pt x="31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6" name="Google Shape;14544;p90">
              <a:extLst>
                <a:ext uri="{FF2B5EF4-FFF2-40B4-BE49-F238E27FC236}">
                  <a16:creationId xmlns:a16="http://schemas.microsoft.com/office/drawing/2014/main" id="{D942FD18-5426-4BE2-9F57-1BBD68BB0EAB}"/>
                </a:ext>
              </a:extLst>
            </p:cNvPr>
            <p:cNvSpPr/>
            <p:nvPr/>
          </p:nvSpPr>
          <p:spPr>
            <a:xfrm>
              <a:off x="4905872" y="3007484"/>
              <a:ext cx="122456" cy="163319"/>
            </a:xfrm>
            <a:custGeom>
              <a:avLst/>
              <a:gdLst/>
              <a:ahLst/>
              <a:cxnLst/>
              <a:rect l="l" t="t" r="r" b="b"/>
              <a:pathLst>
                <a:path w="4669" h="6227" extrusionOk="0">
                  <a:moveTo>
                    <a:pt x="2397" y="423"/>
                  </a:moveTo>
                  <a:cubicBezTo>
                    <a:pt x="2965" y="428"/>
                    <a:pt x="3422" y="885"/>
                    <a:pt x="3427" y="1453"/>
                  </a:cubicBezTo>
                  <a:lnTo>
                    <a:pt x="3427" y="1588"/>
                  </a:lnTo>
                  <a:lnTo>
                    <a:pt x="3408" y="1588"/>
                  </a:lnTo>
                  <a:cubicBezTo>
                    <a:pt x="3109" y="1521"/>
                    <a:pt x="3008" y="1116"/>
                    <a:pt x="3008" y="1116"/>
                  </a:cubicBezTo>
                  <a:cubicBezTo>
                    <a:pt x="2982" y="1007"/>
                    <a:pt x="2888" y="946"/>
                    <a:pt x="2793" y="946"/>
                  </a:cubicBezTo>
                  <a:cubicBezTo>
                    <a:pt x="2728" y="946"/>
                    <a:pt x="2663" y="974"/>
                    <a:pt x="2619" y="1035"/>
                  </a:cubicBezTo>
                  <a:cubicBezTo>
                    <a:pt x="2224" y="1583"/>
                    <a:pt x="1348" y="1588"/>
                    <a:pt x="1339" y="1588"/>
                  </a:cubicBezTo>
                  <a:lnTo>
                    <a:pt x="1286" y="1588"/>
                  </a:lnTo>
                  <a:lnTo>
                    <a:pt x="1271" y="1593"/>
                  </a:lnTo>
                  <a:lnTo>
                    <a:pt x="1266" y="1593"/>
                  </a:lnTo>
                  <a:lnTo>
                    <a:pt x="1266" y="1453"/>
                  </a:lnTo>
                  <a:cubicBezTo>
                    <a:pt x="1266" y="885"/>
                    <a:pt x="1728" y="428"/>
                    <a:pt x="2291" y="423"/>
                  </a:cubicBezTo>
                  <a:close/>
                  <a:moveTo>
                    <a:pt x="3576" y="2194"/>
                  </a:moveTo>
                  <a:lnTo>
                    <a:pt x="3600" y="2199"/>
                  </a:lnTo>
                  <a:cubicBezTo>
                    <a:pt x="3672" y="2276"/>
                    <a:pt x="3663" y="2401"/>
                    <a:pt x="3576" y="2464"/>
                  </a:cubicBezTo>
                  <a:lnTo>
                    <a:pt x="3576" y="2194"/>
                  </a:lnTo>
                  <a:close/>
                  <a:moveTo>
                    <a:pt x="1117" y="2194"/>
                  </a:moveTo>
                  <a:lnTo>
                    <a:pt x="1117" y="2473"/>
                  </a:lnTo>
                  <a:cubicBezTo>
                    <a:pt x="1031" y="2411"/>
                    <a:pt x="1011" y="2286"/>
                    <a:pt x="1084" y="2204"/>
                  </a:cubicBezTo>
                  <a:cubicBezTo>
                    <a:pt x="1093" y="2204"/>
                    <a:pt x="1108" y="2199"/>
                    <a:pt x="1117" y="2194"/>
                  </a:cubicBezTo>
                  <a:close/>
                  <a:moveTo>
                    <a:pt x="2724" y="1559"/>
                  </a:moveTo>
                  <a:cubicBezTo>
                    <a:pt x="2821" y="1732"/>
                    <a:pt x="2965" y="1872"/>
                    <a:pt x="3143" y="1963"/>
                  </a:cubicBezTo>
                  <a:lnTo>
                    <a:pt x="3143" y="2584"/>
                  </a:lnTo>
                  <a:cubicBezTo>
                    <a:pt x="3143" y="2969"/>
                    <a:pt x="2830" y="3282"/>
                    <a:pt x="2450" y="3282"/>
                  </a:cubicBezTo>
                  <a:lnTo>
                    <a:pt x="2445" y="3277"/>
                  </a:lnTo>
                  <a:lnTo>
                    <a:pt x="2248" y="3277"/>
                  </a:lnTo>
                  <a:cubicBezTo>
                    <a:pt x="1868" y="3277"/>
                    <a:pt x="1555" y="2969"/>
                    <a:pt x="1555" y="2584"/>
                  </a:cubicBezTo>
                  <a:lnTo>
                    <a:pt x="1555" y="2011"/>
                  </a:lnTo>
                  <a:cubicBezTo>
                    <a:pt x="1839" y="1982"/>
                    <a:pt x="2335" y="1881"/>
                    <a:pt x="2724" y="1559"/>
                  </a:cubicBezTo>
                  <a:close/>
                  <a:moveTo>
                    <a:pt x="2580" y="3705"/>
                  </a:moveTo>
                  <a:lnTo>
                    <a:pt x="2580" y="3825"/>
                  </a:lnTo>
                  <a:lnTo>
                    <a:pt x="2339" y="4076"/>
                  </a:lnTo>
                  <a:lnTo>
                    <a:pt x="2113" y="3854"/>
                  </a:lnTo>
                  <a:lnTo>
                    <a:pt x="2113" y="3705"/>
                  </a:lnTo>
                  <a:cubicBezTo>
                    <a:pt x="2157" y="3715"/>
                    <a:pt x="2205" y="3715"/>
                    <a:pt x="2248" y="3715"/>
                  </a:cubicBezTo>
                  <a:lnTo>
                    <a:pt x="2445" y="3715"/>
                  </a:lnTo>
                  <a:cubicBezTo>
                    <a:pt x="2493" y="3715"/>
                    <a:pt x="2537" y="3715"/>
                    <a:pt x="2580" y="3705"/>
                  </a:cubicBezTo>
                  <a:close/>
                  <a:moveTo>
                    <a:pt x="2291" y="0"/>
                  </a:moveTo>
                  <a:cubicBezTo>
                    <a:pt x="1483" y="0"/>
                    <a:pt x="829" y="654"/>
                    <a:pt x="829" y="1463"/>
                  </a:cubicBezTo>
                  <a:lnTo>
                    <a:pt x="829" y="1848"/>
                  </a:lnTo>
                  <a:cubicBezTo>
                    <a:pt x="391" y="2199"/>
                    <a:pt x="612" y="2901"/>
                    <a:pt x="1170" y="2935"/>
                  </a:cubicBezTo>
                  <a:cubicBezTo>
                    <a:pt x="1257" y="3200"/>
                    <a:pt x="1440" y="3421"/>
                    <a:pt x="1675" y="3561"/>
                  </a:cubicBezTo>
                  <a:lnTo>
                    <a:pt x="1675" y="3681"/>
                  </a:lnTo>
                  <a:lnTo>
                    <a:pt x="780" y="4032"/>
                  </a:lnTo>
                  <a:cubicBezTo>
                    <a:pt x="699" y="4061"/>
                    <a:pt x="1" y="4340"/>
                    <a:pt x="1" y="5230"/>
                  </a:cubicBezTo>
                  <a:lnTo>
                    <a:pt x="1" y="6010"/>
                  </a:lnTo>
                  <a:cubicBezTo>
                    <a:pt x="1" y="6130"/>
                    <a:pt x="97" y="6226"/>
                    <a:pt x="217" y="6226"/>
                  </a:cubicBezTo>
                  <a:lnTo>
                    <a:pt x="776" y="6226"/>
                  </a:lnTo>
                  <a:cubicBezTo>
                    <a:pt x="1064" y="6226"/>
                    <a:pt x="1064" y="5789"/>
                    <a:pt x="776" y="5789"/>
                  </a:cubicBezTo>
                  <a:lnTo>
                    <a:pt x="439" y="5789"/>
                  </a:lnTo>
                  <a:lnTo>
                    <a:pt x="439" y="5230"/>
                  </a:lnTo>
                  <a:cubicBezTo>
                    <a:pt x="439" y="4629"/>
                    <a:pt x="910" y="4446"/>
                    <a:pt x="930" y="4441"/>
                  </a:cubicBezTo>
                  <a:lnTo>
                    <a:pt x="939" y="4441"/>
                  </a:lnTo>
                  <a:lnTo>
                    <a:pt x="1757" y="4119"/>
                  </a:lnTo>
                  <a:lnTo>
                    <a:pt x="2190" y="4542"/>
                  </a:lnTo>
                  <a:cubicBezTo>
                    <a:pt x="2234" y="4581"/>
                    <a:pt x="2287" y="4600"/>
                    <a:pt x="2344" y="4600"/>
                  </a:cubicBezTo>
                  <a:cubicBezTo>
                    <a:pt x="2407" y="4600"/>
                    <a:pt x="2460" y="4576"/>
                    <a:pt x="2498" y="4533"/>
                  </a:cubicBezTo>
                  <a:lnTo>
                    <a:pt x="2912" y="4109"/>
                  </a:lnTo>
                  <a:lnTo>
                    <a:pt x="3725" y="4436"/>
                  </a:lnTo>
                  <a:lnTo>
                    <a:pt x="3735" y="4436"/>
                  </a:lnTo>
                  <a:cubicBezTo>
                    <a:pt x="3759" y="4446"/>
                    <a:pt x="4230" y="4619"/>
                    <a:pt x="4230" y="5226"/>
                  </a:cubicBezTo>
                  <a:lnTo>
                    <a:pt x="4230" y="5784"/>
                  </a:lnTo>
                  <a:lnTo>
                    <a:pt x="1469" y="5784"/>
                  </a:lnTo>
                  <a:cubicBezTo>
                    <a:pt x="1180" y="5784"/>
                    <a:pt x="1180" y="6222"/>
                    <a:pt x="1469" y="6222"/>
                  </a:cubicBezTo>
                  <a:lnTo>
                    <a:pt x="4447" y="6222"/>
                  </a:lnTo>
                  <a:cubicBezTo>
                    <a:pt x="4567" y="6222"/>
                    <a:pt x="4668" y="6125"/>
                    <a:pt x="4668" y="6005"/>
                  </a:cubicBezTo>
                  <a:lnTo>
                    <a:pt x="4668" y="5226"/>
                  </a:lnTo>
                  <a:cubicBezTo>
                    <a:pt x="4668" y="4340"/>
                    <a:pt x="3975" y="4061"/>
                    <a:pt x="3889" y="4032"/>
                  </a:cubicBezTo>
                  <a:lnTo>
                    <a:pt x="3018" y="3681"/>
                  </a:lnTo>
                  <a:lnTo>
                    <a:pt x="3018" y="3561"/>
                  </a:lnTo>
                  <a:cubicBezTo>
                    <a:pt x="3254" y="3421"/>
                    <a:pt x="3437" y="3200"/>
                    <a:pt x="3523" y="2935"/>
                  </a:cubicBezTo>
                  <a:cubicBezTo>
                    <a:pt x="4072" y="2892"/>
                    <a:pt x="4288" y="2199"/>
                    <a:pt x="3860" y="1848"/>
                  </a:cubicBezTo>
                  <a:lnTo>
                    <a:pt x="3860" y="1463"/>
                  </a:lnTo>
                  <a:cubicBezTo>
                    <a:pt x="3860" y="654"/>
                    <a:pt x="3206" y="0"/>
                    <a:pt x="23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7" name="Google Shape;14545;p90">
              <a:extLst>
                <a:ext uri="{FF2B5EF4-FFF2-40B4-BE49-F238E27FC236}">
                  <a16:creationId xmlns:a16="http://schemas.microsoft.com/office/drawing/2014/main" id="{7C072B8E-525B-4AC9-A506-1AE188998F37}"/>
                </a:ext>
              </a:extLst>
            </p:cNvPr>
            <p:cNvSpPr/>
            <p:nvPr/>
          </p:nvSpPr>
          <p:spPr>
            <a:xfrm>
              <a:off x="5146300" y="3007484"/>
              <a:ext cx="122430" cy="163319"/>
            </a:xfrm>
            <a:custGeom>
              <a:avLst/>
              <a:gdLst/>
              <a:ahLst/>
              <a:cxnLst/>
              <a:rect l="l" t="t" r="r" b="b"/>
              <a:pathLst>
                <a:path w="4668" h="6227" extrusionOk="0">
                  <a:moveTo>
                    <a:pt x="2397" y="423"/>
                  </a:moveTo>
                  <a:cubicBezTo>
                    <a:pt x="2964" y="423"/>
                    <a:pt x="3421" y="885"/>
                    <a:pt x="3421" y="1453"/>
                  </a:cubicBezTo>
                  <a:lnTo>
                    <a:pt x="3421" y="1588"/>
                  </a:lnTo>
                  <a:lnTo>
                    <a:pt x="3407" y="1588"/>
                  </a:lnTo>
                  <a:cubicBezTo>
                    <a:pt x="3104" y="1521"/>
                    <a:pt x="3008" y="1116"/>
                    <a:pt x="3003" y="1116"/>
                  </a:cubicBezTo>
                  <a:cubicBezTo>
                    <a:pt x="2980" y="1007"/>
                    <a:pt x="2885" y="946"/>
                    <a:pt x="2789" y="946"/>
                  </a:cubicBezTo>
                  <a:cubicBezTo>
                    <a:pt x="2724" y="946"/>
                    <a:pt x="2658" y="974"/>
                    <a:pt x="2613" y="1035"/>
                  </a:cubicBezTo>
                  <a:cubicBezTo>
                    <a:pt x="2223" y="1583"/>
                    <a:pt x="1348" y="1588"/>
                    <a:pt x="1338" y="1588"/>
                  </a:cubicBezTo>
                  <a:lnTo>
                    <a:pt x="1285" y="1588"/>
                  </a:lnTo>
                  <a:lnTo>
                    <a:pt x="1271" y="1593"/>
                  </a:lnTo>
                  <a:lnTo>
                    <a:pt x="1266" y="1593"/>
                  </a:lnTo>
                  <a:lnTo>
                    <a:pt x="1266" y="1453"/>
                  </a:lnTo>
                  <a:cubicBezTo>
                    <a:pt x="1266" y="885"/>
                    <a:pt x="1723" y="423"/>
                    <a:pt x="2291" y="423"/>
                  </a:cubicBezTo>
                  <a:close/>
                  <a:moveTo>
                    <a:pt x="3575" y="2194"/>
                  </a:moveTo>
                  <a:lnTo>
                    <a:pt x="3599" y="2199"/>
                  </a:lnTo>
                  <a:cubicBezTo>
                    <a:pt x="3672" y="2276"/>
                    <a:pt x="3662" y="2401"/>
                    <a:pt x="3575" y="2464"/>
                  </a:cubicBezTo>
                  <a:lnTo>
                    <a:pt x="3575" y="2194"/>
                  </a:lnTo>
                  <a:close/>
                  <a:moveTo>
                    <a:pt x="1117" y="2194"/>
                  </a:moveTo>
                  <a:lnTo>
                    <a:pt x="1117" y="2473"/>
                  </a:lnTo>
                  <a:cubicBezTo>
                    <a:pt x="1025" y="2411"/>
                    <a:pt x="1011" y="2286"/>
                    <a:pt x="1078" y="2204"/>
                  </a:cubicBezTo>
                  <a:cubicBezTo>
                    <a:pt x="1093" y="2204"/>
                    <a:pt x="1102" y="2199"/>
                    <a:pt x="1117" y="2194"/>
                  </a:cubicBezTo>
                  <a:close/>
                  <a:moveTo>
                    <a:pt x="2724" y="1559"/>
                  </a:moveTo>
                  <a:cubicBezTo>
                    <a:pt x="2820" y="1732"/>
                    <a:pt x="2964" y="1872"/>
                    <a:pt x="3142" y="1963"/>
                  </a:cubicBezTo>
                  <a:lnTo>
                    <a:pt x="3142" y="2584"/>
                  </a:lnTo>
                  <a:cubicBezTo>
                    <a:pt x="3142" y="2969"/>
                    <a:pt x="2830" y="3282"/>
                    <a:pt x="2445" y="3282"/>
                  </a:cubicBezTo>
                  <a:lnTo>
                    <a:pt x="2445" y="3277"/>
                  </a:lnTo>
                  <a:lnTo>
                    <a:pt x="2247" y="3277"/>
                  </a:lnTo>
                  <a:cubicBezTo>
                    <a:pt x="1862" y="3277"/>
                    <a:pt x="1554" y="2969"/>
                    <a:pt x="1554" y="2584"/>
                  </a:cubicBezTo>
                  <a:lnTo>
                    <a:pt x="1554" y="2011"/>
                  </a:lnTo>
                  <a:cubicBezTo>
                    <a:pt x="1838" y="1982"/>
                    <a:pt x="2334" y="1881"/>
                    <a:pt x="2724" y="1559"/>
                  </a:cubicBezTo>
                  <a:close/>
                  <a:moveTo>
                    <a:pt x="2579" y="3705"/>
                  </a:moveTo>
                  <a:lnTo>
                    <a:pt x="2579" y="3825"/>
                  </a:lnTo>
                  <a:lnTo>
                    <a:pt x="2339" y="4076"/>
                  </a:lnTo>
                  <a:lnTo>
                    <a:pt x="2113" y="3854"/>
                  </a:lnTo>
                  <a:lnTo>
                    <a:pt x="2113" y="3705"/>
                  </a:lnTo>
                  <a:cubicBezTo>
                    <a:pt x="2156" y="3715"/>
                    <a:pt x="2204" y="3715"/>
                    <a:pt x="2247" y="3715"/>
                  </a:cubicBezTo>
                  <a:lnTo>
                    <a:pt x="2445" y="3715"/>
                  </a:lnTo>
                  <a:cubicBezTo>
                    <a:pt x="2488" y="3715"/>
                    <a:pt x="2536" y="3715"/>
                    <a:pt x="2579" y="3705"/>
                  </a:cubicBezTo>
                  <a:close/>
                  <a:moveTo>
                    <a:pt x="2291" y="0"/>
                  </a:moveTo>
                  <a:cubicBezTo>
                    <a:pt x="1482" y="0"/>
                    <a:pt x="828" y="654"/>
                    <a:pt x="828" y="1463"/>
                  </a:cubicBezTo>
                  <a:lnTo>
                    <a:pt x="828" y="1848"/>
                  </a:lnTo>
                  <a:cubicBezTo>
                    <a:pt x="390" y="2199"/>
                    <a:pt x="611" y="2901"/>
                    <a:pt x="1170" y="2935"/>
                  </a:cubicBezTo>
                  <a:cubicBezTo>
                    <a:pt x="1256" y="3200"/>
                    <a:pt x="1439" y="3421"/>
                    <a:pt x="1675" y="3561"/>
                  </a:cubicBezTo>
                  <a:lnTo>
                    <a:pt x="1675" y="3681"/>
                  </a:lnTo>
                  <a:lnTo>
                    <a:pt x="785" y="4032"/>
                  </a:lnTo>
                  <a:cubicBezTo>
                    <a:pt x="698" y="4061"/>
                    <a:pt x="0" y="4340"/>
                    <a:pt x="0" y="5230"/>
                  </a:cubicBezTo>
                  <a:lnTo>
                    <a:pt x="0" y="6010"/>
                  </a:lnTo>
                  <a:cubicBezTo>
                    <a:pt x="0" y="6130"/>
                    <a:pt x="97" y="6226"/>
                    <a:pt x="217" y="6226"/>
                  </a:cubicBezTo>
                  <a:lnTo>
                    <a:pt x="775" y="6226"/>
                  </a:lnTo>
                  <a:cubicBezTo>
                    <a:pt x="1064" y="6226"/>
                    <a:pt x="1064" y="5789"/>
                    <a:pt x="775" y="5789"/>
                  </a:cubicBezTo>
                  <a:lnTo>
                    <a:pt x="438" y="5789"/>
                  </a:lnTo>
                  <a:lnTo>
                    <a:pt x="438" y="5230"/>
                  </a:lnTo>
                  <a:cubicBezTo>
                    <a:pt x="438" y="4629"/>
                    <a:pt x="910" y="4446"/>
                    <a:pt x="929" y="4441"/>
                  </a:cubicBezTo>
                  <a:lnTo>
                    <a:pt x="939" y="4441"/>
                  </a:lnTo>
                  <a:lnTo>
                    <a:pt x="1757" y="4119"/>
                  </a:lnTo>
                  <a:lnTo>
                    <a:pt x="2190" y="4542"/>
                  </a:lnTo>
                  <a:cubicBezTo>
                    <a:pt x="2233" y="4581"/>
                    <a:pt x="2286" y="4600"/>
                    <a:pt x="2344" y="4600"/>
                  </a:cubicBezTo>
                  <a:cubicBezTo>
                    <a:pt x="2406" y="4600"/>
                    <a:pt x="2459" y="4576"/>
                    <a:pt x="2498" y="4533"/>
                  </a:cubicBezTo>
                  <a:lnTo>
                    <a:pt x="2911" y="4109"/>
                  </a:lnTo>
                  <a:lnTo>
                    <a:pt x="3725" y="4436"/>
                  </a:lnTo>
                  <a:lnTo>
                    <a:pt x="3734" y="4436"/>
                  </a:lnTo>
                  <a:cubicBezTo>
                    <a:pt x="3758" y="4446"/>
                    <a:pt x="4230" y="4619"/>
                    <a:pt x="4230" y="5226"/>
                  </a:cubicBezTo>
                  <a:lnTo>
                    <a:pt x="4230" y="5784"/>
                  </a:lnTo>
                  <a:lnTo>
                    <a:pt x="1468" y="5784"/>
                  </a:lnTo>
                  <a:cubicBezTo>
                    <a:pt x="1179" y="5784"/>
                    <a:pt x="1179" y="6222"/>
                    <a:pt x="1468" y="6222"/>
                  </a:cubicBezTo>
                  <a:lnTo>
                    <a:pt x="4446" y="6222"/>
                  </a:lnTo>
                  <a:cubicBezTo>
                    <a:pt x="4567" y="6222"/>
                    <a:pt x="4668" y="6121"/>
                    <a:pt x="4668" y="6000"/>
                  </a:cubicBezTo>
                  <a:lnTo>
                    <a:pt x="4668" y="5226"/>
                  </a:lnTo>
                  <a:cubicBezTo>
                    <a:pt x="4668" y="4340"/>
                    <a:pt x="3975" y="4061"/>
                    <a:pt x="3888" y="4032"/>
                  </a:cubicBezTo>
                  <a:lnTo>
                    <a:pt x="3017" y="3681"/>
                  </a:lnTo>
                  <a:lnTo>
                    <a:pt x="3017" y="3561"/>
                  </a:lnTo>
                  <a:cubicBezTo>
                    <a:pt x="3253" y="3421"/>
                    <a:pt x="3436" y="3200"/>
                    <a:pt x="3522" y="2935"/>
                  </a:cubicBezTo>
                  <a:cubicBezTo>
                    <a:pt x="4071" y="2892"/>
                    <a:pt x="4288" y="2199"/>
                    <a:pt x="3859" y="1848"/>
                  </a:cubicBezTo>
                  <a:lnTo>
                    <a:pt x="3859" y="1463"/>
                  </a:lnTo>
                  <a:cubicBezTo>
                    <a:pt x="3859" y="654"/>
                    <a:pt x="3205" y="0"/>
                    <a:pt x="23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8" name="Google Shape;14546;p90">
              <a:extLst>
                <a:ext uri="{FF2B5EF4-FFF2-40B4-BE49-F238E27FC236}">
                  <a16:creationId xmlns:a16="http://schemas.microsoft.com/office/drawing/2014/main" id="{B547C8E8-8D1F-4EA6-B1F0-53877DFC88E6}"/>
                </a:ext>
              </a:extLst>
            </p:cNvPr>
            <p:cNvSpPr/>
            <p:nvPr/>
          </p:nvSpPr>
          <p:spPr>
            <a:xfrm>
              <a:off x="5025889" y="3107174"/>
              <a:ext cx="122325" cy="163319"/>
            </a:xfrm>
            <a:custGeom>
              <a:avLst/>
              <a:gdLst/>
              <a:ahLst/>
              <a:cxnLst/>
              <a:rect l="l" t="t" r="r" b="b"/>
              <a:pathLst>
                <a:path w="4664" h="6227" extrusionOk="0">
                  <a:moveTo>
                    <a:pt x="2397" y="433"/>
                  </a:moveTo>
                  <a:cubicBezTo>
                    <a:pt x="2960" y="433"/>
                    <a:pt x="3422" y="895"/>
                    <a:pt x="3422" y="1463"/>
                  </a:cubicBezTo>
                  <a:lnTo>
                    <a:pt x="3422" y="1598"/>
                  </a:lnTo>
                  <a:lnTo>
                    <a:pt x="3408" y="1598"/>
                  </a:lnTo>
                  <a:cubicBezTo>
                    <a:pt x="3104" y="1530"/>
                    <a:pt x="3003" y="1126"/>
                    <a:pt x="3003" y="1126"/>
                  </a:cubicBezTo>
                  <a:cubicBezTo>
                    <a:pt x="2980" y="1017"/>
                    <a:pt x="2886" y="956"/>
                    <a:pt x="2789" y="956"/>
                  </a:cubicBezTo>
                  <a:cubicBezTo>
                    <a:pt x="2724" y="956"/>
                    <a:pt x="2658" y="984"/>
                    <a:pt x="2614" y="1044"/>
                  </a:cubicBezTo>
                  <a:cubicBezTo>
                    <a:pt x="2224" y="1588"/>
                    <a:pt x="1348" y="1593"/>
                    <a:pt x="1334" y="1593"/>
                  </a:cubicBezTo>
                  <a:lnTo>
                    <a:pt x="1266" y="1593"/>
                  </a:lnTo>
                  <a:lnTo>
                    <a:pt x="1266" y="1463"/>
                  </a:lnTo>
                  <a:cubicBezTo>
                    <a:pt x="1262" y="895"/>
                    <a:pt x="1723" y="433"/>
                    <a:pt x="2291" y="433"/>
                  </a:cubicBezTo>
                  <a:close/>
                  <a:moveTo>
                    <a:pt x="3576" y="2194"/>
                  </a:moveTo>
                  <a:lnTo>
                    <a:pt x="3600" y="2199"/>
                  </a:lnTo>
                  <a:cubicBezTo>
                    <a:pt x="3672" y="2281"/>
                    <a:pt x="3663" y="2401"/>
                    <a:pt x="3576" y="2469"/>
                  </a:cubicBezTo>
                  <a:lnTo>
                    <a:pt x="3576" y="2194"/>
                  </a:lnTo>
                  <a:close/>
                  <a:moveTo>
                    <a:pt x="1117" y="2199"/>
                  </a:moveTo>
                  <a:lnTo>
                    <a:pt x="1117" y="2473"/>
                  </a:lnTo>
                  <a:cubicBezTo>
                    <a:pt x="1064" y="2440"/>
                    <a:pt x="1035" y="2382"/>
                    <a:pt x="1035" y="2324"/>
                  </a:cubicBezTo>
                  <a:cubicBezTo>
                    <a:pt x="1035" y="2281"/>
                    <a:pt x="1050" y="2238"/>
                    <a:pt x="1079" y="2204"/>
                  </a:cubicBezTo>
                  <a:cubicBezTo>
                    <a:pt x="1093" y="2204"/>
                    <a:pt x="1103" y="2199"/>
                    <a:pt x="1117" y="2199"/>
                  </a:cubicBezTo>
                  <a:close/>
                  <a:moveTo>
                    <a:pt x="2720" y="1559"/>
                  </a:moveTo>
                  <a:cubicBezTo>
                    <a:pt x="2816" y="1732"/>
                    <a:pt x="2965" y="1872"/>
                    <a:pt x="3143" y="1963"/>
                  </a:cubicBezTo>
                  <a:lnTo>
                    <a:pt x="3143" y="2584"/>
                  </a:lnTo>
                  <a:cubicBezTo>
                    <a:pt x="3138" y="2969"/>
                    <a:pt x="2830" y="3277"/>
                    <a:pt x="2445" y="3282"/>
                  </a:cubicBezTo>
                  <a:lnTo>
                    <a:pt x="2248" y="3282"/>
                  </a:lnTo>
                  <a:cubicBezTo>
                    <a:pt x="1868" y="3277"/>
                    <a:pt x="1555" y="2969"/>
                    <a:pt x="1555" y="2584"/>
                  </a:cubicBezTo>
                  <a:lnTo>
                    <a:pt x="1555" y="2012"/>
                  </a:lnTo>
                  <a:lnTo>
                    <a:pt x="1550" y="2012"/>
                  </a:lnTo>
                  <a:cubicBezTo>
                    <a:pt x="1834" y="1983"/>
                    <a:pt x="2335" y="1882"/>
                    <a:pt x="2720" y="1559"/>
                  </a:cubicBezTo>
                  <a:close/>
                  <a:moveTo>
                    <a:pt x="2580" y="3710"/>
                  </a:moveTo>
                  <a:lnTo>
                    <a:pt x="2580" y="3830"/>
                  </a:lnTo>
                  <a:lnTo>
                    <a:pt x="2339" y="4076"/>
                  </a:lnTo>
                  <a:lnTo>
                    <a:pt x="2113" y="3854"/>
                  </a:lnTo>
                  <a:lnTo>
                    <a:pt x="2113" y="3710"/>
                  </a:lnTo>
                  <a:cubicBezTo>
                    <a:pt x="2157" y="3715"/>
                    <a:pt x="2200" y="3715"/>
                    <a:pt x="2248" y="3715"/>
                  </a:cubicBezTo>
                  <a:lnTo>
                    <a:pt x="2445" y="3715"/>
                  </a:lnTo>
                  <a:cubicBezTo>
                    <a:pt x="2489" y="3715"/>
                    <a:pt x="2532" y="3715"/>
                    <a:pt x="2580" y="3710"/>
                  </a:cubicBezTo>
                  <a:close/>
                  <a:moveTo>
                    <a:pt x="2291" y="0"/>
                  </a:moveTo>
                  <a:cubicBezTo>
                    <a:pt x="1483" y="0"/>
                    <a:pt x="829" y="655"/>
                    <a:pt x="829" y="1463"/>
                  </a:cubicBezTo>
                  <a:lnTo>
                    <a:pt x="829" y="1848"/>
                  </a:lnTo>
                  <a:cubicBezTo>
                    <a:pt x="391" y="2199"/>
                    <a:pt x="612" y="2902"/>
                    <a:pt x="1170" y="2940"/>
                  </a:cubicBezTo>
                  <a:cubicBezTo>
                    <a:pt x="1257" y="3200"/>
                    <a:pt x="1435" y="3421"/>
                    <a:pt x="1675" y="3561"/>
                  </a:cubicBezTo>
                  <a:lnTo>
                    <a:pt x="1675" y="3681"/>
                  </a:lnTo>
                  <a:lnTo>
                    <a:pt x="780" y="4032"/>
                  </a:lnTo>
                  <a:cubicBezTo>
                    <a:pt x="699" y="4061"/>
                    <a:pt x="1" y="4340"/>
                    <a:pt x="1" y="5231"/>
                  </a:cubicBezTo>
                  <a:lnTo>
                    <a:pt x="1" y="6010"/>
                  </a:lnTo>
                  <a:cubicBezTo>
                    <a:pt x="1" y="6130"/>
                    <a:pt x="97" y="6227"/>
                    <a:pt x="217" y="6227"/>
                  </a:cubicBezTo>
                  <a:lnTo>
                    <a:pt x="771" y="6227"/>
                  </a:lnTo>
                  <a:cubicBezTo>
                    <a:pt x="1064" y="6227"/>
                    <a:pt x="1064" y="5789"/>
                    <a:pt x="771" y="5789"/>
                  </a:cubicBezTo>
                  <a:lnTo>
                    <a:pt x="434" y="5789"/>
                  </a:lnTo>
                  <a:lnTo>
                    <a:pt x="434" y="5231"/>
                  </a:lnTo>
                  <a:cubicBezTo>
                    <a:pt x="434" y="4629"/>
                    <a:pt x="910" y="4446"/>
                    <a:pt x="925" y="4446"/>
                  </a:cubicBezTo>
                  <a:lnTo>
                    <a:pt x="939" y="4441"/>
                  </a:lnTo>
                  <a:lnTo>
                    <a:pt x="1757" y="4119"/>
                  </a:lnTo>
                  <a:lnTo>
                    <a:pt x="2190" y="4543"/>
                  </a:lnTo>
                  <a:cubicBezTo>
                    <a:pt x="2229" y="4581"/>
                    <a:pt x="2286" y="4600"/>
                    <a:pt x="2339" y="4600"/>
                  </a:cubicBezTo>
                  <a:lnTo>
                    <a:pt x="2344" y="4600"/>
                  </a:lnTo>
                  <a:cubicBezTo>
                    <a:pt x="2402" y="4600"/>
                    <a:pt x="2460" y="4576"/>
                    <a:pt x="2498" y="4533"/>
                  </a:cubicBezTo>
                  <a:lnTo>
                    <a:pt x="2907" y="4109"/>
                  </a:lnTo>
                  <a:lnTo>
                    <a:pt x="3725" y="4437"/>
                  </a:lnTo>
                  <a:lnTo>
                    <a:pt x="3735" y="4441"/>
                  </a:lnTo>
                  <a:cubicBezTo>
                    <a:pt x="3754" y="4446"/>
                    <a:pt x="4230" y="4620"/>
                    <a:pt x="4230" y="5226"/>
                  </a:cubicBezTo>
                  <a:lnTo>
                    <a:pt x="4230" y="5784"/>
                  </a:lnTo>
                  <a:lnTo>
                    <a:pt x="1468" y="5784"/>
                  </a:lnTo>
                  <a:cubicBezTo>
                    <a:pt x="1175" y="5784"/>
                    <a:pt x="1175" y="6222"/>
                    <a:pt x="1468" y="6222"/>
                  </a:cubicBezTo>
                  <a:lnTo>
                    <a:pt x="4447" y="6222"/>
                  </a:lnTo>
                  <a:cubicBezTo>
                    <a:pt x="4567" y="6222"/>
                    <a:pt x="4663" y="6126"/>
                    <a:pt x="4663" y="6000"/>
                  </a:cubicBezTo>
                  <a:lnTo>
                    <a:pt x="4663" y="5226"/>
                  </a:lnTo>
                  <a:cubicBezTo>
                    <a:pt x="4663" y="4340"/>
                    <a:pt x="3971" y="4061"/>
                    <a:pt x="3884" y="4032"/>
                  </a:cubicBezTo>
                  <a:lnTo>
                    <a:pt x="3018" y="3681"/>
                  </a:lnTo>
                  <a:lnTo>
                    <a:pt x="3018" y="3561"/>
                  </a:lnTo>
                  <a:cubicBezTo>
                    <a:pt x="3254" y="3421"/>
                    <a:pt x="3432" y="3200"/>
                    <a:pt x="3518" y="2935"/>
                  </a:cubicBezTo>
                  <a:cubicBezTo>
                    <a:pt x="4072" y="2892"/>
                    <a:pt x="4288" y="2199"/>
                    <a:pt x="3860" y="1848"/>
                  </a:cubicBezTo>
                  <a:lnTo>
                    <a:pt x="3860" y="1463"/>
                  </a:lnTo>
                  <a:cubicBezTo>
                    <a:pt x="3860" y="655"/>
                    <a:pt x="3201" y="0"/>
                    <a:pt x="23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249" name="Google Shape;14547;p90">
            <a:extLst>
              <a:ext uri="{FF2B5EF4-FFF2-40B4-BE49-F238E27FC236}">
                <a16:creationId xmlns:a16="http://schemas.microsoft.com/office/drawing/2014/main" id="{1352A758-61CF-443B-93D7-D8ACFCA0D9B0}"/>
              </a:ext>
            </a:extLst>
          </p:cNvPr>
          <p:cNvGrpSpPr/>
          <p:nvPr/>
        </p:nvGrpSpPr>
        <p:grpSpPr>
          <a:xfrm>
            <a:off x="7754902" y="3630749"/>
            <a:ext cx="393097" cy="483775"/>
            <a:chOff x="5816176" y="2907636"/>
            <a:chExt cx="294823" cy="362831"/>
          </a:xfrm>
        </p:grpSpPr>
        <p:sp>
          <p:nvSpPr>
            <p:cNvPr id="2250" name="Google Shape;14548;p90">
              <a:extLst>
                <a:ext uri="{FF2B5EF4-FFF2-40B4-BE49-F238E27FC236}">
                  <a16:creationId xmlns:a16="http://schemas.microsoft.com/office/drawing/2014/main" id="{BE955C83-C37D-4171-914A-A92D321731EA}"/>
                </a:ext>
              </a:extLst>
            </p:cNvPr>
            <p:cNvSpPr/>
            <p:nvPr/>
          </p:nvSpPr>
          <p:spPr>
            <a:xfrm>
              <a:off x="5929374" y="2958386"/>
              <a:ext cx="68165" cy="51249"/>
            </a:xfrm>
            <a:custGeom>
              <a:avLst/>
              <a:gdLst/>
              <a:ahLst/>
              <a:cxnLst/>
              <a:rect l="l" t="t" r="r" b="b"/>
              <a:pathLst>
                <a:path w="2599" h="1954" extrusionOk="0">
                  <a:moveTo>
                    <a:pt x="866" y="0"/>
                  </a:moveTo>
                  <a:lnTo>
                    <a:pt x="866" y="433"/>
                  </a:lnTo>
                  <a:cubicBezTo>
                    <a:pt x="866" y="515"/>
                    <a:pt x="818" y="592"/>
                    <a:pt x="746" y="626"/>
                  </a:cubicBezTo>
                  <a:lnTo>
                    <a:pt x="241" y="881"/>
                  </a:lnTo>
                  <a:cubicBezTo>
                    <a:pt x="92" y="953"/>
                    <a:pt x="0" y="1102"/>
                    <a:pt x="0" y="1271"/>
                  </a:cubicBezTo>
                  <a:lnTo>
                    <a:pt x="0" y="1954"/>
                  </a:lnTo>
                  <a:lnTo>
                    <a:pt x="2598" y="1954"/>
                  </a:lnTo>
                  <a:lnTo>
                    <a:pt x="2598" y="1271"/>
                  </a:lnTo>
                  <a:cubicBezTo>
                    <a:pt x="2598" y="1107"/>
                    <a:pt x="2507" y="953"/>
                    <a:pt x="2358" y="881"/>
                  </a:cubicBezTo>
                  <a:lnTo>
                    <a:pt x="1853" y="626"/>
                  </a:lnTo>
                  <a:cubicBezTo>
                    <a:pt x="1780" y="592"/>
                    <a:pt x="1732" y="515"/>
                    <a:pt x="1732" y="433"/>
                  </a:cubicBezTo>
                  <a:lnTo>
                    <a:pt x="1732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1" name="Google Shape;14549;p90">
              <a:extLst>
                <a:ext uri="{FF2B5EF4-FFF2-40B4-BE49-F238E27FC236}">
                  <a16:creationId xmlns:a16="http://schemas.microsoft.com/office/drawing/2014/main" id="{8744C3F7-7600-41EF-8343-05E13092CB84}"/>
                </a:ext>
              </a:extLst>
            </p:cNvPr>
            <p:cNvSpPr/>
            <p:nvPr/>
          </p:nvSpPr>
          <p:spPr>
            <a:xfrm>
              <a:off x="5929374" y="2976299"/>
              <a:ext cx="68165" cy="33335"/>
            </a:xfrm>
            <a:custGeom>
              <a:avLst/>
              <a:gdLst/>
              <a:ahLst/>
              <a:cxnLst/>
              <a:rect l="l" t="t" r="r" b="b"/>
              <a:pathLst>
                <a:path w="2599" h="1271" extrusionOk="0">
                  <a:moveTo>
                    <a:pt x="635" y="1"/>
                  </a:moveTo>
                  <a:lnTo>
                    <a:pt x="241" y="198"/>
                  </a:lnTo>
                  <a:cubicBezTo>
                    <a:pt x="92" y="270"/>
                    <a:pt x="0" y="419"/>
                    <a:pt x="0" y="588"/>
                  </a:cubicBezTo>
                  <a:lnTo>
                    <a:pt x="0" y="1271"/>
                  </a:lnTo>
                  <a:lnTo>
                    <a:pt x="2598" y="1271"/>
                  </a:lnTo>
                  <a:lnTo>
                    <a:pt x="2598" y="588"/>
                  </a:lnTo>
                  <a:cubicBezTo>
                    <a:pt x="2598" y="424"/>
                    <a:pt x="2507" y="270"/>
                    <a:pt x="2358" y="198"/>
                  </a:cubicBezTo>
                  <a:lnTo>
                    <a:pt x="1963" y="1"/>
                  </a:lnTo>
                  <a:cubicBezTo>
                    <a:pt x="1805" y="193"/>
                    <a:pt x="1569" y="530"/>
                    <a:pt x="1299" y="530"/>
                  </a:cubicBezTo>
                  <a:cubicBezTo>
                    <a:pt x="1030" y="530"/>
                    <a:pt x="794" y="193"/>
                    <a:pt x="635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2" name="Google Shape;14550;p90">
              <a:extLst>
                <a:ext uri="{FF2B5EF4-FFF2-40B4-BE49-F238E27FC236}">
                  <a16:creationId xmlns:a16="http://schemas.microsoft.com/office/drawing/2014/main" id="{1AFECF69-B72C-48EB-9B0A-F0ED1EB9D04C}"/>
                </a:ext>
              </a:extLst>
            </p:cNvPr>
            <p:cNvSpPr/>
            <p:nvPr/>
          </p:nvSpPr>
          <p:spPr>
            <a:xfrm>
              <a:off x="5929479" y="2986397"/>
              <a:ext cx="16943" cy="23238"/>
            </a:xfrm>
            <a:custGeom>
              <a:avLst/>
              <a:gdLst/>
              <a:ahLst/>
              <a:cxnLst/>
              <a:rect l="l" t="t" r="r" b="b"/>
              <a:pathLst>
                <a:path w="646" h="886" extrusionOk="0">
                  <a:moveTo>
                    <a:pt x="54" y="0"/>
                  </a:moveTo>
                  <a:cubicBezTo>
                    <a:pt x="20" y="63"/>
                    <a:pt x="1" y="130"/>
                    <a:pt x="1" y="203"/>
                  </a:cubicBezTo>
                  <a:lnTo>
                    <a:pt x="1" y="886"/>
                  </a:lnTo>
                  <a:lnTo>
                    <a:pt x="646" y="886"/>
                  </a:lnTo>
                  <a:lnTo>
                    <a:pt x="646" y="669"/>
                  </a:lnTo>
                  <a:cubicBezTo>
                    <a:pt x="646" y="530"/>
                    <a:pt x="583" y="400"/>
                    <a:pt x="472" y="323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3" name="Google Shape;14551;p90">
              <a:extLst>
                <a:ext uri="{FF2B5EF4-FFF2-40B4-BE49-F238E27FC236}">
                  <a16:creationId xmlns:a16="http://schemas.microsoft.com/office/drawing/2014/main" id="{0107D2A9-6101-49A2-8CFA-947E91E03FFE}"/>
                </a:ext>
              </a:extLst>
            </p:cNvPr>
            <p:cNvSpPr/>
            <p:nvPr/>
          </p:nvSpPr>
          <p:spPr>
            <a:xfrm>
              <a:off x="5980360" y="2986397"/>
              <a:ext cx="17048" cy="23238"/>
            </a:xfrm>
            <a:custGeom>
              <a:avLst/>
              <a:gdLst/>
              <a:ahLst/>
              <a:cxnLst/>
              <a:rect l="l" t="t" r="r" b="b"/>
              <a:pathLst>
                <a:path w="650" h="886" extrusionOk="0">
                  <a:moveTo>
                    <a:pt x="602" y="0"/>
                  </a:moveTo>
                  <a:lnTo>
                    <a:pt x="178" y="323"/>
                  </a:lnTo>
                  <a:cubicBezTo>
                    <a:pt x="67" y="400"/>
                    <a:pt x="5" y="530"/>
                    <a:pt x="5" y="669"/>
                  </a:cubicBezTo>
                  <a:lnTo>
                    <a:pt x="0" y="669"/>
                  </a:lnTo>
                  <a:lnTo>
                    <a:pt x="0" y="886"/>
                  </a:lnTo>
                  <a:lnTo>
                    <a:pt x="650" y="886"/>
                  </a:lnTo>
                  <a:lnTo>
                    <a:pt x="650" y="203"/>
                  </a:lnTo>
                  <a:cubicBezTo>
                    <a:pt x="650" y="130"/>
                    <a:pt x="630" y="63"/>
                    <a:pt x="602" y="0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4" name="Google Shape;14552;p90">
              <a:extLst>
                <a:ext uri="{FF2B5EF4-FFF2-40B4-BE49-F238E27FC236}">
                  <a16:creationId xmlns:a16="http://schemas.microsoft.com/office/drawing/2014/main" id="{3EEE8107-A897-47E2-99D0-396618EBC346}"/>
                </a:ext>
              </a:extLst>
            </p:cNvPr>
            <p:cNvSpPr/>
            <p:nvPr/>
          </p:nvSpPr>
          <p:spPr>
            <a:xfrm>
              <a:off x="5940731" y="2913065"/>
              <a:ext cx="45452" cy="51144"/>
            </a:xfrm>
            <a:custGeom>
              <a:avLst/>
              <a:gdLst/>
              <a:ahLst/>
              <a:cxnLst/>
              <a:rect l="l" t="t" r="r" b="b"/>
              <a:pathLst>
                <a:path w="1733" h="1950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0" y="1083"/>
                  </a:lnTo>
                  <a:cubicBezTo>
                    <a:pt x="0" y="1560"/>
                    <a:pt x="390" y="1945"/>
                    <a:pt x="866" y="1950"/>
                  </a:cubicBezTo>
                  <a:cubicBezTo>
                    <a:pt x="1343" y="1950"/>
                    <a:pt x="1732" y="1560"/>
                    <a:pt x="1732" y="1083"/>
                  </a:cubicBezTo>
                  <a:lnTo>
                    <a:pt x="1732" y="650"/>
                  </a:lnTo>
                  <a:cubicBezTo>
                    <a:pt x="1732" y="290"/>
                    <a:pt x="1444" y="1"/>
                    <a:pt x="108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5" name="Google Shape;14553;p90">
              <a:extLst>
                <a:ext uri="{FF2B5EF4-FFF2-40B4-BE49-F238E27FC236}">
                  <a16:creationId xmlns:a16="http://schemas.microsoft.com/office/drawing/2014/main" id="{C9185F7B-D0B3-42CD-8939-A90B8B7D45B1}"/>
                </a:ext>
              </a:extLst>
            </p:cNvPr>
            <p:cNvSpPr/>
            <p:nvPr/>
          </p:nvSpPr>
          <p:spPr>
            <a:xfrm>
              <a:off x="5940731" y="2913065"/>
              <a:ext cx="31316" cy="51117"/>
            </a:xfrm>
            <a:custGeom>
              <a:avLst/>
              <a:gdLst/>
              <a:ahLst/>
              <a:cxnLst/>
              <a:rect l="l" t="t" r="r" b="b"/>
              <a:pathLst>
                <a:path w="1194" h="1949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0" y="1083"/>
                  </a:lnTo>
                  <a:cubicBezTo>
                    <a:pt x="0" y="1577"/>
                    <a:pt x="405" y="1948"/>
                    <a:pt x="863" y="1948"/>
                  </a:cubicBezTo>
                  <a:cubicBezTo>
                    <a:pt x="972" y="1948"/>
                    <a:pt x="1084" y="1927"/>
                    <a:pt x="1194" y="1882"/>
                  </a:cubicBezTo>
                  <a:cubicBezTo>
                    <a:pt x="866" y="1752"/>
                    <a:pt x="650" y="1435"/>
                    <a:pt x="650" y="1083"/>
                  </a:cubicBezTo>
                  <a:lnTo>
                    <a:pt x="650" y="650"/>
                  </a:lnTo>
                  <a:cubicBezTo>
                    <a:pt x="650" y="333"/>
                    <a:pt x="881" y="63"/>
                    <a:pt x="1194" y="10"/>
                  </a:cubicBezTo>
                  <a:cubicBezTo>
                    <a:pt x="1155" y="1"/>
                    <a:pt x="1121" y="1"/>
                    <a:pt x="1083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6" name="Google Shape;14554;p90">
              <a:extLst>
                <a:ext uri="{FF2B5EF4-FFF2-40B4-BE49-F238E27FC236}">
                  <a16:creationId xmlns:a16="http://schemas.microsoft.com/office/drawing/2014/main" id="{9BA48A25-2240-4405-9E97-A80FADDA62B4}"/>
                </a:ext>
              </a:extLst>
            </p:cNvPr>
            <p:cNvSpPr/>
            <p:nvPr/>
          </p:nvSpPr>
          <p:spPr>
            <a:xfrm>
              <a:off x="5940731" y="2913065"/>
              <a:ext cx="45452" cy="22739"/>
            </a:xfrm>
            <a:custGeom>
              <a:avLst/>
              <a:gdLst/>
              <a:ahLst/>
              <a:cxnLst/>
              <a:rect l="l" t="t" r="r" b="b"/>
              <a:pathLst>
                <a:path w="1733" h="867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0" y="650"/>
                    <a:pt x="650" y="867"/>
                    <a:pt x="1732" y="867"/>
                  </a:cubicBezTo>
                  <a:lnTo>
                    <a:pt x="1732" y="650"/>
                  </a:lnTo>
                  <a:cubicBezTo>
                    <a:pt x="1732" y="290"/>
                    <a:pt x="1444" y="1"/>
                    <a:pt x="108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7" name="Google Shape;14555;p90">
              <a:extLst>
                <a:ext uri="{FF2B5EF4-FFF2-40B4-BE49-F238E27FC236}">
                  <a16:creationId xmlns:a16="http://schemas.microsoft.com/office/drawing/2014/main" id="{300537A5-FBDD-4E0C-B04A-2BE3F276A4A8}"/>
                </a:ext>
              </a:extLst>
            </p:cNvPr>
            <p:cNvSpPr/>
            <p:nvPr/>
          </p:nvSpPr>
          <p:spPr>
            <a:xfrm>
              <a:off x="5940731" y="2913065"/>
              <a:ext cx="31316" cy="20615"/>
            </a:xfrm>
            <a:custGeom>
              <a:avLst/>
              <a:gdLst/>
              <a:ahLst/>
              <a:cxnLst/>
              <a:rect l="l" t="t" r="r" b="b"/>
              <a:pathLst>
                <a:path w="1194" h="786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212" y="713"/>
                    <a:pt x="428" y="756"/>
                    <a:pt x="650" y="785"/>
                  </a:cubicBezTo>
                  <a:lnTo>
                    <a:pt x="650" y="650"/>
                  </a:lnTo>
                  <a:cubicBezTo>
                    <a:pt x="650" y="333"/>
                    <a:pt x="881" y="63"/>
                    <a:pt x="1194" y="10"/>
                  </a:cubicBezTo>
                  <a:cubicBezTo>
                    <a:pt x="1155" y="1"/>
                    <a:pt x="1121" y="1"/>
                    <a:pt x="1083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8" name="Google Shape;14556;p90">
              <a:extLst>
                <a:ext uri="{FF2B5EF4-FFF2-40B4-BE49-F238E27FC236}">
                  <a16:creationId xmlns:a16="http://schemas.microsoft.com/office/drawing/2014/main" id="{9FB71472-02A7-485A-87EA-C22FC4723E3C}"/>
                </a:ext>
              </a:extLst>
            </p:cNvPr>
            <p:cNvSpPr/>
            <p:nvPr/>
          </p:nvSpPr>
          <p:spPr>
            <a:xfrm>
              <a:off x="5929374" y="3026525"/>
              <a:ext cx="68165" cy="136331"/>
            </a:xfrm>
            <a:custGeom>
              <a:avLst/>
              <a:gdLst/>
              <a:ahLst/>
              <a:cxnLst/>
              <a:rect l="l" t="t" r="r" b="b"/>
              <a:pathLst>
                <a:path w="2599" h="5198" extrusionOk="0">
                  <a:moveTo>
                    <a:pt x="0" y="1"/>
                  </a:moveTo>
                  <a:lnTo>
                    <a:pt x="0" y="5197"/>
                  </a:lnTo>
                  <a:lnTo>
                    <a:pt x="2598" y="5197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9" name="Google Shape;14557;p90">
              <a:extLst>
                <a:ext uri="{FF2B5EF4-FFF2-40B4-BE49-F238E27FC236}">
                  <a16:creationId xmlns:a16="http://schemas.microsoft.com/office/drawing/2014/main" id="{F52E6CEB-7D6B-48C2-B41F-4817DD768B44}"/>
                </a:ext>
              </a:extLst>
            </p:cNvPr>
            <p:cNvSpPr/>
            <p:nvPr/>
          </p:nvSpPr>
          <p:spPr>
            <a:xfrm>
              <a:off x="5929374" y="3106020"/>
              <a:ext cx="68165" cy="56835"/>
            </a:xfrm>
            <a:custGeom>
              <a:avLst/>
              <a:gdLst/>
              <a:ahLst/>
              <a:cxnLst/>
              <a:rect l="l" t="t" r="r" b="b"/>
              <a:pathLst>
                <a:path w="2599" h="2167" extrusionOk="0">
                  <a:moveTo>
                    <a:pt x="0" y="1"/>
                  </a:moveTo>
                  <a:lnTo>
                    <a:pt x="0" y="2166"/>
                  </a:lnTo>
                  <a:lnTo>
                    <a:pt x="2598" y="2166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0" name="Google Shape;14558;p90">
              <a:extLst>
                <a:ext uri="{FF2B5EF4-FFF2-40B4-BE49-F238E27FC236}">
                  <a16:creationId xmlns:a16="http://schemas.microsoft.com/office/drawing/2014/main" id="{43A63291-39D9-4AC5-BADB-255FC5DC715D}"/>
                </a:ext>
              </a:extLst>
            </p:cNvPr>
            <p:cNvSpPr/>
            <p:nvPr/>
          </p:nvSpPr>
          <p:spPr>
            <a:xfrm>
              <a:off x="5889613" y="3089130"/>
              <a:ext cx="45452" cy="68034"/>
            </a:xfrm>
            <a:custGeom>
              <a:avLst/>
              <a:gdLst/>
              <a:ahLst/>
              <a:cxnLst/>
              <a:rect l="l" t="t" r="r" b="b"/>
              <a:pathLst>
                <a:path w="1733" h="2594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362"/>
                  </a:lnTo>
                  <a:cubicBezTo>
                    <a:pt x="10" y="1574"/>
                    <a:pt x="87" y="1776"/>
                    <a:pt x="217" y="1944"/>
                  </a:cubicBezTo>
                  <a:cubicBezTo>
                    <a:pt x="357" y="2108"/>
                    <a:pt x="433" y="2319"/>
                    <a:pt x="433" y="2531"/>
                  </a:cubicBezTo>
                  <a:lnTo>
                    <a:pt x="433" y="2594"/>
                  </a:lnTo>
                  <a:lnTo>
                    <a:pt x="1300" y="2594"/>
                  </a:lnTo>
                  <a:lnTo>
                    <a:pt x="1300" y="2469"/>
                  </a:lnTo>
                  <a:cubicBezTo>
                    <a:pt x="1300" y="2295"/>
                    <a:pt x="1362" y="2127"/>
                    <a:pt x="1478" y="1992"/>
                  </a:cubicBezTo>
                  <a:lnTo>
                    <a:pt x="1555" y="1901"/>
                  </a:lnTo>
                  <a:cubicBezTo>
                    <a:pt x="1660" y="1761"/>
                    <a:pt x="1723" y="1598"/>
                    <a:pt x="1733" y="1424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1" name="Google Shape;14559;p90">
              <a:extLst>
                <a:ext uri="{FF2B5EF4-FFF2-40B4-BE49-F238E27FC236}">
                  <a16:creationId xmlns:a16="http://schemas.microsoft.com/office/drawing/2014/main" id="{3019E5AB-7323-461E-B380-9A08AFBC486F}"/>
                </a:ext>
              </a:extLst>
            </p:cNvPr>
            <p:cNvSpPr/>
            <p:nvPr/>
          </p:nvSpPr>
          <p:spPr>
            <a:xfrm>
              <a:off x="5889613" y="3089130"/>
              <a:ext cx="25650" cy="68034"/>
            </a:xfrm>
            <a:custGeom>
              <a:avLst/>
              <a:gdLst/>
              <a:ahLst/>
              <a:cxnLst/>
              <a:rect l="l" t="t" r="r" b="b"/>
              <a:pathLst>
                <a:path w="978" h="2594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362"/>
                  </a:lnTo>
                  <a:cubicBezTo>
                    <a:pt x="10" y="1574"/>
                    <a:pt x="87" y="1776"/>
                    <a:pt x="217" y="1944"/>
                  </a:cubicBezTo>
                  <a:cubicBezTo>
                    <a:pt x="357" y="2108"/>
                    <a:pt x="433" y="2319"/>
                    <a:pt x="433" y="2531"/>
                  </a:cubicBezTo>
                  <a:lnTo>
                    <a:pt x="433" y="2594"/>
                  </a:lnTo>
                  <a:lnTo>
                    <a:pt x="867" y="2594"/>
                  </a:lnTo>
                  <a:lnTo>
                    <a:pt x="867" y="2531"/>
                  </a:lnTo>
                  <a:cubicBezTo>
                    <a:pt x="871" y="2329"/>
                    <a:pt x="833" y="2132"/>
                    <a:pt x="761" y="1944"/>
                  </a:cubicBezTo>
                  <a:cubicBezTo>
                    <a:pt x="689" y="1761"/>
                    <a:pt x="655" y="1559"/>
                    <a:pt x="650" y="1362"/>
                  </a:cubicBezTo>
                  <a:lnTo>
                    <a:pt x="650" y="650"/>
                  </a:lnTo>
                  <a:cubicBezTo>
                    <a:pt x="650" y="289"/>
                    <a:pt x="794" y="0"/>
                    <a:pt x="97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2" name="Google Shape;14560;p90">
              <a:extLst>
                <a:ext uri="{FF2B5EF4-FFF2-40B4-BE49-F238E27FC236}">
                  <a16:creationId xmlns:a16="http://schemas.microsoft.com/office/drawing/2014/main" id="{FBC7E6C2-DA80-4DF5-BAE8-88C30EF38159}"/>
                </a:ext>
              </a:extLst>
            </p:cNvPr>
            <p:cNvSpPr/>
            <p:nvPr/>
          </p:nvSpPr>
          <p:spPr>
            <a:xfrm>
              <a:off x="5889613" y="3089130"/>
              <a:ext cx="45452" cy="51012"/>
            </a:xfrm>
            <a:custGeom>
              <a:avLst/>
              <a:gdLst/>
              <a:ahLst/>
              <a:cxnLst/>
              <a:rect l="l" t="t" r="r" b="b"/>
              <a:pathLst>
                <a:path w="1733" h="1945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078"/>
                  </a:lnTo>
                  <a:cubicBezTo>
                    <a:pt x="0" y="1559"/>
                    <a:pt x="390" y="1944"/>
                    <a:pt x="867" y="1944"/>
                  </a:cubicBezTo>
                  <a:cubicBezTo>
                    <a:pt x="1343" y="1944"/>
                    <a:pt x="1733" y="1559"/>
                    <a:pt x="1733" y="1083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3" name="Google Shape;14561;p90">
              <a:extLst>
                <a:ext uri="{FF2B5EF4-FFF2-40B4-BE49-F238E27FC236}">
                  <a16:creationId xmlns:a16="http://schemas.microsoft.com/office/drawing/2014/main" id="{1F6C758D-DBF4-42CF-B0BD-E236C7E0AEF7}"/>
                </a:ext>
              </a:extLst>
            </p:cNvPr>
            <p:cNvSpPr/>
            <p:nvPr/>
          </p:nvSpPr>
          <p:spPr>
            <a:xfrm>
              <a:off x="5889613" y="3089130"/>
              <a:ext cx="25650" cy="50750"/>
            </a:xfrm>
            <a:custGeom>
              <a:avLst/>
              <a:gdLst/>
              <a:ahLst/>
              <a:cxnLst/>
              <a:rect l="l" t="t" r="r" b="b"/>
              <a:pathLst>
                <a:path w="978" h="1935" extrusionOk="0">
                  <a:moveTo>
                    <a:pt x="641" y="0"/>
                  </a:moveTo>
                  <a:cubicBezTo>
                    <a:pt x="289" y="0"/>
                    <a:pt x="0" y="292"/>
                    <a:pt x="0" y="650"/>
                  </a:cubicBezTo>
                  <a:lnTo>
                    <a:pt x="0" y="1083"/>
                  </a:lnTo>
                  <a:cubicBezTo>
                    <a:pt x="0" y="1516"/>
                    <a:pt x="323" y="1882"/>
                    <a:pt x="756" y="1935"/>
                  </a:cubicBezTo>
                  <a:cubicBezTo>
                    <a:pt x="689" y="1752"/>
                    <a:pt x="655" y="1554"/>
                    <a:pt x="650" y="1362"/>
                  </a:cubicBezTo>
                  <a:lnTo>
                    <a:pt x="650" y="650"/>
                  </a:lnTo>
                  <a:cubicBezTo>
                    <a:pt x="650" y="289"/>
                    <a:pt x="794" y="0"/>
                    <a:pt x="977" y="0"/>
                  </a:cubicBezTo>
                  <a:lnTo>
                    <a:pt x="650" y="0"/>
                  </a:lnTo>
                  <a:cubicBezTo>
                    <a:pt x="647" y="0"/>
                    <a:pt x="644" y="0"/>
                    <a:pt x="641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4" name="Google Shape;14562;p90">
              <a:extLst>
                <a:ext uri="{FF2B5EF4-FFF2-40B4-BE49-F238E27FC236}">
                  <a16:creationId xmlns:a16="http://schemas.microsoft.com/office/drawing/2014/main" id="{EB1FC9AF-BB4C-4510-BC20-F302AB265C12}"/>
                </a:ext>
              </a:extLst>
            </p:cNvPr>
            <p:cNvSpPr/>
            <p:nvPr/>
          </p:nvSpPr>
          <p:spPr>
            <a:xfrm>
              <a:off x="5872565" y="3151473"/>
              <a:ext cx="79548" cy="90878"/>
            </a:xfrm>
            <a:custGeom>
              <a:avLst/>
              <a:gdLst/>
              <a:ahLst/>
              <a:cxnLst/>
              <a:rect l="l" t="t" r="r" b="b"/>
              <a:pathLst>
                <a:path w="3033" h="3465" extrusionOk="0">
                  <a:moveTo>
                    <a:pt x="1290" y="0"/>
                  </a:moveTo>
                  <a:cubicBezTo>
                    <a:pt x="1156" y="0"/>
                    <a:pt x="1016" y="29"/>
                    <a:pt x="891" y="82"/>
                  </a:cubicBezTo>
                  <a:lnTo>
                    <a:pt x="410" y="274"/>
                  </a:lnTo>
                  <a:cubicBezTo>
                    <a:pt x="164" y="371"/>
                    <a:pt x="1" y="606"/>
                    <a:pt x="1" y="876"/>
                  </a:cubicBezTo>
                  <a:lnTo>
                    <a:pt x="1" y="3248"/>
                  </a:lnTo>
                  <a:cubicBezTo>
                    <a:pt x="1" y="3368"/>
                    <a:pt x="97" y="3465"/>
                    <a:pt x="217" y="3465"/>
                  </a:cubicBezTo>
                  <a:lnTo>
                    <a:pt x="2816" y="3465"/>
                  </a:lnTo>
                  <a:cubicBezTo>
                    <a:pt x="2936" y="3465"/>
                    <a:pt x="3032" y="3368"/>
                    <a:pt x="3032" y="3248"/>
                  </a:cubicBezTo>
                  <a:lnTo>
                    <a:pt x="3032" y="876"/>
                  </a:lnTo>
                  <a:cubicBezTo>
                    <a:pt x="3032" y="611"/>
                    <a:pt x="2869" y="371"/>
                    <a:pt x="2623" y="274"/>
                  </a:cubicBezTo>
                  <a:lnTo>
                    <a:pt x="2142" y="82"/>
                  </a:lnTo>
                  <a:cubicBezTo>
                    <a:pt x="2017" y="29"/>
                    <a:pt x="1877" y="0"/>
                    <a:pt x="1743" y="0"/>
                  </a:cubicBez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5" name="Google Shape;14563;p90">
              <a:extLst>
                <a:ext uri="{FF2B5EF4-FFF2-40B4-BE49-F238E27FC236}">
                  <a16:creationId xmlns:a16="http://schemas.microsoft.com/office/drawing/2014/main" id="{3FCF3A23-31BB-4598-AAD7-9846D0F201F9}"/>
                </a:ext>
              </a:extLst>
            </p:cNvPr>
            <p:cNvSpPr/>
            <p:nvPr/>
          </p:nvSpPr>
          <p:spPr>
            <a:xfrm>
              <a:off x="5872565" y="3164324"/>
              <a:ext cx="17074" cy="78027"/>
            </a:xfrm>
            <a:custGeom>
              <a:avLst/>
              <a:gdLst/>
              <a:ahLst/>
              <a:cxnLst/>
              <a:rect l="l" t="t" r="r" b="b"/>
              <a:pathLst>
                <a:path w="651" h="2975" extrusionOk="0">
                  <a:moveTo>
                    <a:pt x="126" y="1"/>
                  </a:moveTo>
                  <a:cubicBezTo>
                    <a:pt x="44" y="112"/>
                    <a:pt x="1" y="246"/>
                    <a:pt x="1" y="381"/>
                  </a:cubicBezTo>
                  <a:lnTo>
                    <a:pt x="1" y="2758"/>
                  </a:lnTo>
                  <a:cubicBezTo>
                    <a:pt x="1" y="2878"/>
                    <a:pt x="97" y="2975"/>
                    <a:pt x="217" y="2975"/>
                  </a:cubicBezTo>
                  <a:lnTo>
                    <a:pt x="650" y="2975"/>
                  </a:lnTo>
                  <a:lnTo>
                    <a:pt x="650" y="607"/>
                  </a:lnTo>
                  <a:cubicBezTo>
                    <a:pt x="650" y="473"/>
                    <a:pt x="588" y="343"/>
                    <a:pt x="477" y="261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6" name="Google Shape;14564;p90">
              <a:extLst>
                <a:ext uri="{FF2B5EF4-FFF2-40B4-BE49-F238E27FC236}">
                  <a16:creationId xmlns:a16="http://schemas.microsoft.com/office/drawing/2014/main" id="{8C77D019-B766-4FDC-B6C8-21A5DC5DDE09}"/>
                </a:ext>
              </a:extLst>
            </p:cNvPr>
            <p:cNvSpPr/>
            <p:nvPr/>
          </p:nvSpPr>
          <p:spPr>
            <a:xfrm>
              <a:off x="5935039" y="3164324"/>
              <a:ext cx="17074" cy="78027"/>
            </a:xfrm>
            <a:custGeom>
              <a:avLst/>
              <a:gdLst/>
              <a:ahLst/>
              <a:cxnLst/>
              <a:rect l="l" t="t" r="r" b="b"/>
              <a:pathLst>
                <a:path w="651" h="2975" extrusionOk="0">
                  <a:moveTo>
                    <a:pt x="525" y="1"/>
                  </a:moveTo>
                  <a:lnTo>
                    <a:pt x="174" y="261"/>
                  </a:lnTo>
                  <a:cubicBezTo>
                    <a:pt x="63" y="343"/>
                    <a:pt x="1" y="473"/>
                    <a:pt x="1" y="607"/>
                  </a:cubicBezTo>
                  <a:lnTo>
                    <a:pt x="1" y="2975"/>
                  </a:lnTo>
                  <a:lnTo>
                    <a:pt x="434" y="2975"/>
                  </a:lnTo>
                  <a:cubicBezTo>
                    <a:pt x="554" y="2975"/>
                    <a:pt x="650" y="2878"/>
                    <a:pt x="650" y="2758"/>
                  </a:cubicBezTo>
                  <a:lnTo>
                    <a:pt x="650" y="381"/>
                  </a:lnTo>
                  <a:cubicBezTo>
                    <a:pt x="650" y="246"/>
                    <a:pt x="607" y="112"/>
                    <a:pt x="525" y="1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7" name="Google Shape;14565;p90">
              <a:extLst>
                <a:ext uri="{FF2B5EF4-FFF2-40B4-BE49-F238E27FC236}">
                  <a16:creationId xmlns:a16="http://schemas.microsoft.com/office/drawing/2014/main" id="{3BD7BDD8-9009-4B7B-9EFF-2E4C9E75B8AC}"/>
                </a:ext>
              </a:extLst>
            </p:cNvPr>
            <p:cNvSpPr/>
            <p:nvPr/>
          </p:nvSpPr>
          <p:spPr>
            <a:xfrm>
              <a:off x="5906661" y="3009608"/>
              <a:ext cx="113591" cy="22739"/>
            </a:xfrm>
            <a:custGeom>
              <a:avLst/>
              <a:gdLst/>
              <a:ahLst/>
              <a:cxnLst/>
              <a:rect l="l" t="t" r="r" b="b"/>
              <a:pathLst>
                <a:path w="4331" h="867" extrusionOk="0">
                  <a:moveTo>
                    <a:pt x="0" y="1"/>
                  </a:moveTo>
                  <a:lnTo>
                    <a:pt x="423" y="843"/>
                  </a:lnTo>
                  <a:cubicBezTo>
                    <a:pt x="428" y="857"/>
                    <a:pt x="443" y="862"/>
                    <a:pt x="462" y="867"/>
                  </a:cubicBezTo>
                  <a:lnTo>
                    <a:pt x="3869" y="867"/>
                  </a:lnTo>
                  <a:cubicBezTo>
                    <a:pt x="3888" y="867"/>
                    <a:pt x="3902" y="857"/>
                    <a:pt x="3912" y="843"/>
                  </a:cubicBezTo>
                  <a:lnTo>
                    <a:pt x="4331" y="1"/>
                  </a:ln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8" name="Google Shape;14566;p90">
              <a:extLst>
                <a:ext uri="{FF2B5EF4-FFF2-40B4-BE49-F238E27FC236}">
                  <a16:creationId xmlns:a16="http://schemas.microsoft.com/office/drawing/2014/main" id="{231E4F9D-1FA0-4494-8A20-E2F02F481AEF}"/>
                </a:ext>
              </a:extLst>
            </p:cNvPr>
            <p:cNvSpPr/>
            <p:nvPr/>
          </p:nvSpPr>
          <p:spPr>
            <a:xfrm>
              <a:off x="5889613" y="3089130"/>
              <a:ext cx="45452" cy="68034"/>
            </a:xfrm>
            <a:custGeom>
              <a:avLst/>
              <a:gdLst/>
              <a:ahLst/>
              <a:cxnLst/>
              <a:rect l="l" t="t" r="r" b="b"/>
              <a:pathLst>
                <a:path w="1733" h="2594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362"/>
                  </a:lnTo>
                  <a:cubicBezTo>
                    <a:pt x="10" y="1574"/>
                    <a:pt x="87" y="1776"/>
                    <a:pt x="217" y="1944"/>
                  </a:cubicBezTo>
                  <a:cubicBezTo>
                    <a:pt x="357" y="2108"/>
                    <a:pt x="433" y="2319"/>
                    <a:pt x="433" y="2531"/>
                  </a:cubicBezTo>
                  <a:lnTo>
                    <a:pt x="433" y="2594"/>
                  </a:lnTo>
                  <a:lnTo>
                    <a:pt x="1300" y="2594"/>
                  </a:lnTo>
                  <a:lnTo>
                    <a:pt x="1300" y="2469"/>
                  </a:lnTo>
                  <a:cubicBezTo>
                    <a:pt x="1300" y="2295"/>
                    <a:pt x="1362" y="2127"/>
                    <a:pt x="1478" y="1992"/>
                  </a:cubicBezTo>
                  <a:lnTo>
                    <a:pt x="1555" y="1901"/>
                  </a:lnTo>
                  <a:cubicBezTo>
                    <a:pt x="1660" y="1761"/>
                    <a:pt x="1723" y="1598"/>
                    <a:pt x="1733" y="1424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9" name="Google Shape;14567;p90">
              <a:extLst>
                <a:ext uri="{FF2B5EF4-FFF2-40B4-BE49-F238E27FC236}">
                  <a16:creationId xmlns:a16="http://schemas.microsoft.com/office/drawing/2014/main" id="{582642D6-AEA7-4763-9C6B-AED9B400122A}"/>
                </a:ext>
              </a:extLst>
            </p:cNvPr>
            <p:cNvSpPr/>
            <p:nvPr/>
          </p:nvSpPr>
          <p:spPr>
            <a:xfrm>
              <a:off x="5872565" y="3151473"/>
              <a:ext cx="79548" cy="90878"/>
            </a:xfrm>
            <a:custGeom>
              <a:avLst/>
              <a:gdLst/>
              <a:ahLst/>
              <a:cxnLst/>
              <a:rect l="l" t="t" r="r" b="b"/>
              <a:pathLst>
                <a:path w="3033" h="3465" extrusionOk="0">
                  <a:moveTo>
                    <a:pt x="1290" y="0"/>
                  </a:moveTo>
                  <a:cubicBezTo>
                    <a:pt x="1156" y="0"/>
                    <a:pt x="1016" y="29"/>
                    <a:pt x="891" y="82"/>
                  </a:cubicBezTo>
                  <a:lnTo>
                    <a:pt x="410" y="274"/>
                  </a:lnTo>
                  <a:cubicBezTo>
                    <a:pt x="164" y="371"/>
                    <a:pt x="1" y="606"/>
                    <a:pt x="1" y="876"/>
                  </a:cubicBezTo>
                  <a:lnTo>
                    <a:pt x="1" y="3465"/>
                  </a:lnTo>
                  <a:lnTo>
                    <a:pt x="3032" y="3465"/>
                  </a:lnTo>
                  <a:lnTo>
                    <a:pt x="3032" y="876"/>
                  </a:lnTo>
                  <a:cubicBezTo>
                    <a:pt x="3032" y="611"/>
                    <a:pt x="2869" y="371"/>
                    <a:pt x="2623" y="274"/>
                  </a:cubicBezTo>
                  <a:lnTo>
                    <a:pt x="2142" y="82"/>
                  </a:lnTo>
                  <a:cubicBezTo>
                    <a:pt x="2017" y="29"/>
                    <a:pt x="1877" y="0"/>
                    <a:pt x="1743" y="0"/>
                  </a:cubicBez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0" name="Google Shape;14568;p90">
              <a:extLst>
                <a:ext uri="{FF2B5EF4-FFF2-40B4-BE49-F238E27FC236}">
                  <a16:creationId xmlns:a16="http://schemas.microsoft.com/office/drawing/2014/main" id="{A1F338ED-1CBD-417F-A8CF-74250DA5923F}"/>
                </a:ext>
              </a:extLst>
            </p:cNvPr>
            <p:cNvSpPr/>
            <p:nvPr/>
          </p:nvSpPr>
          <p:spPr>
            <a:xfrm>
              <a:off x="5889613" y="3089130"/>
              <a:ext cx="45452" cy="51012"/>
            </a:xfrm>
            <a:custGeom>
              <a:avLst/>
              <a:gdLst/>
              <a:ahLst/>
              <a:cxnLst/>
              <a:rect l="l" t="t" r="r" b="b"/>
              <a:pathLst>
                <a:path w="1733" h="1945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078"/>
                  </a:lnTo>
                  <a:cubicBezTo>
                    <a:pt x="0" y="1559"/>
                    <a:pt x="390" y="1944"/>
                    <a:pt x="867" y="1944"/>
                  </a:cubicBezTo>
                  <a:cubicBezTo>
                    <a:pt x="1343" y="1944"/>
                    <a:pt x="1733" y="1559"/>
                    <a:pt x="1733" y="1083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1" name="Google Shape;14569;p90">
              <a:extLst>
                <a:ext uri="{FF2B5EF4-FFF2-40B4-BE49-F238E27FC236}">
                  <a16:creationId xmlns:a16="http://schemas.microsoft.com/office/drawing/2014/main" id="{0146D8DA-B217-4754-A473-200DBD262341}"/>
                </a:ext>
              </a:extLst>
            </p:cNvPr>
            <p:cNvSpPr/>
            <p:nvPr/>
          </p:nvSpPr>
          <p:spPr>
            <a:xfrm>
              <a:off x="5889613" y="3088999"/>
              <a:ext cx="25650" cy="50252"/>
            </a:xfrm>
            <a:custGeom>
              <a:avLst/>
              <a:gdLst/>
              <a:ahLst/>
              <a:cxnLst/>
              <a:rect l="l" t="t" r="r" b="b"/>
              <a:pathLst>
                <a:path w="978" h="1916" extrusionOk="0">
                  <a:moveTo>
                    <a:pt x="650" y="0"/>
                  </a:moveTo>
                  <a:cubicBezTo>
                    <a:pt x="289" y="0"/>
                    <a:pt x="0" y="294"/>
                    <a:pt x="0" y="655"/>
                  </a:cubicBezTo>
                  <a:lnTo>
                    <a:pt x="0" y="1088"/>
                  </a:lnTo>
                  <a:cubicBezTo>
                    <a:pt x="0" y="1478"/>
                    <a:pt x="270" y="1819"/>
                    <a:pt x="650" y="1915"/>
                  </a:cubicBezTo>
                  <a:lnTo>
                    <a:pt x="650" y="655"/>
                  </a:lnTo>
                  <a:cubicBezTo>
                    <a:pt x="650" y="294"/>
                    <a:pt x="794" y="0"/>
                    <a:pt x="977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2" name="Google Shape;14570;p90">
              <a:extLst>
                <a:ext uri="{FF2B5EF4-FFF2-40B4-BE49-F238E27FC236}">
                  <a16:creationId xmlns:a16="http://schemas.microsoft.com/office/drawing/2014/main" id="{24E03CCE-4176-495F-B548-2C7EBC258DDE}"/>
                </a:ext>
              </a:extLst>
            </p:cNvPr>
            <p:cNvSpPr/>
            <p:nvPr/>
          </p:nvSpPr>
          <p:spPr>
            <a:xfrm>
              <a:off x="5872565" y="3164324"/>
              <a:ext cx="17074" cy="78027"/>
            </a:xfrm>
            <a:custGeom>
              <a:avLst/>
              <a:gdLst/>
              <a:ahLst/>
              <a:cxnLst/>
              <a:rect l="l" t="t" r="r" b="b"/>
              <a:pathLst>
                <a:path w="651" h="2975" extrusionOk="0">
                  <a:moveTo>
                    <a:pt x="126" y="1"/>
                  </a:moveTo>
                  <a:cubicBezTo>
                    <a:pt x="44" y="112"/>
                    <a:pt x="1" y="246"/>
                    <a:pt x="1" y="381"/>
                  </a:cubicBezTo>
                  <a:lnTo>
                    <a:pt x="1" y="2975"/>
                  </a:lnTo>
                  <a:lnTo>
                    <a:pt x="650" y="2975"/>
                  </a:lnTo>
                  <a:lnTo>
                    <a:pt x="650" y="607"/>
                  </a:lnTo>
                  <a:cubicBezTo>
                    <a:pt x="650" y="473"/>
                    <a:pt x="588" y="343"/>
                    <a:pt x="477" y="261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3" name="Google Shape;14571;p90">
              <a:extLst>
                <a:ext uri="{FF2B5EF4-FFF2-40B4-BE49-F238E27FC236}">
                  <a16:creationId xmlns:a16="http://schemas.microsoft.com/office/drawing/2014/main" id="{8294076A-428B-4D2B-BEA7-3D1F5AB28CCB}"/>
                </a:ext>
              </a:extLst>
            </p:cNvPr>
            <p:cNvSpPr/>
            <p:nvPr/>
          </p:nvSpPr>
          <p:spPr>
            <a:xfrm>
              <a:off x="5935039" y="3164324"/>
              <a:ext cx="17074" cy="78027"/>
            </a:xfrm>
            <a:custGeom>
              <a:avLst/>
              <a:gdLst/>
              <a:ahLst/>
              <a:cxnLst/>
              <a:rect l="l" t="t" r="r" b="b"/>
              <a:pathLst>
                <a:path w="651" h="2975" extrusionOk="0">
                  <a:moveTo>
                    <a:pt x="525" y="1"/>
                  </a:moveTo>
                  <a:lnTo>
                    <a:pt x="174" y="261"/>
                  </a:lnTo>
                  <a:cubicBezTo>
                    <a:pt x="63" y="343"/>
                    <a:pt x="1" y="473"/>
                    <a:pt x="1" y="607"/>
                  </a:cubicBezTo>
                  <a:lnTo>
                    <a:pt x="1" y="2975"/>
                  </a:lnTo>
                  <a:lnTo>
                    <a:pt x="650" y="2975"/>
                  </a:lnTo>
                  <a:lnTo>
                    <a:pt x="650" y="381"/>
                  </a:lnTo>
                  <a:cubicBezTo>
                    <a:pt x="650" y="246"/>
                    <a:pt x="607" y="112"/>
                    <a:pt x="525" y="1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4" name="Google Shape;14572;p90">
              <a:extLst>
                <a:ext uri="{FF2B5EF4-FFF2-40B4-BE49-F238E27FC236}">
                  <a16:creationId xmlns:a16="http://schemas.microsoft.com/office/drawing/2014/main" id="{4345F7F0-6F17-4009-ADE2-5C7174BB88D6}"/>
                </a:ext>
              </a:extLst>
            </p:cNvPr>
            <p:cNvSpPr/>
            <p:nvPr/>
          </p:nvSpPr>
          <p:spPr>
            <a:xfrm>
              <a:off x="5991822" y="3089130"/>
              <a:ext cx="45478" cy="68034"/>
            </a:xfrm>
            <a:custGeom>
              <a:avLst/>
              <a:gdLst/>
              <a:ahLst/>
              <a:cxnLst/>
              <a:rect l="l" t="t" r="r" b="b"/>
              <a:pathLst>
                <a:path w="1734" h="2594" extrusionOk="0">
                  <a:moveTo>
                    <a:pt x="651" y="0"/>
                  </a:moveTo>
                  <a:cubicBezTo>
                    <a:pt x="290" y="0"/>
                    <a:pt x="1" y="289"/>
                    <a:pt x="1" y="650"/>
                  </a:cubicBezTo>
                  <a:lnTo>
                    <a:pt x="1" y="1362"/>
                  </a:lnTo>
                  <a:cubicBezTo>
                    <a:pt x="11" y="1574"/>
                    <a:pt x="88" y="1776"/>
                    <a:pt x="217" y="1944"/>
                  </a:cubicBezTo>
                  <a:cubicBezTo>
                    <a:pt x="357" y="2108"/>
                    <a:pt x="434" y="2319"/>
                    <a:pt x="434" y="2531"/>
                  </a:cubicBezTo>
                  <a:lnTo>
                    <a:pt x="434" y="2594"/>
                  </a:lnTo>
                  <a:lnTo>
                    <a:pt x="1300" y="2594"/>
                  </a:lnTo>
                  <a:lnTo>
                    <a:pt x="1300" y="2469"/>
                  </a:lnTo>
                  <a:cubicBezTo>
                    <a:pt x="1300" y="2295"/>
                    <a:pt x="1363" y="2127"/>
                    <a:pt x="1478" y="1992"/>
                  </a:cubicBezTo>
                  <a:lnTo>
                    <a:pt x="1555" y="1901"/>
                  </a:lnTo>
                  <a:cubicBezTo>
                    <a:pt x="1661" y="1761"/>
                    <a:pt x="1724" y="1598"/>
                    <a:pt x="1733" y="1424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4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5" name="Google Shape;14573;p90">
              <a:extLst>
                <a:ext uri="{FF2B5EF4-FFF2-40B4-BE49-F238E27FC236}">
                  <a16:creationId xmlns:a16="http://schemas.microsoft.com/office/drawing/2014/main" id="{D145F1A8-617B-48B0-8C60-B4B655659504}"/>
                </a:ext>
              </a:extLst>
            </p:cNvPr>
            <p:cNvSpPr/>
            <p:nvPr/>
          </p:nvSpPr>
          <p:spPr>
            <a:xfrm>
              <a:off x="5974800" y="3151473"/>
              <a:ext cx="79522" cy="90878"/>
            </a:xfrm>
            <a:custGeom>
              <a:avLst/>
              <a:gdLst/>
              <a:ahLst/>
              <a:cxnLst/>
              <a:rect l="l" t="t" r="r" b="b"/>
              <a:pathLst>
                <a:path w="3032" h="3465" extrusionOk="0">
                  <a:moveTo>
                    <a:pt x="1290" y="0"/>
                  </a:moveTo>
                  <a:cubicBezTo>
                    <a:pt x="1155" y="0"/>
                    <a:pt x="1016" y="29"/>
                    <a:pt x="891" y="82"/>
                  </a:cubicBezTo>
                  <a:lnTo>
                    <a:pt x="409" y="274"/>
                  </a:lnTo>
                  <a:cubicBezTo>
                    <a:pt x="164" y="371"/>
                    <a:pt x="0" y="606"/>
                    <a:pt x="0" y="876"/>
                  </a:cubicBezTo>
                  <a:lnTo>
                    <a:pt x="0" y="3465"/>
                  </a:lnTo>
                  <a:lnTo>
                    <a:pt x="3032" y="3465"/>
                  </a:lnTo>
                  <a:lnTo>
                    <a:pt x="3032" y="876"/>
                  </a:lnTo>
                  <a:cubicBezTo>
                    <a:pt x="3032" y="611"/>
                    <a:pt x="2868" y="371"/>
                    <a:pt x="2623" y="274"/>
                  </a:cubicBezTo>
                  <a:lnTo>
                    <a:pt x="2142" y="82"/>
                  </a:lnTo>
                  <a:cubicBezTo>
                    <a:pt x="2016" y="29"/>
                    <a:pt x="1877" y="0"/>
                    <a:pt x="1742" y="0"/>
                  </a:cubicBez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6" name="Google Shape;14574;p90">
              <a:extLst>
                <a:ext uri="{FF2B5EF4-FFF2-40B4-BE49-F238E27FC236}">
                  <a16:creationId xmlns:a16="http://schemas.microsoft.com/office/drawing/2014/main" id="{49CA70C6-E23C-4A46-B557-4E62E6EBD9E2}"/>
                </a:ext>
              </a:extLst>
            </p:cNvPr>
            <p:cNvSpPr/>
            <p:nvPr/>
          </p:nvSpPr>
          <p:spPr>
            <a:xfrm>
              <a:off x="5991822" y="3089130"/>
              <a:ext cx="45478" cy="51012"/>
            </a:xfrm>
            <a:custGeom>
              <a:avLst/>
              <a:gdLst/>
              <a:ahLst/>
              <a:cxnLst/>
              <a:rect l="l" t="t" r="r" b="b"/>
              <a:pathLst>
                <a:path w="1734" h="1945" extrusionOk="0">
                  <a:moveTo>
                    <a:pt x="651" y="0"/>
                  </a:moveTo>
                  <a:cubicBezTo>
                    <a:pt x="290" y="0"/>
                    <a:pt x="1" y="289"/>
                    <a:pt x="1" y="650"/>
                  </a:cubicBezTo>
                  <a:lnTo>
                    <a:pt x="1" y="1078"/>
                  </a:lnTo>
                  <a:cubicBezTo>
                    <a:pt x="1" y="1559"/>
                    <a:pt x="391" y="1944"/>
                    <a:pt x="867" y="1944"/>
                  </a:cubicBezTo>
                  <a:cubicBezTo>
                    <a:pt x="1343" y="1944"/>
                    <a:pt x="1733" y="1559"/>
                    <a:pt x="1733" y="1083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4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7" name="Google Shape;14575;p90">
              <a:extLst>
                <a:ext uri="{FF2B5EF4-FFF2-40B4-BE49-F238E27FC236}">
                  <a16:creationId xmlns:a16="http://schemas.microsoft.com/office/drawing/2014/main" id="{94147704-2AB5-4D36-96DE-3B0E7064F317}"/>
                </a:ext>
              </a:extLst>
            </p:cNvPr>
            <p:cNvSpPr/>
            <p:nvPr/>
          </p:nvSpPr>
          <p:spPr>
            <a:xfrm>
              <a:off x="5991822" y="3088999"/>
              <a:ext cx="25650" cy="50252"/>
            </a:xfrm>
            <a:custGeom>
              <a:avLst/>
              <a:gdLst/>
              <a:ahLst/>
              <a:cxnLst/>
              <a:rect l="l" t="t" r="r" b="b"/>
              <a:pathLst>
                <a:path w="978" h="1916" extrusionOk="0">
                  <a:moveTo>
                    <a:pt x="651" y="0"/>
                  </a:moveTo>
                  <a:cubicBezTo>
                    <a:pt x="290" y="0"/>
                    <a:pt x="1" y="294"/>
                    <a:pt x="1" y="650"/>
                  </a:cubicBezTo>
                  <a:lnTo>
                    <a:pt x="1" y="1083"/>
                  </a:lnTo>
                  <a:cubicBezTo>
                    <a:pt x="1" y="1478"/>
                    <a:pt x="270" y="1819"/>
                    <a:pt x="651" y="1915"/>
                  </a:cubicBezTo>
                  <a:lnTo>
                    <a:pt x="651" y="655"/>
                  </a:lnTo>
                  <a:cubicBezTo>
                    <a:pt x="651" y="294"/>
                    <a:pt x="795" y="0"/>
                    <a:pt x="978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8" name="Google Shape;14576;p90">
              <a:extLst>
                <a:ext uri="{FF2B5EF4-FFF2-40B4-BE49-F238E27FC236}">
                  <a16:creationId xmlns:a16="http://schemas.microsoft.com/office/drawing/2014/main" id="{375998AE-3984-4D77-8F79-15BA8C613BA9}"/>
                </a:ext>
              </a:extLst>
            </p:cNvPr>
            <p:cNvSpPr/>
            <p:nvPr/>
          </p:nvSpPr>
          <p:spPr>
            <a:xfrm>
              <a:off x="5974800" y="3164324"/>
              <a:ext cx="17048" cy="78027"/>
            </a:xfrm>
            <a:custGeom>
              <a:avLst/>
              <a:gdLst/>
              <a:ahLst/>
              <a:cxnLst/>
              <a:rect l="l" t="t" r="r" b="b"/>
              <a:pathLst>
                <a:path w="650" h="2975" extrusionOk="0">
                  <a:moveTo>
                    <a:pt x="125" y="1"/>
                  </a:moveTo>
                  <a:cubicBezTo>
                    <a:pt x="44" y="112"/>
                    <a:pt x="0" y="246"/>
                    <a:pt x="0" y="381"/>
                  </a:cubicBezTo>
                  <a:lnTo>
                    <a:pt x="0" y="2975"/>
                  </a:lnTo>
                  <a:lnTo>
                    <a:pt x="650" y="2975"/>
                  </a:lnTo>
                  <a:lnTo>
                    <a:pt x="650" y="607"/>
                  </a:lnTo>
                  <a:cubicBezTo>
                    <a:pt x="650" y="473"/>
                    <a:pt x="587" y="343"/>
                    <a:pt x="477" y="261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9" name="Google Shape;14577;p90">
              <a:extLst>
                <a:ext uri="{FF2B5EF4-FFF2-40B4-BE49-F238E27FC236}">
                  <a16:creationId xmlns:a16="http://schemas.microsoft.com/office/drawing/2014/main" id="{A9BC314D-A3C4-4A65-939B-33ADB4EAD333}"/>
                </a:ext>
              </a:extLst>
            </p:cNvPr>
            <p:cNvSpPr/>
            <p:nvPr/>
          </p:nvSpPr>
          <p:spPr>
            <a:xfrm>
              <a:off x="6037274" y="3164324"/>
              <a:ext cx="17048" cy="78027"/>
            </a:xfrm>
            <a:custGeom>
              <a:avLst/>
              <a:gdLst/>
              <a:ahLst/>
              <a:cxnLst/>
              <a:rect l="l" t="t" r="r" b="b"/>
              <a:pathLst>
                <a:path w="650" h="2975" extrusionOk="0">
                  <a:moveTo>
                    <a:pt x="525" y="1"/>
                  </a:moveTo>
                  <a:lnTo>
                    <a:pt x="173" y="261"/>
                  </a:lnTo>
                  <a:cubicBezTo>
                    <a:pt x="63" y="343"/>
                    <a:pt x="0" y="473"/>
                    <a:pt x="0" y="607"/>
                  </a:cubicBezTo>
                  <a:lnTo>
                    <a:pt x="0" y="2975"/>
                  </a:lnTo>
                  <a:lnTo>
                    <a:pt x="650" y="2975"/>
                  </a:lnTo>
                  <a:lnTo>
                    <a:pt x="650" y="381"/>
                  </a:lnTo>
                  <a:cubicBezTo>
                    <a:pt x="650" y="246"/>
                    <a:pt x="606" y="112"/>
                    <a:pt x="525" y="1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0" name="Google Shape;14578;p90">
              <a:extLst>
                <a:ext uri="{FF2B5EF4-FFF2-40B4-BE49-F238E27FC236}">
                  <a16:creationId xmlns:a16="http://schemas.microsoft.com/office/drawing/2014/main" id="{642645AC-BE48-4A3A-9954-98CC40D95603}"/>
                </a:ext>
              </a:extLst>
            </p:cNvPr>
            <p:cNvSpPr/>
            <p:nvPr/>
          </p:nvSpPr>
          <p:spPr>
            <a:xfrm>
              <a:off x="5838496" y="3145912"/>
              <a:ext cx="45452" cy="68034"/>
            </a:xfrm>
            <a:custGeom>
              <a:avLst/>
              <a:gdLst/>
              <a:ahLst/>
              <a:cxnLst/>
              <a:rect l="l" t="t" r="r" b="b"/>
              <a:pathLst>
                <a:path w="1733" h="2594" extrusionOk="0">
                  <a:moveTo>
                    <a:pt x="650" y="0"/>
                  </a:moveTo>
                  <a:cubicBezTo>
                    <a:pt x="289" y="0"/>
                    <a:pt x="1" y="289"/>
                    <a:pt x="1" y="650"/>
                  </a:cubicBezTo>
                  <a:lnTo>
                    <a:pt x="1" y="1362"/>
                  </a:lnTo>
                  <a:cubicBezTo>
                    <a:pt x="10" y="1574"/>
                    <a:pt x="87" y="1776"/>
                    <a:pt x="217" y="1944"/>
                  </a:cubicBezTo>
                  <a:cubicBezTo>
                    <a:pt x="357" y="2108"/>
                    <a:pt x="434" y="2320"/>
                    <a:pt x="434" y="2531"/>
                  </a:cubicBezTo>
                  <a:lnTo>
                    <a:pt x="434" y="2594"/>
                  </a:lnTo>
                  <a:lnTo>
                    <a:pt x="1300" y="2594"/>
                  </a:lnTo>
                  <a:lnTo>
                    <a:pt x="1300" y="2469"/>
                  </a:lnTo>
                  <a:cubicBezTo>
                    <a:pt x="1300" y="2296"/>
                    <a:pt x="1362" y="2127"/>
                    <a:pt x="1478" y="1993"/>
                  </a:cubicBezTo>
                  <a:lnTo>
                    <a:pt x="1555" y="1901"/>
                  </a:lnTo>
                  <a:cubicBezTo>
                    <a:pt x="1661" y="1762"/>
                    <a:pt x="1723" y="1598"/>
                    <a:pt x="1733" y="1425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1" name="Google Shape;14579;p90">
              <a:extLst>
                <a:ext uri="{FF2B5EF4-FFF2-40B4-BE49-F238E27FC236}">
                  <a16:creationId xmlns:a16="http://schemas.microsoft.com/office/drawing/2014/main" id="{81F76446-5940-4BA1-BF55-4E252E62C368}"/>
                </a:ext>
              </a:extLst>
            </p:cNvPr>
            <p:cNvSpPr/>
            <p:nvPr/>
          </p:nvSpPr>
          <p:spPr>
            <a:xfrm>
              <a:off x="5821474" y="3208255"/>
              <a:ext cx="79522" cy="56809"/>
            </a:xfrm>
            <a:custGeom>
              <a:avLst/>
              <a:gdLst/>
              <a:ahLst/>
              <a:cxnLst/>
              <a:rect l="l" t="t" r="r" b="b"/>
              <a:pathLst>
                <a:path w="3032" h="2166" extrusionOk="0">
                  <a:moveTo>
                    <a:pt x="1290" y="0"/>
                  </a:moveTo>
                  <a:cubicBezTo>
                    <a:pt x="1155" y="0"/>
                    <a:pt x="1015" y="29"/>
                    <a:pt x="890" y="77"/>
                  </a:cubicBezTo>
                  <a:lnTo>
                    <a:pt x="409" y="270"/>
                  </a:lnTo>
                  <a:cubicBezTo>
                    <a:pt x="164" y="371"/>
                    <a:pt x="0" y="607"/>
                    <a:pt x="0" y="871"/>
                  </a:cubicBezTo>
                  <a:lnTo>
                    <a:pt x="0" y="2166"/>
                  </a:lnTo>
                  <a:lnTo>
                    <a:pt x="3031" y="2166"/>
                  </a:lnTo>
                  <a:lnTo>
                    <a:pt x="3031" y="876"/>
                  </a:lnTo>
                  <a:cubicBezTo>
                    <a:pt x="3031" y="612"/>
                    <a:pt x="2868" y="371"/>
                    <a:pt x="2622" y="270"/>
                  </a:cubicBezTo>
                  <a:lnTo>
                    <a:pt x="2141" y="77"/>
                  </a:lnTo>
                  <a:cubicBezTo>
                    <a:pt x="2016" y="29"/>
                    <a:pt x="1877" y="0"/>
                    <a:pt x="1742" y="0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2" name="Google Shape;14580;p90">
              <a:extLst>
                <a:ext uri="{FF2B5EF4-FFF2-40B4-BE49-F238E27FC236}">
                  <a16:creationId xmlns:a16="http://schemas.microsoft.com/office/drawing/2014/main" id="{0BC7050F-7534-46A6-A429-10CDB2C90887}"/>
                </a:ext>
              </a:extLst>
            </p:cNvPr>
            <p:cNvSpPr/>
            <p:nvPr/>
          </p:nvSpPr>
          <p:spPr>
            <a:xfrm>
              <a:off x="5838496" y="3145912"/>
              <a:ext cx="45452" cy="51012"/>
            </a:xfrm>
            <a:custGeom>
              <a:avLst/>
              <a:gdLst/>
              <a:ahLst/>
              <a:cxnLst/>
              <a:rect l="l" t="t" r="r" b="b"/>
              <a:pathLst>
                <a:path w="1733" h="1945" extrusionOk="0">
                  <a:moveTo>
                    <a:pt x="650" y="0"/>
                  </a:moveTo>
                  <a:cubicBezTo>
                    <a:pt x="289" y="0"/>
                    <a:pt x="1" y="289"/>
                    <a:pt x="1" y="650"/>
                  </a:cubicBezTo>
                  <a:lnTo>
                    <a:pt x="1" y="1078"/>
                  </a:lnTo>
                  <a:cubicBezTo>
                    <a:pt x="1" y="1559"/>
                    <a:pt x="390" y="1944"/>
                    <a:pt x="867" y="1944"/>
                  </a:cubicBezTo>
                  <a:cubicBezTo>
                    <a:pt x="1343" y="1944"/>
                    <a:pt x="1733" y="1559"/>
                    <a:pt x="1733" y="1083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3" name="Google Shape;14581;p90">
              <a:extLst>
                <a:ext uri="{FF2B5EF4-FFF2-40B4-BE49-F238E27FC236}">
                  <a16:creationId xmlns:a16="http://schemas.microsoft.com/office/drawing/2014/main" id="{BB564CBD-ED3B-4082-9BCD-1A07BC0A09F5}"/>
                </a:ext>
              </a:extLst>
            </p:cNvPr>
            <p:cNvSpPr/>
            <p:nvPr/>
          </p:nvSpPr>
          <p:spPr>
            <a:xfrm>
              <a:off x="5838496" y="3145781"/>
              <a:ext cx="25650" cy="50252"/>
            </a:xfrm>
            <a:custGeom>
              <a:avLst/>
              <a:gdLst/>
              <a:ahLst/>
              <a:cxnLst/>
              <a:rect l="l" t="t" r="r" b="b"/>
              <a:pathLst>
                <a:path w="978" h="1916" extrusionOk="0">
                  <a:moveTo>
                    <a:pt x="650" y="1"/>
                  </a:moveTo>
                  <a:cubicBezTo>
                    <a:pt x="289" y="1"/>
                    <a:pt x="1" y="294"/>
                    <a:pt x="1" y="650"/>
                  </a:cubicBezTo>
                  <a:lnTo>
                    <a:pt x="1" y="1083"/>
                  </a:lnTo>
                  <a:cubicBezTo>
                    <a:pt x="1" y="1478"/>
                    <a:pt x="270" y="1819"/>
                    <a:pt x="650" y="1916"/>
                  </a:cubicBezTo>
                  <a:lnTo>
                    <a:pt x="650" y="655"/>
                  </a:lnTo>
                  <a:cubicBezTo>
                    <a:pt x="650" y="294"/>
                    <a:pt x="795" y="1"/>
                    <a:pt x="977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4" name="Google Shape;14582;p90">
              <a:extLst>
                <a:ext uri="{FF2B5EF4-FFF2-40B4-BE49-F238E27FC236}">
                  <a16:creationId xmlns:a16="http://schemas.microsoft.com/office/drawing/2014/main" id="{9A9A048E-928A-4D45-9B95-1C4D454019FB}"/>
                </a:ext>
              </a:extLst>
            </p:cNvPr>
            <p:cNvSpPr/>
            <p:nvPr/>
          </p:nvSpPr>
          <p:spPr>
            <a:xfrm>
              <a:off x="5821474" y="3221133"/>
              <a:ext cx="17048" cy="43931"/>
            </a:xfrm>
            <a:custGeom>
              <a:avLst/>
              <a:gdLst/>
              <a:ahLst/>
              <a:cxnLst/>
              <a:rect l="l" t="t" r="r" b="b"/>
              <a:pathLst>
                <a:path w="650" h="1675" extrusionOk="0">
                  <a:moveTo>
                    <a:pt x="125" y="0"/>
                  </a:moveTo>
                  <a:cubicBezTo>
                    <a:pt x="43" y="111"/>
                    <a:pt x="0" y="246"/>
                    <a:pt x="0" y="380"/>
                  </a:cubicBezTo>
                  <a:lnTo>
                    <a:pt x="0" y="1675"/>
                  </a:lnTo>
                  <a:lnTo>
                    <a:pt x="650" y="1675"/>
                  </a:lnTo>
                  <a:lnTo>
                    <a:pt x="650" y="607"/>
                  </a:lnTo>
                  <a:cubicBezTo>
                    <a:pt x="650" y="472"/>
                    <a:pt x="587" y="342"/>
                    <a:pt x="476" y="260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5" name="Google Shape;14583;p90">
              <a:extLst>
                <a:ext uri="{FF2B5EF4-FFF2-40B4-BE49-F238E27FC236}">
                  <a16:creationId xmlns:a16="http://schemas.microsoft.com/office/drawing/2014/main" id="{A7E79ED2-8997-41E2-B0CC-AF012BA532B8}"/>
                </a:ext>
              </a:extLst>
            </p:cNvPr>
            <p:cNvSpPr/>
            <p:nvPr/>
          </p:nvSpPr>
          <p:spPr>
            <a:xfrm>
              <a:off x="5883922" y="3221133"/>
              <a:ext cx="17074" cy="43931"/>
            </a:xfrm>
            <a:custGeom>
              <a:avLst/>
              <a:gdLst/>
              <a:ahLst/>
              <a:cxnLst/>
              <a:rect l="l" t="t" r="r" b="b"/>
              <a:pathLst>
                <a:path w="651" h="1675" extrusionOk="0">
                  <a:moveTo>
                    <a:pt x="525" y="0"/>
                  </a:moveTo>
                  <a:lnTo>
                    <a:pt x="174" y="260"/>
                  </a:lnTo>
                  <a:cubicBezTo>
                    <a:pt x="63" y="342"/>
                    <a:pt x="1" y="472"/>
                    <a:pt x="1" y="607"/>
                  </a:cubicBezTo>
                  <a:lnTo>
                    <a:pt x="1" y="1675"/>
                  </a:lnTo>
                  <a:lnTo>
                    <a:pt x="650" y="1675"/>
                  </a:lnTo>
                  <a:lnTo>
                    <a:pt x="650" y="380"/>
                  </a:lnTo>
                  <a:cubicBezTo>
                    <a:pt x="650" y="246"/>
                    <a:pt x="607" y="111"/>
                    <a:pt x="525" y="0"/>
                  </a:cubicBez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6" name="Google Shape;14584;p90">
              <a:extLst>
                <a:ext uri="{FF2B5EF4-FFF2-40B4-BE49-F238E27FC236}">
                  <a16:creationId xmlns:a16="http://schemas.microsoft.com/office/drawing/2014/main" id="{9F5BD6A0-A8BB-462B-8EF1-3452E96FDC6C}"/>
                </a:ext>
              </a:extLst>
            </p:cNvPr>
            <p:cNvSpPr/>
            <p:nvPr/>
          </p:nvSpPr>
          <p:spPr>
            <a:xfrm>
              <a:off x="5940731" y="3145912"/>
              <a:ext cx="45452" cy="68034"/>
            </a:xfrm>
            <a:custGeom>
              <a:avLst/>
              <a:gdLst/>
              <a:ahLst/>
              <a:cxnLst/>
              <a:rect l="l" t="t" r="r" b="b"/>
              <a:pathLst>
                <a:path w="1733" h="2594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362"/>
                  </a:lnTo>
                  <a:cubicBezTo>
                    <a:pt x="10" y="1574"/>
                    <a:pt x="87" y="1776"/>
                    <a:pt x="217" y="1944"/>
                  </a:cubicBezTo>
                  <a:cubicBezTo>
                    <a:pt x="356" y="2108"/>
                    <a:pt x="433" y="2320"/>
                    <a:pt x="433" y="2531"/>
                  </a:cubicBezTo>
                  <a:lnTo>
                    <a:pt x="433" y="2594"/>
                  </a:lnTo>
                  <a:lnTo>
                    <a:pt x="1299" y="2594"/>
                  </a:lnTo>
                  <a:lnTo>
                    <a:pt x="1299" y="2469"/>
                  </a:lnTo>
                  <a:cubicBezTo>
                    <a:pt x="1299" y="2296"/>
                    <a:pt x="1362" y="2127"/>
                    <a:pt x="1477" y="1993"/>
                  </a:cubicBezTo>
                  <a:lnTo>
                    <a:pt x="1554" y="1901"/>
                  </a:lnTo>
                  <a:cubicBezTo>
                    <a:pt x="1660" y="1762"/>
                    <a:pt x="1723" y="1598"/>
                    <a:pt x="1732" y="1425"/>
                  </a:cubicBezTo>
                  <a:lnTo>
                    <a:pt x="1732" y="650"/>
                  </a:lnTo>
                  <a:cubicBezTo>
                    <a:pt x="1732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7" name="Google Shape;14585;p90">
              <a:extLst>
                <a:ext uri="{FF2B5EF4-FFF2-40B4-BE49-F238E27FC236}">
                  <a16:creationId xmlns:a16="http://schemas.microsoft.com/office/drawing/2014/main" id="{11C1CDB0-EC35-421E-8D7A-722F003AD89A}"/>
                </a:ext>
              </a:extLst>
            </p:cNvPr>
            <p:cNvSpPr/>
            <p:nvPr/>
          </p:nvSpPr>
          <p:spPr>
            <a:xfrm>
              <a:off x="5923683" y="3208255"/>
              <a:ext cx="79522" cy="56809"/>
            </a:xfrm>
            <a:custGeom>
              <a:avLst/>
              <a:gdLst/>
              <a:ahLst/>
              <a:cxnLst/>
              <a:rect l="l" t="t" r="r" b="b"/>
              <a:pathLst>
                <a:path w="3032" h="2166" extrusionOk="0">
                  <a:moveTo>
                    <a:pt x="1290" y="0"/>
                  </a:moveTo>
                  <a:cubicBezTo>
                    <a:pt x="1155" y="0"/>
                    <a:pt x="1016" y="29"/>
                    <a:pt x="891" y="77"/>
                  </a:cubicBezTo>
                  <a:lnTo>
                    <a:pt x="410" y="270"/>
                  </a:lnTo>
                  <a:cubicBezTo>
                    <a:pt x="164" y="371"/>
                    <a:pt x="1" y="607"/>
                    <a:pt x="1" y="871"/>
                  </a:cubicBezTo>
                  <a:lnTo>
                    <a:pt x="1" y="2166"/>
                  </a:lnTo>
                  <a:lnTo>
                    <a:pt x="3032" y="2166"/>
                  </a:lnTo>
                  <a:lnTo>
                    <a:pt x="3032" y="876"/>
                  </a:lnTo>
                  <a:cubicBezTo>
                    <a:pt x="3032" y="612"/>
                    <a:pt x="2868" y="371"/>
                    <a:pt x="2623" y="270"/>
                  </a:cubicBezTo>
                  <a:lnTo>
                    <a:pt x="2142" y="77"/>
                  </a:lnTo>
                  <a:cubicBezTo>
                    <a:pt x="2017" y="29"/>
                    <a:pt x="1877" y="0"/>
                    <a:pt x="1742" y="0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8" name="Google Shape;14586;p90">
              <a:extLst>
                <a:ext uri="{FF2B5EF4-FFF2-40B4-BE49-F238E27FC236}">
                  <a16:creationId xmlns:a16="http://schemas.microsoft.com/office/drawing/2014/main" id="{ECF4D5B9-0628-4CFF-B306-99B9B07C82E0}"/>
                </a:ext>
              </a:extLst>
            </p:cNvPr>
            <p:cNvSpPr/>
            <p:nvPr/>
          </p:nvSpPr>
          <p:spPr>
            <a:xfrm>
              <a:off x="5940731" y="3145912"/>
              <a:ext cx="45452" cy="51012"/>
            </a:xfrm>
            <a:custGeom>
              <a:avLst/>
              <a:gdLst/>
              <a:ahLst/>
              <a:cxnLst/>
              <a:rect l="l" t="t" r="r" b="b"/>
              <a:pathLst>
                <a:path w="1733" h="1945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078"/>
                  </a:lnTo>
                  <a:cubicBezTo>
                    <a:pt x="0" y="1559"/>
                    <a:pt x="390" y="1944"/>
                    <a:pt x="866" y="1944"/>
                  </a:cubicBezTo>
                  <a:cubicBezTo>
                    <a:pt x="1343" y="1944"/>
                    <a:pt x="1732" y="1559"/>
                    <a:pt x="1732" y="1083"/>
                  </a:cubicBezTo>
                  <a:lnTo>
                    <a:pt x="1732" y="650"/>
                  </a:lnTo>
                  <a:cubicBezTo>
                    <a:pt x="1732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9" name="Google Shape;14587;p90">
              <a:extLst>
                <a:ext uri="{FF2B5EF4-FFF2-40B4-BE49-F238E27FC236}">
                  <a16:creationId xmlns:a16="http://schemas.microsoft.com/office/drawing/2014/main" id="{0CF423BB-DE58-4108-9CB9-A9E43CC7A5BE}"/>
                </a:ext>
              </a:extLst>
            </p:cNvPr>
            <p:cNvSpPr/>
            <p:nvPr/>
          </p:nvSpPr>
          <p:spPr>
            <a:xfrm>
              <a:off x="5940731" y="3145781"/>
              <a:ext cx="25624" cy="50252"/>
            </a:xfrm>
            <a:custGeom>
              <a:avLst/>
              <a:gdLst/>
              <a:ahLst/>
              <a:cxnLst/>
              <a:rect l="l" t="t" r="r" b="b"/>
              <a:pathLst>
                <a:path w="977" h="1916" extrusionOk="0">
                  <a:moveTo>
                    <a:pt x="650" y="1"/>
                  </a:moveTo>
                  <a:cubicBezTo>
                    <a:pt x="289" y="1"/>
                    <a:pt x="0" y="294"/>
                    <a:pt x="0" y="650"/>
                  </a:cubicBezTo>
                  <a:lnTo>
                    <a:pt x="0" y="1083"/>
                  </a:lnTo>
                  <a:cubicBezTo>
                    <a:pt x="0" y="1478"/>
                    <a:pt x="270" y="1819"/>
                    <a:pt x="650" y="1916"/>
                  </a:cubicBezTo>
                  <a:lnTo>
                    <a:pt x="650" y="655"/>
                  </a:lnTo>
                  <a:cubicBezTo>
                    <a:pt x="650" y="294"/>
                    <a:pt x="794" y="1"/>
                    <a:pt x="977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0" name="Google Shape;14588;p90">
              <a:extLst>
                <a:ext uri="{FF2B5EF4-FFF2-40B4-BE49-F238E27FC236}">
                  <a16:creationId xmlns:a16="http://schemas.microsoft.com/office/drawing/2014/main" id="{39AC189F-4ABE-4016-85AF-78845F04A7AC}"/>
                </a:ext>
              </a:extLst>
            </p:cNvPr>
            <p:cNvSpPr/>
            <p:nvPr/>
          </p:nvSpPr>
          <p:spPr>
            <a:xfrm>
              <a:off x="5923683" y="3221133"/>
              <a:ext cx="17074" cy="43931"/>
            </a:xfrm>
            <a:custGeom>
              <a:avLst/>
              <a:gdLst/>
              <a:ahLst/>
              <a:cxnLst/>
              <a:rect l="l" t="t" r="r" b="b"/>
              <a:pathLst>
                <a:path w="651" h="1675" extrusionOk="0">
                  <a:moveTo>
                    <a:pt x="126" y="0"/>
                  </a:moveTo>
                  <a:cubicBezTo>
                    <a:pt x="44" y="111"/>
                    <a:pt x="1" y="246"/>
                    <a:pt x="1" y="380"/>
                  </a:cubicBezTo>
                  <a:lnTo>
                    <a:pt x="1" y="1675"/>
                  </a:lnTo>
                  <a:lnTo>
                    <a:pt x="650" y="1675"/>
                  </a:lnTo>
                  <a:lnTo>
                    <a:pt x="650" y="607"/>
                  </a:lnTo>
                  <a:cubicBezTo>
                    <a:pt x="650" y="472"/>
                    <a:pt x="588" y="342"/>
                    <a:pt x="477" y="260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1" name="Google Shape;14589;p90">
              <a:extLst>
                <a:ext uri="{FF2B5EF4-FFF2-40B4-BE49-F238E27FC236}">
                  <a16:creationId xmlns:a16="http://schemas.microsoft.com/office/drawing/2014/main" id="{14D8ACA6-97F4-453B-9810-6D2D623B4B7B}"/>
                </a:ext>
              </a:extLst>
            </p:cNvPr>
            <p:cNvSpPr/>
            <p:nvPr/>
          </p:nvSpPr>
          <p:spPr>
            <a:xfrm>
              <a:off x="5986157" y="3221133"/>
              <a:ext cx="17048" cy="43931"/>
            </a:xfrm>
            <a:custGeom>
              <a:avLst/>
              <a:gdLst/>
              <a:ahLst/>
              <a:cxnLst/>
              <a:rect l="l" t="t" r="r" b="b"/>
              <a:pathLst>
                <a:path w="650" h="1675" extrusionOk="0">
                  <a:moveTo>
                    <a:pt x="525" y="0"/>
                  </a:moveTo>
                  <a:lnTo>
                    <a:pt x="174" y="260"/>
                  </a:lnTo>
                  <a:cubicBezTo>
                    <a:pt x="63" y="342"/>
                    <a:pt x="0" y="472"/>
                    <a:pt x="0" y="607"/>
                  </a:cubicBezTo>
                  <a:lnTo>
                    <a:pt x="0" y="1675"/>
                  </a:lnTo>
                  <a:lnTo>
                    <a:pt x="650" y="1675"/>
                  </a:lnTo>
                  <a:lnTo>
                    <a:pt x="650" y="380"/>
                  </a:lnTo>
                  <a:cubicBezTo>
                    <a:pt x="650" y="246"/>
                    <a:pt x="607" y="111"/>
                    <a:pt x="525" y="0"/>
                  </a:cubicBez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2" name="Google Shape;14590;p90">
              <a:extLst>
                <a:ext uri="{FF2B5EF4-FFF2-40B4-BE49-F238E27FC236}">
                  <a16:creationId xmlns:a16="http://schemas.microsoft.com/office/drawing/2014/main" id="{BE0A2CC8-AA60-48EC-B92E-D481B6AE9D6E}"/>
                </a:ext>
              </a:extLst>
            </p:cNvPr>
            <p:cNvSpPr/>
            <p:nvPr/>
          </p:nvSpPr>
          <p:spPr>
            <a:xfrm>
              <a:off x="6042939" y="3145912"/>
              <a:ext cx="45452" cy="68034"/>
            </a:xfrm>
            <a:custGeom>
              <a:avLst/>
              <a:gdLst/>
              <a:ahLst/>
              <a:cxnLst/>
              <a:rect l="l" t="t" r="r" b="b"/>
              <a:pathLst>
                <a:path w="1733" h="2594" extrusionOk="0">
                  <a:moveTo>
                    <a:pt x="650" y="0"/>
                  </a:moveTo>
                  <a:cubicBezTo>
                    <a:pt x="289" y="0"/>
                    <a:pt x="1" y="289"/>
                    <a:pt x="1" y="650"/>
                  </a:cubicBezTo>
                  <a:lnTo>
                    <a:pt x="1" y="1362"/>
                  </a:lnTo>
                  <a:cubicBezTo>
                    <a:pt x="10" y="1574"/>
                    <a:pt x="87" y="1776"/>
                    <a:pt x="217" y="1944"/>
                  </a:cubicBezTo>
                  <a:cubicBezTo>
                    <a:pt x="357" y="2108"/>
                    <a:pt x="434" y="2320"/>
                    <a:pt x="434" y="2531"/>
                  </a:cubicBezTo>
                  <a:lnTo>
                    <a:pt x="434" y="2594"/>
                  </a:lnTo>
                  <a:lnTo>
                    <a:pt x="1300" y="2594"/>
                  </a:lnTo>
                  <a:lnTo>
                    <a:pt x="1300" y="2469"/>
                  </a:lnTo>
                  <a:cubicBezTo>
                    <a:pt x="1300" y="2296"/>
                    <a:pt x="1362" y="2127"/>
                    <a:pt x="1478" y="1993"/>
                  </a:cubicBezTo>
                  <a:lnTo>
                    <a:pt x="1555" y="1901"/>
                  </a:lnTo>
                  <a:cubicBezTo>
                    <a:pt x="1661" y="1762"/>
                    <a:pt x="1723" y="1598"/>
                    <a:pt x="1733" y="1425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3" name="Google Shape;14591;p90">
              <a:extLst>
                <a:ext uri="{FF2B5EF4-FFF2-40B4-BE49-F238E27FC236}">
                  <a16:creationId xmlns:a16="http://schemas.microsoft.com/office/drawing/2014/main" id="{B1673C9E-5CA0-4F62-B4DC-29E301E0E038}"/>
                </a:ext>
              </a:extLst>
            </p:cNvPr>
            <p:cNvSpPr/>
            <p:nvPr/>
          </p:nvSpPr>
          <p:spPr>
            <a:xfrm>
              <a:off x="6025918" y="3208255"/>
              <a:ext cx="79522" cy="56809"/>
            </a:xfrm>
            <a:custGeom>
              <a:avLst/>
              <a:gdLst/>
              <a:ahLst/>
              <a:cxnLst/>
              <a:rect l="l" t="t" r="r" b="b"/>
              <a:pathLst>
                <a:path w="3032" h="2166" extrusionOk="0">
                  <a:moveTo>
                    <a:pt x="1290" y="0"/>
                  </a:moveTo>
                  <a:cubicBezTo>
                    <a:pt x="1155" y="0"/>
                    <a:pt x="1015" y="29"/>
                    <a:pt x="890" y="77"/>
                  </a:cubicBezTo>
                  <a:lnTo>
                    <a:pt x="409" y="270"/>
                  </a:lnTo>
                  <a:cubicBezTo>
                    <a:pt x="159" y="371"/>
                    <a:pt x="0" y="607"/>
                    <a:pt x="0" y="871"/>
                  </a:cubicBezTo>
                  <a:lnTo>
                    <a:pt x="0" y="2166"/>
                  </a:lnTo>
                  <a:lnTo>
                    <a:pt x="3032" y="2166"/>
                  </a:lnTo>
                  <a:lnTo>
                    <a:pt x="3032" y="876"/>
                  </a:lnTo>
                  <a:cubicBezTo>
                    <a:pt x="3032" y="612"/>
                    <a:pt x="2868" y="371"/>
                    <a:pt x="2623" y="270"/>
                  </a:cubicBezTo>
                  <a:lnTo>
                    <a:pt x="2141" y="77"/>
                  </a:lnTo>
                  <a:cubicBezTo>
                    <a:pt x="2011" y="29"/>
                    <a:pt x="1877" y="0"/>
                    <a:pt x="1742" y="0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4" name="Google Shape;14592;p90">
              <a:extLst>
                <a:ext uri="{FF2B5EF4-FFF2-40B4-BE49-F238E27FC236}">
                  <a16:creationId xmlns:a16="http://schemas.microsoft.com/office/drawing/2014/main" id="{022211E7-FB89-466D-97F0-782D0D6FF9E9}"/>
                </a:ext>
              </a:extLst>
            </p:cNvPr>
            <p:cNvSpPr/>
            <p:nvPr/>
          </p:nvSpPr>
          <p:spPr>
            <a:xfrm>
              <a:off x="6042939" y="3145912"/>
              <a:ext cx="45452" cy="51012"/>
            </a:xfrm>
            <a:custGeom>
              <a:avLst/>
              <a:gdLst/>
              <a:ahLst/>
              <a:cxnLst/>
              <a:rect l="l" t="t" r="r" b="b"/>
              <a:pathLst>
                <a:path w="1733" h="1945" extrusionOk="0">
                  <a:moveTo>
                    <a:pt x="650" y="0"/>
                  </a:moveTo>
                  <a:cubicBezTo>
                    <a:pt x="289" y="0"/>
                    <a:pt x="1" y="289"/>
                    <a:pt x="1" y="650"/>
                  </a:cubicBezTo>
                  <a:lnTo>
                    <a:pt x="1" y="1078"/>
                  </a:lnTo>
                  <a:cubicBezTo>
                    <a:pt x="1" y="1559"/>
                    <a:pt x="390" y="1944"/>
                    <a:pt x="867" y="1944"/>
                  </a:cubicBezTo>
                  <a:cubicBezTo>
                    <a:pt x="1343" y="1944"/>
                    <a:pt x="1733" y="1559"/>
                    <a:pt x="1733" y="1083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5" name="Google Shape;14593;p90">
              <a:extLst>
                <a:ext uri="{FF2B5EF4-FFF2-40B4-BE49-F238E27FC236}">
                  <a16:creationId xmlns:a16="http://schemas.microsoft.com/office/drawing/2014/main" id="{F7A9C259-28E4-42E2-9585-D3CCFC17644C}"/>
                </a:ext>
              </a:extLst>
            </p:cNvPr>
            <p:cNvSpPr/>
            <p:nvPr/>
          </p:nvSpPr>
          <p:spPr>
            <a:xfrm>
              <a:off x="6042939" y="3145781"/>
              <a:ext cx="25650" cy="50252"/>
            </a:xfrm>
            <a:custGeom>
              <a:avLst/>
              <a:gdLst/>
              <a:ahLst/>
              <a:cxnLst/>
              <a:rect l="l" t="t" r="r" b="b"/>
              <a:pathLst>
                <a:path w="978" h="1916" extrusionOk="0">
                  <a:moveTo>
                    <a:pt x="650" y="1"/>
                  </a:moveTo>
                  <a:cubicBezTo>
                    <a:pt x="289" y="1"/>
                    <a:pt x="1" y="294"/>
                    <a:pt x="1" y="650"/>
                  </a:cubicBezTo>
                  <a:lnTo>
                    <a:pt x="1" y="1083"/>
                  </a:lnTo>
                  <a:cubicBezTo>
                    <a:pt x="1" y="1478"/>
                    <a:pt x="270" y="1819"/>
                    <a:pt x="650" y="1916"/>
                  </a:cubicBezTo>
                  <a:lnTo>
                    <a:pt x="650" y="655"/>
                  </a:lnTo>
                  <a:cubicBezTo>
                    <a:pt x="650" y="294"/>
                    <a:pt x="795" y="1"/>
                    <a:pt x="977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6" name="Google Shape;14594;p90">
              <a:extLst>
                <a:ext uri="{FF2B5EF4-FFF2-40B4-BE49-F238E27FC236}">
                  <a16:creationId xmlns:a16="http://schemas.microsoft.com/office/drawing/2014/main" id="{426ED9B0-9026-4146-B1EB-BD901788F70A}"/>
                </a:ext>
              </a:extLst>
            </p:cNvPr>
            <p:cNvSpPr/>
            <p:nvPr/>
          </p:nvSpPr>
          <p:spPr>
            <a:xfrm>
              <a:off x="6025918" y="3221133"/>
              <a:ext cx="17048" cy="43931"/>
            </a:xfrm>
            <a:custGeom>
              <a:avLst/>
              <a:gdLst/>
              <a:ahLst/>
              <a:cxnLst/>
              <a:rect l="l" t="t" r="r" b="b"/>
              <a:pathLst>
                <a:path w="650" h="1675" extrusionOk="0">
                  <a:moveTo>
                    <a:pt x="125" y="0"/>
                  </a:moveTo>
                  <a:cubicBezTo>
                    <a:pt x="43" y="111"/>
                    <a:pt x="0" y="246"/>
                    <a:pt x="0" y="380"/>
                  </a:cubicBezTo>
                  <a:lnTo>
                    <a:pt x="0" y="1675"/>
                  </a:lnTo>
                  <a:lnTo>
                    <a:pt x="650" y="1675"/>
                  </a:lnTo>
                  <a:lnTo>
                    <a:pt x="650" y="607"/>
                  </a:lnTo>
                  <a:cubicBezTo>
                    <a:pt x="650" y="472"/>
                    <a:pt x="587" y="342"/>
                    <a:pt x="476" y="260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7" name="Google Shape;14595;p90">
              <a:extLst>
                <a:ext uri="{FF2B5EF4-FFF2-40B4-BE49-F238E27FC236}">
                  <a16:creationId xmlns:a16="http://schemas.microsoft.com/office/drawing/2014/main" id="{7DE724B6-9EEC-4F4A-98B3-FD651B430562}"/>
                </a:ext>
              </a:extLst>
            </p:cNvPr>
            <p:cNvSpPr/>
            <p:nvPr/>
          </p:nvSpPr>
          <p:spPr>
            <a:xfrm>
              <a:off x="6088365" y="3221133"/>
              <a:ext cx="17074" cy="43931"/>
            </a:xfrm>
            <a:custGeom>
              <a:avLst/>
              <a:gdLst/>
              <a:ahLst/>
              <a:cxnLst/>
              <a:rect l="l" t="t" r="r" b="b"/>
              <a:pathLst>
                <a:path w="651" h="1675" extrusionOk="0">
                  <a:moveTo>
                    <a:pt x="525" y="0"/>
                  </a:moveTo>
                  <a:lnTo>
                    <a:pt x="174" y="260"/>
                  </a:lnTo>
                  <a:cubicBezTo>
                    <a:pt x="63" y="342"/>
                    <a:pt x="1" y="472"/>
                    <a:pt x="1" y="607"/>
                  </a:cubicBezTo>
                  <a:lnTo>
                    <a:pt x="1" y="1675"/>
                  </a:lnTo>
                  <a:lnTo>
                    <a:pt x="651" y="1675"/>
                  </a:lnTo>
                  <a:lnTo>
                    <a:pt x="651" y="380"/>
                  </a:lnTo>
                  <a:cubicBezTo>
                    <a:pt x="651" y="246"/>
                    <a:pt x="607" y="111"/>
                    <a:pt x="525" y="0"/>
                  </a:cubicBez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8" name="Google Shape;14596;p90">
              <a:extLst>
                <a:ext uri="{FF2B5EF4-FFF2-40B4-BE49-F238E27FC236}">
                  <a16:creationId xmlns:a16="http://schemas.microsoft.com/office/drawing/2014/main" id="{87EE4712-8A47-459F-B8C7-A8C14CE373C4}"/>
                </a:ext>
              </a:extLst>
            </p:cNvPr>
            <p:cNvSpPr/>
            <p:nvPr/>
          </p:nvSpPr>
          <p:spPr>
            <a:xfrm>
              <a:off x="5816176" y="3083701"/>
              <a:ext cx="294823" cy="186766"/>
            </a:xfrm>
            <a:custGeom>
              <a:avLst/>
              <a:gdLst/>
              <a:ahLst/>
              <a:cxnLst/>
              <a:rect l="l" t="t" r="r" b="b"/>
              <a:pathLst>
                <a:path w="11241" h="7121" extrusionOk="0">
                  <a:moveTo>
                    <a:pt x="3883" y="409"/>
                  </a:moveTo>
                  <a:cubicBezTo>
                    <a:pt x="4128" y="409"/>
                    <a:pt x="4331" y="607"/>
                    <a:pt x="4331" y="857"/>
                  </a:cubicBezTo>
                  <a:lnTo>
                    <a:pt x="4331" y="1405"/>
                  </a:lnTo>
                  <a:cubicBezTo>
                    <a:pt x="4331" y="1641"/>
                    <a:pt x="4201" y="1858"/>
                    <a:pt x="3999" y="1978"/>
                  </a:cubicBezTo>
                  <a:cubicBezTo>
                    <a:pt x="3936" y="2012"/>
                    <a:pt x="3898" y="2079"/>
                    <a:pt x="3898" y="2151"/>
                  </a:cubicBezTo>
                  <a:lnTo>
                    <a:pt x="3898" y="2382"/>
                  </a:lnTo>
                  <a:lnTo>
                    <a:pt x="3436" y="2382"/>
                  </a:lnTo>
                  <a:lnTo>
                    <a:pt x="3436" y="2151"/>
                  </a:lnTo>
                  <a:cubicBezTo>
                    <a:pt x="3436" y="2079"/>
                    <a:pt x="3397" y="2012"/>
                    <a:pt x="3335" y="1978"/>
                  </a:cubicBezTo>
                  <a:cubicBezTo>
                    <a:pt x="3128" y="1858"/>
                    <a:pt x="3003" y="1641"/>
                    <a:pt x="3003" y="1405"/>
                  </a:cubicBezTo>
                  <a:lnTo>
                    <a:pt x="3003" y="857"/>
                  </a:lnTo>
                  <a:cubicBezTo>
                    <a:pt x="3003" y="607"/>
                    <a:pt x="3205" y="409"/>
                    <a:pt x="3450" y="409"/>
                  </a:cubicBezTo>
                  <a:close/>
                  <a:moveTo>
                    <a:pt x="7781" y="409"/>
                  </a:moveTo>
                  <a:cubicBezTo>
                    <a:pt x="8026" y="409"/>
                    <a:pt x="8228" y="607"/>
                    <a:pt x="8228" y="857"/>
                  </a:cubicBezTo>
                  <a:lnTo>
                    <a:pt x="8228" y="1405"/>
                  </a:lnTo>
                  <a:cubicBezTo>
                    <a:pt x="8228" y="1641"/>
                    <a:pt x="8098" y="1858"/>
                    <a:pt x="7896" y="1978"/>
                  </a:cubicBezTo>
                  <a:cubicBezTo>
                    <a:pt x="7834" y="2012"/>
                    <a:pt x="7795" y="2079"/>
                    <a:pt x="7795" y="2151"/>
                  </a:cubicBezTo>
                  <a:lnTo>
                    <a:pt x="7795" y="2382"/>
                  </a:lnTo>
                  <a:lnTo>
                    <a:pt x="7333" y="2382"/>
                  </a:lnTo>
                  <a:lnTo>
                    <a:pt x="7333" y="2151"/>
                  </a:lnTo>
                  <a:cubicBezTo>
                    <a:pt x="7333" y="2079"/>
                    <a:pt x="7295" y="2012"/>
                    <a:pt x="7232" y="1978"/>
                  </a:cubicBezTo>
                  <a:cubicBezTo>
                    <a:pt x="7025" y="1858"/>
                    <a:pt x="6900" y="1641"/>
                    <a:pt x="6900" y="1405"/>
                  </a:cubicBezTo>
                  <a:lnTo>
                    <a:pt x="6900" y="857"/>
                  </a:lnTo>
                  <a:cubicBezTo>
                    <a:pt x="6900" y="607"/>
                    <a:pt x="7102" y="409"/>
                    <a:pt x="7348" y="409"/>
                  </a:cubicBezTo>
                  <a:close/>
                  <a:moveTo>
                    <a:pt x="1934" y="2575"/>
                  </a:moveTo>
                  <a:cubicBezTo>
                    <a:pt x="2180" y="2575"/>
                    <a:pt x="2377" y="2772"/>
                    <a:pt x="2382" y="3022"/>
                  </a:cubicBezTo>
                  <a:lnTo>
                    <a:pt x="2382" y="3571"/>
                  </a:lnTo>
                  <a:cubicBezTo>
                    <a:pt x="2382" y="3806"/>
                    <a:pt x="2257" y="4023"/>
                    <a:pt x="2050" y="4143"/>
                  </a:cubicBezTo>
                  <a:cubicBezTo>
                    <a:pt x="1987" y="4177"/>
                    <a:pt x="1949" y="4244"/>
                    <a:pt x="1949" y="4316"/>
                  </a:cubicBezTo>
                  <a:lnTo>
                    <a:pt x="1949" y="4547"/>
                  </a:lnTo>
                  <a:lnTo>
                    <a:pt x="1487" y="4547"/>
                  </a:lnTo>
                  <a:lnTo>
                    <a:pt x="1487" y="4316"/>
                  </a:lnTo>
                  <a:cubicBezTo>
                    <a:pt x="1487" y="4244"/>
                    <a:pt x="1448" y="4177"/>
                    <a:pt x="1386" y="4143"/>
                  </a:cubicBezTo>
                  <a:cubicBezTo>
                    <a:pt x="1184" y="4023"/>
                    <a:pt x="1054" y="3806"/>
                    <a:pt x="1054" y="3571"/>
                  </a:cubicBezTo>
                  <a:lnTo>
                    <a:pt x="1054" y="3022"/>
                  </a:lnTo>
                  <a:cubicBezTo>
                    <a:pt x="1054" y="2777"/>
                    <a:pt x="1256" y="2575"/>
                    <a:pt x="1501" y="2575"/>
                  </a:cubicBezTo>
                  <a:close/>
                  <a:moveTo>
                    <a:pt x="5832" y="2575"/>
                  </a:moveTo>
                  <a:cubicBezTo>
                    <a:pt x="6077" y="2575"/>
                    <a:pt x="6279" y="2772"/>
                    <a:pt x="6279" y="3022"/>
                  </a:cubicBezTo>
                  <a:lnTo>
                    <a:pt x="6279" y="3571"/>
                  </a:lnTo>
                  <a:cubicBezTo>
                    <a:pt x="6279" y="3806"/>
                    <a:pt x="6154" y="4023"/>
                    <a:pt x="5947" y="4143"/>
                  </a:cubicBezTo>
                  <a:cubicBezTo>
                    <a:pt x="5885" y="4177"/>
                    <a:pt x="5846" y="4244"/>
                    <a:pt x="5846" y="4316"/>
                  </a:cubicBezTo>
                  <a:lnTo>
                    <a:pt x="5846" y="4547"/>
                  </a:lnTo>
                  <a:lnTo>
                    <a:pt x="5389" y="4547"/>
                  </a:lnTo>
                  <a:lnTo>
                    <a:pt x="5389" y="4316"/>
                  </a:lnTo>
                  <a:cubicBezTo>
                    <a:pt x="5389" y="4244"/>
                    <a:pt x="5351" y="4177"/>
                    <a:pt x="5288" y="4143"/>
                  </a:cubicBezTo>
                  <a:cubicBezTo>
                    <a:pt x="5081" y="4023"/>
                    <a:pt x="4956" y="3806"/>
                    <a:pt x="4956" y="3571"/>
                  </a:cubicBezTo>
                  <a:lnTo>
                    <a:pt x="4956" y="3022"/>
                  </a:lnTo>
                  <a:cubicBezTo>
                    <a:pt x="4956" y="2777"/>
                    <a:pt x="5153" y="2575"/>
                    <a:pt x="5399" y="2575"/>
                  </a:cubicBezTo>
                  <a:close/>
                  <a:moveTo>
                    <a:pt x="9729" y="2575"/>
                  </a:moveTo>
                  <a:cubicBezTo>
                    <a:pt x="9975" y="2575"/>
                    <a:pt x="10177" y="2772"/>
                    <a:pt x="10177" y="3022"/>
                  </a:cubicBezTo>
                  <a:lnTo>
                    <a:pt x="10177" y="3571"/>
                  </a:lnTo>
                  <a:cubicBezTo>
                    <a:pt x="10177" y="3806"/>
                    <a:pt x="10052" y="4028"/>
                    <a:pt x="9845" y="4143"/>
                  </a:cubicBezTo>
                  <a:cubicBezTo>
                    <a:pt x="9782" y="4177"/>
                    <a:pt x="9744" y="4244"/>
                    <a:pt x="9744" y="4316"/>
                  </a:cubicBezTo>
                  <a:lnTo>
                    <a:pt x="9744" y="4547"/>
                  </a:lnTo>
                  <a:lnTo>
                    <a:pt x="9282" y="4547"/>
                  </a:lnTo>
                  <a:lnTo>
                    <a:pt x="9282" y="4316"/>
                  </a:lnTo>
                  <a:cubicBezTo>
                    <a:pt x="9282" y="4244"/>
                    <a:pt x="9243" y="4177"/>
                    <a:pt x="9181" y="4143"/>
                  </a:cubicBezTo>
                  <a:cubicBezTo>
                    <a:pt x="8979" y="4028"/>
                    <a:pt x="8849" y="3806"/>
                    <a:pt x="8849" y="3571"/>
                  </a:cubicBezTo>
                  <a:lnTo>
                    <a:pt x="8849" y="3022"/>
                  </a:lnTo>
                  <a:cubicBezTo>
                    <a:pt x="8849" y="2777"/>
                    <a:pt x="9051" y="2575"/>
                    <a:pt x="9296" y="2575"/>
                  </a:cubicBezTo>
                  <a:close/>
                  <a:moveTo>
                    <a:pt x="3450" y="0"/>
                  </a:moveTo>
                  <a:cubicBezTo>
                    <a:pt x="2983" y="5"/>
                    <a:pt x="2603" y="385"/>
                    <a:pt x="2603" y="857"/>
                  </a:cubicBezTo>
                  <a:lnTo>
                    <a:pt x="2603" y="1405"/>
                  </a:lnTo>
                  <a:cubicBezTo>
                    <a:pt x="2603" y="1742"/>
                    <a:pt x="2762" y="2060"/>
                    <a:pt x="3036" y="2257"/>
                  </a:cubicBezTo>
                  <a:lnTo>
                    <a:pt x="3036" y="2445"/>
                  </a:lnTo>
                  <a:lnTo>
                    <a:pt x="2675" y="2589"/>
                  </a:lnTo>
                  <a:cubicBezTo>
                    <a:pt x="2637" y="2526"/>
                    <a:pt x="2594" y="2469"/>
                    <a:pt x="2541" y="2416"/>
                  </a:cubicBezTo>
                  <a:cubicBezTo>
                    <a:pt x="2382" y="2257"/>
                    <a:pt x="2165" y="2166"/>
                    <a:pt x="1939" y="2166"/>
                  </a:cubicBezTo>
                  <a:lnTo>
                    <a:pt x="1501" y="2166"/>
                  </a:lnTo>
                  <a:cubicBezTo>
                    <a:pt x="1035" y="2170"/>
                    <a:pt x="654" y="2550"/>
                    <a:pt x="654" y="3022"/>
                  </a:cubicBezTo>
                  <a:lnTo>
                    <a:pt x="654" y="3571"/>
                  </a:lnTo>
                  <a:cubicBezTo>
                    <a:pt x="654" y="3907"/>
                    <a:pt x="813" y="4225"/>
                    <a:pt x="1087" y="4422"/>
                  </a:cubicBezTo>
                  <a:lnTo>
                    <a:pt x="1087" y="4610"/>
                  </a:lnTo>
                  <a:lnTo>
                    <a:pt x="539" y="4831"/>
                  </a:lnTo>
                  <a:cubicBezTo>
                    <a:pt x="217" y="4956"/>
                    <a:pt x="0" y="5274"/>
                    <a:pt x="5" y="5620"/>
                  </a:cubicBezTo>
                  <a:lnTo>
                    <a:pt x="5" y="6915"/>
                  </a:lnTo>
                  <a:cubicBezTo>
                    <a:pt x="5" y="7049"/>
                    <a:pt x="106" y="7117"/>
                    <a:pt x="207" y="7117"/>
                  </a:cubicBezTo>
                  <a:cubicBezTo>
                    <a:pt x="308" y="7117"/>
                    <a:pt x="409" y="7049"/>
                    <a:pt x="409" y="6915"/>
                  </a:cubicBezTo>
                  <a:lnTo>
                    <a:pt x="409" y="5625"/>
                  </a:lnTo>
                  <a:cubicBezTo>
                    <a:pt x="409" y="5442"/>
                    <a:pt x="520" y="5279"/>
                    <a:pt x="688" y="5207"/>
                  </a:cubicBezTo>
                  <a:lnTo>
                    <a:pt x="1328" y="4952"/>
                  </a:lnTo>
                  <a:lnTo>
                    <a:pt x="2117" y="4952"/>
                  </a:lnTo>
                  <a:lnTo>
                    <a:pt x="2752" y="5207"/>
                  </a:lnTo>
                  <a:cubicBezTo>
                    <a:pt x="2926" y="5279"/>
                    <a:pt x="3036" y="5442"/>
                    <a:pt x="3036" y="5625"/>
                  </a:cubicBezTo>
                  <a:lnTo>
                    <a:pt x="3036" y="6915"/>
                  </a:lnTo>
                  <a:cubicBezTo>
                    <a:pt x="3036" y="7052"/>
                    <a:pt x="3137" y="7120"/>
                    <a:pt x="3238" y="7120"/>
                  </a:cubicBezTo>
                  <a:cubicBezTo>
                    <a:pt x="3339" y="7120"/>
                    <a:pt x="3440" y="7052"/>
                    <a:pt x="3440" y="6915"/>
                  </a:cubicBezTo>
                  <a:lnTo>
                    <a:pt x="3440" y="5625"/>
                  </a:lnTo>
                  <a:cubicBezTo>
                    <a:pt x="3440" y="5274"/>
                    <a:pt x="3229" y="4961"/>
                    <a:pt x="2901" y="4831"/>
                  </a:cubicBezTo>
                  <a:lnTo>
                    <a:pt x="2358" y="4615"/>
                  </a:lnTo>
                  <a:lnTo>
                    <a:pt x="2358" y="4427"/>
                  </a:lnTo>
                  <a:cubicBezTo>
                    <a:pt x="2627" y="4225"/>
                    <a:pt x="2791" y="3907"/>
                    <a:pt x="2791" y="3571"/>
                  </a:cubicBezTo>
                  <a:lnTo>
                    <a:pt x="2791" y="3022"/>
                  </a:lnTo>
                  <a:lnTo>
                    <a:pt x="2791" y="2979"/>
                  </a:lnTo>
                  <a:lnTo>
                    <a:pt x="3277" y="2786"/>
                  </a:lnTo>
                  <a:lnTo>
                    <a:pt x="4066" y="2786"/>
                  </a:lnTo>
                  <a:lnTo>
                    <a:pt x="4552" y="2979"/>
                  </a:lnTo>
                  <a:lnTo>
                    <a:pt x="4552" y="3022"/>
                  </a:lnTo>
                  <a:lnTo>
                    <a:pt x="4552" y="3571"/>
                  </a:lnTo>
                  <a:cubicBezTo>
                    <a:pt x="4552" y="3907"/>
                    <a:pt x="4716" y="4225"/>
                    <a:pt x="4985" y="4427"/>
                  </a:cubicBezTo>
                  <a:lnTo>
                    <a:pt x="4985" y="4615"/>
                  </a:lnTo>
                  <a:lnTo>
                    <a:pt x="4436" y="4831"/>
                  </a:lnTo>
                  <a:cubicBezTo>
                    <a:pt x="4114" y="4961"/>
                    <a:pt x="3902" y="5274"/>
                    <a:pt x="3902" y="5620"/>
                  </a:cubicBezTo>
                  <a:lnTo>
                    <a:pt x="3902" y="6915"/>
                  </a:lnTo>
                  <a:cubicBezTo>
                    <a:pt x="3902" y="7049"/>
                    <a:pt x="4003" y="7117"/>
                    <a:pt x="4104" y="7117"/>
                  </a:cubicBezTo>
                  <a:cubicBezTo>
                    <a:pt x="4205" y="7117"/>
                    <a:pt x="4307" y="7049"/>
                    <a:pt x="4307" y="6915"/>
                  </a:cubicBezTo>
                  <a:lnTo>
                    <a:pt x="4307" y="5625"/>
                  </a:lnTo>
                  <a:cubicBezTo>
                    <a:pt x="4307" y="5442"/>
                    <a:pt x="4417" y="5279"/>
                    <a:pt x="4590" y="5207"/>
                  </a:cubicBezTo>
                  <a:lnTo>
                    <a:pt x="5226" y="4952"/>
                  </a:lnTo>
                  <a:lnTo>
                    <a:pt x="6015" y="4952"/>
                  </a:lnTo>
                  <a:lnTo>
                    <a:pt x="6655" y="5207"/>
                  </a:lnTo>
                  <a:cubicBezTo>
                    <a:pt x="6823" y="5279"/>
                    <a:pt x="6934" y="5442"/>
                    <a:pt x="6934" y="5625"/>
                  </a:cubicBezTo>
                  <a:lnTo>
                    <a:pt x="6934" y="6915"/>
                  </a:lnTo>
                  <a:cubicBezTo>
                    <a:pt x="6934" y="7052"/>
                    <a:pt x="7035" y="7120"/>
                    <a:pt x="7136" y="7120"/>
                  </a:cubicBezTo>
                  <a:cubicBezTo>
                    <a:pt x="7237" y="7120"/>
                    <a:pt x="7338" y="7052"/>
                    <a:pt x="7338" y="6915"/>
                  </a:cubicBezTo>
                  <a:lnTo>
                    <a:pt x="7338" y="5625"/>
                  </a:lnTo>
                  <a:cubicBezTo>
                    <a:pt x="7343" y="5274"/>
                    <a:pt x="7126" y="4961"/>
                    <a:pt x="6804" y="4831"/>
                  </a:cubicBezTo>
                  <a:lnTo>
                    <a:pt x="6255" y="4615"/>
                  </a:lnTo>
                  <a:lnTo>
                    <a:pt x="6255" y="4427"/>
                  </a:lnTo>
                  <a:cubicBezTo>
                    <a:pt x="6530" y="4225"/>
                    <a:pt x="6688" y="3907"/>
                    <a:pt x="6688" y="3571"/>
                  </a:cubicBezTo>
                  <a:lnTo>
                    <a:pt x="6688" y="3022"/>
                  </a:lnTo>
                  <a:lnTo>
                    <a:pt x="6688" y="2979"/>
                  </a:lnTo>
                  <a:lnTo>
                    <a:pt x="7179" y="2786"/>
                  </a:lnTo>
                  <a:lnTo>
                    <a:pt x="7963" y="2786"/>
                  </a:lnTo>
                  <a:lnTo>
                    <a:pt x="8454" y="2979"/>
                  </a:lnTo>
                  <a:lnTo>
                    <a:pt x="8454" y="3022"/>
                  </a:lnTo>
                  <a:lnTo>
                    <a:pt x="8454" y="3571"/>
                  </a:lnTo>
                  <a:cubicBezTo>
                    <a:pt x="8454" y="3907"/>
                    <a:pt x="8613" y="4225"/>
                    <a:pt x="8887" y="4427"/>
                  </a:cubicBezTo>
                  <a:lnTo>
                    <a:pt x="8887" y="4615"/>
                  </a:lnTo>
                  <a:lnTo>
                    <a:pt x="8339" y="4831"/>
                  </a:lnTo>
                  <a:cubicBezTo>
                    <a:pt x="8016" y="4961"/>
                    <a:pt x="7800" y="5274"/>
                    <a:pt x="7805" y="5620"/>
                  </a:cubicBezTo>
                  <a:lnTo>
                    <a:pt x="7805" y="6915"/>
                  </a:lnTo>
                  <a:cubicBezTo>
                    <a:pt x="7805" y="7049"/>
                    <a:pt x="7906" y="7117"/>
                    <a:pt x="8007" y="7117"/>
                  </a:cubicBezTo>
                  <a:cubicBezTo>
                    <a:pt x="8108" y="7117"/>
                    <a:pt x="8209" y="7049"/>
                    <a:pt x="8209" y="6915"/>
                  </a:cubicBezTo>
                  <a:lnTo>
                    <a:pt x="8209" y="5625"/>
                  </a:lnTo>
                  <a:cubicBezTo>
                    <a:pt x="8209" y="5442"/>
                    <a:pt x="8320" y="5279"/>
                    <a:pt x="8488" y="5207"/>
                  </a:cubicBezTo>
                  <a:lnTo>
                    <a:pt x="9128" y="4952"/>
                  </a:lnTo>
                  <a:lnTo>
                    <a:pt x="9917" y="4952"/>
                  </a:lnTo>
                  <a:lnTo>
                    <a:pt x="10552" y="5207"/>
                  </a:lnTo>
                  <a:cubicBezTo>
                    <a:pt x="10725" y="5279"/>
                    <a:pt x="10836" y="5442"/>
                    <a:pt x="10836" y="5625"/>
                  </a:cubicBezTo>
                  <a:lnTo>
                    <a:pt x="10836" y="6915"/>
                  </a:lnTo>
                  <a:cubicBezTo>
                    <a:pt x="10836" y="7052"/>
                    <a:pt x="10937" y="7120"/>
                    <a:pt x="11038" y="7120"/>
                  </a:cubicBezTo>
                  <a:cubicBezTo>
                    <a:pt x="11139" y="7120"/>
                    <a:pt x="11240" y="7052"/>
                    <a:pt x="11240" y="6915"/>
                  </a:cubicBezTo>
                  <a:lnTo>
                    <a:pt x="11240" y="5625"/>
                  </a:lnTo>
                  <a:cubicBezTo>
                    <a:pt x="11240" y="5274"/>
                    <a:pt x="11024" y="4956"/>
                    <a:pt x="10697" y="4831"/>
                  </a:cubicBezTo>
                  <a:lnTo>
                    <a:pt x="10148" y="4615"/>
                  </a:lnTo>
                  <a:lnTo>
                    <a:pt x="10148" y="4427"/>
                  </a:lnTo>
                  <a:cubicBezTo>
                    <a:pt x="10417" y="4225"/>
                    <a:pt x="10581" y="3907"/>
                    <a:pt x="10581" y="3571"/>
                  </a:cubicBezTo>
                  <a:lnTo>
                    <a:pt x="10581" y="3022"/>
                  </a:lnTo>
                  <a:cubicBezTo>
                    <a:pt x="10581" y="2550"/>
                    <a:pt x="10201" y="2166"/>
                    <a:pt x="9729" y="2166"/>
                  </a:cubicBezTo>
                  <a:lnTo>
                    <a:pt x="9291" y="2166"/>
                  </a:lnTo>
                  <a:cubicBezTo>
                    <a:pt x="8993" y="2170"/>
                    <a:pt x="8714" y="2329"/>
                    <a:pt x="8565" y="2589"/>
                  </a:cubicBezTo>
                  <a:lnTo>
                    <a:pt x="8204" y="2445"/>
                  </a:lnTo>
                  <a:lnTo>
                    <a:pt x="8204" y="2257"/>
                  </a:lnTo>
                  <a:cubicBezTo>
                    <a:pt x="8473" y="2055"/>
                    <a:pt x="8632" y="1737"/>
                    <a:pt x="8632" y="1400"/>
                  </a:cubicBezTo>
                  <a:lnTo>
                    <a:pt x="8632" y="857"/>
                  </a:lnTo>
                  <a:cubicBezTo>
                    <a:pt x="8632" y="385"/>
                    <a:pt x="8252" y="0"/>
                    <a:pt x="7781" y="0"/>
                  </a:cubicBezTo>
                  <a:lnTo>
                    <a:pt x="7348" y="0"/>
                  </a:lnTo>
                  <a:cubicBezTo>
                    <a:pt x="6876" y="5"/>
                    <a:pt x="6496" y="385"/>
                    <a:pt x="6496" y="857"/>
                  </a:cubicBezTo>
                  <a:lnTo>
                    <a:pt x="6496" y="1405"/>
                  </a:lnTo>
                  <a:cubicBezTo>
                    <a:pt x="6501" y="1742"/>
                    <a:pt x="6659" y="2060"/>
                    <a:pt x="6929" y="2257"/>
                  </a:cubicBezTo>
                  <a:lnTo>
                    <a:pt x="6929" y="2445"/>
                  </a:lnTo>
                  <a:lnTo>
                    <a:pt x="6568" y="2589"/>
                  </a:lnTo>
                  <a:cubicBezTo>
                    <a:pt x="6534" y="2526"/>
                    <a:pt x="6486" y="2469"/>
                    <a:pt x="6433" y="2416"/>
                  </a:cubicBezTo>
                  <a:cubicBezTo>
                    <a:pt x="6275" y="2257"/>
                    <a:pt x="6058" y="2166"/>
                    <a:pt x="5832" y="2166"/>
                  </a:cubicBezTo>
                  <a:lnTo>
                    <a:pt x="5399" y="2166"/>
                  </a:lnTo>
                  <a:cubicBezTo>
                    <a:pt x="5096" y="2170"/>
                    <a:pt x="4821" y="2329"/>
                    <a:pt x="4667" y="2589"/>
                  </a:cubicBezTo>
                  <a:lnTo>
                    <a:pt x="4307" y="2445"/>
                  </a:lnTo>
                  <a:lnTo>
                    <a:pt x="4307" y="2257"/>
                  </a:lnTo>
                  <a:cubicBezTo>
                    <a:pt x="4576" y="2055"/>
                    <a:pt x="4740" y="1737"/>
                    <a:pt x="4740" y="1400"/>
                  </a:cubicBezTo>
                  <a:lnTo>
                    <a:pt x="4740" y="857"/>
                  </a:lnTo>
                  <a:cubicBezTo>
                    <a:pt x="4740" y="385"/>
                    <a:pt x="4359" y="0"/>
                    <a:pt x="38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9" name="Google Shape;14597;p90">
              <a:extLst>
                <a:ext uri="{FF2B5EF4-FFF2-40B4-BE49-F238E27FC236}">
                  <a16:creationId xmlns:a16="http://schemas.microsoft.com/office/drawing/2014/main" id="{3EC98E84-6CF2-410A-BAE8-83530D7F5FCC}"/>
                </a:ext>
              </a:extLst>
            </p:cNvPr>
            <p:cNvSpPr/>
            <p:nvPr/>
          </p:nvSpPr>
          <p:spPr>
            <a:xfrm>
              <a:off x="5900209" y="2907636"/>
              <a:ext cx="126469" cy="169744"/>
            </a:xfrm>
            <a:custGeom>
              <a:avLst/>
              <a:gdLst/>
              <a:ahLst/>
              <a:cxnLst/>
              <a:rect l="l" t="t" r="r" b="b"/>
              <a:pathLst>
                <a:path w="4822" h="6472" extrusionOk="0">
                  <a:moveTo>
                    <a:pt x="2628" y="410"/>
                  </a:moveTo>
                  <a:cubicBezTo>
                    <a:pt x="2873" y="410"/>
                    <a:pt x="3075" y="607"/>
                    <a:pt x="3075" y="857"/>
                  </a:cubicBezTo>
                  <a:lnTo>
                    <a:pt x="3075" y="1290"/>
                  </a:lnTo>
                  <a:cubicBezTo>
                    <a:pt x="3075" y="1656"/>
                    <a:pt x="2777" y="1950"/>
                    <a:pt x="2411" y="1950"/>
                  </a:cubicBezTo>
                  <a:cubicBezTo>
                    <a:pt x="2046" y="1950"/>
                    <a:pt x="1747" y="1656"/>
                    <a:pt x="1747" y="1290"/>
                  </a:cubicBezTo>
                  <a:lnTo>
                    <a:pt x="1747" y="857"/>
                  </a:lnTo>
                  <a:cubicBezTo>
                    <a:pt x="1747" y="607"/>
                    <a:pt x="1949" y="410"/>
                    <a:pt x="2195" y="410"/>
                  </a:cubicBezTo>
                  <a:close/>
                  <a:moveTo>
                    <a:pt x="2642" y="2335"/>
                  </a:moveTo>
                  <a:lnTo>
                    <a:pt x="2642" y="2455"/>
                  </a:lnTo>
                  <a:cubicBezTo>
                    <a:pt x="2642" y="2527"/>
                    <a:pt x="2662" y="2599"/>
                    <a:pt x="2695" y="2662"/>
                  </a:cubicBezTo>
                  <a:lnTo>
                    <a:pt x="2421" y="2941"/>
                  </a:lnTo>
                  <a:cubicBezTo>
                    <a:pt x="2419" y="2943"/>
                    <a:pt x="2415" y="2945"/>
                    <a:pt x="2411" y="2945"/>
                  </a:cubicBezTo>
                  <a:cubicBezTo>
                    <a:pt x="2408" y="2945"/>
                    <a:pt x="2404" y="2943"/>
                    <a:pt x="2402" y="2941"/>
                  </a:cubicBezTo>
                  <a:lnTo>
                    <a:pt x="2123" y="2662"/>
                  </a:lnTo>
                  <a:cubicBezTo>
                    <a:pt x="2161" y="2599"/>
                    <a:pt x="2180" y="2527"/>
                    <a:pt x="2185" y="2455"/>
                  </a:cubicBezTo>
                  <a:lnTo>
                    <a:pt x="2185" y="2335"/>
                  </a:lnTo>
                  <a:cubicBezTo>
                    <a:pt x="2257" y="2349"/>
                    <a:pt x="2334" y="2359"/>
                    <a:pt x="2411" y="2359"/>
                  </a:cubicBezTo>
                  <a:cubicBezTo>
                    <a:pt x="2488" y="2359"/>
                    <a:pt x="2565" y="2349"/>
                    <a:pt x="2642" y="2335"/>
                  </a:cubicBezTo>
                  <a:close/>
                  <a:moveTo>
                    <a:pt x="3027" y="2907"/>
                  </a:moveTo>
                  <a:lnTo>
                    <a:pt x="3378" y="3085"/>
                  </a:lnTo>
                  <a:cubicBezTo>
                    <a:pt x="3460" y="3124"/>
                    <a:pt x="3508" y="3201"/>
                    <a:pt x="3508" y="3292"/>
                  </a:cubicBezTo>
                  <a:lnTo>
                    <a:pt x="3508" y="3687"/>
                  </a:lnTo>
                  <a:lnTo>
                    <a:pt x="1314" y="3687"/>
                  </a:lnTo>
                  <a:lnTo>
                    <a:pt x="1314" y="3292"/>
                  </a:lnTo>
                  <a:cubicBezTo>
                    <a:pt x="1314" y="3201"/>
                    <a:pt x="1362" y="3124"/>
                    <a:pt x="1439" y="3085"/>
                  </a:cubicBezTo>
                  <a:lnTo>
                    <a:pt x="1795" y="2907"/>
                  </a:lnTo>
                  <a:lnTo>
                    <a:pt x="2113" y="3230"/>
                  </a:lnTo>
                  <a:cubicBezTo>
                    <a:pt x="2195" y="3311"/>
                    <a:pt x="2302" y="3352"/>
                    <a:pt x="2409" y="3352"/>
                  </a:cubicBezTo>
                  <a:cubicBezTo>
                    <a:pt x="2516" y="3352"/>
                    <a:pt x="2623" y="3311"/>
                    <a:pt x="2705" y="3230"/>
                  </a:cubicBezTo>
                  <a:lnTo>
                    <a:pt x="3027" y="2907"/>
                  </a:lnTo>
                  <a:close/>
                  <a:moveTo>
                    <a:pt x="4249" y="4091"/>
                  </a:moveTo>
                  <a:lnTo>
                    <a:pt x="4018" y="4553"/>
                  </a:lnTo>
                  <a:lnTo>
                    <a:pt x="804" y="4553"/>
                  </a:lnTo>
                  <a:lnTo>
                    <a:pt x="573" y="4091"/>
                  </a:lnTo>
                  <a:close/>
                  <a:moveTo>
                    <a:pt x="2195" y="1"/>
                  </a:moveTo>
                  <a:cubicBezTo>
                    <a:pt x="1723" y="1"/>
                    <a:pt x="1338" y="381"/>
                    <a:pt x="1343" y="857"/>
                  </a:cubicBezTo>
                  <a:lnTo>
                    <a:pt x="1343" y="1290"/>
                  </a:lnTo>
                  <a:cubicBezTo>
                    <a:pt x="1343" y="1627"/>
                    <a:pt x="1502" y="1945"/>
                    <a:pt x="1776" y="2147"/>
                  </a:cubicBezTo>
                  <a:lnTo>
                    <a:pt x="1776" y="2157"/>
                  </a:lnTo>
                  <a:lnTo>
                    <a:pt x="1776" y="2455"/>
                  </a:lnTo>
                  <a:cubicBezTo>
                    <a:pt x="1776" y="2460"/>
                    <a:pt x="1771" y="2465"/>
                    <a:pt x="1767" y="2469"/>
                  </a:cubicBezTo>
                  <a:lnTo>
                    <a:pt x="1261" y="2720"/>
                  </a:lnTo>
                  <a:cubicBezTo>
                    <a:pt x="1045" y="2825"/>
                    <a:pt x="905" y="3047"/>
                    <a:pt x="910" y="3287"/>
                  </a:cubicBezTo>
                  <a:lnTo>
                    <a:pt x="910" y="3687"/>
                  </a:lnTo>
                  <a:lnTo>
                    <a:pt x="246" y="3687"/>
                  </a:lnTo>
                  <a:cubicBezTo>
                    <a:pt x="97" y="3687"/>
                    <a:pt x="1" y="3845"/>
                    <a:pt x="68" y="3980"/>
                  </a:cubicBezTo>
                  <a:lnTo>
                    <a:pt x="501" y="4842"/>
                  </a:lnTo>
                  <a:cubicBezTo>
                    <a:pt x="535" y="4909"/>
                    <a:pt x="602" y="4952"/>
                    <a:pt x="679" y="4957"/>
                  </a:cubicBezTo>
                  <a:lnTo>
                    <a:pt x="910" y="4957"/>
                  </a:lnTo>
                  <a:lnTo>
                    <a:pt x="910" y="6266"/>
                  </a:lnTo>
                  <a:cubicBezTo>
                    <a:pt x="910" y="6403"/>
                    <a:pt x="1011" y="6471"/>
                    <a:pt x="1112" y="6471"/>
                  </a:cubicBezTo>
                  <a:cubicBezTo>
                    <a:pt x="1213" y="6471"/>
                    <a:pt x="1314" y="6403"/>
                    <a:pt x="1314" y="6266"/>
                  </a:cubicBezTo>
                  <a:lnTo>
                    <a:pt x="1314" y="4957"/>
                  </a:lnTo>
                  <a:lnTo>
                    <a:pt x="3508" y="4957"/>
                  </a:lnTo>
                  <a:lnTo>
                    <a:pt x="3508" y="6266"/>
                  </a:lnTo>
                  <a:cubicBezTo>
                    <a:pt x="3508" y="6403"/>
                    <a:pt x="3609" y="6471"/>
                    <a:pt x="3710" y="6471"/>
                  </a:cubicBezTo>
                  <a:cubicBezTo>
                    <a:pt x="3812" y="6471"/>
                    <a:pt x="3913" y="6403"/>
                    <a:pt x="3913" y="6266"/>
                  </a:cubicBezTo>
                  <a:lnTo>
                    <a:pt x="3913" y="4957"/>
                  </a:lnTo>
                  <a:lnTo>
                    <a:pt x="4144" y="4957"/>
                  </a:lnTo>
                  <a:cubicBezTo>
                    <a:pt x="4221" y="4952"/>
                    <a:pt x="4288" y="4909"/>
                    <a:pt x="4322" y="4842"/>
                  </a:cubicBezTo>
                  <a:lnTo>
                    <a:pt x="4755" y="3975"/>
                  </a:lnTo>
                  <a:cubicBezTo>
                    <a:pt x="4822" y="3841"/>
                    <a:pt x="4726" y="3687"/>
                    <a:pt x="4577" y="3682"/>
                  </a:cubicBezTo>
                  <a:lnTo>
                    <a:pt x="3913" y="3682"/>
                  </a:lnTo>
                  <a:lnTo>
                    <a:pt x="3913" y="3287"/>
                  </a:lnTo>
                  <a:cubicBezTo>
                    <a:pt x="3913" y="3047"/>
                    <a:pt x="3778" y="2825"/>
                    <a:pt x="3561" y="2720"/>
                  </a:cubicBezTo>
                  <a:lnTo>
                    <a:pt x="3056" y="2465"/>
                  </a:lnTo>
                  <a:cubicBezTo>
                    <a:pt x="3051" y="2465"/>
                    <a:pt x="3046" y="2460"/>
                    <a:pt x="3046" y="2455"/>
                  </a:cubicBezTo>
                  <a:lnTo>
                    <a:pt x="3046" y="2152"/>
                  </a:lnTo>
                  <a:lnTo>
                    <a:pt x="3046" y="2147"/>
                  </a:lnTo>
                  <a:cubicBezTo>
                    <a:pt x="3321" y="1945"/>
                    <a:pt x="3480" y="1627"/>
                    <a:pt x="3480" y="1286"/>
                  </a:cubicBezTo>
                  <a:lnTo>
                    <a:pt x="3480" y="853"/>
                  </a:lnTo>
                  <a:cubicBezTo>
                    <a:pt x="3480" y="381"/>
                    <a:pt x="3099" y="1"/>
                    <a:pt x="26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0" name="Google Shape;14598;p90">
              <a:extLst>
                <a:ext uri="{FF2B5EF4-FFF2-40B4-BE49-F238E27FC236}">
                  <a16:creationId xmlns:a16="http://schemas.microsoft.com/office/drawing/2014/main" id="{CA47E4F0-910C-4A9E-BFED-17DB04067701}"/>
                </a:ext>
              </a:extLst>
            </p:cNvPr>
            <p:cNvSpPr/>
            <p:nvPr/>
          </p:nvSpPr>
          <p:spPr>
            <a:xfrm>
              <a:off x="5945006" y="3049631"/>
              <a:ext cx="36876" cy="10753"/>
            </a:xfrm>
            <a:custGeom>
              <a:avLst/>
              <a:gdLst/>
              <a:ahLst/>
              <a:cxnLst/>
              <a:rect l="l" t="t" r="r" b="b"/>
              <a:pathLst>
                <a:path w="1406" h="410" extrusionOk="0">
                  <a:moveTo>
                    <a:pt x="270" y="0"/>
                  </a:moveTo>
                  <a:cubicBezTo>
                    <a:pt x="1" y="0"/>
                    <a:pt x="1" y="409"/>
                    <a:pt x="270" y="409"/>
                  </a:cubicBezTo>
                  <a:lnTo>
                    <a:pt x="1136" y="409"/>
                  </a:lnTo>
                  <a:cubicBezTo>
                    <a:pt x="1406" y="409"/>
                    <a:pt x="1406" y="0"/>
                    <a:pt x="11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301" name="Google Shape;14599;p90">
            <a:extLst>
              <a:ext uri="{FF2B5EF4-FFF2-40B4-BE49-F238E27FC236}">
                <a16:creationId xmlns:a16="http://schemas.microsoft.com/office/drawing/2014/main" id="{4AFBBF9D-EFE2-4C8D-8A55-162068732E67}"/>
              </a:ext>
            </a:extLst>
          </p:cNvPr>
          <p:cNvGrpSpPr/>
          <p:nvPr/>
        </p:nvGrpSpPr>
        <p:grpSpPr>
          <a:xfrm>
            <a:off x="8293509" y="3695198"/>
            <a:ext cx="483635" cy="354911"/>
            <a:chOff x="6220132" y="2955973"/>
            <a:chExt cx="362726" cy="266183"/>
          </a:xfrm>
        </p:grpSpPr>
        <p:sp>
          <p:nvSpPr>
            <p:cNvPr id="2302" name="Google Shape;14600;p90">
              <a:extLst>
                <a:ext uri="{FF2B5EF4-FFF2-40B4-BE49-F238E27FC236}">
                  <a16:creationId xmlns:a16="http://schemas.microsoft.com/office/drawing/2014/main" id="{927B642A-3739-4DF8-86EB-AB4F4A078E28}"/>
                </a:ext>
              </a:extLst>
            </p:cNvPr>
            <p:cNvSpPr/>
            <p:nvPr/>
          </p:nvSpPr>
          <p:spPr>
            <a:xfrm>
              <a:off x="6242478" y="2961271"/>
              <a:ext cx="318035" cy="232874"/>
            </a:xfrm>
            <a:custGeom>
              <a:avLst/>
              <a:gdLst/>
              <a:ahLst/>
              <a:cxnLst/>
              <a:rect l="l" t="t" r="r" b="b"/>
              <a:pathLst>
                <a:path w="12126" h="8879" extrusionOk="0">
                  <a:moveTo>
                    <a:pt x="433" y="1"/>
                  </a:moveTo>
                  <a:cubicBezTo>
                    <a:pt x="193" y="1"/>
                    <a:pt x="0" y="193"/>
                    <a:pt x="0" y="434"/>
                  </a:cubicBezTo>
                  <a:lnTo>
                    <a:pt x="0" y="8879"/>
                  </a:lnTo>
                  <a:lnTo>
                    <a:pt x="12126" y="8879"/>
                  </a:lnTo>
                  <a:lnTo>
                    <a:pt x="12126" y="434"/>
                  </a:lnTo>
                  <a:cubicBezTo>
                    <a:pt x="12126" y="193"/>
                    <a:pt x="11933" y="1"/>
                    <a:pt x="11693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3" name="Google Shape;14601;p90">
              <a:extLst>
                <a:ext uri="{FF2B5EF4-FFF2-40B4-BE49-F238E27FC236}">
                  <a16:creationId xmlns:a16="http://schemas.microsoft.com/office/drawing/2014/main" id="{B4F5CC7B-7E05-4070-899F-15D1E85455EB}"/>
                </a:ext>
              </a:extLst>
            </p:cNvPr>
            <p:cNvSpPr/>
            <p:nvPr/>
          </p:nvSpPr>
          <p:spPr>
            <a:xfrm>
              <a:off x="6265191" y="2984010"/>
              <a:ext cx="272609" cy="181730"/>
            </a:xfrm>
            <a:custGeom>
              <a:avLst/>
              <a:gdLst/>
              <a:ahLst/>
              <a:cxnLst/>
              <a:rect l="l" t="t" r="r" b="b"/>
              <a:pathLst>
                <a:path w="10394" h="6929" extrusionOk="0">
                  <a:moveTo>
                    <a:pt x="0" y="0"/>
                  </a:moveTo>
                  <a:lnTo>
                    <a:pt x="0" y="6929"/>
                  </a:lnTo>
                  <a:lnTo>
                    <a:pt x="10394" y="6929"/>
                  </a:lnTo>
                  <a:lnTo>
                    <a:pt x="10394" y="0"/>
                  </a:ln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4" name="Google Shape;14602;p90">
              <a:extLst>
                <a:ext uri="{FF2B5EF4-FFF2-40B4-BE49-F238E27FC236}">
                  <a16:creationId xmlns:a16="http://schemas.microsoft.com/office/drawing/2014/main" id="{6793943F-56B1-4BD0-81CE-541F3FA83126}"/>
                </a:ext>
              </a:extLst>
            </p:cNvPr>
            <p:cNvSpPr/>
            <p:nvPr/>
          </p:nvSpPr>
          <p:spPr>
            <a:xfrm>
              <a:off x="6265191" y="3131645"/>
              <a:ext cx="159017" cy="34096"/>
            </a:xfrm>
            <a:custGeom>
              <a:avLst/>
              <a:gdLst/>
              <a:ahLst/>
              <a:cxnLst/>
              <a:rect l="l" t="t" r="r" b="b"/>
              <a:pathLst>
                <a:path w="6063" h="1300" extrusionOk="0">
                  <a:moveTo>
                    <a:pt x="0" y="1"/>
                  </a:moveTo>
                  <a:lnTo>
                    <a:pt x="0" y="1300"/>
                  </a:lnTo>
                  <a:lnTo>
                    <a:pt x="6063" y="1300"/>
                  </a:lnTo>
                  <a:lnTo>
                    <a:pt x="6063" y="1"/>
                  </a:ln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5" name="Google Shape;14603;p90">
              <a:extLst>
                <a:ext uri="{FF2B5EF4-FFF2-40B4-BE49-F238E27FC236}">
                  <a16:creationId xmlns:a16="http://schemas.microsoft.com/office/drawing/2014/main" id="{E71E5102-F32E-40CE-BABF-F38E587674DB}"/>
                </a:ext>
              </a:extLst>
            </p:cNvPr>
            <p:cNvSpPr/>
            <p:nvPr/>
          </p:nvSpPr>
          <p:spPr>
            <a:xfrm>
              <a:off x="6304926" y="3063506"/>
              <a:ext cx="79548" cy="79522"/>
            </a:xfrm>
            <a:custGeom>
              <a:avLst/>
              <a:gdLst/>
              <a:ahLst/>
              <a:cxnLst/>
              <a:rect l="l" t="t" r="r" b="b"/>
              <a:pathLst>
                <a:path w="3033" h="3032" extrusionOk="0">
                  <a:moveTo>
                    <a:pt x="1084" y="0"/>
                  </a:moveTo>
                  <a:lnTo>
                    <a:pt x="1084" y="299"/>
                  </a:lnTo>
                  <a:cubicBezTo>
                    <a:pt x="1084" y="381"/>
                    <a:pt x="1035" y="458"/>
                    <a:pt x="963" y="491"/>
                  </a:cubicBezTo>
                  <a:lnTo>
                    <a:pt x="415" y="708"/>
                  </a:lnTo>
                  <a:cubicBezTo>
                    <a:pt x="164" y="804"/>
                    <a:pt x="1" y="1045"/>
                    <a:pt x="1" y="1309"/>
                  </a:cubicBezTo>
                  <a:lnTo>
                    <a:pt x="1" y="2599"/>
                  </a:lnTo>
                  <a:cubicBezTo>
                    <a:pt x="1" y="2839"/>
                    <a:pt x="193" y="3032"/>
                    <a:pt x="434" y="3032"/>
                  </a:cubicBezTo>
                  <a:lnTo>
                    <a:pt x="2599" y="3032"/>
                  </a:lnTo>
                  <a:cubicBezTo>
                    <a:pt x="2840" y="3032"/>
                    <a:pt x="3032" y="2839"/>
                    <a:pt x="3032" y="2599"/>
                  </a:cubicBezTo>
                  <a:lnTo>
                    <a:pt x="3032" y="1309"/>
                  </a:lnTo>
                  <a:cubicBezTo>
                    <a:pt x="3032" y="1045"/>
                    <a:pt x="2869" y="804"/>
                    <a:pt x="2618" y="708"/>
                  </a:cubicBezTo>
                  <a:lnTo>
                    <a:pt x="2070" y="491"/>
                  </a:lnTo>
                  <a:cubicBezTo>
                    <a:pt x="1998" y="458"/>
                    <a:pt x="1950" y="381"/>
                    <a:pt x="1950" y="299"/>
                  </a:cubicBezTo>
                  <a:lnTo>
                    <a:pt x="1950" y="0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6" name="Google Shape;14604;p90">
              <a:extLst>
                <a:ext uri="{FF2B5EF4-FFF2-40B4-BE49-F238E27FC236}">
                  <a16:creationId xmlns:a16="http://schemas.microsoft.com/office/drawing/2014/main" id="{5C3C780D-0012-407E-8537-9CA87CAAF282}"/>
                </a:ext>
              </a:extLst>
            </p:cNvPr>
            <p:cNvSpPr/>
            <p:nvPr/>
          </p:nvSpPr>
          <p:spPr>
            <a:xfrm>
              <a:off x="6424182" y="2984010"/>
              <a:ext cx="113618" cy="90878"/>
            </a:xfrm>
            <a:custGeom>
              <a:avLst/>
              <a:gdLst/>
              <a:ahLst/>
              <a:cxnLst/>
              <a:rect l="l" t="t" r="r" b="b"/>
              <a:pathLst>
                <a:path w="4332" h="3465" extrusionOk="0">
                  <a:moveTo>
                    <a:pt x="1" y="0"/>
                  </a:moveTo>
                  <a:lnTo>
                    <a:pt x="1" y="3464"/>
                  </a:lnTo>
                  <a:lnTo>
                    <a:pt x="4332" y="3464"/>
                  </a:lnTo>
                  <a:lnTo>
                    <a:pt x="4332" y="0"/>
                  </a:ln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7" name="Google Shape;14605;p90">
              <a:extLst>
                <a:ext uri="{FF2B5EF4-FFF2-40B4-BE49-F238E27FC236}">
                  <a16:creationId xmlns:a16="http://schemas.microsoft.com/office/drawing/2014/main" id="{5D04C25D-7EF4-488F-B785-82C522FF2959}"/>
                </a:ext>
              </a:extLst>
            </p:cNvPr>
            <p:cNvSpPr/>
            <p:nvPr/>
          </p:nvSpPr>
          <p:spPr>
            <a:xfrm>
              <a:off x="6424182" y="3074862"/>
              <a:ext cx="113618" cy="90878"/>
            </a:xfrm>
            <a:custGeom>
              <a:avLst/>
              <a:gdLst/>
              <a:ahLst/>
              <a:cxnLst/>
              <a:rect l="l" t="t" r="r" b="b"/>
              <a:pathLst>
                <a:path w="4332" h="3465" extrusionOk="0">
                  <a:moveTo>
                    <a:pt x="1" y="0"/>
                  </a:moveTo>
                  <a:lnTo>
                    <a:pt x="1" y="3465"/>
                  </a:lnTo>
                  <a:lnTo>
                    <a:pt x="4332" y="3465"/>
                  </a:lnTo>
                  <a:lnTo>
                    <a:pt x="4332" y="0"/>
                  </a:ln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8" name="Google Shape;14606;p90">
              <a:extLst>
                <a:ext uri="{FF2B5EF4-FFF2-40B4-BE49-F238E27FC236}">
                  <a16:creationId xmlns:a16="http://schemas.microsoft.com/office/drawing/2014/main" id="{753DF5D1-8234-4F44-B56E-D45DEFC32042}"/>
                </a:ext>
              </a:extLst>
            </p:cNvPr>
            <p:cNvSpPr/>
            <p:nvPr/>
          </p:nvSpPr>
          <p:spPr>
            <a:xfrm>
              <a:off x="6225430" y="3188454"/>
              <a:ext cx="352130" cy="28404"/>
            </a:xfrm>
            <a:custGeom>
              <a:avLst/>
              <a:gdLst/>
              <a:ahLst/>
              <a:cxnLst/>
              <a:rect l="l" t="t" r="r" b="b"/>
              <a:pathLst>
                <a:path w="13426" h="1083" extrusionOk="0">
                  <a:moveTo>
                    <a:pt x="217" y="0"/>
                  </a:moveTo>
                  <a:cubicBezTo>
                    <a:pt x="97" y="0"/>
                    <a:pt x="0" y="96"/>
                    <a:pt x="0" y="217"/>
                  </a:cubicBezTo>
                  <a:lnTo>
                    <a:pt x="0" y="650"/>
                  </a:lnTo>
                  <a:cubicBezTo>
                    <a:pt x="0" y="890"/>
                    <a:pt x="193" y="1083"/>
                    <a:pt x="434" y="1083"/>
                  </a:cubicBezTo>
                  <a:lnTo>
                    <a:pt x="12992" y="1083"/>
                  </a:lnTo>
                  <a:cubicBezTo>
                    <a:pt x="13233" y="1083"/>
                    <a:pt x="13425" y="890"/>
                    <a:pt x="13425" y="650"/>
                  </a:cubicBezTo>
                  <a:lnTo>
                    <a:pt x="13425" y="217"/>
                  </a:lnTo>
                  <a:cubicBezTo>
                    <a:pt x="13425" y="96"/>
                    <a:pt x="13329" y="0"/>
                    <a:pt x="13209" y="0"/>
                  </a:cubicBez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9" name="Google Shape;14607;p90">
              <a:extLst>
                <a:ext uri="{FF2B5EF4-FFF2-40B4-BE49-F238E27FC236}">
                  <a16:creationId xmlns:a16="http://schemas.microsoft.com/office/drawing/2014/main" id="{F60B6F5C-24F4-45DC-9C06-8F262BA63F58}"/>
                </a:ext>
              </a:extLst>
            </p:cNvPr>
            <p:cNvSpPr/>
            <p:nvPr/>
          </p:nvSpPr>
          <p:spPr>
            <a:xfrm>
              <a:off x="6367400" y="3188454"/>
              <a:ext cx="68192" cy="17048"/>
            </a:xfrm>
            <a:custGeom>
              <a:avLst/>
              <a:gdLst/>
              <a:ahLst/>
              <a:cxnLst/>
              <a:rect l="l" t="t" r="r" b="b"/>
              <a:pathLst>
                <a:path w="2600" h="650" extrusionOk="0">
                  <a:moveTo>
                    <a:pt x="1" y="0"/>
                  </a:moveTo>
                  <a:lnTo>
                    <a:pt x="304" y="457"/>
                  </a:lnTo>
                  <a:cubicBezTo>
                    <a:pt x="386" y="577"/>
                    <a:pt x="520" y="650"/>
                    <a:pt x="665" y="650"/>
                  </a:cubicBezTo>
                  <a:lnTo>
                    <a:pt x="1935" y="650"/>
                  </a:lnTo>
                  <a:cubicBezTo>
                    <a:pt x="2079" y="650"/>
                    <a:pt x="2214" y="577"/>
                    <a:pt x="2291" y="457"/>
                  </a:cubicBezTo>
                  <a:lnTo>
                    <a:pt x="2599" y="0"/>
                  </a:ln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0" name="Google Shape;14608;p90">
              <a:extLst>
                <a:ext uri="{FF2B5EF4-FFF2-40B4-BE49-F238E27FC236}">
                  <a16:creationId xmlns:a16="http://schemas.microsoft.com/office/drawing/2014/main" id="{BE30D88C-39E7-40FE-9728-314BBBC34653}"/>
                </a:ext>
              </a:extLst>
            </p:cNvPr>
            <p:cNvSpPr/>
            <p:nvPr/>
          </p:nvSpPr>
          <p:spPr>
            <a:xfrm>
              <a:off x="6446921" y="3052149"/>
              <a:ext cx="68165" cy="22739"/>
            </a:xfrm>
            <a:custGeom>
              <a:avLst/>
              <a:gdLst/>
              <a:ahLst/>
              <a:cxnLst/>
              <a:rect l="l" t="t" r="r" b="b"/>
              <a:pathLst>
                <a:path w="2599" h="867" extrusionOk="0">
                  <a:moveTo>
                    <a:pt x="780" y="0"/>
                  </a:moveTo>
                  <a:lnTo>
                    <a:pt x="356" y="121"/>
                  </a:lnTo>
                  <a:cubicBezTo>
                    <a:pt x="144" y="178"/>
                    <a:pt x="0" y="347"/>
                    <a:pt x="0" y="530"/>
                  </a:cubicBezTo>
                  <a:lnTo>
                    <a:pt x="0" y="866"/>
                  </a:lnTo>
                  <a:lnTo>
                    <a:pt x="2598" y="866"/>
                  </a:lnTo>
                  <a:lnTo>
                    <a:pt x="2598" y="530"/>
                  </a:lnTo>
                  <a:cubicBezTo>
                    <a:pt x="2598" y="347"/>
                    <a:pt x="2454" y="178"/>
                    <a:pt x="2242" y="121"/>
                  </a:cubicBezTo>
                  <a:lnTo>
                    <a:pt x="1819" y="0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1" name="Google Shape;14609;p90">
              <a:extLst>
                <a:ext uri="{FF2B5EF4-FFF2-40B4-BE49-F238E27FC236}">
                  <a16:creationId xmlns:a16="http://schemas.microsoft.com/office/drawing/2014/main" id="{2BA75B61-248A-4E90-92D3-A64BD85BD28F}"/>
                </a:ext>
              </a:extLst>
            </p:cNvPr>
            <p:cNvSpPr/>
            <p:nvPr/>
          </p:nvSpPr>
          <p:spPr>
            <a:xfrm>
              <a:off x="6469634" y="3035101"/>
              <a:ext cx="22739" cy="28431"/>
            </a:xfrm>
            <a:custGeom>
              <a:avLst/>
              <a:gdLst/>
              <a:ahLst/>
              <a:cxnLst/>
              <a:rect l="l" t="t" r="r" b="b"/>
              <a:pathLst>
                <a:path w="867" h="1084" extrusionOk="0">
                  <a:moveTo>
                    <a:pt x="0" y="1"/>
                  </a:moveTo>
                  <a:lnTo>
                    <a:pt x="0" y="650"/>
                  </a:lnTo>
                  <a:cubicBezTo>
                    <a:pt x="0" y="891"/>
                    <a:pt x="193" y="1083"/>
                    <a:pt x="433" y="1083"/>
                  </a:cubicBezTo>
                  <a:cubicBezTo>
                    <a:pt x="674" y="1083"/>
                    <a:pt x="866" y="891"/>
                    <a:pt x="866" y="650"/>
                  </a:cubicBezTo>
                  <a:lnTo>
                    <a:pt x="866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2" name="Google Shape;14610;p90">
              <a:extLst>
                <a:ext uri="{FF2B5EF4-FFF2-40B4-BE49-F238E27FC236}">
                  <a16:creationId xmlns:a16="http://schemas.microsoft.com/office/drawing/2014/main" id="{110FDC58-3929-43C5-8A2C-F69FFCFF3F1E}"/>
                </a:ext>
              </a:extLst>
            </p:cNvPr>
            <p:cNvSpPr/>
            <p:nvPr/>
          </p:nvSpPr>
          <p:spPr>
            <a:xfrm>
              <a:off x="6463943" y="3006723"/>
              <a:ext cx="34096" cy="39761"/>
            </a:xfrm>
            <a:custGeom>
              <a:avLst/>
              <a:gdLst/>
              <a:ahLst/>
              <a:cxnLst/>
              <a:rect l="l" t="t" r="r" b="b"/>
              <a:pathLst>
                <a:path w="1300" h="1516" extrusionOk="0">
                  <a:moveTo>
                    <a:pt x="434" y="0"/>
                  </a:moveTo>
                  <a:cubicBezTo>
                    <a:pt x="193" y="0"/>
                    <a:pt x="1" y="193"/>
                    <a:pt x="1" y="433"/>
                  </a:cubicBezTo>
                  <a:lnTo>
                    <a:pt x="1" y="866"/>
                  </a:lnTo>
                  <a:cubicBezTo>
                    <a:pt x="1" y="1222"/>
                    <a:pt x="289" y="1516"/>
                    <a:pt x="650" y="1516"/>
                  </a:cubicBezTo>
                  <a:cubicBezTo>
                    <a:pt x="1011" y="1516"/>
                    <a:pt x="1300" y="1222"/>
                    <a:pt x="1300" y="866"/>
                  </a:cubicBezTo>
                  <a:lnTo>
                    <a:pt x="1300" y="433"/>
                  </a:lnTo>
                  <a:cubicBezTo>
                    <a:pt x="1300" y="193"/>
                    <a:pt x="1107" y="0"/>
                    <a:pt x="867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3" name="Google Shape;14611;p90">
              <a:extLst>
                <a:ext uri="{FF2B5EF4-FFF2-40B4-BE49-F238E27FC236}">
                  <a16:creationId xmlns:a16="http://schemas.microsoft.com/office/drawing/2014/main" id="{CCF49894-B9D8-4507-A6F1-33F1943F5A23}"/>
                </a:ext>
              </a:extLst>
            </p:cNvPr>
            <p:cNvSpPr/>
            <p:nvPr/>
          </p:nvSpPr>
          <p:spPr>
            <a:xfrm>
              <a:off x="6463838" y="3006723"/>
              <a:ext cx="22844" cy="39813"/>
            </a:xfrm>
            <a:custGeom>
              <a:avLst/>
              <a:gdLst/>
              <a:ahLst/>
              <a:cxnLst/>
              <a:rect l="l" t="t" r="r" b="b"/>
              <a:pathLst>
                <a:path w="871" h="1518" extrusionOk="0">
                  <a:moveTo>
                    <a:pt x="438" y="0"/>
                  </a:moveTo>
                  <a:cubicBezTo>
                    <a:pt x="197" y="0"/>
                    <a:pt x="5" y="193"/>
                    <a:pt x="5" y="433"/>
                  </a:cubicBezTo>
                  <a:lnTo>
                    <a:pt x="5" y="866"/>
                  </a:lnTo>
                  <a:cubicBezTo>
                    <a:pt x="1" y="1239"/>
                    <a:pt x="304" y="1517"/>
                    <a:pt x="648" y="1517"/>
                  </a:cubicBezTo>
                  <a:cubicBezTo>
                    <a:pt x="721" y="1517"/>
                    <a:pt x="796" y="1504"/>
                    <a:pt x="871" y="1477"/>
                  </a:cubicBezTo>
                  <a:cubicBezTo>
                    <a:pt x="611" y="1386"/>
                    <a:pt x="438" y="1141"/>
                    <a:pt x="438" y="866"/>
                  </a:cubicBezTo>
                  <a:lnTo>
                    <a:pt x="438" y="433"/>
                  </a:lnTo>
                  <a:cubicBezTo>
                    <a:pt x="438" y="193"/>
                    <a:pt x="630" y="0"/>
                    <a:pt x="871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4" name="Google Shape;14612;p90">
              <a:extLst>
                <a:ext uri="{FF2B5EF4-FFF2-40B4-BE49-F238E27FC236}">
                  <a16:creationId xmlns:a16="http://schemas.microsoft.com/office/drawing/2014/main" id="{62700955-2566-4E0D-941C-5F4892E1601F}"/>
                </a:ext>
              </a:extLst>
            </p:cNvPr>
            <p:cNvSpPr/>
            <p:nvPr/>
          </p:nvSpPr>
          <p:spPr>
            <a:xfrm>
              <a:off x="6463943" y="3006723"/>
              <a:ext cx="34096" cy="16917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434" y="0"/>
                  </a:moveTo>
                  <a:cubicBezTo>
                    <a:pt x="193" y="0"/>
                    <a:pt x="1" y="193"/>
                    <a:pt x="1" y="433"/>
                  </a:cubicBezTo>
                  <a:cubicBezTo>
                    <a:pt x="424" y="558"/>
                    <a:pt x="862" y="630"/>
                    <a:pt x="1300" y="645"/>
                  </a:cubicBezTo>
                  <a:lnTo>
                    <a:pt x="1300" y="433"/>
                  </a:lnTo>
                  <a:cubicBezTo>
                    <a:pt x="1300" y="193"/>
                    <a:pt x="1107" y="0"/>
                    <a:pt x="867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5" name="Google Shape;14613;p90">
              <a:extLst>
                <a:ext uri="{FF2B5EF4-FFF2-40B4-BE49-F238E27FC236}">
                  <a16:creationId xmlns:a16="http://schemas.microsoft.com/office/drawing/2014/main" id="{30A6383B-DD84-47E4-BB19-73AD613F3807}"/>
                </a:ext>
              </a:extLst>
            </p:cNvPr>
            <p:cNvSpPr/>
            <p:nvPr/>
          </p:nvSpPr>
          <p:spPr>
            <a:xfrm>
              <a:off x="6463943" y="3006723"/>
              <a:ext cx="22739" cy="14163"/>
            </a:xfrm>
            <a:custGeom>
              <a:avLst/>
              <a:gdLst/>
              <a:ahLst/>
              <a:cxnLst/>
              <a:rect l="l" t="t" r="r" b="b"/>
              <a:pathLst>
                <a:path w="867" h="540" extrusionOk="0">
                  <a:moveTo>
                    <a:pt x="434" y="0"/>
                  </a:moveTo>
                  <a:cubicBezTo>
                    <a:pt x="193" y="0"/>
                    <a:pt x="1" y="193"/>
                    <a:pt x="1" y="433"/>
                  </a:cubicBezTo>
                  <a:cubicBezTo>
                    <a:pt x="145" y="476"/>
                    <a:pt x="289" y="515"/>
                    <a:pt x="434" y="539"/>
                  </a:cubicBezTo>
                  <a:lnTo>
                    <a:pt x="434" y="433"/>
                  </a:lnTo>
                  <a:cubicBezTo>
                    <a:pt x="434" y="193"/>
                    <a:pt x="626" y="0"/>
                    <a:pt x="867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6" name="Google Shape;14614;p90">
              <a:extLst>
                <a:ext uri="{FF2B5EF4-FFF2-40B4-BE49-F238E27FC236}">
                  <a16:creationId xmlns:a16="http://schemas.microsoft.com/office/drawing/2014/main" id="{89120494-4CCF-49C8-8AEA-43AF616C0B92}"/>
                </a:ext>
              </a:extLst>
            </p:cNvPr>
            <p:cNvSpPr/>
            <p:nvPr/>
          </p:nvSpPr>
          <p:spPr>
            <a:xfrm>
              <a:off x="6446921" y="3143001"/>
              <a:ext cx="68165" cy="22739"/>
            </a:xfrm>
            <a:custGeom>
              <a:avLst/>
              <a:gdLst/>
              <a:ahLst/>
              <a:cxnLst/>
              <a:rect l="l" t="t" r="r" b="b"/>
              <a:pathLst>
                <a:path w="2599" h="867" extrusionOk="0">
                  <a:moveTo>
                    <a:pt x="780" y="1"/>
                  </a:moveTo>
                  <a:lnTo>
                    <a:pt x="356" y="121"/>
                  </a:lnTo>
                  <a:cubicBezTo>
                    <a:pt x="144" y="179"/>
                    <a:pt x="0" y="347"/>
                    <a:pt x="0" y="530"/>
                  </a:cubicBezTo>
                  <a:lnTo>
                    <a:pt x="0" y="867"/>
                  </a:lnTo>
                  <a:lnTo>
                    <a:pt x="2598" y="867"/>
                  </a:lnTo>
                  <a:lnTo>
                    <a:pt x="2598" y="530"/>
                  </a:lnTo>
                  <a:cubicBezTo>
                    <a:pt x="2598" y="347"/>
                    <a:pt x="2454" y="179"/>
                    <a:pt x="2242" y="121"/>
                  </a:cubicBezTo>
                  <a:lnTo>
                    <a:pt x="1819" y="1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7" name="Google Shape;14615;p90">
              <a:extLst>
                <a:ext uri="{FF2B5EF4-FFF2-40B4-BE49-F238E27FC236}">
                  <a16:creationId xmlns:a16="http://schemas.microsoft.com/office/drawing/2014/main" id="{0A584B68-8048-4534-8F94-3ED57F5B679F}"/>
                </a:ext>
              </a:extLst>
            </p:cNvPr>
            <p:cNvSpPr/>
            <p:nvPr/>
          </p:nvSpPr>
          <p:spPr>
            <a:xfrm>
              <a:off x="6469634" y="3125980"/>
              <a:ext cx="22739" cy="28404"/>
            </a:xfrm>
            <a:custGeom>
              <a:avLst/>
              <a:gdLst/>
              <a:ahLst/>
              <a:cxnLst/>
              <a:rect l="l" t="t" r="r" b="b"/>
              <a:pathLst>
                <a:path w="867" h="1083" extrusionOk="0">
                  <a:moveTo>
                    <a:pt x="0" y="0"/>
                  </a:moveTo>
                  <a:lnTo>
                    <a:pt x="0" y="650"/>
                  </a:lnTo>
                  <a:cubicBezTo>
                    <a:pt x="0" y="890"/>
                    <a:pt x="193" y="1083"/>
                    <a:pt x="433" y="1083"/>
                  </a:cubicBezTo>
                  <a:cubicBezTo>
                    <a:pt x="674" y="1083"/>
                    <a:pt x="866" y="890"/>
                    <a:pt x="866" y="650"/>
                  </a:cubicBezTo>
                  <a:lnTo>
                    <a:pt x="866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8" name="Google Shape;14616;p90">
              <a:extLst>
                <a:ext uri="{FF2B5EF4-FFF2-40B4-BE49-F238E27FC236}">
                  <a16:creationId xmlns:a16="http://schemas.microsoft.com/office/drawing/2014/main" id="{CE3D411D-837E-49BA-B1E0-EA20646E232C}"/>
                </a:ext>
              </a:extLst>
            </p:cNvPr>
            <p:cNvSpPr/>
            <p:nvPr/>
          </p:nvSpPr>
          <p:spPr>
            <a:xfrm>
              <a:off x="6463943" y="3097575"/>
              <a:ext cx="34096" cy="39787"/>
            </a:xfrm>
            <a:custGeom>
              <a:avLst/>
              <a:gdLst/>
              <a:ahLst/>
              <a:cxnLst/>
              <a:rect l="l" t="t" r="r" b="b"/>
              <a:pathLst>
                <a:path w="1300" h="1517" extrusionOk="0">
                  <a:moveTo>
                    <a:pt x="434" y="1"/>
                  </a:moveTo>
                  <a:cubicBezTo>
                    <a:pt x="193" y="1"/>
                    <a:pt x="1" y="193"/>
                    <a:pt x="1" y="434"/>
                  </a:cubicBezTo>
                  <a:lnTo>
                    <a:pt x="1" y="867"/>
                  </a:lnTo>
                  <a:cubicBezTo>
                    <a:pt x="1" y="1223"/>
                    <a:pt x="289" y="1516"/>
                    <a:pt x="650" y="1516"/>
                  </a:cubicBezTo>
                  <a:cubicBezTo>
                    <a:pt x="1011" y="1516"/>
                    <a:pt x="1300" y="1223"/>
                    <a:pt x="1300" y="867"/>
                  </a:cubicBezTo>
                  <a:lnTo>
                    <a:pt x="1300" y="434"/>
                  </a:lnTo>
                  <a:cubicBezTo>
                    <a:pt x="1300" y="193"/>
                    <a:pt x="1107" y="1"/>
                    <a:pt x="867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9" name="Google Shape;14617;p90">
              <a:extLst>
                <a:ext uri="{FF2B5EF4-FFF2-40B4-BE49-F238E27FC236}">
                  <a16:creationId xmlns:a16="http://schemas.microsoft.com/office/drawing/2014/main" id="{74AB2377-1558-46F0-9E95-26FD009E800A}"/>
                </a:ext>
              </a:extLst>
            </p:cNvPr>
            <p:cNvSpPr/>
            <p:nvPr/>
          </p:nvSpPr>
          <p:spPr>
            <a:xfrm>
              <a:off x="6463838" y="3097575"/>
              <a:ext cx="22844" cy="39813"/>
            </a:xfrm>
            <a:custGeom>
              <a:avLst/>
              <a:gdLst/>
              <a:ahLst/>
              <a:cxnLst/>
              <a:rect l="l" t="t" r="r" b="b"/>
              <a:pathLst>
                <a:path w="871" h="1518" extrusionOk="0">
                  <a:moveTo>
                    <a:pt x="438" y="1"/>
                  </a:moveTo>
                  <a:cubicBezTo>
                    <a:pt x="197" y="1"/>
                    <a:pt x="5" y="193"/>
                    <a:pt x="5" y="434"/>
                  </a:cubicBezTo>
                  <a:lnTo>
                    <a:pt x="5" y="867"/>
                  </a:lnTo>
                  <a:cubicBezTo>
                    <a:pt x="1" y="1239"/>
                    <a:pt x="304" y="1517"/>
                    <a:pt x="648" y="1517"/>
                  </a:cubicBezTo>
                  <a:cubicBezTo>
                    <a:pt x="721" y="1517"/>
                    <a:pt x="796" y="1505"/>
                    <a:pt x="871" y="1478"/>
                  </a:cubicBezTo>
                  <a:cubicBezTo>
                    <a:pt x="611" y="1386"/>
                    <a:pt x="438" y="1141"/>
                    <a:pt x="438" y="867"/>
                  </a:cubicBezTo>
                  <a:lnTo>
                    <a:pt x="438" y="434"/>
                  </a:lnTo>
                  <a:cubicBezTo>
                    <a:pt x="438" y="193"/>
                    <a:pt x="630" y="1"/>
                    <a:pt x="871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0" name="Google Shape;14618;p90">
              <a:extLst>
                <a:ext uri="{FF2B5EF4-FFF2-40B4-BE49-F238E27FC236}">
                  <a16:creationId xmlns:a16="http://schemas.microsoft.com/office/drawing/2014/main" id="{4EF2B591-54D8-4025-B832-5E3C3915E3A5}"/>
                </a:ext>
              </a:extLst>
            </p:cNvPr>
            <p:cNvSpPr/>
            <p:nvPr/>
          </p:nvSpPr>
          <p:spPr>
            <a:xfrm>
              <a:off x="6463943" y="3097575"/>
              <a:ext cx="34096" cy="16943"/>
            </a:xfrm>
            <a:custGeom>
              <a:avLst/>
              <a:gdLst/>
              <a:ahLst/>
              <a:cxnLst/>
              <a:rect l="l" t="t" r="r" b="b"/>
              <a:pathLst>
                <a:path w="1300" h="646" extrusionOk="0">
                  <a:moveTo>
                    <a:pt x="434" y="1"/>
                  </a:moveTo>
                  <a:cubicBezTo>
                    <a:pt x="193" y="1"/>
                    <a:pt x="1" y="193"/>
                    <a:pt x="1" y="434"/>
                  </a:cubicBezTo>
                  <a:cubicBezTo>
                    <a:pt x="424" y="559"/>
                    <a:pt x="862" y="631"/>
                    <a:pt x="1300" y="645"/>
                  </a:cubicBezTo>
                  <a:lnTo>
                    <a:pt x="1300" y="434"/>
                  </a:lnTo>
                  <a:cubicBezTo>
                    <a:pt x="1300" y="193"/>
                    <a:pt x="1107" y="1"/>
                    <a:pt x="867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1" name="Google Shape;14619;p90">
              <a:extLst>
                <a:ext uri="{FF2B5EF4-FFF2-40B4-BE49-F238E27FC236}">
                  <a16:creationId xmlns:a16="http://schemas.microsoft.com/office/drawing/2014/main" id="{4ED3AB17-54E3-4EED-97BA-8E1FDF557805}"/>
                </a:ext>
              </a:extLst>
            </p:cNvPr>
            <p:cNvSpPr/>
            <p:nvPr/>
          </p:nvSpPr>
          <p:spPr>
            <a:xfrm>
              <a:off x="6463943" y="3097575"/>
              <a:ext cx="22739" cy="14163"/>
            </a:xfrm>
            <a:custGeom>
              <a:avLst/>
              <a:gdLst/>
              <a:ahLst/>
              <a:cxnLst/>
              <a:rect l="l" t="t" r="r" b="b"/>
              <a:pathLst>
                <a:path w="867" h="540" extrusionOk="0">
                  <a:moveTo>
                    <a:pt x="434" y="1"/>
                  </a:moveTo>
                  <a:cubicBezTo>
                    <a:pt x="193" y="1"/>
                    <a:pt x="1" y="193"/>
                    <a:pt x="1" y="434"/>
                  </a:cubicBezTo>
                  <a:cubicBezTo>
                    <a:pt x="145" y="477"/>
                    <a:pt x="289" y="511"/>
                    <a:pt x="434" y="539"/>
                  </a:cubicBezTo>
                  <a:lnTo>
                    <a:pt x="434" y="434"/>
                  </a:lnTo>
                  <a:cubicBezTo>
                    <a:pt x="434" y="193"/>
                    <a:pt x="626" y="1"/>
                    <a:pt x="867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2" name="Google Shape;14620;p90">
              <a:extLst>
                <a:ext uri="{FF2B5EF4-FFF2-40B4-BE49-F238E27FC236}">
                  <a16:creationId xmlns:a16="http://schemas.microsoft.com/office/drawing/2014/main" id="{971F4818-1C2D-4E1D-B69F-DD8AF626C0AD}"/>
                </a:ext>
              </a:extLst>
            </p:cNvPr>
            <p:cNvSpPr/>
            <p:nvPr/>
          </p:nvSpPr>
          <p:spPr>
            <a:xfrm>
              <a:off x="6333330" y="3057814"/>
              <a:ext cx="22739" cy="34122"/>
            </a:xfrm>
            <a:custGeom>
              <a:avLst/>
              <a:gdLst/>
              <a:ahLst/>
              <a:cxnLst/>
              <a:rect l="l" t="t" r="r" b="b"/>
              <a:pathLst>
                <a:path w="867" h="1301" extrusionOk="0">
                  <a:moveTo>
                    <a:pt x="1" y="1"/>
                  </a:moveTo>
                  <a:lnTo>
                    <a:pt x="1" y="867"/>
                  </a:lnTo>
                  <a:cubicBezTo>
                    <a:pt x="1" y="1108"/>
                    <a:pt x="193" y="1300"/>
                    <a:pt x="434" y="1300"/>
                  </a:cubicBezTo>
                  <a:cubicBezTo>
                    <a:pt x="674" y="1300"/>
                    <a:pt x="867" y="1108"/>
                    <a:pt x="867" y="867"/>
                  </a:cubicBezTo>
                  <a:lnTo>
                    <a:pt x="867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3" name="Google Shape;14621;p90">
              <a:extLst>
                <a:ext uri="{FF2B5EF4-FFF2-40B4-BE49-F238E27FC236}">
                  <a16:creationId xmlns:a16="http://schemas.microsoft.com/office/drawing/2014/main" id="{CD5CB935-3899-4A4A-85BB-B6D27DCD97CE}"/>
                </a:ext>
              </a:extLst>
            </p:cNvPr>
            <p:cNvSpPr/>
            <p:nvPr/>
          </p:nvSpPr>
          <p:spPr>
            <a:xfrm>
              <a:off x="6321974" y="3012388"/>
              <a:ext cx="45452" cy="51144"/>
            </a:xfrm>
            <a:custGeom>
              <a:avLst/>
              <a:gdLst/>
              <a:ahLst/>
              <a:cxnLst/>
              <a:rect l="l" t="t" r="r" b="b"/>
              <a:pathLst>
                <a:path w="1733" h="1950" extrusionOk="0">
                  <a:moveTo>
                    <a:pt x="650" y="1"/>
                  </a:moveTo>
                  <a:cubicBezTo>
                    <a:pt x="294" y="1"/>
                    <a:pt x="0" y="289"/>
                    <a:pt x="0" y="650"/>
                  </a:cubicBezTo>
                  <a:lnTo>
                    <a:pt x="0" y="1083"/>
                  </a:lnTo>
                  <a:cubicBezTo>
                    <a:pt x="0" y="1560"/>
                    <a:pt x="390" y="1949"/>
                    <a:pt x="867" y="1949"/>
                  </a:cubicBezTo>
                  <a:cubicBezTo>
                    <a:pt x="1348" y="1949"/>
                    <a:pt x="1733" y="1560"/>
                    <a:pt x="1733" y="1083"/>
                  </a:cubicBezTo>
                  <a:lnTo>
                    <a:pt x="1733" y="650"/>
                  </a:lnTo>
                  <a:cubicBezTo>
                    <a:pt x="1733" y="289"/>
                    <a:pt x="1444" y="1"/>
                    <a:pt x="108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4" name="Google Shape;14622;p90">
              <a:extLst>
                <a:ext uri="{FF2B5EF4-FFF2-40B4-BE49-F238E27FC236}">
                  <a16:creationId xmlns:a16="http://schemas.microsoft.com/office/drawing/2014/main" id="{3D44960F-27C1-4C8B-B49D-F3C4CC6763A3}"/>
                </a:ext>
              </a:extLst>
            </p:cNvPr>
            <p:cNvSpPr/>
            <p:nvPr/>
          </p:nvSpPr>
          <p:spPr>
            <a:xfrm>
              <a:off x="6321974" y="3012388"/>
              <a:ext cx="31316" cy="51196"/>
            </a:xfrm>
            <a:custGeom>
              <a:avLst/>
              <a:gdLst/>
              <a:ahLst/>
              <a:cxnLst/>
              <a:rect l="l" t="t" r="r" b="b"/>
              <a:pathLst>
                <a:path w="1194" h="1952" extrusionOk="0">
                  <a:moveTo>
                    <a:pt x="650" y="1"/>
                  </a:moveTo>
                  <a:cubicBezTo>
                    <a:pt x="294" y="1"/>
                    <a:pt x="0" y="289"/>
                    <a:pt x="0" y="650"/>
                  </a:cubicBezTo>
                  <a:lnTo>
                    <a:pt x="0" y="1083"/>
                  </a:lnTo>
                  <a:cubicBezTo>
                    <a:pt x="0" y="1582"/>
                    <a:pt x="407" y="1951"/>
                    <a:pt x="866" y="1951"/>
                  </a:cubicBezTo>
                  <a:cubicBezTo>
                    <a:pt x="974" y="1951"/>
                    <a:pt x="1085" y="1931"/>
                    <a:pt x="1194" y="1887"/>
                  </a:cubicBezTo>
                  <a:cubicBezTo>
                    <a:pt x="867" y="1752"/>
                    <a:pt x="650" y="1435"/>
                    <a:pt x="650" y="1083"/>
                  </a:cubicBezTo>
                  <a:lnTo>
                    <a:pt x="650" y="650"/>
                  </a:lnTo>
                  <a:cubicBezTo>
                    <a:pt x="650" y="333"/>
                    <a:pt x="881" y="63"/>
                    <a:pt x="1194" y="10"/>
                  </a:cubicBezTo>
                  <a:cubicBezTo>
                    <a:pt x="1155" y="5"/>
                    <a:pt x="1122" y="1"/>
                    <a:pt x="1083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5" name="Google Shape;14623;p90">
              <a:extLst>
                <a:ext uri="{FF2B5EF4-FFF2-40B4-BE49-F238E27FC236}">
                  <a16:creationId xmlns:a16="http://schemas.microsoft.com/office/drawing/2014/main" id="{5F9E1E4C-99D4-4FDE-B5D2-6F3C8FE5A434}"/>
                </a:ext>
              </a:extLst>
            </p:cNvPr>
            <p:cNvSpPr/>
            <p:nvPr/>
          </p:nvSpPr>
          <p:spPr>
            <a:xfrm>
              <a:off x="6321974" y="3012388"/>
              <a:ext cx="45452" cy="22739"/>
            </a:xfrm>
            <a:custGeom>
              <a:avLst/>
              <a:gdLst/>
              <a:ahLst/>
              <a:cxnLst/>
              <a:rect l="l" t="t" r="r" b="b"/>
              <a:pathLst>
                <a:path w="1733" h="867" extrusionOk="0">
                  <a:moveTo>
                    <a:pt x="650" y="1"/>
                  </a:moveTo>
                  <a:cubicBezTo>
                    <a:pt x="294" y="1"/>
                    <a:pt x="0" y="289"/>
                    <a:pt x="0" y="650"/>
                  </a:cubicBezTo>
                  <a:cubicBezTo>
                    <a:pt x="0" y="650"/>
                    <a:pt x="650" y="867"/>
                    <a:pt x="1733" y="867"/>
                  </a:cubicBezTo>
                  <a:lnTo>
                    <a:pt x="1733" y="650"/>
                  </a:lnTo>
                  <a:cubicBezTo>
                    <a:pt x="1733" y="289"/>
                    <a:pt x="1444" y="1"/>
                    <a:pt x="108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6" name="Google Shape;14624;p90">
              <a:extLst>
                <a:ext uri="{FF2B5EF4-FFF2-40B4-BE49-F238E27FC236}">
                  <a16:creationId xmlns:a16="http://schemas.microsoft.com/office/drawing/2014/main" id="{81E714E2-2CB9-4577-82A1-D27B3194F3F3}"/>
                </a:ext>
              </a:extLst>
            </p:cNvPr>
            <p:cNvSpPr/>
            <p:nvPr/>
          </p:nvSpPr>
          <p:spPr>
            <a:xfrm>
              <a:off x="6321974" y="3012388"/>
              <a:ext cx="31316" cy="20720"/>
            </a:xfrm>
            <a:custGeom>
              <a:avLst/>
              <a:gdLst/>
              <a:ahLst/>
              <a:cxnLst/>
              <a:rect l="l" t="t" r="r" b="b"/>
              <a:pathLst>
                <a:path w="1194" h="790" extrusionOk="0">
                  <a:moveTo>
                    <a:pt x="650" y="1"/>
                  </a:moveTo>
                  <a:cubicBezTo>
                    <a:pt x="294" y="1"/>
                    <a:pt x="0" y="289"/>
                    <a:pt x="0" y="650"/>
                  </a:cubicBezTo>
                  <a:cubicBezTo>
                    <a:pt x="212" y="713"/>
                    <a:pt x="429" y="761"/>
                    <a:pt x="650" y="790"/>
                  </a:cubicBezTo>
                  <a:lnTo>
                    <a:pt x="650" y="650"/>
                  </a:lnTo>
                  <a:cubicBezTo>
                    <a:pt x="650" y="333"/>
                    <a:pt x="881" y="63"/>
                    <a:pt x="1194" y="10"/>
                  </a:cubicBezTo>
                  <a:cubicBezTo>
                    <a:pt x="1155" y="5"/>
                    <a:pt x="1122" y="1"/>
                    <a:pt x="1083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7" name="Google Shape;14625;p90">
              <a:extLst>
                <a:ext uri="{FF2B5EF4-FFF2-40B4-BE49-F238E27FC236}">
                  <a16:creationId xmlns:a16="http://schemas.microsoft.com/office/drawing/2014/main" id="{1F3008C2-81D7-4469-982C-84A934EFBDE1}"/>
                </a:ext>
              </a:extLst>
            </p:cNvPr>
            <p:cNvSpPr/>
            <p:nvPr/>
          </p:nvSpPr>
          <p:spPr>
            <a:xfrm>
              <a:off x="6304926" y="3087740"/>
              <a:ext cx="79548" cy="55288"/>
            </a:xfrm>
            <a:custGeom>
              <a:avLst/>
              <a:gdLst/>
              <a:ahLst/>
              <a:cxnLst/>
              <a:rect l="l" t="t" r="r" b="b"/>
              <a:pathLst>
                <a:path w="3033" h="2108" extrusionOk="0">
                  <a:moveTo>
                    <a:pt x="131" y="0"/>
                  </a:moveTo>
                  <a:cubicBezTo>
                    <a:pt x="49" y="111"/>
                    <a:pt x="1" y="250"/>
                    <a:pt x="1" y="385"/>
                  </a:cubicBezTo>
                  <a:lnTo>
                    <a:pt x="1" y="1675"/>
                  </a:lnTo>
                  <a:cubicBezTo>
                    <a:pt x="1" y="1915"/>
                    <a:pt x="198" y="2108"/>
                    <a:pt x="434" y="2108"/>
                  </a:cubicBezTo>
                  <a:lnTo>
                    <a:pt x="2599" y="2108"/>
                  </a:lnTo>
                  <a:cubicBezTo>
                    <a:pt x="2840" y="2108"/>
                    <a:pt x="3032" y="1915"/>
                    <a:pt x="3032" y="1675"/>
                  </a:cubicBezTo>
                  <a:lnTo>
                    <a:pt x="3032" y="385"/>
                  </a:lnTo>
                  <a:cubicBezTo>
                    <a:pt x="3032" y="250"/>
                    <a:pt x="2989" y="111"/>
                    <a:pt x="2907" y="0"/>
                  </a:cubicBezTo>
                  <a:lnTo>
                    <a:pt x="2166" y="592"/>
                  </a:lnTo>
                  <a:lnTo>
                    <a:pt x="2166" y="1458"/>
                  </a:lnTo>
                  <a:lnTo>
                    <a:pt x="867" y="1458"/>
                  </a:lnTo>
                  <a:lnTo>
                    <a:pt x="867" y="592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8" name="Google Shape;14626;p90">
              <a:extLst>
                <a:ext uri="{FF2B5EF4-FFF2-40B4-BE49-F238E27FC236}">
                  <a16:creationId xmlns:a16="http://schemas.microsoft.com/office/drawing/2014/main" id="{4A6D0D91-6781-4231-8F61-B3D53F727CDE}"/>
                </a:ext>
              </a:extLst>
            </p:cNvPr>
            <p:cNvSpPr/>
            <p:nvPr/>
          </p:nvSpPr>
          <p:spPr>
            <a:xfrm>
              <a:off x="6259998" y="2978686"/>
              <a:ext cx="283100" cy="192352"/>
            </a:xfrm>
            <a:custGeom>
              <a:avLst/>
              <a:gdLst/>
              <a:ahLst/>
              <a:cxnLst/>
              <a:rect l="l" t="t" r="r" b="b"/>
              <a:pathLst>
                <a:path w="10794" h="7334" extrusionOk="0">
                  <a:moveTo>
                    <a:pt x="3446" y="1493"/>
                  </a:moveTo>
                  <a:cubicBezTo>
                    <a:pt x="3692" y="1493"/>
                    <a:pt x="3894" y="1690"/>
                    <a:pt x="3894" y="1935"/>
                  </a:cubicBezTo>
                  <a:lnTo>
                    <a:pt x="3894" y="2368"/>
                  </a:lnTo>
                  <a:cubicBezTo>
                    <a:pt x="3894" y="2739"/>
                    <a:pt x="3595" y="3032"/>
                    <a:pt x="3230" y="3032"/>
                  </a:cubicBezTo>
                  <a:cubicBezTo>
                    <a:pt x="2864" y="3032"/>
                    <a:pt x="2566" y="2739"/>
                    <a:pt x="2566" y="2368"/>
                  </a:cubicBezTo>
                  <a:lnTo>
                    <a:pt x="2566" y="1935"/>
                  </a:lnTo>
                  <a:cubicBezTo>
                    <a:pt x="2566" y="1690"/>
                    <a:pt x="2768" y="1493"/>
                    <a:pt x="3013" y="1493"/>
                  </a:cubicBezTo>
                  <a:close/>
                  <a:moveTo>
                    <a:pt x="8643" y="1271"/>
                  </a:moveTo>
                  <a:cubicBezTo>
                    <a:pt x="8768" y="1271"/>
                    <a:pt x="8874" y="1377"/>
                    <a:pt x="8874" y="1502"/>
                  </a:cubicBezTo>
                  <a:lnTo>
                    <a:pt x="8874" y="2152"/>
                  </a:lnTo>
                  <a:cubicBezTo>
                    <a:pt x="8874" y="2234"/>
                    <a:pt x="8826" y="2311"/>
                    <a:pt x="8758" y="2349"/>
                  </a:cubicBezTo>
                  <a:cubicBezTo>
                    <a:pt x="8696" y="2388"/>
                    <a:pt x="8657" y="2455"/>
                    <a:pt x="8657" y="2527"/>
                  </a:cubicBezTo>
                  <a:lnTo>
                    <a:pt x="8657" y="2849"/>
                  </a:lnTo>
                  <a:cubicBezTo>
                    <a:pt x="8657" y="2941"/>
                    <a:pt x="8720" y="3023"/>
                    <a:pt x="8811" y="3047"/>
                  </a:cubicBezTo>
                  <a:lnTo>
                    <a:pt x="9350" y="3181"/>
                  </a:lnTo>
                  <a:cubicBezTo>
                    <a:pt x="9451" y="3206"/>
                    <a:pt x="9523" y="3297"/>
                    <a:pt x="9523" y="3403"/>
                  </a:cubicBezTo>
                  <a:lnTo>
                    <a:pt x="9523" y="3465"/>
                  </a:lnTo>
                  <a:lnTo>
                    <a:pt x="7329" y="3465"/>
                  </a:lnTo>
                  <a:lnTo>
                    <a:pt x="7329" y="3403"/>
                  </a:lnTo>
                  <a:cubicBezTo>
                    <a:pt x="7329" y="3297"/>
                    <a:pt x="7401" y="3206"/>
                    <a:pt x="7502" y="3181"/>
                  </a:cubicBezTo>
                  <a:lnTo>
                    <a:pt x="8041" y="3047"/>
                  </a:lnTo>
                  <a:cubicBezTo>
                    <a:pt x="8133" y="3023"/>
                    <a:pt x="8195" y="2941"/>
                    <a:pt x="8195" y="2849"/>
                  </a:cubicBezTo>
                  <a:lnTo>
                    <a:pt x="8195" y="2527"/>
                  </a:lnTo>
                  <a:cubicBezTo>
                    <a:pt x="8195" y="2455"/>
                    <a:pt x="8157" y="2388"/>
                    <a:pt x="8094" y="2349"/>
                  </a:cubicBezTo>
                  <a:lnTo>
                    <a:pt x="8094" y="2354"/>
                  </a:lnTo>
                  <a:cubicBezTo>
                    <a:pt x="8022" y="2311"/>
                    <a:pt x="7979" y="2234"/>
                    <a:pt x="7979" y="2152"/>
                  </a:cubicBezTo>
                  <a:lnTo>
                    <a:pt x="7979" y="1502"/>
                  </a:lnTo>
                  <a:cubicBezTo>
                    <a:pt x="7979" y="1377"/>
                    <a:pt x="8080" y="1271"/>
                    <a:pt x="8210" y="1271"/>
                  </a:cubicBezTo>
                  <a:close/>
                  <a:moveTo>
                    <a:pt x="10389" y="410"/>
                  </a:moveTo>
                  <a:lnTo>
                    <a:pt x="10389" y="3465"/>
                  </a:lnTo>
                  <a:lnTo>
                    <a:pt x="9928" y="3465"/>
                  </a:lnTo>
                  <a:lnTo>
                    <a:pt x="9928" y="3408"/>
                  </a:lnTo>
                  <a:cubicBezTo>
                    <a:pt x="9928" y="3114"/>
                    <a:pt x="9730" y="2859"/>
                    <a:pt x="9446" y="2792"/>
                  </a:cubicBezTo>
                  <a:lnTo>
                    <a:pt x="9061" y="2695"/>
                  </a:lnTo>
                  <a:lnTo>
                    <a:pt x="9061" y="2628"/>
                  </a:lnTo>
                  <a:cubicBezTo>
                    <a:pt x="9196" y="2508"/>
                    <a:pt x="9278" y="2335"/>
                    <a:pt x="9278" y="2152"/>
                  </a:cubicBezTo>
                  <a:lnTo>
                    <a:pt x="9278" y="1502"/>
                  </a:lnTo>
                  <a:cubicBezTo>
                    <a:pt x="9273" y="1151"/>
                    <a:pt x="8989" y="867"/>
                    <a:pt x="8638" y="867"/>
                  </a:cubicBezTo>
                  <a:lnTo>
                    <a:pt x="8205" y="867"/>
                  </a:lnTo>
                  <a:cubicBezTo>
                    <a:pt x="7854" y="867"/>
                    <a:pt x="7570" y="1151"/>
                    <a:pt x="7570" y="1502"/>
                  </a:cubicBezTo>
                  <a:lnTo>
                    <a:pt x="7570" y="2152"/>
                  </a:lnTo>
                  <a:cubicBezTo>
                    <a:pt x="7570" y="2335"/>
                    <a:pt x="7652" y="2508"/>
                    <a:pt x="7786" y="2628"/>
                  </a:cubicBezTo>
                  <a:lnTo>
                    <a:pt x="7786" y="2695"/>
                  </a:lnTo>
                  <a:lnTo>
                    <a:pt x="7401" y="2792"/>
                  </a:lnTo>
                  <a:cubicBezTo>
                    <a:pt x="7122" y="2859"/>
                    <a:pt x="6920" y="3114"/>
                    <a:pt x="6920" y="3408"/>
                  </a:cubicBezTo>
                  <a:lnTo>
                    <a:pt x="6920" y="3465"/>
                  </a:lnTo>
                  <a:lnTo>
                    <a:pt x="6463" y="3465"/>
                  </a:lnTo>
                  <a:lnTo>
                    <a:pt x="6463" y="410"/>
                  </a:lnTo>
                  <a:close/>
                  <a:moveTo>
                    <a:pt x="2999" y="3437"/>
                  </a:moveTo>
                  <a:lnTo>
                    <a:pt x="3461" y="3441"/>
                  </a:lnTo>
                  <a:lnTo>
                    <a:pt x="3461" y="3538"/>
                  </a:lnTo>
                  <a:cubicBezTo>
                    <a:pt x="3461" y="3610"/>
                    <a:pt x="3480" y="3682"/>
                    <a:pt x="3518" y="3744"/>
                  </a:cubicBezTo>
                  <a:lnTo>
                    <a:pt x="3239" y="4024"/>
                  </a:lnTo>
                  <a:cubicBezTo>
                    <a:pt x="3237" y="4026"/>
                    <a:pt x="3233" y="4027"/>
                    <a:pt x="3230" y="4027"/>
                  </a:cubicBezTo>
                  <a:cubicBezTo>
                    <a:pt x="3226" y="4027"/>
                    <a:pt x="3222" y="4026"/>
                    <a:pt x="3220" y="4024"/>
                  </a:cubicBezTo>
                  <a:lnTo>
                    <a:pt x="2946" y="3744"/>
                  </a:lnTo>
                  <a:cubicBezTo>
                    <a:pt x="2979" y="3682"/>
                    <a:pt x="2999" y="3610"/>
                    <a:pt x="2999" y="3538"/>
                  </a:cubicBezTo>
                  <a:lnTo>
                    <a:pt x="2999" y="3437"/>
                  </a:lnTo>
                  <a:close/>
                  <a:moveTo>
                    <a:pt x="3860" y="3980"/>
                  </a:moveTo>
                  <a:lnTo>
                    <a:pt x="4259" y="4134"/>
                  </a:lnTo>
                  <a:cubicBezTo>
                    <a:pt x="4428" y="4202"/>
                    <a:pt x="4543" y="4365"/>
                    <a:pt x="4543" y="4548"/>
                  </a:cubicBezTo>
                  <a:lnTo>
                    <a:pt x="4543" y="5838"/>
                  </a:lnTo>
                  <a:cubicBezTo>
                    <a:pt x="4543" y="5963"/>
                    <a:pt x="4442" y="6069"/>
                    <a:pt x="4312" y="6069"/>
                  </a:cubicBezTo>
                  <a:lnTo>
                    <a:pt x="3432" y="6069"/>
                  </a:lnTo>
                  <a:lnTo>
                    <a:pt x="3432" y="5823"/>
                  </a:lnTo>
                  <a:lnTo>
                    <a:pt x="3879" y="5823"/>
                  </a:lnTo>
                  <a:cubicBezTo>
                    <a:pt x="3990" y="5823"/>
                    <a:pt x="4081" y="5732"/>
                    <a:pt x="4081" y="5616"/>
                  </a:cubicBezTo>
                  <a:lnTo>
                    <a:pt x="4081" y="4967"/>
                  </a:lnTo>
                  <a:cubicBezTo>
                    <a:pt x="4081" y="4832"/>
                    <a:pt x="3980" y="4765"/>
                    <a:pt x="3879" y="4765"/>
                  </a:cubicBezTo>
                  <a:cubicBezTo>
                    <a:pt x="3778" y="4765"/>
                    <a:pt x="3677" y="4832"/>
                    <a:pt x="3677" y="4967"/>
                  </a:cubicBezTo>
                  <a:lnTo>
                    <a:pt x="3677" y="5414"/>
                  </a:lnTo>
                  <a:lnTo>
                    <a:pt x="2782" y="5414"/>
                  </a:lnTo>
                  <a:lnTo>
                    <a:pt x="2782" y="4967"/>
                  </a:lnTo>
                  <a:cubicBezTo>
                    <a:pt x="2782" y="4832"/>
                    <a:pt x="2681" y="4765"/>
                    <a:pt x="2580" y="4765"/>
                  </a:cubicBezTo>
                  <a:cubicBezTo>
                    <a:pt x="2479" y="4765"/>
                    <a:pt x="2378" y="4832"/>
                    <a:pt x="2378" y="4967"/>
                  </a:cubicBezTo>
                  <a:lnTo>
                    <a:pt x="2378" y="5616"/>
                  </a:lnTo>
                  <a:cubicBezTo>
                    <a:pt x="2378" y="5732"/>
                    <a:pt x="2469" y="5823"/>
                    <a:pt x="2580" y="5823"/>
                  </a:cubicBezTo>
                  <a:lnTo>
                    <a:pt x="3027" y="5823"/>
                  </a:lnTo>
                  <a:lnTo>
                    <a:pt x="3027" y="6064"/>
                  </a:lnTo>
                  <a:lnTo>
                    <a:pt x="2147" y="6064"/>
                  </a:lnTo>
                  <a:cubicBezTo>
                    <a:pt x="2022" y="6059"/>
                    <a:pt x="1916" y="5958"/>
                    <a:pt x="1916" y="5833"/>
                  </a:cubicBezTo>
                  <a:lnTo>
                    <a:pt x="1916" y="4548"/>
                  </a:lnTo>
                  <a:cubicBezTo>
                    <a:pt x="1916" y="4365"/>
                    <a:pt x="2031" y="4202"/>
                    <a:pt x="2205" y="4134"/>
                  </a:cubicBezTo>
                  <a:lnTo>
                    <a:pt x="2599" y="3980"/>
                  </a:lnTo>
                  <a:lnTo>
                    <a:pt x="2936" y="4312"/>
                  </a:lnTo>
                  <a:cubicBezTo>
                    <a:pt x="3018" y="4394"/>
                    <a:pt x="3125" y="4435"/>
                    <a:pt x="3232" y="4435"/>
                  </a:cubicBezTo>
                  <a:cubicBezTo>
                    <a:pt x="3339" y="4435"/>
                    <a:pt x="3446" y="4394"/>
                    <a:pt x="3528" y="4312"/>
                  </a:cubicBezTo>
                  <a:lnTo>
                    <a:pt x="3860" y="3980"/>
                  </a:lnTo>
                  <a:close/>
                  <a:moveTo>
                    <a:pt x="6054" y="6040"/>
                  </a:moveTo>
                  <a:lnTo>
                    <a:pt x="6054" y="6935"/>
                  </a:lnTo>
                  <a:lnTo>
                    <a:pt x="395" y="6935"/>
                  </a:lnTo>
                  <a:lnTo>
                    <a:pt x="400" y="6040"/>
                  </a:lnTo>
                  <a:lnTo>
                    <a:pt x="1545" y="6040"/>
                  </a:lnTo>
                  <a:cubicBezTo>
                    <a:pt x="1632" y="6299"/>
                    <a:pt x="1873" y="6473"/>
                    <a:pt x="2147" y="6473"/>
                  </a:cubicBezTo>
                  <a:lnTo>
                    <a:pt x="4312" y="6473"/>
                  </a:lnTo>
                  <a:cubicBezTo>
                    <a:pt x="4582" y="6473"/>
                    <a:pt x="4827" y="6299"/>
                    <a:pt x="4914" y="6040"/>
                  </a:cubicBezTo>
                  <a:close/>
                  <a:moveTo>
                    <a:pt x="8643" y="4740"/>
                  </a:moveTo>
                  <a:cubicBezTo>
                    <a:pt x="8768" y="4740"/>
                    <a:pt x="8874" y="4842"/>
                    <a:pt x="8874" y="4971"/>
                  </a:cubicBezTo>
                  <a:lnTo>
                    <a:pt x="8874" y="5621"/>
                  </a:lnTo>
                  <a:cubicBezTo>
                    <a:pt x="8874" y="5703"/>
                    <a:pt x="8826" y="5780"/>
                    <a:pt x="8758" y="5818"/>
                  </a:cubicBezTo>
                  <a:cubicBezTo>
                    <a:pt x="8696" y="5857"/>
                    <a:pt x="8657" y="5919"/>
                    <a:pt x="8657" y="5992"/>
                  </a:cubicBezTo>
                  <a:lnTo>
                    <a:pt x="8657" y="6319"/>
                  </a:lnTo>
                  <a:cubicBezTo>
                    <a:pt x="8657" y="6410"/>
                    <a:pt x="8720" y="6492"/>
                    <a:pt x="8811" y="6516"/>
                  </a:cubicBezTo>
                  <a:lnTo>
                    <a:pt x="9350" y="6651"/>
                  </a:lnTo>
                  <a:cubicBezTo>
                    <a:pt x="9451" y="6675"/>
                    <a:pt x="9523" y="6766"/>
                    <a:pt x="9523" y="6872"/>
                  </a:cubicBezTo>
                  <a:lnTo>
                    <a:pt x="9523" y="6935"/>
                  </a:lnTo>
                  <a:lnTo>
                    <a:pt x="7329" y="6935"/>
                  </a:lnTo>
                  <a:lnTo>
                    <a:pt x="7329" y="6872"/>
                  </a:lnTo>
                  <a:cubicBezTo>
                    <a:pt x="7329" y="6766"/>
                    <a:pt x="7401" y="6675"/>
                    <a:pt x="7502" y="6651"/>
                  </a:cubicBezTo>
                  <a:lnTo>
                    <a:pt x="8041" y="6516"/>
                  </a:lnTo>
                  <a:cubicBezTo>
                    <a:pt x="8133" y="6492"/>
                    <a:pt x="8195" y="6410"/>
                    <a:pt x="8195" y="6319"/>
                  </a:cubicBezTo>
                  <a:lnTo>
                    <a:pt x="8195" y="5992"/>
                  </a:lnTo>
                  <a:cubicBezTo>
                    <a:pt x="8195" y="5919"/>
                    <a:pt x="8157" y="5857"/>
                    <a:pt x="8094" y="5818"/>
                  </a:cubicBezTo>
                  <a:cubicBezTo>
                    <a:pt x="8022" y="5780"/>
                    <a:pt x="7979" y="5703"/>
                    <a:pt x="7979" y="5621"/>
                  </a:cubicBezTo>
                  <a:lnTo>
                    <a:pt x="7979" y="4971"/>
                  </a:lnTo>
                  <a:cubicBezTo>
                    <a:pt x="7979" y="4842"/>
                    <a:pt x="8080" y="4740"/>
                    <a:pt x="8210" y="4740"/>
                  </a:cubicBezTo>
                  <a:close/>
                  <a:moveTo>
                    <a:pt x="10389" y="3874"/>
                  </a:moveTo>
                  <a:lnTo>
                    <a:pt x="10389" y="6935"/>
                  </a:lnTo>
                  <a:lnTo>
                    <a:pt x="9928" y="6935"/>
                  </a:lnTo>
                  <a:lnTo>
                    <a:pt x="9928" y="6872"/>
                  </a:lnTo>
                  <a:cubicBezTo>
                    <a:pt x="9928" y="6583"/>
                    <a:pt x="9730" y="6328"/>
                    <a:pt x="9446" y="6256"/>
                  </a:cubicBezTo>
                  <a:lnTo>
                    <a:pt x="9061" y="6160"/>
                  </a:lnTo>
                  <a:lnTo>
                    <a:pt x="9061" y="6097"/>
                  </a:lnTo>
                  <a:cubicBezTo>
                    <a:pt x="9201" y="5977"/>
                    <a:pt x="9278" y="5804"/>
                    <a:pt x="9278" y="5621"/>
                  </a:cubicBezTo>
                  <a:lnTo>
                    <a:pt x="9278" y="4971"/>
                  </a:lnTo>
                  <a:cubicBezTo>
                    <a:pt x="9278" y="4620"/>
                    <a:pt x="8994" y="4336"/>
                    <a:pt x="8643" y="4336"/>
                  </a:cubicBezTo>
                  <a:lnTo>
                    <a:pt x="8210" y="4336"/>
                  </a:lnTo>
                  <a:cubicBezTo>
                    <a:pt x="7858" y="4336"/>
                    <a:pt x="7575" y="4620"/>
                    <a:pt x="7575" y="4971"/>
                  </a:cubicBezTo>
                  <a:lnTo>
                    <a:pt x="7575" y="5621"/>
                  </a:lnTo>
                  <a:cubicBezTo>
                    <a:pt x="7575" y="5804"/>
                    <a:pt x="7652" y="5977"/>
                    <a:pt x="7791" y="6097"/>
                  </a:cubicBezTo>
                  <a:lnTo>
                    <a:pt x="7791" y="6160"/>
                  </a:lnTo>
                  <a:lnTo>
                    <a:pt x="7406" y="6256"/>
                  </a:lnTo>
                  <a:cubicBezTo>
                    <a:pt x="7122" y="6328"/>
                    <a:pt x="6925" y="6583"/>
                    <a:pt x="6925" y="6872"/>
                  </a:cubicBezTo>
                  <a:lnTo>
                    <a:pt x="6925" y="6935"/>
                  </a:lnTo>
                  <a:lnTo>
                    <a:pt x="6463" y="6935"/>
                  </a:lnTo>
                  <a:lnTo>
                    <a:pt x="6463" y="3874"/>
                  </a:lnTo>
                  <a:close/>
                  <a:moveTo>
                    <a:pt x="208" y="1"/>
                  </a:moveTo>
                  <a:cubicBezTo>
                    <a:pt x="92" y="1"/>
                    <a:pt x="1" y="92"/>
                    <a:pt x="1" y="203"/>
                  </a:cubicBezTo>
                  <a:lnTo>
                    <a:pt x="1" y="7132"/>
                  </a:lnTo>
                  <a:cubicBezTo>
                    <a:pt x="1" y="7247"/>
                    <a:pt x="92" y="7334"/>
                    <a:pt x="208" y="7334"/>
                  </a:cubicBezTo>
                  <a:lnTo>
                    <a:pt x="10596" y="7334"/>
                  </a:lnTo>
                  <a:cubicBezTo>
                    <a:pt x="10707" y="7334"/>
                    <a:pt x="10794" y="7243"/>
                    <a:pt x="10794" y="7132"/>
                  </a:cubicBezTo>
                  <a:lnTo>
                    <a:pt x="10794" y="203"/>
                  </a:lnTo>
                  <a:cubicBezTo>
                    <a:pt x="10794" y="92"/>
                    <a:pt x="10702" y="1"/>
                    <a:pt x="10592" y="1"/>
                  </a:cubicBezTo>
                  <a:lnTo>
                    <a:pt x="1714" y="1"/>
                  </a:lnTo>
                  <a:cubicBezTo>
                    <a:pt x="1444" y="1"/>
                    <a:pt x="1444" y="405"/>
                    <a:pt x="1714" y="405"/>
                  </a:cubicBezTo>
                  <a:lnTo>
                    <a:pt x="6059" y="405"/>
                  </a:lnTo>
                  <a:lnTo>
                    <a:pt x="6059" y="5631"/>
                  </a:lnTo>
                  <a:lnTo>
                    <a:pt x="4947" y="5631"/>
                  </a:lnTo>
                  <a:lnTo>
                    <a:pt x="4947" y="4548"/>
                  </a:lnTo>
                  <a:cubicBezTo>
                    <a:pt x="4947" y="4197"/>
                    <a:pt x="4731" y="3884"/>
                    <a:pt x="4408" y="3754"/>
                  </a:cubicBezTo>
                  <a:lnTo>
                    <a:pt x="3874" y="3547"/>
                  </a:lnTo>
                  <a:cubicBezTo>
                    <a:pt x="3870" y="3542"/>
                    <a:pt x="3870" y="3538"/>
                    <a:pt x="3870" y="3538"/>
                  </a:cubicBezTo>
                  <a:lnTo>
                    <a:pt x="3870" y="3234"/>
                  </a:lnTo>
                  <a:lnTo>
                    <a:pt x="3870" y="3230"/>
                  </a:lnTo>
                  <a:cubicBezTo>
                    <a:pt x="4144" y="3028"/>
                    <a:pt x="4303" y="2710"/>
                    <a:pt x="4303" y="2368"/>
                  </a:cubicBezTo>
                  <a:lnTo>
                    <a:pt x="4303" y="1935"/>
                  </a:lnTo>
                  <a:cubicBezTo>
                    <a:pt x="4303" y="1464"/>
                    <a:pt x="3922" y="1084"/>
                    <a:pt x="3451" y="1084"/>
                  </a:cubicBezTo>
                  <a:lnTo>
                    <a:pt x="3018" y="1084"/>
                  </a:lnTo>
                  <a:cubicBezTo>
                    <a:pt x="2546" y="1084"/>
                    <a:pt x="2166" y="1464"/>
                    <a:pt x="2166" y="1935"/>
                  </a:cubicBezTo>
                  <a:lnTo>
                    <a:pt x="2166" y="2368"/>
                  </a:lnTo>
                  <a:cubicBezTo>
                    <a:pt x="2166" y="2710"/>
                    <a:pt x="2325" y="3028"/>
                    <a:pt x="2599" y="3230"/>
                  </a:cubicBezTo>
                  <a:lnTo>
                    <a:pt x="2599" y="3234"/>
                  </a:lnTo>
                  <a:lnTo>
                    <a:pt x="2599" y="3538"/>
                  </a:lnTo>
                  <a:cubicBezTo>
                    <a:pt x="2599" y="3538"/>
                    <a:pt x="2599" y="3542"/>
                    <a:pt x="2594" y="3547"/>
                  </a:cubicBezTo>
                  <a:lnTo>
                    <a:pt x="2060" y="3754"/>
                  </a:lnTo>
                  <a:cubicBezTo>
                    <a:pt x="1733" y="3884"/>
                    <a:pt x="1521" y="4197"/>
                    <a:pt x="1517" y="4548"/>
                  </a:cubicBezTo>
                  <a:lnTo>
                    <a:pt x="1517" y="5631"/>
                  </a:lnTo>
                  <a:lnTo>
                    <a:pt x="410" y="5631"/>
                  </a:lnTo>
                  <a:lnTo>
                    <a:pt x="410" y="410"/>
                  </a:lnTo>
                  <a:lnTo>
                    <a:pt x="857" y="410"/>
                  </a:lnTo>
                  <a:cubicBezTo>
                    <a:pt x="1127" y="410"/>
                    <a:pt x="1127" y="1"/>
                    <a:pt x="8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9" name="Google Shape;14627;p90">
              <a:extLst>
                <a:ext uri="{FF2B5EF4-FFF2-40B4-BE49-F238E27FC236}">
                  <a16:creationId xmlns:a16="http://schemas.microsoft.com/office/drawing/2014/main" id="{711D4379-F386-4C2B-985F-53E7327F8EA3}"/>
                </a:ext>
              </a:extLst>
            </p:cNvPr>
            <p:cNvSpPr/>
            <p:nvPr/>
          </p:nvSpPr>
          <p:spPr>
            <a:xfrm>
              <a:off x="6220132" y="2955973"/>
              <a:ext cx="362726" cy="266183"/>
            </a:xfrm>
            <a:custGeom>
              <a:avLst/>
              <a:gdLst/>
              <a:ahLst/>
              <a:cxnLst/>
              <a:rect l="l" t="t" r="r" b="b"/>
              <a:pathLst>
                <a:path w="13830" h="10149" extrusionOk="0">
                  <a:moveTo>
                    <a:pt x="12545" y="405"/>
                  </a:moveTo>
                  <a:cubicBezTo>
                    <a:pt x="12675" y="405"/>
                    <a:pt x="12776" y="511"/>
                    <a:pt x="12776" y="636"/>
                  </a:cubicBezTo>
                  <a:lnTo>
                    <a:pt x="12776" y="8662"/>
                  </a:lnTo>
                  <a:lnTo>
                    <a:pt x="12328" y="8662"/>
                  </a:lnTo>
                  <a:cubicBezTo>
                    <a:pt x="12059" y="8662"/>
                    <a:pt x="12059" y="9066"/>
                    <a:pt x="12328" y="9066"/>
                  </a:cubicBezTo>
                  <a:lnTo>
                    <a:pt x="13411" y="9066"/>
                  </a:lnTo>
                  <a:cubicBezTo>
                    <a:pt x="13420" y="9066"/>
                    <a:pt x="13425" y="9071"/>
                    <a:pt x="13425" y="9081"/>
                  </a:cubicBezTo>
                  <a:lnTo>
                    <a:pt x="13425" y="9514"/>
                  </a:lnTo>
                  <a:cubicBezTo>
                    <a:pt x="13425" y="9639"/>
                    <a:pt x="13319" y="9745"/>
                    <a:pt x="13194" y="9745"/>
                  </a:cubicBezTo>
                  <a:lnTo>
                    <a:pt x="636" y="9745"/>
                  </a:lnTo>
                  <a:cubicBezTo>
                    <a:pt x="510" y="9745"/>
                    <a:pt x="405" y="9639"/>
                    <a:pt x="405" y="9514"/>
                  </a:cubicBezTo>
                  <a:lnTo>
                    <a:pt x="405" y="9081"/>
                  </a:lnTo>
                  <a:cubicBezTo>
                    <a:pt x="405" y="9071"/>
                    <a:pt x="414" y="9066"/>
                    <a:pt x="419" y="9066"/>
                  </a:cubicBezTo>
                  <a:lnTo>
                    <a:pt x="11462" y="9066"/>
                  </a:lnTo>
                  <a:cubicBezTo>
                    <a:pt x="11731" y="9066"/>
                    <a:pt x="11731" y="8662"/>
                    <a:pt x="11462" y="8662"/>
                  </a:cubicBezTo>
                  <a:lnTo>
                    <a:pt x="1059" y="8662"/>
                  </a:lnTo>
                  <a:lnTo>
                    <a:pt x="1059" y="636"/>
                  </a:lnTo>
                  <a:cubicBezTo>
                    <a:pt x="1059" y="511"/>
                    <a:pt x="1160" y="405"/>
                    <a:pt x="1285" y="405"/>
                  </a:cubicBezTo>
                  <a:close/>
                  <a:moveTo>
                    <a:pt x="1285" y="1"/>
                  </a:moveTo>
                  <a:cubicBezTo>
                    <a:pt x="934" y="1"/>
                    <a:pt x="650" y="285"/>
                    <a:pt x="650" y="636"/>
                  </a:cubicBezTo>
                  <a:lnTo>
                    <a:pt x="650" y="8662"/>
                  </a:lnTo>
                  <a:lnTo>
                    <a:pt x="419" y="8662"/>
                  </a:lnTo>
                  <a:cubicBezTo>
                    <a:pt x="188" y="8662"/>
                    <a:pt x="0" y="8850"/>
                    <a:pt x="0" y="9081"/>
                  </a:cubicBezTo>
                  <a:lnTo>
                    <a:pt x="0" y="9514"/>
                  </a:lnTo>
                  <a:cubicBezTo>
                    <a:pt x="0" y="9865"/>
                    <a:pt x="284" y="10149"/>
                    <a:pt x="636" y="10149"/>
                  </a:cubicBezTo>
                  <a:lnTo>
                    <a:pt x="13194" y="10149"/>
                  </a:lnTo>
                  <a:cubicBezTo>
                    <a:pt x="13545" y="10149"/>
                    <a:pt x="13829" y="9865"/>
                    <a:pt x="13829" y="9514"/>
                  </a:cubicBezTo>
                  <a:lnTo>
                    <a:pt x="13829" y="9081"/>
                  </a:lnTo>
                  <a:cubicBezTo>
                    <a:pt x="13829" y="8850"/>
                    <a:pt x="13642" y="8662"/>
                    <a:pt x="13411" y="8662"/>
                  </a:cubicBezTo>
                  <a:lnTo>
                    <a:pt x="13180" y="8662"/>
                  </a:lnTo>
                  <a:lnTo>
                    <a:pt x="13180" y="636"/>
                  </a:lnTo>
                  <a:cubicBezTo>
                    <a:pt x="13180" y="285"/>
                    <a:pt x="12896" y="1"/>
                    <a:pt x="125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330" name="Google Shape;14628;p90">
            <a:extLst>
              <a:ext uri="{FF2B5EF4-FFF2-40B4-BE49-F238E27FC236}">
                <a16:creationId xmlns:a16="http://schemas.microsoft.com/office/drawing/2014/main" id="{134E0264-F1A3-4337-B6B6-F1B03D0E08E6}"/>
              </a:ext>
            </a:extLst>
          </p:cNvPr>
          <p:cNvSpPr/>
          <p:nvPr/>
        </p:nvSpPr>
        <p:spPr>
          <a:xfrm>
            <a:off x="8884643" y="4017096"/>
            <a:ext cx="45461" cy="75080"/>
          </a:xfrm>
          <a:custGeom>
            <a:avLst/>
            <a:gdLst/>
            <a:ahLst/>
            <a:cxnLst/>
            <a:rect l="l" t="t" r="r" b="b"/>
            <a:pathLst>
              <a:path w="1300" h="2147" extrusionOk="0">
                <a:moveTo>
                  <a:pt x="236" y="1"/>
                </a:moveTo>
                <a:cubicBezTo>
                  <a:pt x="87" y="159"/>
                  <a:pt x="0" y="371"/>
                  <a:pt x="0" y="588"/>
                </a:cubicBezTo>
                <a:lnTo>
                  <a:pt x="0" y="2147"/>
                </a:lnTo>
                <a:lnTo>
                  <a:pt x="1299" y="2147"/>
                </a:lnTo>
                <a:lnTo>
                  <a:pt x="1299" y="1425"/>
                </a:lnTo>
                <a:cubicBezTo>
                  <a:pt x="1299" y="1199"/>
                  <a:pt x="1208" y="977"/>
                  <a:pt x="1049" y="814"/>
                </a:cubicBezTo>
                <a:lnTo>
                  <a:pt x="236" y="1"/>
                </a:lnTo>
                <a:close/>
              </a:path>
            </a:pathLst>
          </a:custGeom>
          <a:solidFill>
            <a:srgbClr val="8596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31" name="Google Shape;14629;p90">
            <a:extLst>
              <a:ext uri="{FF2B5EF4-FFF2-40B4-BE49-F238E27FC236}">
                <a16:creationId xmlns:a16="http://schemas.microsoft.com/office/drawing/2014/main" id="{A9921049-163C-47E1-86D3-68918358AC12}"/>
              </a:ext>
            </a:extLst>
          </p:cNvPr>
          <p:cNvSpPr/>
          <p:nvPr/>
        </p:nvSpPr>
        <p:spPr>
          <a:xfrm>
            <a:off x="8923005" y="4054969"/>
            <a:ext cx="14337" cy="44447"/>
          </a:xfrm>
          <a:custGeom>
            <a:avLst/>
            <a:gdLst/>
            <a:ahLst/>
            <a:cxnLst/>
            <a:rect l="l" t="t" r="r" b="b"/>
            <a:pathLst>
              <a:path w="410" h="1271" extrusionOk="0">
                <a:moveTo>
                  <a:pt x="202" y="0"/>
                </a:moveTo>
                <a:cubicBezTo>
                  <a:pt x="92" y="0"/>
                  <a:pt x="0" y="87"/>
                  <a:pt x="0" y="202"/>
                </a:cubicBezTo>
                <a:lnTo>
                  <a:pt x="0" y="1068"/>
                </a:lnTo>
                <a:cubicBezTo>
                  <a:pt x="0" y="1203"/>
                  <a:pt x="102" y="1271"/>
                  <a:pt x="205" y="1271"/>
                </a:cubicBezTo>
                <a:cubicBezTo>
                  <a:pt x="307" y="1271"/>
                  <a:pt x="409" y="1203"/>
                  <a:pt x="409" y="1068"/>
                </a:cubicBezTo>
                <a:lnTo>
                  <a:pt x="409" y="202"/>
                </a:lnTo>
                <a:cubicBezTo>
                  <a:pt x="409" y="87"/>
                  <a:pt x="318" y="0"/>
                  <a:pt x="20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332" name="Google Shape;14630;p90">
            <a:extLst>
              <a:ext uri="{FF2B5EF4-FFF2-40B4-BE49-F238E27FC236}">
                <a16:creationId xmlns:a16="http://schemas.microsoft.com/office/drawing/2014/main" id="{E47BF2BC-4A3D-4944-90A7-13272296CAEC}"/>
              </a:ext>
            </a:extLst>
          </p:cNvPr>
          <p:cNvGrpSpPr/>
          <p:nvPr/>
        </p:nvGrpSpPr>
        <p:grpSpPr>
          <a:xfrm>
            <a:off x="8877545" y="3645890"/>
            <a:ext cx="483809" cy="453701"/>
            <a:chOff x="6658158" y="2918992"/>
            <a:chExt cx="362857" cy="340276"/>
          </a:xfrm>
        </p:grpSpPr>
        <p:sp>
          <p:nvSpPr>
            <p:cNvPr id="2333" name="Google Shape;14631;p90">
              <a:extLst>
                <a:ext uri="{FF2B5EF4-FFF2-40B4-BE49-F238E27FC236}">
                  <a16:creationId xmlns:a16="http://schemas.microsoft.com/office/drawing/2014/main" id="{3BF36478-1486-46D0-B9FB-FE12ADBCC4E3}"/>
                </a:ext>
              </a:extLst>
            </p:cNvPr>
            <p:cNvSpPr/>
            <p:nvPr/>
          </p:nvSpPr>
          <p:spPr>
            <a:xfrm>
              <a:off x="6856674" y="2958517"/>
              <a:ext cx="158912" cy="166256"/>
            </a:xfrm>
            <a:custGeom>
              <a:avLst/>
              <a:gdLst/>
              <a:ahLst/>
              <a:cxnLst/>
              <a:rect l="l" t="t" r="r" b="b"/>
              <a:pathLst>
                <a:path w="6059" h="6339" extrusionOk="0">
                  <a:moveTo>
                    <a:pt x="650" y="0"/>
                  </a:moveTo>
                  <a:cubicBezTo>
                    <a:pt x="290" y="0"/>
                    <a:pt x="1" y="289"/>
                    <a:pt x="1" y="650"/>
                  </a:cubicBezTo>
                  <a:lnTo>
                    <a:pt x="1" y="4114"/>
                  </a:lnTo>
                  <a:cubicBezTo>
                    <a:pt x="1" y="4470"/>
                    <a:pt x="290" y="4759"/>
                    <a:pt x="650" y="4759"/>
                  </a:cubicBezTo>
                  <a:lnTo>
                    <a:pt x="1300" y="4759"/>
                  </a:lnTo>
                  <a:lnTo>
                    <a:pt x="939" y="6202"/>
                  </a:lnTo>
                  <a:cubicBezTo>
                    <a:pt x="921" y="6279"/>
                    <a:pt x="979" y="6338"/>
                    <a:pt x="1044" y="6338"/>
                  </a:cubicBezTo>
                  <a:cubicBezTo>
                    <a:pt x="1066" y="6338"/>
                    <a:pt x="1087" y="6332"/>
                    <a:pt x="1108" y="6318"/>
                  </a:cubicBezTo>
                  <a:lnTo>
                    <a:pt x="3244" y="4764"/>
                  </a:lnTo>
                  <a:lnTo>
                    <a:pt x="5409" y="4764"/>
                  </a:lnTo>
                  <a:cubicBezTo>
                    <a:pt x="5770" y="4764"/>
                    <a:pt x="6059" y="4470"/>
                    <a:pt x="6059" y="4114"/>
                  </a:cubicBezTo>
                  <a:lnTo>
                    <a:pt x="6059" y="650"/>
                  </a:lnTo>
                  <a:cubicBezTo>
                    <a:pt x="6059" y="289"/>
                    <a:pt x="5770" y="0"/>
                    <a:pt x="5414" y="0"/>
                  </a:cubicBez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4" name="Google Shape;14632;p90">
              <a:extLst>
                <a:ext uri="{FF2B5EF4-FFF2-40B4-BE49-F238E27FC236}">
                  <a16:creationId xmlns:a16="http://schemas.microsoft.com/office/drawing/2014/main" id="{AFF4DB36-448F-4159-B4DE-6B2D822C53BC}"/>
                </a:ext>
              </a:extLst>
            </p:cNvPr>
            <p:cNvSpPr/>
            <p:nvPr/>
          </p:nvSpPr>
          <p:spPr>
            <a:xfrm>
              <a:off x="6907791" y="2958517"/>
              <a:ext cx="56809" cy="113460"/>
            </a:xfrm>
            <a:custGeom>
              <a:avLst/>
              <a:gdLst/>
              <a:ahLst/>
              <a:cxnLst/>
              <a:rect l="l" t="t" r="r" b="b"/>
              <a:pathLst>
                <a:path w="2166" h="4326" extrusionOk="0">
                  <a:moveTo>
                    <a:pt x="1" y="0"/>
                  </a:moveTo>
                  <a:lnTo>
                    <a:pt x="1" y="3460"/>
                  </a:lnTo>
                  <a:cubicBezTo>
                    <a:pt x="1" y="3941"/>
                    <a:pt x="385" y="4326"/>
                    <a:pt x="867" y="4326"/>
                  </a:cubicBezTo>
                  <a:lnTo>
                    <a:pt x="1300" y="4326"/>
                  </a:lnTo>
                  <a:cubicBezTo>
                    <a:pt x="1776" y="4326"/>
                    <a:pt x="2161" y="3941"/>
                    <a:pt x="2166" y="3464"/>
                  </a:cubicBezTo>
                  <a:lnTo>
                    <a:pt x="2166" y="0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5" name="Google Shape;14633;p90">
              <a:extLst>
                <a:ext uri="{FF2B5EF4-FFF2-40B4-BE49-F238E27FC236}">
                  <a16:creationId xmlns:a16="http://schemas.microsoft.com/office/drawing/2014/main" id="{3B89148F-A761-4D67-96C1-0D442FD32A84}"/>
                </a:ext>
              </a:extLst>
            </p:cNvPr>
            <p:cNvSpPr/>
            <p:nvPr/>
          </p:nvSpPr>
          <p:spPr>
            <a:xfrm>
              <a:off x="6924708" y="2924421"/>
              <a:ext cx="22739" cy="90773"/>
            </a:xfrm>
            <a:custGeom>
              <a:avLst/>
              <a:gdLst/>
              <a:ahLst/>
              <a:cxnLst/>
              <a:rect l="l" t="t" r="r" b="b"/>
              <a:pathLst>
                <a:path w="867" h="3461" extrusionOk="0">
                  <a:moveTo>
                    <a:pt x="0" y="1"/>
                  </a:moveTo>
                  <a:lnTo>
                    <a:pt x="217" y="3461"/>
                  </a:lnTo>
                  <a:lnTo>
                    <a:pt x="650" y="3461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6" name="Google Shape;14634;p90">
              <a:extLst>
                <a:ext uri="{FF2B5EF4-FFF2-40B4-BE49-F238E27FC236}">
                  <a16:creationId xmlns:a16="http://schemas.microsoft.com/office/drawing/2014/main" id="{4BF4A6B8-9FBE-4801-8DE9-E5A202AB7AEB}"/>
                </a:ext>
              </a:extLst>
            </p:cNvPr>
            <p:cNvSpPr/>
            <p:nvPr/>
          </p:nvSpPr>
          <p:spPr>
            <a:xfrm>
              <a:off x="6924708" y="3032216"/>
              <a:ext cx="22739" cy="22739"/>
            </a:xfrm>
            <a:custGeom>
              <a:avLst/>
              <a:gdLst/>
              <a:ahLst/>
              <a:cxnLst/>
              <a:rect l="l" t="t" r="r" b="b"/>
              <a:pathLst>
                <a:path w="867" h="867" extrusionOk="0">
                  <a:moveTo>
                    <a:pt x="433" y="0"/>
                  </a:moveTo>
                  <a:cubicBezTo>
                    <a:pt x="193" y="0"/>
                    <a:pt x="0" y="197"/>
                    <a:pt x="0" y="433"/>
                  </a:cubicBezTo>
                  <a:cubicBezTo>
                    <a:pt x="0" y="674"/>
                    <a:pt x="193" y="866"/>
                    <a:pt x="433" y="866"/>
                  </a:cubicBezTo>
                  <a:cubicBezTo>
                    <a:pt x="674" y="866"/>
                    <a:pt x="866" y="674"/>
                    <a:pt x="866" y="433"/>
                  </a:cubicBezTo>
                  <a:cubicBezTo>
                    <a:pt x="866" y="197"/>
                    <a:pt x="674" y="0"/>
                    <a:pt x="433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7" name="Google Shape;14635;p90">
              <a:extLst>
                <a:ext uri="{FF2B5EF4-FFF2-40B4-BE49-F238E27FC236}">
                  <a16:creationId xmlns:a16="http://schemas.microsoft.com/office/drawing/2014/main" id="{64AEDAA0-2D75-4771-8C54-55166E21F337}"/>
                </a:ext>
              </a:extLst>
            </p:cNvPr>
            <p:cNvSpPr/>
            <p:nvPr/>
          </p:nvSpPr>
          <p:spPr>
            <a:xfrm>
              <a:off x="6663482" y="3174186"/>
              <a:ext cx="193218" cy="79522"/>
            </a:xfrm>
            <a:custGeom>
              <a:avLst/>
              <a:gdLst/>
              <a:ahLst/>
              <a:cxnLst/>
              <a:rect l="l" t="t" r="r" b="b"/>
              <a:pathLst>
                <a:path w="7367" h="3032" extrusionOk="0">
                  <a:moveTo>
                    <a:pt x="2382" y="0"/>
                  </a:moveTo>
                  <a:lnTo>
                    <a:pt x="573" y="659"/>
                  </a:lnTo>
                  <a:cubicBezTo>
                    <a:pt x="226" y="785"/>
                    <a:pt x="0" y="1112"/>
                    <a:pt x="0" y="1473"/>
                  </a:cubicBezTo>
                  <a:lnTo>
                    <a:pt x="0" y="3032"/>
                  </a:lnTo>
                  <a:lnTo>
                    <a:pt x="7367" y="3032"/>
                  </a:lnTo>
                  <a:lnTo>
                    <a:pt x="7367" y="1473"/>
                  </a:lnTo>
                  <a:cubicBezTo>
                    <a:pt x="7362" y="1112"/>
                    <a:pt x="7136" y="785"/>
                    <a:pt x="6794" y="659"/>
                  </a:cubicBezTo>
                  <a:lnTo>
                    <a:pt x="4980" y="0"/>
                  </a:lnTo>
                  <a:lnTo>
                    <a:pt x="3681" y="433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8" name="Google Shape;14636;p90">
              <a:extLst>
                <a:ext uri="{FF2B5EF4-FFF2-40B4-BE49-F238E27FC236}">
                  <a16:creationId xmlns:a16="http://schemas.microsoft.com/office/drawing/2014/main" id="{B1118D2C-A58E-4E86-B87F-46806D03D34F}"/>
                </a:ext>
              </a:extLst>
            </p:cNvPr>
            <p:cNvSpPr/>
            <p:nvPr/>
          </p:nvSpPr>
          <p:spPr>
            <a:xfrm>
              <a:off x="6822473" y="3197397"/>
              <a:ext cx="34096" cy="56310"/>
            </a:xfrm>
            <a:custGeom>
              <a:avLst/>
              <a:gdLst/>
              <a:ahLst/>
              <a:cxnLst/>
              <a:rect l="l" t="t" r="r" b="b"/>
              <a:pathLst>
                <a:path w="1300" h="2147" extrusionOk="0">
                  <a:moveTo>
                    <a:pt x="1069" y="1"/>
                  </a:moveTo>
                  <a:lnTo>
                    <a:pt x="256" y="814"/>
                  </a:lnTo>
                  <a:cubicBezTo>
                    <a:pt x="92" y="977"/>
                    <a:pt x="1" y="1199"/>
                    <a:pt x="1" y="1425"/>
                  </a:cubicBezTo>
                  <a:lnTo>
                    <a:pt x="1" y="2147"/>
                  </a:lnTo>
                  <a:lnTo>
                    <a:pt x="1300" y="2147"/>
                  </a:lnTo>
                  <a:lnTo>
                    <a:pt x="1300" y="588"/>
                  </a:lnTo>
                  <a:cubicBezTo>
                    <a:pt x="1300" y="371"/>
                    <a:pt x="1218" y="159"/>
                    <a:pt x="1069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9" name="Google Shape;14637;p90">
              <a:extLst>
                <a:ext uri="{FF2B5EF4-FFF2-40B4-BE49-F238E27FC236}">
                  <a16:creationId xmlns:a16="http://schemas.microsoft.com/office/drawing/2014/main" id="{24DD666E-278D-48D4-A5CE-228E3E8BA5D2}"/>
                </a:ext>
              </a:extLst>
            </p:cNvPr>
            <p:cNvSpPr/>
            <p:nvPr/>
          </p:nvSpPr>
          <p:spPr>
            <a:xfrm>
              <a:off x="6697683" y="2998121"/>
              <a:ext cx="124817" cy="91036"/>
            </a:xfrm>
            <a:custGeom>
              <a:avLst/>
              <a:gdLst/>
              <a:ahLst/>
              <a:cxnLst/>
              <a:rect l="l" t="t" r="r" b="b"/>
              <a:pathLst>
                <a:path w="4759" h="3471" extrusionOk="0">
                  <a:moveTo>
                    <a:pt x="1732" y="1"/>
                  </a:moveTo>
                  <a:cubicBezTo>
                    <a:pt x="775" y="1"/>
                    <a:pt x="0" y="780"/>
                    <a:pt x="0" y="1733"/>
                  </a:cubicBezTo>
                  <a:lnTo>
                    <a:pt x="0" y="2253"/>
                  </a:lnTo>
                  <a:cubicBezTo>
                    <a:pt x="0" y="2484"/>
                    <a:pt x="34" y="2715"/>
                    <a:pt x="111" y="2936"/>
                  </a:cubicBezTo>
                  <a:lnTo>
                    <a:pt x="183" y="3153"/>
                  </a:lnTo>
                  <a:cubicBezTo>
                    <a:pt x="202" y="3220"/>
                    <a:pt x="217" y="3287"/>
                    <a:pt x="217" y="3360"/>
                  </a:cubicBezTo>
                  <a:lnTo>
                    <a:pt x="217" y="3470"/>
                  </a:lnTo>
                  <a:lnTo>
                    <a:pt x="4547" y="3470"/>
                  </a:lnTo>
                  <a:lnTo>
                    <a:pt x="4547" y="3360"/>
                  </a:lnTo>
                  <a:cubicBezTo>
                    <a:pt x="4542" y="3287"/>
                    <a:pt x="4557" y="3220"/>
                    <a:pt x="4576" y="3153"/>
                  </a:cubicBezTo>
                  <a:lnTo>
                    <a:pt x="4648" y="2936"/>
                  </a:lnTo>
                  <a:cubicBezTo>
                    <a:pt x="4725" y="2715"/>
                    <a:pt x="4759" y="2484"/>
                    <a:pt x="4759" y="2253"/>
                  </a:cubicBezTo>
                  <a:lnTo>
                    <a:pt x="4759" y="439"/>
                  </a:lnTo>
                  <a:cubicBezTo>
                    <a:pt x="4759" y="198"/>
                    <a:pt x="4566" y="1"/>
                    <a:pt x="4326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0" name="Google Shape;14638;p90">
              <a:extLst>
                <a:ext uri="{FF2B5EF4-FFF2-40B4-BE49-F238E27FC236}">
                  <a16:creationId xmlns:a16="http://schemas.microsoft.com/office/drawing/2014/main" id="{74D943CD-BEBF-4724-B43F-EA3145E7237E}"/>
                </a:ext>
              </a:extLst>
            </p:cNvPr>
            <p:cNvSpPr/>
            <p:nvPr/>
          </p:nvSpPr>
          <p:spPr>
            <a:xfrm>
              <a:off x="6725930" y="2998121"/>
              <a:ext cx="96570" cy="90905"/>
            </a:xfrm>
            <a:custGeom>
              <a:avLst/>
              <a:gdLst/>
              <a:ahLst/>
              <a:cxnLst/>
              <a:rect l="l" t="t" r="r" b="b"/>
              <a:pathLst>
                <a:path w="3682" h="3466" extrusionOk="0">
                  <a:moveTo>
                    <a:pt x="881" y="1"/>
                  </a:moveTo>
                  <a:cubicBezTo>
                    <a:pt x="395" y="1"/>
                    <a:pt x="1" y="395"/>
                    <a:pt x="1" y="881"/>
                  </a:cubicBezTo>
                  <a:cubicBezTo>
                    <a:pt x="1" y="1367"/>
                    <a:pt x="395" y="1762"/>
                    <a:pt x="881" y="1762"/>
                  </a:cubicBezTo>
                  <a:lnTo>
                    <a:pt x="1002" y="1762"/>
                  </a:lnTo>
                  <a:lnTo>
                    <a:pt x="1064" y="3465"/>
                  </a:lnTo>
                  <a:lnTo>
                    <a:pt x="3470" y="3465"/>
                  </a:lnTo>
                  <a:lnTo>
                    <a:pt x="3470" y="3355"/>
                  </a:lnTo>
                  <a:cubicBezTo>
                    <a:pt x="3465" y="3287"/>
                    <a:pt x="3480" y="3215"/>
                    <a:pt x="3499" y="3153"/>
                  </a:cubicBezTo>
                  <a:lnTo>
                    <a:pt x="3571" y="2936"/>
                  </a:lnTo>
                  <a:cubicBezTo>
                    <a:pt x="3648" y="2715"/>
                    <a:pt x="3682" y="2484"/>
                    <a:pt x="3682" y="2248"/>
                  </a:cubicBezTo>
                  <a:lnTo>
                    <a:pt x="3682" y="439"/>
                  </a:lnTo>
                  <a:cubicBezTo>
                    <a:pt x="3682" y="198"/>
                    <a:pt x="3489" y="1"/>
                    <a:pt x="3254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1" name="Google Shape;14639;p90">
              <a:extLst>
                <a:ext uri="{FF2B5EF4-FFF2-40B4-BE49-F238E27FC236}">
                  <a16:creationId xmlns:a16="http://schemas.microsoft.com/office/drawing/2014/main" id="{9F3E7330-CFC0-4AAF-86F6-7DE7ED8C6ADB}"/>
                </a:ext>
              </a:extLst>
            </p:cNvPr>
            <p:cNvSpPr/>
            <p:nvPr/>
          </p:nvSpPr>
          <p:spPr>
            <a:xfrm>
              <a:off x="6725930" y="3134425"/>
              <a:ext cx="68191" cy="51144"/>
            </a:xfrm>
            <a:custGeom>
              <a:avLst/>
              <a:gdLst/>
              <a:ahLst/>
              <a:cxnLst/>
              <a:rect l="l" t="t" r="r" b="b"/>
              <a:pathLst>
                <a:path w="2600" h="1950" extrusionOk="0">
                  <a:moveTo>
                    <a:pt x="1" y="1"/>
                  </a:moveTo>
                  <a:lnTo>
                    <a:pt x="1" y="1949"/>
                  </a:lnTo>
                  <a:lnTo>
                    <a:pt x="2599" y="1949"/>
                  </a:lnTo>
                  <a:lnTo>
                    <a:pt x="2599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2" name="Google Shape;14640;p90">
              <a:extLst>
                <a:ext uri="{FF2B5EF4-FFF2-40B4-BE49-F238E27FC236}">
                  <a16:creationId xmlns:a16="http://schemas.microsoft.com/office/drawing/2014/main" id="{7EE01CDB-CB6B-43F6-9293-3D7EBDE1C8E3}"/>
                </a:ext>
              </a:extLst>
            </p:cNvPr>
            <p:cNvSpPr/>
            <p:nvPr/>
          </p:nvSpPr>
          <p:spPr>
            <a:xfrm>
              <a:off x="6725930" y="3134556"/>
              <a:ext cx="68191" cy="33965"/>
            </a:xfrm>
            <a:custGeom>
              <a:avLst/>
              <a:gdLst/>
              <a:ahLst/>
              <a:cxnLst/>
              <a:rect l="l" t="t" r="r" b="b"/>
              <a:pathLst>
                <a:path w="2600" h="1295" extrusionOk="0">
                  <a:moveTo>
                    <a:pt x="1" y="0"/>
                  </a:moveTo>
                  <a:lnTo>
                    <a:pt x="1" y="977"/>
                  </a:lnTo>
                  <a:cubicBezTo>
                    <a:pt x="407" y="1189"/>
                    <a:pt x="854" y="1295"/>
                    <a:pt x="1300" y="1295"/>
                  </a:cubicBezTo>
                  <a:cubicBezTo>
                    <a:pt x="1746" y="1295"/>
                    <a:pt x="2193" y="1189"/>
                    <a:pt x="2599" y="977"/>
                  </a:cubicBezTo>
                  <a:lnTo>
                    <a:pt x="2599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3" name="Google Shape;14641;p90">
              <a:extLst>
                <a:ext uri="{FF2B5EF4-FFF2-40B4-BE49-F238E27FC236}">
                  <a16:creationId xmlns:a16="http://schemas.microsoft.com/office/drawing/2014/main" id="{B4424E2E-ECFF-4DD6-B5D8-8F83E6C2EC35}"/>
                </a:ext>
              </a:extLst>
            </p:cNvPr>
            <p:cNvSpPr/>
            <p:nvPr/>
          </p:nvSpPr>
          <p:spPr>
            <a:xfrm>
              <a:off x="6714573" y="3164770"/>
              <a:ext cx="45452" cy="40600"/>
            </a:xfrm>
            <a:custGeom>
              <a:avLst/>
              <a:gdLst/>
              <a:ahLst/>
              <a:cxnLst/>
              <a:rect l="l" t="t" r="r" b="b"/>
              <a:pathLst>
                <a:path w="1733" h="1548" extrusionOk="0">
                  <a:moveTo>
                    <a:pt x="388" y="0"/>
                  </a:moveTo>
                  <a:cubicBezTo>
                    <a:pt x="306" y="0"/>
                    <a:pt x="228" y="45"/>
                    <a:pt x="188" y="124"/>
                  </a:cubicBezTo>
                  <a:lnTo>
                    <a:pt x="1" y="518"/>
                  </a:lnTo>
                  <a:lnTo>
                    <a:pt x="718" y="1461"/>
                  </a:lnTo>
                  <a:cubicBezTo>
                    <a:pt x="762" y="1519"/>
                    <a:pt x="826" y="1548"/>
                    <a:pt x="891" y="1548"/>
                  </a:cubicBezTo>
                  <a:cubicBezTo>
                    <a:pt x="946" y="1548"/>
                    <a:pt x="1001" y="1527"/>
                    <a:pt x="1045" y="1485"/>
                  </a:cubicBezTo>
                  <a:lnTo>
                    <a:pt x="1733" y="792"/>
                  </a:lnTo>
                  <a:lnTo>
                    <a:pt x="501" y="32"/>
                  </a:lnTo>
                  <a:cubicBezTo>
                    <a:pt x="466" y="10"/>
                    <a:pt x="426" y="0"/>
                    <a:pt x="388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4" name="Google Shape;14642;p90">
              <a:extLst>
                <a:ext uri="{FF2B5EF4-FFF2-40B4-BE49-F238E27FC236}">
                  <a16:creationId xmlns:a16="http://schemas.microsoft.com/office/drawing/2014/main" id="{7F8E936C-C472-4131-8D27-62B76BE2BE04}"/>
                </a:ext>
              </a:extLst>
            </p:cNvPr>
            <p:cNvSpPr/>
            <p:nvPr/>
          </p:nvSpPr>
          <p:spPr>
            <a:xfrm>
              <a:off x="6760025" y="3164770"/>
              <a:ext cx="45452" cy="40600"/>
            </a:xfrm>
            <a:custGeom>
              <a:avLst/>
              <a:gdLst/>
              <a:ahLst/>
              <a:cxnLst/>
              <a:rect l="l" t="t" r="r" b="b"/>
              <a:pathLst>
                <a:path w="1733" h="1548" extrusionOk="0">
                  <a:moveTo>
                    <a:pt x="1350" y="0"/>
                  </a:moveTo>
                  <a:cubicBezTo>
                    <a:pt x="1311" y="0"/>
                    <a:pt x="1272" y="10"/>
                    <a:pt x="1237" y="32"/>
                  </a:cubicBezTo>
                  <a:lnTo>
                    <a:pt x="0" y="792"/>
                  </a:lnTo>
                  <a:lnTo>
                    <a:pt x="693" y="1485"/>
                  </a:lnTo>
                  <a:cubicBezTo>
                    <a:pt x="735" y="1527"/>
                    <a:pt x="790" y="1548"/>
                    <a:pt x="844" y="1548"/>
                  </a:cubicBezTo>
                  <a:cubicBezTo>
                    <a:pt x="909" y="1548"/>
                    <a:pt x="974" y="1519"/>
                    <a:pt x="1015" y="1461"/>
                  </a:cubicBezTo>
                  <a:lnTo>
                    <a:pt x="1732" y="518"/>
                  </a:lnTo>
                  <a:lnTo>
                    <a:pt x="1545" y="124"/>
                  </a:lnTo>
                  <a:cubicBezTo>
                    <a:pt x="1509" y="45"/>
                    <a:pt x="1431" y="0"/>
                    <a:pt x="1350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5" name="Google Shape;14643;p90">
              <a:extLst>
                <a:ext uri="{FF2B5EF4-FFF2-40B4-BE49-F238E27FC236}">
                  <a16:creationId xmlns:a16="http://schemas.microsoft.com/office/drawing/2014/main" id="{DF04C9E6-FCBA-43CF-96F2-93953D994030}"/>
                </a:ext>
              </a:extLst>
            </p:cNvPr>
            <p:cNvSpPr/>
            <p:nvPr/>
          </p:nvSpPr>
          <p:spPr>
            <a:xfrm>
              <a:off x="6703217" y="3044307"/>
              <a:ext cx="113749" cy="107192"/>
            </a:xfrm>
            <a:custGeom>
              <a:avLst/>
              <a:gdLst/>
              <a:ahLst/>
              <a:cxnLst/>
              <a:rect l="l" t="t" r="r" b="b"/>
              <a:pathLst>
                <a:path w="4337" h="4087" extrusionOk="0">
                  <a:moveTo>
                    <a:pt x="1845" y="0"/>
                  </a:moveTo>
                  <a:cubicBezTo>
                    <a:pt x="1166" y="0"/>
                    <a:pt x="650" y="193"/>
                    <a:pt x="650" y="193"/>
                  </a:cubicBezTo>
                  <a:lnTo>
                    <a:pt x="650" y="925"/>
                  </a:lnTo>
                  <a:cubicBezTo>
                    <a:pt x="650" y="1141"/>
                    <a:pt x="544" y="1343"/>
                    <a:pt x="362" y="1464"/>
                  </a:cubicBezTo>
                  <a:lnTo>
                    <a:pt x="1" y="1704"/>
                  </a:lnTo>
                  <a:lnTo>
                    <a:pt x="1" y="1921"/>
                  </a:lnTo>
                  <a:cubicBezTo>
                    <a:pt x="1" y="3119"/>
                    <a:pt x="973" y="4086"/>
                    <a:pt x="2166" y="4086"/>
                  </a:cubicBezTo>
                  <a:cubicBezTo>
                    <a:pt x="2169" y="4086"/>
                    <a:pt x="2172" y="4086"/>
                    <a:pt x="2175" y="4086"/>
                  </a:cubicBezTo>
                  <a:cubicBezTo>
                    <a:pt x="3369" y="4086"/>
                    <a:pt x="4331" y="3116"/>
                    <a:pt x="4336" y="1926"/>
                  </a:cubicBezTo>
                  <a:lnTo>
                    <a:pt x="4336" y="1709"/>
                  </a:lnTo>
                  <a:lnTo>
                    <a:pt x="3975" y="1469"/>
                  </a:lnTo>
                  <a:cubicBezTo>
                    <a:pt x="3792" y="1343"/>
                    <a:pt x="3682" y="1141"/>
                    <a:pt x="3682" y="925"/>
                  </a:cubicBezTo>
                  <a:lnTo>
                    <a:pt x="3682" y="627"/>
                  </a:lnTo>
                  <a:cubicBezTo>
                    <a:pt x="3091" y="134"/>
                    <a:pt x="2411" y="0"/>
                    <a:pt x="1845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6" name="Google Shape;14644;p90">
              <a:extLst>
                <a:ext uri="{FF2B5EF4-FFF2-40B4-BE49-F238E27FC236}">
                  <a16:creationId xmlns:a16="http://schemas.microsoft.com/office/drawing/2014/main" id="{B4DFD348-2CA9-4036-9DBA-E4FD571EB403}"/>
                </a:ext>
              </a:extLst>
            </p:cNvPr>
            <p:cNvSpPr/>
            <p:nvPr/>
          </p:nvSpPr>
          <p:spPr>
            <a:xfrm>
              <a:off x="6703217" y="3044307"/>
              <a:ext cx="96570" cy="106798"/>
            </a:xfrm>
            <a:custGeom>
              <a:avLst/>
              <a:gdLst/>
              <a:ahLst/>
              <a:cxnLst/>
              <a:rect l="l" t="t" r="r" b="b"/>
              <a:pathLst>
                <a:path w="3682" h="4072" extrusionOk="0">
                  <a:moveTo>
                    <a:pt x="1845" y="0"/>
                  </a:moveTo>
                  <a:cubicBezTo>
                    <a:pt x="1166" y="0"/>
                    <a:pt x="650" y="193"/>
                    <a:pt x="650" y="193"/>
                  </a:cubicBezTo>
                  <a:lnTo>
                    <a:pt x="650" y="925"/>
                  </a:lnTo>
                  <a:cubicBezTo>
                    <a:pt x="650" y="1146"/>
                    <a:pt x="544" y="1348"/>
                    <a:pt x="362" y="1469"/>
                  </a:cubicBezTo>
                  <a:lnTo>
                    <a:pt x="1" y="1709"/>
                  </a:lnTo>
                  <a:lnTo>
                    <a:pt x="1" y="1926"/>
                  </a:lnTo>
                  <a:cubicBezTo>
                    <a:pt x="1" y="3018"/>
                    <a:pt x="819" y="3942"/>
                    <a:pt x="1906" y="4072"/>
                  </a:cubicBezTo>
                  <a:cubicBezTo>
                    <a:pt x="1516" y="3672"/>
                    <a:pt x="1305" y="3133"/>
                    <a:pt x="1305" y="2575"/>
                  </a:cubicBezTo>
                  <a:lnTo>
                    <a:pt x="1305" y="1141"/>
                  </a:lnTo>
                  <a:cubicBezTo>
                    <a:pt x="1305" y="925"/>
                    <a:pt x="1463" y="737"/>
                    <a:pt x="1680" y="713"/>
                  </a:cubicBezTo>
                  <a:cubicBezTo>
                    <a:pt x="1852" y="690"/>
                    <a:pt x="2071" y="671"/>
                    <a:pt x="2314" y="671"/>
                  </a:cubicBezTo>
                  <a:cubicBezTo>
                    <a:pt x="2738" y="671"/>
                    <a:pt x="3235" y="729"/>
                    <a:pt x="3682" y="925"/>
                  </a:cubicBezTo>
                  <a:lnTo>
                    <a:pt x="3682" y="627"/>
                  </a:lnTo>
                  <a:cubicBezTo>
                    <a:pt x="3091" y="134"/>
                    <a:pt x="2411" y="0"/>
                    <a:pt x="1845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7" name="Google Shape;14645;p90">
              <a:extLst>
                <a:ext uri="{FF2B5EF4-FFF2-40B4-BE49-F238E27FC236}">
                  <a16:creationId xmlns:a16="http://schemas.microsoft.com/office/drawing/2014/main" id="{F12416A0-9A55-46DC-B625-83022EA9A6B1}"/>
                </a:ext>
              </a:extLst>
            </p:cNvPr>
            <p:cNvSpPr/>
            <p:nvPr/>
          </p:nvSpPr>
          <p:spPr>
            <a:xfrm>
              <a:off x="6714966" y="3041107"/>
              <a:ext cx="92976" cy="30503"/>
            </a:xfrm>
            <a:custGeom>
              <a:avLst/>
              <a:gdLst/>
              <a:ahLst/>
              <a:cxnLst/>
              <a:rect l="l" t="t" r="r" b="b"/>
              <a:pathLst>
                <a:path w="3545" h="1163" extrusionOk="0">
                  <a:moveTo>
                    <a:pt x="1403" y="0"/>
                  </a:moveTo>
                  <a:cubicBezTo>
                    <a:pt x="985" y="0"/>
                    <a:pt x="606" y="44"/>
                    <a:pt x="361" y="80"/>
                  </a:cubicBezTo>
                  <a:cubicBezTo>
                    <a:pt x="154" y="109"/>
                    <a:pt x="0" y="287"/>
                    <a:pt x="5" y="494"/>
                  </a:cubicBezTo>
                  <a:lnTo>
                    <a:pt x="5" y="960"/>
                  </a:lnTo>
                  <a:cubicBezTo>
                    <a:pt x="5" y="1095"/>
                    <a:pt x="106" y="1162"/>
                    <a:pt x="207" y="1162"/>
                  </a:cubicBezTo>
                  <a:cubicBezTo>
                    <a:pt x="308" y="1162"/>
                    <a:pt x="409" y="1095"/>
                    <a:pt x="409" y="960"/>
                  </a:cubicBezTo>
                  <a:lnTo>
                    <a:pt x="409" y="494"/>
                  </a:lnTo>
                  <a:cubicBezTo>
                    <a:pt x="409" y="489"/>
                    <a:pt x="414" y="479"/>
                    <a:pt x="419" y="479"/>
                  </a:cubicBezTo>
                  <a:cubicBezTo>
                    <a:pt x="737" y="430"/>
                    <a:pt x="1055" y="407"/>
                    <a:pt x="1375" y="407"/>
                  </a:cubicBezTo>
                  <a:cubicBezTo>
                    <a:pt x="1495" y="407"/>
                    <a:pt x="1616" y="410"/>
                    <a:pt x="1737" y="417"/>
                  </a:cubicBezTo>
                  <a:cubicBezTo>
                    <a:pt x="2368" y="460"/>
                    <a:pt x="2825" y="619"/>
                    <a:pt x="3094" y="888"/>
                  </a:cubicBezTo>
                  <a:cubicBezTo>
                    <a:pt x="3140" y="939"/>
                    <a:pt x="3193" y="960"/>
                    <a:pt x="3243" y="960"/>
                  </a:cubicBezTo>
                  <a:cubicBezTo>
                    <a:pt x="3404" y="960"/>
                    <a:pt x="3544" y="746"/>
                    <a:pt x="3383" y="599"/>
                  </a:cubicBezTo>
                  <a:cubicBezTo>
                    <a:pt x="2905" y="121"/>
                    <a:pt x="2099" y="0"/>
                    <a:pt x="14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8" name="Google Shape;14646;p90">
              <a:extLst>
                <a:ext uri="{FF2B5EF4-FFF2-40B4-BE49-F238E27FC236}">
                  <a16:creationId xmlns:a16="http://schemas.microsoft.com/office/drawing/2014/main" id="{BB005133-EA1D-4B2D-944D-5F455FA7675E}"/>
                </a:ext>
              </a:extLst>
            </p:cNvPr>
            <p:cNvSpPr/>
            <p:nvPr/>
          </p:nvSpPr>
          <p:spPr>
            <a:xfrm>
              <a:off x="6658158" y="2992954"/>
              <a:ext cx="203840" cy="266314"/>
            </a:xfrm>
            <a:custGeom>
              <a:avLst/>
              <a:gdLst/>
              <a:ahLst/>
              <a:cxnLst/>
              <a:rect l="l" t="t" r="r" b="b"/>
              <a:pathLst>
                <a:path w="7772" h="10154" extrusionOk="0">
                  <a:moveTo>
                    <a:pt x="6064" y="400"/>
                  </a:moveTo>
                  <a:lnTo>
                    <a:pt x="6064" y="2363"/>
                  </a:lnTo>
                  <a:cubicBezTo>
                    <a:pt x="6064" y="2662"/>
                    <a:pt x="5996" y="2950"/>
                    <a:pt x="5866" y="3215"/>
                  </a:cubicBezTo>
                  <a:cubicBezTo>
                    <a:pt x="5852" y="3244"/>
                    <a:pt x="5847" y="3273"/>
                    <a:pt x="5847" y="3301"/>
                  </a:cubicBezTo>
                  <a:lnTo>
                    <a:pt x="5847" y="3879"/>
                  </a:lnTo>
                  <a:cubicBezTo>
                    <a:pt x="5847" y="4969"/>
                    <a:pt x="4960" y="5842"/>
                    <a:pt x="3889" y="5842"/>
                  </a:cubicBezTo>
                  <a:cubicBezTo>
                    <a:pt x="3844" y="5842"/>
                    <a:pt x="3799" y="5840"/>
                    <a:pt x="3754" y="5837"/>
                  </a:cubicBezTo>
                  <a:cubicBezTo>
                    <a:pt x="2729" y="5775"/>
                    <a:pt x="1921" y="4880"/>
                    <a:pt x="1921" y="3807"/>
                  </a:cubicBezTo>
                  <a:lnTo>
                    <a:pt x="1926" y="3807"/>
                  </a:lnTo>
                  <a:lnTo>
                    <a:pt x="1926" y="3306"/>
                  </a:lnTo>
                  <a:cubicBezTo>
                    <a:pt x="1921" y="3273"/>
                    <a:pt x="1916" y="3244"/>
                    <a:pt x="1902" y="3215"/>
                  </a:cubicBezTo>
                  <a:cubicBezTo>
                    <a:pt x="1772" y="2950"/>
                    <a:pt x="1704" y="2662"/>
                    <a:pt x="1704" y="2363"/>
                  </a:cubicBezTo>
                  <a:lnTo>
                    <a:pt x="1704" y="1930"/>
                  </a:lnTo>
                  <a:cubicBezTo>
                    <a:pt x="1709" y="1088"/>
                    <a:pt x="2392" y="400"/>
                    <a:pt x="3239" y="400"/>
                  </a:cubicBezTo>
                  <a:close/>
                  <a:moveTo>
                    <a:pt x="2787" y="5972"/>
                  </a:moveTo>
                  <a:cubicBezTo>
                    <a:pt x="3076" y="6131"/>
                    <a:pt x="3398" y="6222"/>
                    <a:pt x="3730" y="6246"/>
                  </a:cubicBezTo>
                  <a:cubicBezTo>
                    <a:pt x="3783" y="6246"/>
                    <a:pt x="3836" y="6251"/>
                    <a:pt x="3889" y="6251"/>
                  </a:cubicBezTo>
                  <a:cubicBezTo>
                    <a:pt x="4269" y="6251"/>
                    <a:pt x="4644" y="6160"/>
                    <a:pt x="4981" y="5982"/>
                  </a:cubicBezTo>
                  <a:lnTo>
                    <a:pt x="4981" y="6352"/>
                  </a:lnTo>
                  <a:lnTo>
                    <a:pt x="3884" y="7103"/>
                  </a:lnTo>
                  <a:lnTo>
                    <a:pt x="2787" y="6352"/>
                  </a:lnTo>
                  <a:lnTo>
                    <a:pt x="2787" y="5972"/>
                  </a:lnTo>
                  <a:close/>
                  <a:moveTo>
                    <a:pt x="2614" y="6723"/>
                  </a:moveTo>
                  <a:lnTo>
                    <a:pt x="3566" y="7377"/>
                  </a:lnTo>
                  <a:lnTo>
                    <a:pt x="3061" y="7882"/>
                  </a:lnTo>
                  <a:cubicBezTo>
                    <a:pt x="3061" y="7887"/>
                    <a:pt x="3056" y="7887"/>
                    <a:pt x="3052" y="7887"/>
                  </a:cubicBezTo>
                  <a:cubicBezTo>
                    <a:pt x="3047" y="7887"/>
                    <a:pt x="3042" y="7882"/>
                    <a:pt x="3042" y="7882"/>
                  </a:cubicBezTo>
                  <a:lnTo>
                    <a:pt x="2412" y="6934"/>
                  </a:lnTo>
                  <a:lnTo>
                    <a:pt x="2614" y="6723"/>
                  </a:lnTo>
                  <a:close/>
                  <a:moveTo>
                    <a:pt x="5154" y="6723"/>
                  </a:moveTo>
                  <a:lnTo>
                    <a:pt x="5356" y="6939"/>
                  </a:lnTo>
                  <a:lnTo>
                    <a:pt x="4731" y="7882"/>
                  </a:lnTo>
                  <a:cubicBezTo>
                    <a:pt x="4726" y="7887"/>
                    <a:pt x="4721" y="7887"/>
                    <a:pt x="4716" y="7887"/>
                  </a:cubicBezTo>
                  <a:cubicBezTo>
                    <a:pt x="4716" y="7887"/>
                    <a:pt x="4712" y="7887"/>
                    <a:pt x="4707" y="7882"/>
                  </a:cubicBezTo>
                  <a:lnTo>
                    <a:pt x="4202" y="7377"/>
                  </a:lnTo>
                  <a:lnTo>
                    <a:pt x="5154" y="6723"/>
                  </a:lnTo>
                  <a:close/>
                  <a:moveTo>
                    <a:pt x="3239" y="1"/>
                  </a:moveTo>
                  <a:cubicBezTo>
                    <a:pt x="2166" y="1"/>
                    <a:pt x="1300" y="867"/>
                    <a:pt x="1300" y="1935"/>
                  </a:cubicBezTo>
                  <a:lnTo>
                    <a:pt x="1300" y="2368"/>
                  </a:lnTo>
                  <a:cubicBezTo>
                    <a:pt x="1300" y="2710"/>
                    <a:pt x="1377" y="3042"/>
                    <a:pt x="1517" y="3354"/>
                  </a:cubicBezTo>
                  <a:lnTo>
                    <a:pt x="1517" y="3812"/>
                  </a:lnTo>
                  <a:cubicBezTo>
                    <a:pt x="1517" y="4538"/>
                    <a:pt x="1834" y="5226"/>
                    <a:pt x="2383" y="5698"/>
                  </a:cubicBezTo>
                  <a:lnTo>
                    <a:pt x="2383" y="6381"/>
                  </a:lnTo>
                  <a:lnTo>
                    <a:pt x="2007" y="6776"/>
                  </a:lnTo>
                  <a:cubicBezTo>
                    <a:pt x="1969" y="6819"/>
                    <a:pt x="1945" y="6877"/>
                    <a:pt x="1950" y="6930"/>
                  </a:cubicBezTo>
                  <a:lnTo>
                    <a:pt x="703" y="7387"/>
                  </a:lnTo>
                  <a:cubicBezTo>
                    <a:pt x="285" y="7541"/>
                    <a:pt x="1" y="7940"/>
                    <a:pt x="1" y="8387"/>
                  </a:cubicBezTo>
                  <a:lnTo>
                    <a:pt x="1" y="9946"/>
                  </a:lnTo>
                  <a:cubicBezTo>
                    <a:pt x="1" y="10084"/>
                    <a:pt x="102" y="10152"/>
                    <a:pt x="203" y="10152"/>
                  </a:cubicBezTo>
                  <a:cubicBezTo>
                    <a:pt x="304" y="10152"/>
                    <a:pt x="405" y="10084"/>
                    <a:pt x="405" y="9946"/>
                  </a:cubicBezTo>
                  <a:lnTo>
                    <a:pt x="405" y="8387"/>
                  </a:lnTo>
                  <a:cubicBezTo>
                    <a:pt x="410" y="8113"/>
                    <a:pt x="583" y="7863"/>
                    <a:pt x="843" y="7767"/>
                  </a:cubicBezTo>
                  <a:lnTo>
                    <a:pt x="2157" y="7290"/>
                  </a:lnTo>
                  <a:lnTo>
                    <a:pt x="2705" y="8108"/>
                  </a:lnTo>
                  <a:cubicBezTo>
                    <a:pt x="2777" y="8214"/>
                    <a:pt x="2888" y="8282"/>
                    <a:pt x="3013" y="8291"/>
                  </a:cubicBezTo>
                  <a:lnTo>
                    <a:pt x="3056" y="8291"/>
                  </a:lnTo>
                  <a:cubicBezTo>
                    <a:pt x="3062" y="8291"/>
                    <a:pt x="3068" y="8292"/>
                    <a:pt x="3073" y="8292"/>
                  </a:cubicBezTo>
                  <a:cubicBezTo>
                    <a:pt x="3178" y="8292"/>
                    <a:pt x="3277" y="8249"/>
                    <a:pt x="3350" y="8171"/>
                  </a:cubicBezTo>
                  <a:lnTo>
                    <a:pt x="3687" y="7839"/>
                  </a:lnTo>
                  <a:lnTo>
                    <a:pt x="3687" y="9951"/>
                  </a:lnTo>
                  <a:cubicBezTo>
                    <a:pt x="3687" y="10086"/>
                    <a:pt x="3788" y="10153"/>
                    <a:pt x="3889" y="10153"/>
                  </a:cubicBezTo>
                  <a:cubicBezTo>
                    <a:pt x="3990" y="10153"/>
                    <a:pt x="4091" y="10086"/>
                    <a:pt x="4091" y="9951"/>
                  </a:cubicBezTo>
                  <a:lnTo>
                    <a:pt x="4091" y="7839"/>
                  </a:lnTo>
                  <a:lnTo>
                    <a:pt x="4423" y="8171"/>
                  </a:lnTo>
                  <a:cubicBezTo>
                    <a:pt x="4506" y="8254"/>
                    <a:pt x="4614" y="8295"/>
                    <a:pt x="4721" y="8295"/>
                  </a:cubicBezTo>
                  <a:cubicBezTo>
                    <a:pt x="4855" y="8295"/>
                    <a:pt x="4987" y="8231"/>
                    <a:pt x="5068" y="8108"/>
                  </a:cubicBezTo>
                  <a:lnTo>
                    <a:pt x="5616" y="7290"/>
                  </a:lnTo>
                  <a:lnTo>
                    <a:pt x="6930" y="7767"/>
                  </a:lnTo>
                  <a:cubicBezTo>
                    <a:pt x="7194" y="7863"/>
                    <a:pt x="7368" y="8113"/>
                    <a:pt x="7368" y="8392"/>
                  </a:cubicBezTo>
                  <a:lnTo>
                    <a:pt x="7368" y="9951"/>
                  </a:lnTo>
                  <a:cubicBezTo>
                    <a:pt x="7368" y="10086"/>
                    <a:pt x="7469" y="10153"/>
                    <a:pt x="7570" y="10153"/>
                  </a:cubicBezTo>
                  <a:cubicBezTo>
                    <a:pt x="7671" y="10153"/>
                    <a:pt x="7772" y="10086"/>
                    <a:pt x="7772" y="9951"/>
                  </a:cubicBezTo>
                  <a:lnTo>
                    <a:pt x="7772" y="8392"/>
                  </a:lnTo>
                  <a:cubicBezTo>
                    <a:pt x="7772" y="7940"/>
                    <a:pt x="7493" y="7536"/>
                    <a:pt x="7069" y="7382"/>
                  </a:cubicBezTo>
                  <a:lnTo>
                    <a:pt x="5823" y="6930"/>
                  </a:lnTo>
                  <a:cubicBezTo>
                    <a:pt x="5828" y="6872"/>
                    <a:pt x="5804" y="6814"/>
                    <a:pt x="5765" y="6776"/>
                  </a:cubicBezTo>
                  <a:lnTo>
                    <a:pt x="5390" y="6376"/>
                  </a:lnTo>
                  <a:lnTo>
                    <a:pt x="5390" y="5712"/>
                  </a:lnTo>
                  <a:cubicBezTo>
                    <a:pt x="5429" y="5678"/>
                    <a:pt x="5467" y="5645"/>
                    <a:pt x="5510" y="5611"/>
                  </a:cubicBezTo>
                  <a:cubicBezTo>
                    <a:pt x="5987" y="5159"/>
                    <a:pt x="6256" y="4533"/>
                    <a:pt x="6256" y="3879"/>
                  </a:cubicBezTo>
                  <a:lnTo>
                    <a:pt x="6256" y="3354"/>
                  </a:lnTo>
                  <a:cubicBezTo>
                    <a:pt x="6401" y="3042"/>
                    <a:pt x="6473" y="2710"/>
                    <a:pt x="6473" y="2368"/>
                  </a:cubicBezTo>
                  <a:lnTo>
                    <a:pt x="6473" y="203"/>
                  </a:lnTo>
                  <a:cubicBezTo>
                    <a:pt x="6473" y="92"/>
                    <a:pt x="6386" y="1"/>
                    <a:pt x="6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9" name="Google Shape;14647;p90">
              <a:extLst>
                <a:ext uri="{FF2B5EF4-FFF2-40B4-BE49-F238E27FC236}">
                  <a16:creationId xmlns:a16="http://schemas.microsoft.com/office/drawing/2014/main" id="{91EF1A37-6ED8-47F5-95CD-13991C487B05}"/>
                </a:ext>
              </a:extLst>
            </p:cNvPr>
            <p:cNvSpPr/>
            <p:nvPr/>
          </p:nvSpPr>
          <p:spPr>
            <a:xfrm>
              <a:off x="6817306" y="3225801"/>
              <a:ext cx="10622" cy="33335"/>
            </a:xfrm>
            <a:custGeom>
              <a:avLst/>
              <a:gdLst/>
              <a:ahLst/>
              <a:cxnLst/>
              <a:rect l="l" t="t" r="r" b="b"/>
              <a:pathLst>
                <a:path w="405" h="1271" extrusionOk="0">
                  <a:moveTo>
                    <a:pt x="203" y="0"/>
                  </a:moveTo>
                  <a:cubicBezTo>
                    <a:pt x="87" y="0"/>
                    <a:pt x="1" y="87"/>
                    <a:pt x="1" y="202"/>
                  </a:cubicBezTo>
                  <a:lnTo>
                    <a:pt x="1" y="1068"/>
                  </a:lnTo>
                  <a:cubicBezTo>
                    <a:pt x="1" y="1203"/>
                    <a:pt x="102" y="1271"/>
                    <a:pt x="203" y="1271"/>
                  </a:cubicBezTo>
                  <a:cubicBezTo>
                    <a:pt x="304" y="1271"/>
                    <a:pt x="405" y="1203"/>
                    <a:pt x="405" y="1068"/>
                  </a:cubicBezTo>
                  <a:lnTo>
                    <a:pt x="405" y="202"/>
                  </a:lnTo>
                  <a:cubicBezTo>
                    <a:pt x="405" y="87"/>
                    <a:pt x="313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0" name="Google Shape;14648;p90">
              <a:extLst>
                <a:ext uri="{FF2B5EF4-FFF2-40B4-BE49-F238E27FC236}">
                  <a16:creationId xmlns:a16="http://schemas.microsoft.com/office/drawing/2014/main" id="{296A9CA4-9F4D-49D9-82E1-AFC41613698B}"/>
                </a:ext>
              </a:extLst>
            </p:cNvPr>
            <p:cNvSpPr/>
            <p:nvPr/>
          </p:nvSpPr>
          <p:spPr>
            <a:xfrm>
              <a:off x="6851376" y="2953088"/>
              <a:ext cx="169639" cy="177062"/>
            </a:xfrm>
            <a:custGeom>
              <a:avLst/>
              <a:gdLst/>
              <a:ahLst/>
              <a:cxnLst/>
              <a:rect l="l" t="t" r="r" b="b"/>
              <a:pathLst>
                <a:path w="6468" h="6751" extrusionOk="0">
                  <a:moveTo>
                    <a:pt x="852" y="0"/>
                  </a:moveTo>
                  <a:cubicBezTo>
                    <a:pt x="381" y="0"/>
                    <a:pt x="1" y="380"/>
                    <a:pt x="1" y="852"/>
                  </a:cubicBezTo>
                  <a:lnTo>
                    <a:pt x="1" y="4316"/>
                  </a:lnTo>
                  <a:cubicBezTo>
                    <a:pt x="1" y="4788"/>
                    <a:pt x="381" y="5168"/>
                    <a:pt x="852" y="5168"/>
                  </a:cubicBezTo>
                  <a:lnTo>
                    <a:pt x="1242" y="5168"/>
                  </a:lnTo>
                  <a:lnTo>
                    <a:pt x="939" y="6361"/>
                  </a:lnTo>
                  <a:cubicBezTo>
                    <a:pt x="885" y="6575"/>
                    <a:pt x="1054" y="6750"/>
                    <a:pt x="1241" y="6750"/>
                  </a:cubicBezTo>
                  <a:cubicBezTo>
                    <a:pt x="1303" y="6750"/>
                    <a:pt x="1367" y="6731"/>
                    <a:pt x="1425" y="6688"/>
                  </a:cubicBezTo>
                  <a:lnTo>
                    <a:pt x="3508" y="5173"/>
                  </a:lnTo>
                  <a:lnTo>
                    <a:pt x="5616" y="5173"/>
                  </a:lnTo>
                  <a:cubicBezTo>
                    <a:pt x="6083" y="5173"/>
                    <a:pt x="6463" y="4793"/>
                    <a:pt x="6468" y="4321"/>
                  </a:cubicBezTo>
                  <a:lnTo>
                    <a:pt x="6468" y="852"/>
                  </a:lnTo>
                  <a:cubicBezTo>
                    <a:pt x="6463" y="380"/>
                    <a:pt x="6083" y="0"/>
                    <a:pt x="5616" y="0"/>
                  </a:cubicBezTo>
                  <a:lnTo>
                    <a:pt x="4533" y="0"/>
                  </a:lnTo>
                  <a:cubicBezTo>
                    <a:pt x="4259" y="0"/>
                    <a:pt x="4259" y="404"/>
                    <a:pt x="4533" y="404"/>
                  </a:cubicBezTo>
                  <a:lnTo>
                    <a:pt x="5616" y="404"/>
                  </a:lnTo>
                  <a:cubicBezTo>
                    <a:pt x="5861" y="404"/>
                    <a:pt x="6064" y="606"/>
                    <a:pt x="6064" y="852"/>
                  </a:cubicBezTo>
                  <a:lnTo>
                    <a:pt x="6064" y="4321"/>
                  </a:lnTo>
                  <a:cubicBezTo>
                    <a:pt x="6064" y="4566"/>
                    <a:pt x="5861" y="4769"/>
                    <a:pt x="5616" y="4769"/>
                  </a:cubicBezTo>
                  <a:lnTo>
                    <a:pt x="3451" y="4769"/>
                  </a:lnTo>
                  <a:cubicBezTo>
                    <a:pt x="3445" y="4768"/>
                    <a:pt x="3440" y="4768"/>
                    <a:pt x="3434" y="4768"/>
                  </a:cubicBezTo>
                  <a:cubicBezTo>
                    <a:pt x="3397" y="4768"/>
                    <a:pt x="3360" y="4782"/>
                    <a:pt x="3330" y="4807"/>
                  </a:cubicBezTo>
                  <a:lnTo>
                    <a:pt x="1396" y="6212"/>
                  </a:lnTo>
                  <a:lnTo>
                    <a:pt x="1396" y="6212"/>
                  </a:lnTo>
                  <a:lnTo>
                    <a:pt x="1699" y="5019"/>
                  </a:lnTo>
                  <a:cubicBezTo>
                    <a:pt x="1728" y="4889"/>
                    <a:pt x="1632" y="4769"/>
                    <a:pt x="1502" y="4769"/>
                  </a:cubicBezTo>
                  <a:lnTo>
                    <a:pt x="852" y="4769"/>
                  </a:lnTo>
                  <a:cubicBezTo>
                    <a:pt x="602" y="4769"/>
                    <a:pt x="405" y="4566"/>
                    <a:pt x="405" y="4321"/>
                  </a:cubicBezTo>
                  <a:lnTo>
                    <a:pt x="405" y="852"/>
                  </a:lnTo>
                  <a:cubicBezTo>
                    <a:pt x="405" y="606"/>
                    <a:pt x="602" y="404"/>
                    <a:pt x="852" y="404"/>
                  </a:cubicBezTo>
                  <a:lnTo>
                    <a:pt x="1935" y="404"/>
                  </a:lnTo>
                  <a:cubicBezTo>
                    <a:pt x="2204" y="404"/>
                    <a:pt x="2204" y="0"/>
                    <a:pt x="19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1" name="Google Shape;14649;p90">
              <a:extLst>
                <a:ext uri="{FF2B5EF4-FFF2-40B4-BE49-F238E27FC236}">
                  <a16:creationId xmlns:a16="http://schemas.microsoft.com/office/drawing/2014/main" id="{C26B9C3E-5D78-4263-8697-CCE8EE7E1F3E}"/>
                </a:ext>
              </a:extLst>
            </p:cNvPr>
            <p:cNvSpPr/>
            <p:nvPr/>
          </p:nvSpPr>
          <p:spPr>
            <a:xfrm>
              <a:off x="6919148" y="2918992"/>
              <a:ext cx="33729" cy="101500"/>
            </a:xfrm>
            <a:custGeom>
              <a:avLst/>
              <a:gdLst/>
              <a:ahLst/>
              <a:cxnLst/>
              <a:rect l="l" t="t" r="r" b="b"/>
              <a:pathLst>
                <a:path w="1286" h="3870" extrusionOk="0">
                  <a:moveTo>
                    <a:pt x="867" y="405"/>
                  </a:moveTo>
                  <a:lnTo>
                    <a:pt x="669" y="3465"/>
                  </a:lnTo>
                  <a:lnTo>
                    <a:pt x="621" y="3465"/>
                  </a:lnTo>
                  <a:lnTo>
                    <a:pt x="429" y="405"/>
                  </a:lnTo>
                  <a:close/>
                  <a:moveTo>
                    <a:pt x="212" y="1"/>
                  </a:moveTo>
                  <a:cubicBezTo>
                    <a:pt x="97" y="1"/>
                    <a:pt x="1" y="97"/>
                    <a:pt x="10" y="218"/>
                  </a:cubicBezTo>
                  <a:lnTo>
                    <a:pt x="227" y="3682"/>
                  </a:lnTo>
                  <a:cubicBezTo>
                    <a:pt x="232" y="3788"/>
                    <a:pt x="323" y="3870"/>
                    <a:pt x="429" y="3870"/>
                  </a:cubicBezTo>
                  <a:lnTo>
                    <a:pt x="862" y="3870"/>
                  </a:lnTo>
                  <a:cubicBezTo>
                    <a:pt x="968" y="3870"/>
                    <a:pt x="1054" y="3788"/>
                    <a:pt x="1064" y="3682"/>
                  </a:cubicBezTo>
                  <a:lnTo>
                    <a:pt x="1281" y="218"/>
                  </a:lnTo>
                  <a:cubicBezTo>
                    <a:pt x="1285" y="97"/>
                    <a:pt x="1194" y="1"/>
                    <a:pt x="10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2" name="Google Shape;14650;p90">
              <a:extLst>
                <a:ext uri="{FF2B5EF4-FFF2-40B4-BE49-F238E27FC236}">
                  <a16:creationId xmlns:a16="http://schemas.microsoft.com/office/drawing/2014/main" id="{2ACFA96E-F143-4BD3-B889-F8FFDD99D8AF}"/>
                </a:ext>
              </a:extLst>
            </p:cNvPr>
            <p:cNvSpPr/>
            <p:nvPr/>
          </p:nvSpPr>
          <p:spPr>
            <a:xfrm>
              <a:off x="6919410" y="3026945"/>
              <a:ext cx="39027" cy="33440"/>
            </a:xfrm>
            <a:custGeom>
              <a:avLst/>
              <a:gdLst/>
              <a:ahLst/>
              <a:cxnLst/>
              <a:rect l="l" t="t" r="r" b="b"/>
              <a:pathLst>
                <a:path w="1488" h="1275" extrusionOk="0">
                  <a:moveTo>
                    <a:pt x="635" y="403"/>
                  </a:moveTo>
                  <a:lnTo>
                    <a:pt x="635" y="408"/>
                  </a:lnTo>
                  <a:cubicBezTo>
                    <a:pt x="842" y="408"/>
                    <a:pt x="943" y="658"/>
                    <a:pt x="799" y="803"/>
                  </a:cubicBezTo>
                  <a:cubicBezTo>
                    <a:pt x="752" y="849"/>
                    <a:pt x="694" y="870"/>
                    <a:pt x="637" y="870"/>
                  </a:cubicBezTo>
                  <a:cubicBezTo>
                    <a:pt x="519" y="870"/>
                    <a:pt x="404" y="779"/>
                    <a:pt x="404" y="639"/>
                  </a:cubicBezTo>
                  <a:cubicBezTo>
                    <a:pt x="404" y="509"/>
                    <a:pt x="505" y="403"/>
                    <a:pt x="635" y="403"/>
                  </a:cubicBezTo>
                  <a:close/>
                  <a:moveTo>
                    <a:pt x="640" y="0"/>
                  </a:moveTo>
                  <a:cubicBezTo>
                    <a:pt x="314" y="0"/>
                    <a:pt x="0" y="254"/>
                    <a:pt x="0" y="639"/>
                  </a:cubicBezTo>
                  <a:cubicBezTo>
                    <a:pt x="0" y="990"/>
                    <a:pt x="284" y="1274"/>
                    <a:pt x="635" y="1274"/>
                  </a:cubicBezTo>
                  <a:cubicBezTo>
                    <a:pt x="1203" y="1274"/>
                    <a:pt x="1487" y="591"/>
                    <a:pt x="1083" y="187"/>
                  </a:cubicBezTo>
                  <a:cubicBezTo>
                    <a:pt x="954" y="58"/>
                    <a:pt x="796" y="0"/>
                    <a:pt x="6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353" name="Google Shape;14651;p90">
            <a:extLst>
              <a:ext uri="{FF2B5EF4-FFF2-40B4-BE49-F238E27FC236}">
                <a16:creationId xmlns:a16="http://schemas.microsoft.com/office/drawing/2014/main" id="{949EDC41-73E7-499A-8D16-0215249FED44}"/>
              </a:ext>
            </a:extLst>
          </p:cNvPr>
          <p:cNvGrpSpPr/>
          <p:nvPr/>
        </p:nvGrpSpPr>
        <p:grpSpPr>
          <a:xfrm>
            <a:off x="10629891" y="3630749"/>
            <a:ext cx="483635" cy="483809"/>
            <a:chOff x="7972418" y="2907636"/>
            <a:chExt cx="362726" cy="362857"/>
          </a:xfrm>
        </p:grpSpPr>
        <p:sp>
          <p:nvSpPr>
            <p:cNvPr id="2354" name="Google Shape;14652;p90">
              <a:extLst>
                <a:ext uri="{FF2B5EF4-FFF2-40B4-BE49-F238E27FC236}">
                  <a16:creationId xmlns:a16="http://schemas.microsoft.com/office/drawing/2014/main" id="{121D4580-D88F-4D60-9C5C-381EC6C254DC}"/>
                </a:ext>
              </a:extLst>
            </p:cNvPr>
            <p:cNvSpPr/>
            <p:nvPr/>
          </p:nvSpPr>
          <p:spPr>
            <a:xfrm>
              <a:off x="8158817" y="2930375"/>
              <a:ext cx="75352" cy="74591"/>
            </a:xfrm>
            <a:custGeom>
              <a:avLst/>
              <a:gdLst/>
              <a:ahLst/>
              <a:cxnLst/>
              <a:rect l="l" t="t" r="r" b="b"/>
              <a:pathLst>
                <a:path w="2873" h="2844" extrusionOk="0">
                  <a:moveTo>
                    <a:pt x="698" y="322"/>
                  </a:moveTo>
                  <a:cubicBezTo>
                    <a:pt x="794" y="322"/>
                    <a:pt x="875" y="398"/>
                    <a:pt x="876" y="498"/>
                  </a:cubicBezTo>
                  <a:lnTo>
                    <a:pt x="876" y="498"/>
                  </a:lnTo>
                  <a:cubicBezTo>
                    <a:pt x="875" y="593"/>
                    <a:pt x="793" y="674"/>
                    <a:pt x="698" y="674"/>
                  </a:cubicBezTo>
                  <a:lnTo>
                    <a:pt x="549" y="674"/>
                  </a:lnTo>
                  <a:cubicBezTo>
                    <a:pt x="313" y="674"/>
                    <a:pt x="313" y="322"/>
                    <a:pt x="549" y="322"/>
                  </a:cubicBezTo>
                  <a:close/>
                  <a:moveTo>
                    <a:pt x="1444" y="322"/>
                  </a:moveTo>
                  <a:cubicBezTo>
                    <a:pt x="1544" y="322"/>
                    <a:pt x="1621" y="398"/>
                    <a:pt x="1622" y="498"/>
                  </a:cubicBezTo>
                  <a:lnTo>
                    <a:pt x="1622" y="498"/>
                  </a:lnTo>
                  <a:cubicBezTo>
                    <a:pt x="1621" y="593"/>
                    <a:pt x="1544" y="674"/>
                    <a:pt x="1444" y="674"/>
                  </a:cubicBezTo>
                  <a:lnTo>
                    <a:pt x="1295" y="674"/>
                  </a:lnTo>
                  <a:cubicBezTo>
                    <a:pt x="1059" y="674"/>
                    <a:pt x="1059" y="322"/>
                    <a:pt x="1295" y="322"/>
                  </a:cubicBezTo>
                  <a:close/>
                  <a:moveTo>
                    <a:pt x="0" y="0"/>
                  </a:moveTo>
                  <a:lnTo>
                    <a:pt x="0" y="2844"/>
                  </a:lnTo>
                  <a:lnTo>
                    <a:pt x="2060" y="2844"/>
                  </a:lnTo>
                  <a:lnTo>
                    <a:pt x="2031" y="2781"/>
                  </a:lnTo>
                  <a:cubicBezTo>
                    <a:pt x="1988" y="2695"/>
                    <a:pt x="1939" y="2613"/>
                    <a:pt x="1882" y="2536"/>
                  </a:cubicBezTo>
                  <a:cubicBezTo>
                    <a:pt x="1319" y="1761"/>
                    <a:pt x="1733" y="1391"/>
                    <a:pt x="1752" y="1376"/>
                  </a:cubicBezTo>
                  <a:lnTo>
                    <a:pt x="1757" y="1376"/>
                  </a:lnTo>
                  <a:cubicBezTo>
                    <a:pt x="1867" y="1280"/>
                    <a:pt x="2016" y="1227"/>
                    <a:pt x="2166" y="1222"/>
                  </a:cubicBezTo>
                  <a:cubicBezTo>
                    <a:pt x="2209" y="1222"/>
                    <a:pt x="2252" y="1227"/>
                    <a:pt x="2296" y="1237"/>
                  </a:cubicBezTo>
                  <a:cubicBezTo>
                    <a:pt x="2459" y="1275"/>
                    <a:pt x="2623" y="1376"/>
                    <a:pt x="2786" y="1540"/>
                  </a:cubicBezTo>
                  <a:lnTo>
                    <a:pt x="2859" y="1617"/>
                  </a:lnTo>
                  <a:lnTo>
                    <a:pt x="2859" y="140"/>
                  </a:lnTo>
                  <a:cubicBezTo>
                    <a:pt x="2859" y="111"/>
                    <a:pt x="2863" y="82"/>
                    <a:pt x="2868" y="53"/>
                  </a:cubicBezTo>
                  <a:lnTo>
                    <a:pt x="2873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5" name="Google Shape;14653;p90">
              <a:extLst>
                <a:ext uri="{FF2B5EF4-FFF2-40B4-BE49-F238E27FC236}">
                  <a16:creationId xmlns:a16="http://schemas.microsoft.com/office/drawing/2014/main" id="{129E747D-A71D-46E4-858A-F9B72E8750A3}"/>
                </a:ext>
              </a:extLst>
            </p:cNvPr>
            <p:cNvSpPr/>
            <p:nvPr/>
          </p:nvSpPr>
          <p:spPr>
            <a:xfrm>
              <a:off x="7994239" y="3008480"/>
              <a:ext cx="74486" cy="75614"/>
            </a:xfrm>
            <a:custGeom>
              <a:avLst/>
              <a:gdLst/>
              <a:ahLst/>
              <a:cxnLst/>
              <a:rect l="l" t="t" r="r" b="b"/>
              <a:pathLst>
                <a:path w="2840" h="2883" extrusionOk="0">
                  <a:moveTo>
                    <a:pt x="494" y="1253"/>
                  </a:moveTo>
                  <a:cubicBezTo>
                    <a:pt x="582" y="1253"/>
                    <a:pt x="670" y="1312"/>
                    <a:pt x="670" y="1430"/>
                  </a:cubicBezTo>
                  <a:lnTo>
                    <a:pt x="670" y="1584"/>
                  </a:lnTo>
                  <a:cubicBezTo>
                    <a:pt x="670" y="1680"/>
                    <a:pt x="593" y="1757"/>
                    <a:pt x="492" y="1757"/>
                  </a:cubicBezTo>
                  <a:cubicBezTo>
                    <a:pt x="395" y="1757"/>
                    <a:pt x="318" y="1680"/>
                    <a:pt x="318" y="1584"/>
                  </a:cubicBezTo>
                  <a:lnTo>
                    <a:pt x="318" y="1430"/>
                  </a:lnTo>
                  <a:cubicBezTo>
                    <a:pt x="318" y="1312"/>
                    <a:pt x="406" y="1253"/>
                    <a:pt x="494" y="1253"/>
                  </a:cubicBezTo>
                  <a:close/>
                  <a:moveTo>
                    <a:pt x="492" y="2002"/>
                  </a:moveTo>
                  <a:cubicBezTo>
                    <a:pt x="593" y="2002"/>
                    <a:pt x="670" y="2079"/>
                    <a:pt x="670" y="2180"/>
                  </a:cubicBezTo>
                  <a:lnTo>
                    <a:pt x="670" y="2329"/>
                  </a:lnTo>
                  <a:cubicBezTo>
                    <a:pt x="670" y="2447"/>
                    <a:pt x="582" y="2506"/>
                    <a:pt x="494" y="2506"/>
                  </a:cubicBezTo>
                  <a:cubicBezTo>
                    <a:pt x="406" y="2506"/>
                    <a:pt x="318" y="2447"/>
                    <a:pt x="318" y="2329"/>
                  </a:cubicBezTo>
                  <a:lnTo>
                    <a:pt x="318" y="2180"/>
                  </a:lnTo>
                  <a:cubicBezTo>
                    <a:pt x="318" y="2079"/>
                    <a:pt x="395" y="2002"/>
                    <a:pt x="492" y="2002"/>
                  </a:cubicBezTo>
                  <a:close/>
                  <a:moveTo>
                    <a:pt x="1" y="0"/>
                  </a:moveTo>
                  <a:lnTo>
                    <a:pt x="1" y="2883"/>
                  </a:lnTo>
                  <a:lnTo>
                    <a:pt x="2840" y="2883"/>
                  </a:lnTo>
                  <a:lnTo>
                    <a:pt x="2840" y="814"/>
                  </a:lnTo>
                  <a:lnTo>
                    <a:pt x="2777" y="843"/>
                  </a:lnTo>
                  <a:cubicBezTo>
                    <a:pt x="2691" y="886"/>
                    <a:pt x="2604" y="934"/>
                    <a:pt x="2527" y="997"/>
                  </a:cubicBezTo>
                  <a:cubicBezTo>
                    <a:pt x="2262" y="1189"/>
                    <a:pt x="2012" y="1290"/>
                    <a:pt x="1791" y="1290"/>
                  </a:cubicBezTo>
                  <a:cubicBezTo>
                    <a:pt x="1785" y="1290"/>
                    <a:pt x="1779" y="1290"/>
                    <a:pt x="1772" y="1290"/>
                  </a:cubicBezTo>
                  <a:cubicBezTo>
                    <a:pt x="1621" y="1290"/>
                    <a:pt x="1479" y="1233"/>
                    <a:pt x="1372" y="1126"/>
                  </a:cubicBezTo>
                  <a:lnTo>
                    <a:pt x="1372" y="1122"/>
                  </a:lnTo>
                  <a:cubicBezTo>
                    <a:pt x="1242" y="972"/>
                    <a:pt x="1189" y="770"/>
                    <a:pt x="1228" y="578"/>
                  </a:cubicBezTo>
                  <a:cubicBezTo>
                    <a:pt x="1266" y="419"/>
                    <a:pt x="1367" y="256"/>
                    <a:pt x="1531" y="92"/>
                  </a:cubicBezTo>
                  <a:lnTo>
                    <a:pt x="1608" y="15"/>
                  </a:lnTo>
                  <a:lnTo>
                    <a:pt x="136" y="15"/>
                  </a:lnTo>
                  <a:cubicBezTo>
                    <a:pt x="107" y="15"/>
                    <a:pt x="78" y="15"/>
                    <a:pt x="49" y="1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6" name="Google Shape;14654;p90">
              <a:extLst>
                <a:ext uri="{FF2B5EF4-FFF2-40B4-BE49-F238E27FC236}">
                  <a16:creationId xmlns:a16="http://schemas.microsoft.com/office/drawing/2014/main" id="{D3C82A76-A610-445B-AF1E-E1FFF8C56DE6}"/>
                </a:ext>
              </a:extLst>
            </p:cNvPr>
            <p:cNvSpPr/>
            <p:nvPr/>
          </p:nvSpPr>
          <p:spPr>
            <a:xfrm>
              <a:off x="8237814" y="3095057"/>
              <a:ext cx="79023" cy="75483"/>
            </a:xfrm>
            <a:custGeom>
              <a:avLst/>
              <a:gdLst/>
              <a:ahLst/>
              <a:cxnLst/>
              <a:rect l="l" t="t" r="r" b="b"/>
              <a:pathLst>
                <a:path w="3013" h="2878" extrusionOk="0">
                  <a:moveTo>
                    <a:pt x="2346" y="372"/>
                  </a:moveTo>
                  <a:cubicBezTo>
                    <a:pt x="2434" y="372"/>
                    <a:pt x="2522" y="431"/>
                    <a:pt x="2522" y="549"/>
                  </a:cubicBezTo>
                  <a:lnTo>
                    <a:pt x="2522" y="703"/>
                  </a:lnTo>
                  <a:cubicBezTo>
                    <a:pt x="2517" y="799"/>
                    <a:pt x="2440" y="876"/>
                    <a:pt x="2344" y="876"/>
                  </a:cubicBezTo>
                  <a:cubicBezTo>
                    <a:pt x="2248" y="876"/>
                    <a:pt x="2171" y="799"/>
                    <a:pt x="2171" y="703"/>
                  </a:cubicBezTo>
                  <a:lnTo>
                    <a:pt x="2171" y="549"/>
                  </a:lnTo>
                  <a:cubicBezTo>
                    <a:pt x="2171" y="431"/>
                    <a:pt x="2258" y="372"/>
                    <a:pt x="2346" y="372"/>
                  </a:cubicBezTo>
                  <a:close/>
                  <a:moveTo>
                    <a:pt x="2344" y="1117"/>
                  </a:moveTo>
                  <a:lnTo>
                    <a:pt x="2344" y="1121"/>
                  </a:lnTo>
                  <a:cubicBezTo>
                    <a:pt x="2440" y="1121"/>
                    <a:pt x="2522" y="1198"/>
                    <a:pt x="2522" y="1300"/>
                  </a:cubicBezTo>
                  <a:lnTo>
                    <a:pt x="2522" y="1444"/>
                  </a:lnTo>
                  <a:cubicBezTo>
                    <a:pt x="2522" y="1562"/>
                    <a:pt x="2434" y="1621"/>
                    <a:pt x="2346" y="1621"/>
                  </a:cubicBezTo>
                  <a:cubicBezTo>
                    <a:pt x="2258" y="1621"/>
                    <a:pt x="2171" y="1562"/>
                    <a:pt x="2171" y="1444"/>
                  </a:cubicBezTo>
                  <a:lnTo>
                    <a:pt x="2171" y="1295"/>
                  </a:lnTo>
                  <a:cubicBezTo>
                    <a:pt x="2171" y="1198"/>
                    <a:pt x="2248" y="1121"/>
                    <a:pt x="2344" y="1117"/>
                  </a:cubicBezTo>
                  <a:close/>
                  <a:moveTo>
                    <a:pt x="0" y="0"/>
                  </a:moveTo>
                  <a:lnTo>
                    <a:pt x="0" y="2065"/>
                  </a:lnTo>
                  <a:lnTo>
                    <a:pt x="58" y="2036"/>
                  </a:lnTo>
                  <a:cubicBezTo>
                    <a:pt x="145" y="1992"/>
                    <a:pt x="227" y="1939"/>
                    <a:pt x="308" y="1887"/>
                  </a:cubicBezTo>
                  <a:cubicBezTo>
                    <a:pt x="573" y="1689"/>
                    <a:pt x="823" y="1588"/>
                    <a:pt x="1045" y="1588"/>
                  </a:cubicBezTo>
                  <a:cubicBezTo>
                    <a:pt x="1051" y="1588"/>
                    <a:pt x="1057" y="1588"/>
                    <a:pt x="1062" y="1588"/>
                  </a:cubicBezTo>
                  <a:cubicBezTo>
                    <a:pt x="1210" y="1588"/>
                    <a:pt x="1357" y="1645"/>
                    <a:pt x="1463" y="1752"/>
                  </a:cubicBezTo>
                  <a:lnTo>
                    <a:pt x="1463" y="1757"/>
                  </a:lnTo>
                  <a:cubicBezTo>
                    <a:pt x="1593" y="1906"/>
                    <a:pt x="1646" y="2108"/>
                    <a:pt x="1603" y="2300"/>
                  </a:cubicBezTo>
                  <a:cubicBezTo>
                    <a:pt x="1569" y="2459"/>
                    <a:pt x="1468" y="2628"/>
                    <a:pt x="1304" y="2786"/>
                  </a:cubicBezTo>
                  <a:lnTo>
                    <a:pt x="1227" y="2863"/>
                  </a:lnTo>
                  <a:lnTo>
                    <a:pt x="2873" y="2863"/>
                  </a:lnTo>
                  <a:cubicBezTo>
                    <a:pt x="2902" y="2863"/>
                    <a:pt x="2931" y="2863"/>
                    <a:pt x="2960" y="2868"/>
                  </a:cubicBezTo>
                  <a:lnTo>
                    <a:pt x="3013" y="2878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7" name="Google Shape;14655;p90">
              <a:extLst>
                <a:ext uri="{FF2B5EF4-FFF2-40B4-BE49-F238E27FC236}">
                  <a16:creationId xmlns:a16="http://schemas.microsoft.com/office/drawing/2014/main" id="{A669A5BC-CD60-4277-B692-C31D57F19DD3}"/>
                </a:ext>
              </a:extLst>
            </p:cNvPr>
            <p:cNvSpPr/>
            <p:nvPr/>
          </p:nvSpPr>
          <p:spPr>
            <a:xfrm>
              <a:off x="8072240" y="3173923"/>
              <a:ext cx="75483" cy="79155"/>
            </a:xfrm>
            <a:custGeom>
              <a:avLst/>
              <a:gdLst/>
              <a:ahLst/>
              <a:cxnLst/>
              <a:rect l="l" t="t" r="r" b="b"/>
              <a:pathLst>
                <a:path w="2878" h="3018" extrusionOk="0">
                  <a:moveTo>
                    <a:pt x="1579" y="2171"/>
                  </a:moveTo>
                  <a:cubicBezTo>
                    <a:pt x="1815" y="2171"/>
                    <a:pt x="1815" y="2522"/>
                    <a:pt x="1579" y="2522"/>
                  </a:cubicBezTo>
                  <a:lnTo>
                    <a:pt x="1430" y="2522"/>
                  </a:lnTo>
                  <a:cubicBezTo>
                    <a:pt x="1333" y="2522"/>
                    <a:pt x="1252" y="2445"/>
                    <a:pt x="1252" y="2349"/>
                  </a:cubicBezTo>
                  <a:cubicBezTo>
                    <a:pt x="1252" y="2253"/>
                    <a:pt x="1333" y="2171"/>
                    <a:pt x="1430" y="2171"/>
                  </a:cubicBezTo>
                  <a:close/>
                  <a:moveTo>
                    <a:pt x="2329" y="2171"/>
                  </a:moveTo>
                  <a:cubicBezTo>
                    <a:pt x="2560" y="2171"/>
                    <a:pt x="2560" y="2522"/>
                    <a:pt x="2329" y="2522"/>
                  </a:cubicBezTo>
                  <a:lnTo>
                    <a:pt x="2175" y="2522"/>
                  </a:lnTo>
                  <a:cubicBezTo>
                    <a:pt x="2079" y="2522"/>
                    <a:pt x="2002" y="2445"/>
                    <a:pt x="2002" y="2349"/>
                  </a:cubicBezTo>
                  <a:cubicBezTo>
                    <a:pt x="2002" y="2253"/>
                    <a:pt x="2079" y="2171"/>
                    <a:pt x="2175" y="2171"/>
                  </a:cubicBezTo>
                  <a:close/>
                  <a:moveTo>
                    <a:pt x="814" y="1"/>
                  </a:moveTo>
                  <a:lnTo>
                    <a:pt x="843" y="68"/>
                  </a:lnTo>
                  <a:cubicBezTo>
                    <a:pt x="886" y="155"/>
                    <a:pt x="934" y="236"/>
                    <a:pt x="992" y="313"/>
                  </a:cubicBezTo>
                  <a:cubicBezTo>
                    <a:pt x="1555" y="1088"/>
                    <a:pt x="1141" y="1459"/>
                    <a:pt x="1122" y="1473"/>
                  </a:cubicBezTo>
                  <a:lnTo>
                    <a:pt x="1117" y="1473"/>
                  </a:lnTo>
                  <a:cubicBezTo>
                    <a:pt x="1006" y="1569"/>
                    <a:pt x="862" y="1622"/>
                    <a:pt x="708" y="1627"/>
                  </a:cubicBezTo>
                  <a:cubicBezTo>
                    <a:pt x="665" y="1627"/>
                    <a:pt x="621" y="1622"/>
                    <a:pt x="578" y="1613"/>
                  </a:cubicBezTo>
                  <a:cubicBezTo>
                    <a:pt x="414" y="1579"/>
                    <a:pt x="251" y="1478"/>
                    <a:pt x="92" y="1309"/>
                  </a:cubicBezTo>
                  <a:lnTo>
                    <a:pt x="15" y="1232"/>
                  </a:lnTo>
                  <a:lnTo>
                    <a:pt x="15" y="2883"/>
                  </a:lnTo>
                  <a:cubicBezTo>
                    <a:pt x="15" y="2912"/>
                    <a:pt x="10" y="2941"/>
                    <a:pt x="5" y="2970"/>
                  </a:cubicBezTo>
                  <a:lnTo>
                    <a:pt x="0" y="3018"/>
                  </a:lnTo>
                  <a:lnTo>
                    <a:pt x="2878" y="3018"/>
                  </a:lnTo>
                  <a:lnTo>
                    <a:pt x="2878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8" name="Google Shape;14656;p90">
              <a:extLst>
                <a:ext uri="{FF2B5EF4-FFF2-40B4-BE49-F238E27FC236}">
                  <a16:creationId xmlns:a16="http://schemas.microsoft.com/office/drawing/2014/main" id="{E12AC663-9564-4A78-84CC-F66C73149ACA}"/>
                </a:ext>
              </a:extLst>
            </p:cNvPr>
            <p:cNvSpPr/>
            <p:nvPr/>
          </p:nvSpPr>
          <p:spPr>
            <a:xfrm>
              <a:off x="8208780" y="2918494"/>
              <a:ext cx="108320" cy="141996"/>
            </a:xfrm>
            <a:custGeom>
              <a:avLst/>
              <a:gdLst/>
              <a:ahLst/>
              <a:cxnLst/>
              <a:rect l="l" t="t" r="r" b="b"/>
              <a:pathLst>
                <a:path w="4130" h="5414" extrusionOk="0">
                  <a:moveTo>
                    <a:pt x="2310" y="1"/>
                  </a:moveTo>
                  <a:cubicBezTo>
                    <a:pt x="2195" y="1"/>
                    <a:pt x="2099" y="97"/>
                    <a:pt x="2099" y="212"/>
                  </a:cubicBezTo>
                  <a:lnTo>
                    <a:pt x="2099" y="2469"/>
                  </a:lnTo>
                  <a:cubicBezTo>
                    <a:pt x="2099" y="2585"/>
                    <a:pt x="2011" y="2642"/>
                    <a:pt x="1923" y="2642"/>
                  </a:cubicBezTo>
                  <a:cubicBezTo>
                    <a:pt x="1835" y="2642"/>
                    <a:pt x="1747" y="2585"/>
                    <a:pt x="1747" y="2469"/>
                  </a:cubicBezTo>
                  <a:lnTo>
                    <a:pt x="1747" y="593"/>
                  </a:lnTo>
                  <a:cubicBezTo>
                    <a:pt x="1747" y="472"/>
                    <a:pt x="1651" y="381"/>
                    <a:pt x="1536" y="381"/>
                  </a:cubicBezTo>
                  <a:lnTo>
                    <a:pt x="1516" y="381"/>
                  </a:lnTo>
                  <a:cubicBezTo>
                    <a:pt x="1514" y="381"/>
                    <a:pt x="1511" y="381"/>
                    <a:pt x="1508" y="381"/>
                  </a:cubicBezTo>
                  <a:cubicBezTo>
                    <a:pt x="1396" y="381"/>
                    <a:pt x="1305" y="475"/>
                    <a:pt x="1305" y="593"/>
                  </a:cubicBezTo>
                  <a:lnTo>
                    <a:pt x="1305" y="2614"/>
                  </a:lnTo>
                  <a:lnTo>
                    <a:pt x="1305" y="2618"/>
                  </a:lnTo>
                  <a:lnTo>
                    <a:pt x="1305" y="2628"/>
                  </a:lnTo>
                  <a:cubicBezTo>
                    <a:pt x="1314" y="2745"/>
                    <a:pt x="1221" y="2817"/>
                    <a:pt x="1128" y="2817"/>
                  </a:cubicBezTo>
                  <a:cubicBezTo>
                    <a:pt x="1067" y="2817"/>
                    <a:pt x="1007" y="2787"/>
                    <a:pt x="973" y="2719"/>
                  </a:cubicBezTo>
                  <a:cubicBezTo>
                    <a:pt x="848" y="2474"/>
                    <a:pt x="569" y="2084"/>
                    <a:pt x="318" y="2031"/>
                  </a:cubicBezTo>
                  <a:cubicBezTo>
                    <a:pt x="299" y="2026"/>
                    <a:pt x="280" y="2022"/>
                    <a:pt x="261" y="2022"/>
                  </a:cubicBezTo>
                  <a:cubicBezTo>
                    <a:pt x="193" y="2022"/>
                    <a:pt x="131" y="2046"/>
                    <a:pt x="78" y="2089"/>
                  </a:cubicBezTo>
                  <a:lnTo>
                    <a:pt x="73" y="2099"/>
                  </a:lnTo>
                  <a:cubicBezTo>
                    <a:pt x="1" y="2190"/>
                    <a:pt x="1" y="2426"/>
                    <a:pt x="261" y="2777"/>
                  </a:cubicBezTo>
                  <a:cubicBezTo>
                    <a:pt x="443" y="3027"/>
                    <a:pt x="564" y="3326"/>
                    <a:pt x="607" y="3634"/>
                  </a:cubicBezTo>
                  <a:cubicBezTo>
                    <a:pt x="665" y="3966"/>
                    <a:pt x="713" y="4230"/>
                    <a:pt x="1343" y="4707"/>
                  </a:cubicBezTo>
                  <a:cubicBezTo>
                    <a:pt x="1387" y="4735"/>
                    <a:pt x="1411" y="4788"/>
                    <a:pt x="1411" y="4846"/>
                  </a:cubicBezTo>
                  <a:lnTo>
                    <a:pt x="1411" y="5414"/>
                  </a:lnTo>
                  <a:lnTo>
                    <a:pt x="3590" y="5414"/>
                  </a:lnTo>
                  <a:lnTo>
                    <a:pt x="3590" y="4581"/>
                  </a:lnTo>
                  <a:cubicBezTo>
                    <a:pt x="3590" y="4519"/>
                    <a:pt x="3624" y="4461"/>
                    <a:pt x="3677" y="4428"/>
                  </a:cubicBezTo>
                  <a:cubicBezTo>
                    <a:pt x="4023" y="4225"/>
                    <a:pt x="4129" y="3225"/>
                    <a:pt x="4120" y="2642"/>
                  </a:cubicBezTo>
                  <a:lnTo>
                    <a:pt x="4120" y="1521"/>
                  </a:lnTo>
                  <a:cubicBezTo>
                    <a:pt x="4120" y="1406"/>
                    <a:pt x="4023" y="1310"/>
                    <a:pt x="3903" y="1310"/>
                  </a:cubicBezTo>
                  <a:lnTo>
                    <a:pt x="3889" y="1310"/>
                  </a:lnTo>
                  <a:cubicBezTo>
                    <a:pt x="3773" y="1310"/>
                    <a:pt x="3677" y="1406"/>
                    <a:pt x="3677" y="1521"/>
                  </a:cubicBezTo>
                  <a:lnTo>
                    <a:pt x="3677" y="2469"/>
                  </a:lnTo>
                  <a:cubicBezTo>
                    <a:pt x="3677" y="2585"/>
                    <a:pt x="3589" y="2642"/>
                    <a:pt x="3501" y="2642"/>
                  </a:cubicBezTo>
                  <a:cubicBezTo>
                    <a:pt x="3414" y="2642"/>
                    <a:pt x="3326" y="2585"/>
                    <a:pt x="3326" y="2469"/>
                  </a:cubicBezTo>
                  <a:lnTo>
                    <a:pt x="3326" y="593"/>
                  </a:lnTo>
                  <a:cubicBezTo>
                    <a:pt x="3326" y="472"/>
                    <a:pt x="3229" y="381"/>
                    <a:pt x="3114" y="381"/>
                  </a:cubicBezTo>
                  <a:lnTo>
                    <a:pt x="3095" y="381"/>
                  </a:lnTo>
                  <a:cubicBezTo>
                    <a:pt x="2994" y="381"/>
                    <a:pt x="2907" y="448"/>
                    <a:pt x="2888" y="549"/>
                  </a:cubicBezTo>
                  <a:lnTo>
                    <a:pt x="2888" y="881"/>
                  </a:lnTo>
                  <a:cubicBezTo>
                    <a:pt x="2888" y="891"/>
                    <a:pt x="2888" y="901"/>
                    <a:pt x="2888" y="915"/>
                  </a:cubicBezTo>
                  <a:lnTo>
                    <a:pt x="2888" y="934"/>
                  </a:lnTo>
                  <a:cubicBezTo>
                    <a:pt x="2888" y="944"/>
                    <a:pt x="2888" y="953"/>
                    <a:pt x="2888" y="963"/>
                  </a:cubicBezTo>
                  <a:lnTo>
                    <a:pt x="2888" y="2469"/>
                  </a:lnTo>
                  <a:cubicBezTo>
                    <a:pt x="2888" y="2585"/>
                    <a:pt x="2800" y="2642"/>
                    <a:pt x="2712" y="2642"/>
                  </a:cubicBezTo>
                  <a:cubicBezTo>
                    <a:pt x="2624" y="2642"/>
                    <a:pt x="2537" y="2585"/>
                    <a:pt x="2537" y="2469"/>
                  </a:cubicBezTo>
                  <a:lnTo>
                    <a:pt x="2537" y="1103"/>
                  </a:lnTo>
                  <a:cubicBezTo>
                    <a:pt x="2537" y="1093"/>
                    <a:pt x="2537" y="1083"/>
                    <a:pt x="2537" y="1074"/>
                  </a:cubicBezTo>
                  <a:lnTo>
                    <a:pt x="2537" y="593"/>
                  </a:lnTo>
                  <a:cubicBezTo>
                    <a:pt x="2537" y="573"/>
                    <a:pt x="2537" y="549"/>
                    <a:pt x="2541" y="530"/>
                  </a:cubicBezTo>
                  <a:lnTo>
                    <a:pt x="2541" y="212"/>
                  </a:lnTo>
                  <a:cubicBezTo>
                    <a:pt x="2541" y="97"/>
                    <a:pt x="2445" y="1"/>
                    <a:pt x="2325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9" name="Google Shape;14657;p90">
              <a:extLst>
                <a:ext uri="{FF2B5EF4-FFF2-40B4-BE49-F238E27FC236}">
                  <a16:creationId xmlns:a16="http://schemas.microsoft.com/office/drawing/2014/main" id="{E97DF49E-AEF5-45D8-9490-BEF876E04DCA}"/>
                </a:ext>
              </a:extLst>
            </p:cNvPr>
            <p:cNvSpPr/>
            <p:nvPr/>
          </p:nvSpPr>
          <p:spPr>
            <a:xfrm>
              <a:off x="7989334" y="3118531"/>
              <a:ext cx="108424" cy="141996"/>
            </a:xfrm>
            <a:custGeom>
              <a:avLst/>
              <a:gdLst/>
              <a:ahLst/>
              <a:cxnLst/>
              <a:rect l="l" t="t" r="r" b="b"/>
              <a:pathLst>
                <a:path w="4134" h="5414" extrusionOk="0">
                  <a:moveTo>
                    <a:pt x="539" y="0"/>
                  </a:moveTo>
                  <a:lnTo>
                    <a:pt x="539" y="833"/>
                  </a:lnTo>
                  <a:cubicBezTo>
                    <a:pt x="539" y="895"/>
                    <a:pt x="505" y="953"/>
                    <a:pt x="452" y="982"/>
                  </a:cubicBezTo>
                  <a:cubicBezTo>
                    <a:pt x="111" y="1189"/>
                    <a:pt x="0" y="2185"/>
                    <a:pt x="10" y="2772"/>
                  </a:cubicBezTo>
                  <a:lnTo>
                    <a:pt x="10" y="3893"/>
                  </a:lnTo>
                  <a:cubicBezTo>
                    <a:pt x="10" y="4008"/>
                    <a:pt x="106" y="4105"/>
                    <a:pt x="226" y="4105"/>
                  </a:cubicBezTo>
                  <a:lnTo>
                    <a:pt x="241" y="4105"/>
                  </a:lnTo>
                  <a:cubicBezTo>
                    <a:pt x="356" y="4105"/>
                    <a:pt x="452" y="4008"/>
                    <a:pt x="452" y="3893"/>
                  </a:cubicBezTo>
                  <a:lnTo>
                    <a:pt x="452" y="2945"/>
                  </a:lnTo>
                  <a:cubicBezTo>
                    <a:pt x="452" y="2827"/>
                    <a:pt x="540" y="2768"/>
                    <a:pt x="628" y="2768"/>
                  </a:cubicBezTo>
                  <a:cubicBezTo>
                    <a:pt x="716" y="2768"/>
                    <a:pt x="804" y="2827"/>
                    <a:pt x="804" y="2945"/>
                  </a:cubicBezTo>
                  <a:lnTo>
                    <a:pt x="804" y="4822"/>
                  </a:lnTo>
                  <a:cubicBezTo>
                    <a:pt x="804" y="4937"/>
                    <a:pt x="900" y="5033"/>
                    <a:pt x="1015" y="5033"/>
                  </a:cubicBezTo>
                  <a:lnTo>
                    <a:pt x="1035" y="5033"/>
                  </a:lnTo>
                  <a:cubicBezTo>
                    <a:pt x="1136" y="5033"/>
                    <a:pt x="1222" y="4961"/>
                    <a:pt x="1242" y="4865"/>
                  </a:cubicBezTo>
                  <a:lnTo>
                    <a:pt x="1242" y="4528"/>
                  </a:lnTo>
                  <a:cubicBezTo>
                    <a:pt x="1242" y="4519"/>
                    <a:pt x="1242" y="4509"/>
                    <a:pt x="1242" y="4499"/>
                  </a:cubicBezTo>
                  <a:lnTo>
                    <a:pt x="1242" y="4480"/>
                  </a:lnTo>
                  <a:cubicBezTo>
                    <a:pt x="1242" y="4466"/>
                    <a:pt x="1242" y="4456"/>
                    <a:pt x="1242" y="4446"/>
                  </a:cubicBezTo>
                  <a:lnTo>
                    <a:pt x="1242" y="2945"/>
                  </a:lnTo>
                  <a:cubicBezTo>
                    <a:pt x="1242" y="2827"/>
                    <a:pt x="1329" y="2768"/>
                    <a:pt x="1417" y="2768"/>
                  </a:cubicBezTo>
                  <a:cubicBezTo>
                    <a:pt x="1505" y="2768"/>
                    <a:pt x="1593" y="2827"/>
                    <a:pt x="1593" y="2945"/>
                  </a:cubicBezTo>
                  <a:lnTo>
                    <a:pt x="1593" y="4312"/>
                  </a:lnTo>
                  <a:cubicBezTo>
                    <a:pt x="1593" y="4321"/>
                    <a:pt x="1593" y="4331"/>
                    <a:pt x="1593" y="4340"/>
                  </a:cubicBezTo>
                  <a:lnTo>
                    <a:pt x="1593" y="4822"/>
                  </a:lnTo>
                  <a:cubicBezTo>
                    <a:pt x="1593" y="4841"/>
                    <a:pt x="1593" y="4860"/>
                    <a:pt x="1588" y="4879"/>
                  </a:cubicBezTo>
                  <a:lnTo>
                    <a:pt x="1588" y="5202"/>
                  </a:lnTo>
                  <a:cubicBezTo>
                    <a:pt x="1588" y="5317"/>
                    <a:pt x="1684" y="5414"/>
                    <a:pt x="1805" y="5414"/>
                  </a:cubicBezTo>
                  <a:lnTo>
                    <a:pt x="1819" y="5414"/>
                  </a:lnTo>
                  <a:cubicBezTo>
                    <a:pt x="1934" y="5414"/>
                    <a:pt x="2031" y="5317"/>
                    <a:pt x="2031" y="5202"/>
                  </a:cubicBezTo>
                  <a:lnTo>
                    <a:pt x="2031" y="2945"/>
                  </a:lnTo>
                  <a:cubicBezTo>
                    <a:pt x="2031" y="2827"/>
                    <a:pt x="2119" y="2768"/>
                    <a:pt x="2206" y="2768"/>
                  </a:cubicBezTo>
                  <a:cubicBezTo>
                    <a:pt x="2294" y="2768"/>
                    <a:pt x="2382" y="2827"/>
                    <a:pt x="2382" y="2945"/>
                  </a:cubicBezTo>
                  <a:lnTo>
                    <a:pt x="2382" y="4822"/>
                  </a:lnTo>
                  <a:cubicBezTo>
                    <a:pt x="2382" y="4937"/>
                    <a:pt x="2478" y="5033"/>
                    <a:pt x="2594" y="5033"/>
                  </a:cubicBezTo>
                  <a:lnTo>
                    <a:pt x="2608" y="5033"/>
                  </a:lnTo>
                  <a:cubicBezTo>
                    <a:pt x="2728" y="5033"/>
                    <a:pt x="2825" y="4937"/>
                    <a:pt x="2825" y="4822"/>
                  </a:cubicBezTo>
                  <a:lnTo>
                    <a:pt x="2825" y="2801"/>
                  </a:lnTo>
                  <a:lnTo>
                    <a:pt x="2825" y="2796"/>
                  </a:lnTo>
                  <a:lnTo>
                    <a:pt x="2825" y="2786"/>
                  </a:lnTo>
                  <a:cubicBezTo>
                    <a:pt x="2816" y="2668"/>
                    <a:pt x="2910" y="2596"/>
                    <a:pt x="3004" y="2596"/>
                  </a:cubicBezTo>
                  <a:cubicBezTo>
                    <a:pt x="3064" y="2596"/>
                    <a:pt x="3123" y="2625"/>
                    <a:pt x="3157" y="2690"/>
                  </a:cubicBezTo>
                  <a:cubicBezTo>
                    <a:pt x="3282" y="2940"/>
                    <a:pt x="3561" y="3325"/>
                    <a:pt x="3816" y="3383"/>
                  </a:cubicBezTo>
                  <a:cubicBezTo>
                    <a:pt x="3830" y="3388"/>
                    <a:pt x="3850" y="3388"/>
                    <a:pt x="3869" y="3388"/>
                  </a:cubicBezTo>
                  <a:cubicBezTo>
                    <a:pt x="3936" y="3388"/>
                    <a:pt x="3999" y="3364"/>
                    <a:pt x="4052" y="3320"/>
                  </a:cubicBezTo>
                  <a:lnTo>
                    <a:pt x="4056" y="3311"/>
                  </a:lnTo>
                  <a:cubicBezTo>
                    <a:pt x="4133" y="3219"/>
                    <a:pt x="4129" y="2984"/>
                    <a:pt x="3874" y="2632"/>
                  </a:cubicBezTo>
                  <a:cubicBezTo>
                    <a:pt x="3724" y="2440"/>
                    <a:pt x="3619" y="2214"/>
                    <a:pt x="3566" y="1973"/>
                  </a:cubicBezTo>
                  <a:cubicBezTo>
                    <a:pt x="3546" y="1906"/>
                    <a:pt x="3537" y="1838"/>
                    <a:pt x="3522" y="1781"/>
                  </a:cubicBezTo>
                  <a:cubicBezTo>
                    <a:pt x="3465" y="1449"/>
                    <a:pt x="3417" y="1184"/>
                    <a:pt x="2786" y="708"/>
                  </a:cubicBezTo>
                  <a:cubicBezTo>
                    <a:pt x="2743" y="674"/>
                    <a:pt x="2719" y="626"/>
                    <a:pt x="2719" y="568"/>
                  </a:cubicBezTo>
                  <a:lnTo>
                    <a:pt x="2719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0" name="Google Shape;14658;p90">
              <a:extLst>
                <a:ext uri="{FF2B5EF4-FFF2-40B4-BE49-F238E27FC236}">
                  <a16:creationId xmlns:a16="http://schemas.microsoft.com/office/drawing/2014/main" id="{3812C775-A990-4C5A-AC61-06B9084F7A74}"/>
                </a:ext>
              </a:extLst>
            </p:cNvPr>
            <p:cNvSpPr/>
            <p:nvPr/>
          </p:nvSpPr>
          <p:spPr>
            <a:xfrm>
              <a:off x="8182159" y="3145781"/>
              <a:ext cx="142127" cy="107297"/>
            </a:xfrm>
            <a:custGeom>
              <a:avLst/>
              <a:gdLst/>
              <a:ahLst/>
              <a:cxnLst/>
              <a:rect l="l" t="t" r="r" b="b"/>
              <a:pathLst>
                <a:path w="5419" h="4091" extrusionOk="0">
                  <a:moveTo>
                    <a:pt x="3171" y="1"/>
                  </a:moveTo>
                  <a:cubicBezTo>
                    <a:pt x="3070" y="1"/>
                    <a:pt x="2897" y="44"/>
                    <a:pt x="2642" y="232"/>
                  </a:cubicBezTo>
                  <a:cubicBezTo>
                    <a:pt x="2387" y="419"/>
                    <a:pt x="2094" y="535"/>
                    <a:pt x="1786" y="578"/>
                  </a:cubicBezTo>
                  <a:cubicBezTo>
                    <a:pt x="1449" y="636"/>
                    <a:pt x="1189" y="684"/>
                    <a:pt x="713" y="1314"/>
                  </a:cubicBezTo>
                  <a:cubicBezTo>
                    <a:pt x="679" y="1358"/>
                    <a:pt x="626" y="1382"/>
                    <a:pt x="573" y="1382"/>
                  </a:cubicBezTo>
                  <a:lnTo>
                    <a:pt x="1" y="1382"/>
                  </a:lnTo>
                  <a:lnTo>
                    <a:pt x="1" y="3561"/>
                  </a:lnTo>
                  <a:lnTo>
                    <a:pt x="838" y="3561"/>
                  </a:lnTo>
                  <a:cubicBezTo>
                    <a:pt x="900" y="3561"/>
                    <a:pt x="958" y="3595"/>
                    <a:pt x="987" y="3648"/>
                  </a:cubicBezTo>
                  <a:cubicBezTo>
                    <a:pt x="1194" y="3999"/>
                    <a:pt x="2185" y="4091"/>
                    <a:pt x="2681" y="4091"/>
                  </a:cubicBezTo>
                  <a:lnTo>
                    <a:pt x="3893" y="4091"/>
                  </a:lnTo>
                  <a:cubicBezTo>
                    <a:pt x="4009" y="4091"/>
                    <a:pt x="4105" y="3994"/>
                    <a:pt x="4105" y="3879"/>
                  </a:cubicBezTo>
                  <a:lnTo>
                    <a:pt x="4105" y="3860"/>
                  </a:lnTo>
                  <a:cubicBezTo>
                    <a:pt x="4105" y="3744"/>
                    <a:pt x="4009" y="3648"/>
                    <a:pt x="3893" y="3648"/>
                  </a:cubicBezTo>
                  <a:lnTo>
                    <a:pt x="2950" y="3648"/>
                  </a:lnTo>
                  <a:cubicBezTo>
                    <a:pt x="2714" y="3648"/>
                    <a:pt x="2714" y="3297"/>
                    <a:pt x="2950" y="3297"/>
                  </a:cubicBezTo>
                  <a:lnTo>
                    <a:pt x="4822" y="3297"/>
                  </a:lnTo>
                  <a:cubicBezTo>
                    <a:pt x="4942" y="3297"/>
                    <a:pt x="5038" y="3200"/>
                    <a:pt x="5038" y="3085"/>
                  </a:cubicBezTo>
                  <a:lnTo>
                    <a:pt x="5038" y="3071"/>
                  </a:lnTo>
                  <a:cubicBezTo>
                    <a:pt x="5038" y="2969"/>
                    <a:pt x="4966" y="2883"/>
                    <a:pt x="4870" y="2859"/>
                  </a:cubicBezTo>
                  <a:lnTo>
                    <a:pt x="4533" y="2859"/>
                  </a:lnTo>
                  <a:cubicBezTo>
                    <a:pt x="4528" y="2861"/>
                    <a:pt x="4524" y="2862"/>
                    <a:pt x="4519" y="2862"/>
                  </a:cubicBezTo>
                  <a:cubicBezTo>
                    <a:pt x="4514" y="2862"/>
                    <a:pt x="4509" y="2861"/>
                    <a:pt x="4504" y="2859"/>
                  </a:cubicBezTo>
                  <a:lnTo>
                    <a:pt x="4485" y="2859"/>
                  </a:lnTo>
                  <a:cubicBezTo>
                    <a:pt x="4478" y="2861"/>
                    <a:pt x="4472" y="2862"/>
                    <a:pt x="4466" y="2862"/>
                  </a:cubicBezTo>
                  <a:cubicBezTo>
                    <a:pt x="4461" y="2862"/>
                    <a:pt x="4456" y="2861"/>
                    <a:pt x="4451" y="2859"/>
                  </a:cubicBezTo>
                  <a:lnTo>
                    <a:pt x="2950" y="2859"/>
                  </a:lnTo>
                  <a:cubicBezTo>
                    <a:pt x="2714" y="2859"/>
                    <a:pt x="2714" y="2508"/>
                    <a:pt x="2950" y="2508"/>
                  </a:cubicBezTo>
                  <a:lnTo>
                    <a:pt x="4827" y="2508"/>
                  </a:lnTo>
                  <a:cubicBezTo>
                    <a:pt x="4846" y="2508"/>
                    <a:pt x="4865" y="2512"/>
                    <a:pt x="4884" y="2512"/>
                  </a:cubicBezTo>
                  <a:lnTo>
                    <a:pt x="5207" y="2512"/>
                  </a:lnTo>
                  <a:cubicBezTo>
                    <a:pt x="5322" y="2512"/>
                    <a:pt x="5419" y="2416"/>
                    <a:pt x="5419" y="2301"/>
                  </a:cubicBezTo>
                  <a:lnTo>
                    <a:pt x="5419" y="2286"/>
                  </a:lnTo>
                  <a:cubicBezTo>
                    <a:pt x="5419" y="2169"/>
                    <a:pt x="5327" y="2070"/>
                    <a:pt x="5210" y="2070"/>
                  </a:cubicBezTo>
                  <a:cubicBezTo>
                    <a:pt x="5208" y="2070"/>
                    <a:pt x="5205" y="2070"/>
                    <a:pt x="5202" y="2070"/>
                  </a:cubicBezTo>
                  <a:lnTo>
                    <a:pt x="2950" y="2070"/>
                  </a:lnTo>
                  <a:cubicBezTo>
                    <a:pt x="2714" y="2070"/>
                    <a:pt x="2714" y="1718"/>
                    <a:pt x="2950" y="1718"/>
                  </a:cubicBezTo>
                  <a:lnTo>
                    <a:pt x="4822" y="1718"/>
                  </a:lnTo>
                  <a:cubicBezTo>
                    <a:pt x="4942" y="1718"/>
                    <a:pt x="5038" y="1622"/>
                    <a:pt x="5038" y="1502"/>
                  </a:cubicBezTo>
                  <a:lnTo>
                    <a:pt x="5038" y="1487"/>
                  </a:lnTo>
                  <a:cubicBezTo>
                    <a:pt x="5038" y="1372"/>
                    <a:pt x="4942" y="1276"/>
                    <a:pt x="4822" y="1276"/>
                  </a:cubicBezTo>
                  <a:lnTo>
                    <a:pt x="2787" y="1276"/>
                  </a:lnTo>
                  <a:cubicBezTo>
                    <a:pt x="2781" y="1276"/>
                    <a:pt x="2777" y="1276"/>
                    <a:pt x="2772" y="1276"/>
                  </a:cubicBezTo>
                  <a:cubicBezTo>
                    <a:pt x="2595" y="1276"/>
                    <a:pt x="2531" y="1028"/>
                    <a:pt x="2695" y="944"/>
                  </a:cubicBezTo>
                  <a:cubicBezTo>
                    <a:pt x="2945" y="819"/>
                    <a:pt x="3330" y="540"/>
                    <a:pt x="3388" y="285"/>
                  </a:cubicBezTo>
                  <a:cubicBezTo>
                    <a:pt x="3407" y="203"/>
                    <a:pt x="3383" y="116"/>
                    <a:pt x="3325" y="54"/>
                  </a:cubicBezTo>
                  <a:lnTo>
                    <a:pt x="3321" y="44"/>
                  </a:lnTo>
                  <a:cubicBezTo>
                    <a:pt x="3277" y="15"/>
                    <a:pt x="3224" y="1"/>
                    <a:pt x="3171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1" name="Google Shape;14659;p90">
              <a:extLst>
                <a:ext uri="{FF2B5EF4-FFF2-40B4-BE49-F238E27FC236}">
                  <a16:creationId xmlns:a16="http://schemas.microsoft.com/office/drawing/2014/main" id="{C925CB28-A458-4C2C-AE9E-4A8CF9A6B133}"/>
                </a:ext>
              </a:extLst>
            </p:cNvPr>
            <p:cNvSpPr/>
            <p:nvPr/>
          </p:nvSpPr>
          <p:spPr>
            <a:xfrm>
              <a:off x="7982122" y="2925811"/>
              <a:ext cx="142022" cy="107297"/>
            </a:xfrm>
            <a:custGeom>
              <a:avLst/>
              <a:gdLst/>
              <a:ahLst/>
              <a:cxnLst/>
              <a:rect l="l" t="t" r="r" b="b"/>
              <a:pathLst>
                <a:path w="5415" h="4091" extrusionOk="0">
                  <a:moveTo>
                    <a:pt x="1526" y="1"/>
                  </a:moveTo>
                  <a:cubicBezTo>
                    <a:pt x="1411" y="1"/>
                    <a:pt x="1315" y="97"/>
                    <a:pt x="1315" y="217"/>
                  </a:cubicBezTo>
                  <a:lnTo>
                    <a:pt x="1315" y="232"/>
                  </a:lnTo>
                  <a:cubicBezTo>
                    <a:pt x="1315" y="347"/>
                    <a:pt x="1411" y="443"/>
                    <a:pt x="1526" y="443"/>
                  </a:cubicBezTo>
                  <a:lnTo>
                    <a:pt x="2469" y="443"/>
                  </a:lnTo>
                  <a:cubicBezTo>
                    <a:pt x="2705" y="443"/>
                    <a:pt x="2705" y="795"/>
                    <a:pt x="2469" y="795"/>
                  </a:cubicBezTo>
                  <a:lnTo>
                    <a:pt x="593" y="795"/>
                  </a:lnTo>
                  <a:cubicBezTo>
                    <a:pt x="477" y="795"/>
                    <a:pt x="381" y="891"/>
                    <a:pt x="381" y="1006"/>
                  </a:cubicBezTo>
                  <a:lnTo>
                    <a:pt x="381" y="1026"/>
                  </a:lnTo>
                  <a:cubicBezTo>
                    <a:pt x="381" y="1127"/>
                    <a:pt x="453" y="1213"/>
                    <a:pt x="549" y="1233"/>
                  </a:cubicBezTo>
                  <a:lnTo>
                    <a:pt x="2469" y="1233"/>
                  </a:lnTo>
                  <a:cubicBezTo>
                    <a:pt x="2705" y="1233"/>
                    <a:pt x="2705" y="1584"/>
                    <a:pt x="2469" y="1584"/>
                  </a:cubicBezTo>
                  <a:lnTo>
                    <a:pt x="593" y="1584"/>
                  </a:lnTo>
                  <a:cubicBezTo>
                    <a:pt x="574" y="1584"/>
                    <a:pt x="554" y="1584"/>
                    <a:pt x="535" y="1579"/>
                  </a:cubicBezTo>
                  <a:lnTo>
                    <a:pt x="213" y="1579"/>
                  </a:lnTo>
                  <a:cubicBezTo>
                    <a:pt x="97" y="1579"/>
                    <a:pt x="1" y="1675"/>
                    <a:pt x="1" y="1796"/>
                  </a:cubicBezTo>
                  <a:lnTo>
                    <a:pt x="1" y="1810"/>
                  </a:lnTo>
                  <a:cubicBezTo>
                    <a:pt x="1" y="1926"/>
                    <a:pt x="97" y="2022"/>
                    <a:pt x="213" y="2022"/>
                  </a:cubicBezTo>
                  <a:lnTo>
                    <a:pt x="2469" y="2022"/>
                  </a:lnTo>
                  <a:cubicBezTo>
                    <a:pt x="2705" y="2022"/>
                    <a:pt x="2705" y="2373"/>
                    <a:pt x="2469" y="2373"/>
                  </a:cubicBezTo>
                  <a:lnTo>
                    <a:pt x="593" y="2373"/>
                  </a:lnTo>
                  <a:cubicBezTo>
                    <a:pt x="477" y="2373"/>
                    <a:pt x="381" y="2469"/>
                    <a:pt x="381" y="2585"/>
                  </a:cubicBezTo>
                  <a:lnTo>
                    <a:pt x="381" y="2604"/>
                  </a:lnTo>
                  <a:cubicBezTo>
                    <a:pt x="381" y="2719"/>
                    <a:pt x="477" y="2816"/>
                    <a:pt x="593" y="2816"/>
                  </a:cubicBezTo>
                  <a:lnTo>
                    <a:pt x="2628" y="2816"/>
                  </a:lnTo>
                  <a:cubicBezTo>
                    <a:pt x="2633" y="2815"/>
                    <a:pt x="2638" y="2815"/>
                    <a:pt x="2643" y="2815"/>
                  </a:cubicBezTo>
                  <a:cubicBezTo>
                    <a:pt x="2824" y="2815"/>
                    <a:pt x="2888" y="3063"/>
                    <a:pt x="2720" y="3148"/>
                  </a:cubicBezTo>
                  <a:cubicBezTo>
                    <a:pt x="2474" y="3273"/>
                    <a:pt x="2084" y="3552"/>
                    <a:pt x="2031" y="3807"/>
                  </a:cubicBezTo>
                  <a:cubicBezTo>
                    <a:pt x="2012" y="3889"/>
                    <a:pt x="2036" y="3975"/>
                    <a:pt x="2094" y="4038"/>
                  </a:cubicBezTo>
                  <a:lnTo>
                    <a:pt x="2099" y="4047"/>
                  </a:lnTo>
                  <a:cubicBezTo>
                    <a:pt x="2142" y="4076"/>
                    <a:pt x="2195" y="4091"/>
                    <a:pt x="2248" y="4091"/>
                  </a:cubicBezTo>
                  <a:cubicBezTo>
                    <a:pt x="2349" y="4091"/>
                    <a:pt x="2522" y="4052"/>
                    <a:pt x="2777" y="3860"/>
                  </a:cubicBezTo>
                  <a:cubicBezTo>
                    <a:pt x="3032" y="3677"/>
                    <a:pt x="3326" y="3557"/>
                    <a:pt x="3634" y="3513"/>
                  </a:cubicBezTo>
                  <a:cubicBezTo>
                    <a:pt x="3966" y="3456"/>
                    <a:pt x="4230" y="3408"/>
                    <a:pt x="4707" y="2777"/>
                  </a:cubicBezTo>
                  <a:cubicBezTo>
                    <a:pt x="4740" y="2734"/>
                    <a:pt x="4789" y="2710"/>
                    <a:pt x="4846" y="2710"/>
                  </a:cubicBezTo>
                  <a:lnTo>
                    <a:pt x="5414" y="2710"/>
                  </a:lnTo>
                  <a:lnTo>
                    <a:pt x="5414" y="530"/>
                  </a:lnTo>
                  <a:lnTo>
                    <a:pt x="4582" y="530"/>
                  </a:lnTo>
                  <a:cubicBezTo>
                    <a:pt x="4519" y="530"/>
                    <a:pt x="4466" y="496"/>
                    <a:pt x="4433" y="443"/>
                  </a:cubicBezTo>
                  <a:cubicBezTo>
                    <a:pt x="4226" y="97"/>
                    <a:pt x="3234" y="1"/>
                    <a:pt x="2739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2" name="Google Shape;14660;p90">
              <a:extLst>
                <a:ext uri="{FF2B5EF4-FFF2-40B4-BE49-F238E27FC236}">
                  <a16:creationId xmlns:a16="http://schemas.microsoft.com/office/drawing/2014/main" id="{76CDEAEF-F003-4C20-B7FC-0D2A06EABA56}"/>
                </a:ext>
              </a:extLst>
            </p:cNvPr>
            <p:cNvSpPr/>
            <p:nvPr/>
          </p:nvSpPr>
          <p:spPr>
            <a:xfrm>
              <a:off x="8282374" y="2928355"/>
              <a:ext cx="13140" cy="62526"/>
            </a:xfrm>
            <a:custGeom>
              <a:avLst/>
              <a:gdLst/>
              <a:ahLst/>
              <a:cxnLst/>
              <a:rect l="l" t="t" r="r" b="b"/>
              <a:pathLst>
                <a:path w="501" h="2384" extrusionOk="0">
                  <a:moveTo>
                    <a:pt x="289" y="0"/>
                  </a:moveTo>
                  <a:cubicBezTo>
                    <a:pt x="188" y="0"/>
                    <a:pt x="101" y="72"/>
                    <a:pt x="82" y="168"/>
                  </a:cubicBezTo>
                  <a:lnTo>
                    <a:pt x="82" y="505"/>
                  </a:lnTo>
                  <a:cubicBezTo>
                    <a:pt x="82" y="515"/>
                    <a:pt x="82" y="525"/>
                    <a:pt x="82" y="534"/>
                  </a:cubicBezTo>
                  <a:lnTo>
                    <a:pt x="82" y="553"/>
                  </a:lnTo>
                  <a:cubicBezTo>
                    <a:pt x="82" y="563"/>
                    <a:pt x="82" y="577"/>
                    <a:pt x="82" y="587"/>
                  </a:cubicBezTo>
                  <a:lnTo>
                    <a:pt x="82" y="2088"/>
                  </a:lnTo>
                  <a:cubicBezTo>
                    <a:pt x="82" y="2151"/>
                    <a:pt x="53" y="2209"/>
                    <a:pt x="0" y="2242"/>
                  </a:cubicBezTo>
                  <a:cubicBezTo>
                    <a:pt x="18" y="2338"/>
                    <a:pt x="92" y="2383"/>
                    <a:pt x="168" y="2383"/>
                  </a:cubicBezTo>
                  <a:cubicBezTo>
                    <a:pt x="255" y="2383"/>
                    <a:pt x="344" y="2322"/>
                    <a:pt x="346" y="2209"/>
                  </a:cubicBezTo>
                  <a:lnTo>
                    <a:pt x="346" y="703"/>
                  </a:lnTo>
                  <a:cubicBezTo>
                    <a:pt x="346" y="693"/>
                    <a:pt x="346" y="683"/>
                    <a:pt x="346" y="674"/>
                  </a:cubicBezTo>
                  <a:lnTo>
                    <a:pt x="346" y="654"/>
                  </a:lnTo>
                  <a:cubicBezTo>
                    <a:pt x="346" y="640"/>
                    <a:pt x="346" y="630"/>
                    <a:pt x="346" y="621"/>
                  </a:cubicBezTo>
                  <a:lnTo>
                    <a:pt x="346" y="289"/>
                  </a:lnTo>
                  <a:cubicBezTo>
                    <a:pt x="361" y="207"/>
                    <a:pt x="423" y="144"/>
                    <a:pt x="500" y="125"/>
                  </a:cubicBezTo>
                  <a:cubicBezTo>
                    <a:pt x="467" y="48"/>
                    <a:pt x="390" y="0"/>
                    <a:pt x="308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3" name="Google Shape;14661;p90">
              <a:extLst>
                <a:ext uri="{FF2B5EF4-FFF2-40B4-BE49-F238E27FC236}">
                  <a16:creationId xmlns:a16="http://schemas.microsoft.com/office/drawing/2014/main" id="{58B57933-F8A6-4C3B-90C2-394017E2A108}"/>
                </a:ext>
              </a:extLst>
            </p:cNvPr>
            <p:cNvSpPr/>
            <p:nvPr/>
          </p:nvSpPr>
          <p:spPr>
            <a:xfrm>
              <a:off x="8302937" y="2952826"/>
              <a:ext cx="13402" cy="38135"/>
            </a:xfrm>
            <a:custGeom>
              <a:avLst/>
              <a:gdLst/>
              <a:ahLst/>
              <a:cxnLst/>
              <a:rect l="l" t="t" r="r" b="b"/>
              <a:pathLst>
                <a:path w="511" h="1454" extrusionOk="0">
                  <a:moveTo>
                    <a:pt x="299" y="1"/>
                  </a:moveTo>
                  <a:cubicBezTo>
                    <a:pt x="183" y="1"/>
                    <a:pt x="87" y="97"/>
                    <a:pt x="87" y="212"/>
                  </a:cubicBezTo>
                  <a:lnTo>
                    <a:pt x="87" y="1160"/>
                  </a:lnTo>
                  <a:cubicBezTo>
                    <a:pt x="87" y="1218"/>
                    <a:pt x="53" y="1276"/>
                    <a:pt x="0" y="1309"/>
                  </a:cubicBezTo>
                  <a:cubicBezTo>
                    <a:pt x="15" y="1391"/>
                    <a:pt x="87" y="1454"/>
                    <a:pt x="174" y="1454"/>
                  </a:cubicBezTo>
                  <a:cubicBezTo>
                    <a:pt x="270" y="1454"/>
                    <a:pt x="352" y="1377"/>
                    <a:pt x="352" y="1280"/>
                  </a:cubicBezTo>
                  <a:lnTo>
                    <a:pt x="352" y="333"/>
                  </a:lnTo>
                  <a:cubicBezTo>
                    <a:pt x="352" y="231"/>
                    <a:pt x="414" y="150"/>
                    <a:pt x="510" y="126"/>
                  </a:cubicBezTo>
                  <a:cubicBezTo>
                    <a:pt x="472" y="49"/>
                    <a:pt x="400" y="1"/>
                    <a:pt x="318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4" name="Google Shape;14662;p90">
              <a:extLst>
                <a:ext uri="{FF2B5EF4-FFF2-40B4-BE49-F238E27FC236}">
                  <a16:creationId xmlns:a16="http://schemas.microsoft.com/office/drawing/2014/main" id="{62B978CB-EE9A-4FEF-A145-E2BAEB32257B}"/>
                </a:ext>
              </a:extLst>
            </p:cNvPr>
            <p:cNvSpPr/>
            <p:nvPr/>
          </p:nvSpPr>
          <p:spPr>
            <a:xfrm>
              <a:off x="8240594" y="2928460"/>
              <a:ext cx="13533" cy="66959"/>
            </a:xfrm>
            <a:custGeom>
              <a:avLst/>
              <a:gdLst/>
              <a:ahLst/>
              <a:cxnLst/>
              <a:rect l="l" t="t" r="r" b="b"/>
              <a:pathLst>
                <a:path w="516" h="2553" extrusionOk="0">
                  <a:moveTo>
                    <a:pt x="303" y="1"/>
                  </a:moveTo>
                  <a:cubicBezTo>
                    <a:pt x="188" y="1"/>
                    <a:pt x="92" y="92"/>
                    <a:pt x="92" y="213"/>
                  </a:cubicBezTo>
                  <a:lnTo>
                    <a:pt x="92" y="2234"/>
                  </a:lnTo>
                  <a:lnTo>
                    <a:pt x="92" y="2238"/>
                  </a:lnTo>
                  <a:lnTo>
                    <a:pt x="92" y="2248"/>
                  </a:lnTo>
                  <a:cubicBezTo>
                    <a:pt x="97" y="2315"/>
                    <a:pt x="63" y="2378"/>
                    <a:pt x="0" y="2412"/>
                  </a:cubicBezTo>
                  <a:lnTo>
                    <a:pt x="24" y="2455"/>
                  </a:lnTo>
                  <a:cubicBezTo>
                    <a:pt x="58" y="2523"/>
                    <a:pt x="119" y="2553"/>
                    <a:pt x="179" y="2553"/>
                  </a:cubicBezTo>
                  <a:cubicBezTo>
                    <a:pt x="273" y="2553"/>
                    <a:pt x="365" y="2480"/>
                    <a:pt x="356" y="2363"/>
                  </a:cubicBezTo>
                  <a:lnTo>
                    <a:pt x="356" y="2354"/>
                  </a:lnTo>
                  <a:lnTo>
                    <a:pt x="356" y="2349"/>
                  </a:lnTo>
                  <a:lnTo>
                    <a:pt x="356" y="328"/>
                  </a:lnTo>
                  <a:cubicBezTo>
                    <a:pt x="356" y="232"/>
                    <a:pt x="419" y="150"/>
                    <a:pt x="515" y="121"/>
                  </a:cubicBezTo>
                  <a:cubicBezTo>
                    <a:pt x="477" y="49"/>
                    <a:pt x="405" y="1"/>
                    <a:pt x="318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5" name="Google Shape;14663;p90">
              <a:extLst>
                <a:ext uri="{FF2B5EF4-FFF2-40B4-BE49-F238E27FC236}">
                  <a16:creationId xmlns:a16="http://schemas.microsoft.com/office/drawing/2014/main" id="{823DCF29-0202-4DFC-A129-AE1BBA327F7F}"/>
                </a:ext>
              </a:extLst>
            </p:cNvPr>
            <p:cNvSpPr/>
            <p:nvPr/>
          </p:nvSpPr>
          <p:spPr>
            <a:xfrm>
              <a:off x="8208780" y="2971500"/>
              <a:ext cx="43957" cy="88990"/>
            </a:xfrm>
            <a:custGeom>
              <a:avLst/>
              <a:gdLst/>
              <a:ahLst/>
              <a:cxnLst/>
              <a:rect l="l" t="t" r="r" b="b"/>
              <a:pathLst>
                <a:path w="1676" h="3393" extrusionOk="0">
                  <a:moveTo>
                    <a:pt x="261" y="1"/>
                  </a:moveTo>
                  <a:cubicBezTo>
                    <a:pt x="198" y="1"/>
                    <a:pt x="131" y="25"/>
                    <a:pt x="83" y="68"/>
                  </a:cubicBezTo>
                  <a:lnTo>
                    <a:pt x="73" y="78"/>
                  </a:lnTo>
                  <a:cubicBezTo>
                    <a:pt x="1" y="169"/>
                    <a:pt x="1" y="405"/>
                    <a:pt x="261" y="756"/>
                  </a:cubicBezTo>
                  <a:cubicBezTo>
                    <a:pt x="448" y="1006"/>
                    <a:pt x="564" y="1300"/>
                    <a:pt x="607" y="1613"/>
                  </a:cubicBezTo>
                  <a:cubicBezTo>
                    <a:pt x="665" y="1945"/>
                    <a:pt x="713" y="2209"/>
                    <a:pt x="1343" y="2681"/>
                  </a:cubicBezTo>
                  <a:cubicBezTo>
                    <a:pt x="1387" y="2714"/>
                    <a:pt x="1411" y="2767"/>
                    <a:pt x="1411" y="2825"/>
                  </a:cubicBezTo>
                  <a:lnTo>
                    <a:pt x="1411" y="3393"/>
                  </a:lnTo>
                  <a:lnTo>
                    <a:pt x="1675" y="3393"/>
                  </a:lnTo>
                  <a:lnTo>
                    <a:pt x="1675" y="2941"/>
                  </a:lnTo>
                  <a:cubicBezTo>
                    <a:pt x="1675" y="2883"/>
                    <a:pt x="1651" y="2835"/>
                    <a:pt x="1608" y="2801"/>
                  </a:cubicBezTo>
                  <a:cubicBezTo>
                    <a:pt x="978" y="2325"/>
                    <a:pt x="929" y="2060"/>
                    <a:pt x="872" y="1728"/>
                  </a:cubicBezTo>
                  <a:cubicBezTo>
                    <a:pt x="828" y="1420"/>
                    <a:pt x="708" y="1127"/>
                    <a:pt x="520" y="872"/>
                  </a:cubicBezTo>
                  <a:cubicBezTo>
                    <a:pt x="265" y="520"/>
                    <a:pt x="261" y="289"/>
                    <a:pt x="338" y="193"/>
                  </a:cubicBezTo>
                  <a:lnTo>
                    <a:pt x="342" y="188"/>
                  </a:lnTo>
                  <a:cubicBezTo>
                    <a:pt x="395" y="145"/>
                    <a:pt x="458" y="121"/>
                    <a:pt x="525" y="121"/>
                  </a:cubicBezTo>
                  <a:lnTo>
                    <a:pt x="530" y="121"/>
                  </a:lnTo>
                  <a:cubicBezTo>
                    <a:pt x="468" y="68"/>
                    <a:pt x="395" y="30"/>
                    <a:pt x="318" y="10"/>
                  </a:cubicBezTo>
                  <a:cubicBezTo>
                    <a:pt x="299" y="5"/>
                    <a:pt x="280" y="1"/>
                    <a:pt x="261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6" name="Google Shape;14664;p90">
              <a:extLst>
                <a:ext uri="{FF2B5EF4-FFF2-40B4-BE49-F238E27FC236}">
                  <a16:creationId xmlns:a16="http://schemas.microsoft.com/office/drawing/2014/main" id="{E9B1B9BA-2157-4948-9E0E-F3793600C6C1}"/>
                </a:ext>
              </a:extLst>
            </p:cNvPr>
            <p:cNvSpPr/>
            <p:nvPr/>
          </p:nvSpPr>
          <p:spPr>
            <a:xfrm>
              <a:off x="8261550" y="2918494"/>
              <a:ext cx="13271" cy="72467"/>
            </a:xfrm>
            <a:custGeom>
              <a:avLst/>
              <a:gdLst/>
              <a:ahLst/>
              <a:cxnLst/>
              <a:rect l="l" t="t" r="r" b="b"/>
              <a:pathLst>
                <a:path w="506" h="2763" extrusionOk="0">
                  <a:moveTo>
                    <a:pt x="298" y="1"/>
                  </a:moveTo>
                  <a:cubicBezTo>
                    <a:pt x="178" y="1"/>
                    <a:pt x="87" y="97"/>
                    <a:pt x="87" y="212"/>
                  </a:cubicBezTo>
                  <a:lnTo>
                    <a:pt x="87" y="2469"/>
                  </a:lnTo>
                  <a:cubicBezTo>
                    <a:pt x="82" y="2527"/>
                    <a:pt x="53" y="2585"/>
                    <a:pt x="0" y="2618"/>
                  </a:cubicBezTo>
                  <a:cubicBezTo>
                    <a:pt x="15" y="2700"/>
                    <a:pt x="87" y="2763"/>
                    <a:pt x="173" y="2763"/>
                  </a:cubicBezTo>
                  <a:cubicBezTo>
                    <a:pt x="270" y="2763"/>
                    <a:pt x="347" y="2686"/>
                    <a:pt x="347" y="2589"/>
                  </a:cubicBezTo>
                  <a:lnTo>
                    <a:pt x="347" y="328"/>
                  </a:lnTo>
                  <a:cubicBezTo>
                    <a:pt x="347" y="232"/>
                    <a:pt x="414" y="150"/>
                    <a:pt x="505" y="126"/>
                  </a:cubicBezTo>
                  <a:cubicBezTo>
                    <a:pt x="472" y="49"/>
                    <a:pt x="395" y="1"/>
                    <a:pt x="313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7" name="Google Shape;14665;p90">
              <a:extLst>
                <a:ext uri="{FF2B5EF4-FFF2-40B4-BE49-F238E27FC236}">
                  <a16:creationId xmlns:a16="http://schemas.microsoft.com/office/drawing/2014/main" id="{303AB752-7A3E-489F-A908-C61F13D5D31C}"/>
                </a:ext>
              </a:extLst>
            </p:cNvPr>
            <p:cNvSpPr/>
            <p:nvPr/>
          </p:nvSpPr>
          <p:spPr>
            <a:xfrm>
              <a:off x="8072738" y="3189712"/>
              <a:ext cx="18071" cy="17677"/>
            </a:xfrm>
            <a:custGeom>
              <a:avLst/>
              <a:gdLst/>
              <a:ahLst/>
              <a:cxnLst/>
              <a:rect l="l" t="t" r="r" b="b"/>
              <a:pathLst>
                <a:path w="689" h="674" extrusionOk="0">
                  <a:moveTo>
                    <a:pt x="85" y="1"/>
                  </a:moveTo>
                  <a:cubicBezTo>
                    <a:pt x="58" y="1"/>
                    <a:pt x="31" y="7"/>
                    <a:pt x="6" y="19"/>
                  </a:cubicBezTo>
                  <a:lnTo>
                    <a:pt x="1" y="19"/>
                  </a:lnTo>
                  <a:cubicBezTo>
                    <a:pt x="135" y="270"/>
                    <a:pt x="395" y="616"/>
                    <a:pt x="636" y="669"/>
                  </a:cubicBezTo>
                  <a:cubicBezTo>
                    <a:pt x="650" y="674"/>
                    <a:pt x="670" y="674"/>
                    <a:pt x="689" y="674"/>
                  </a:cubicBezTo>
                  <a:cubicBezTo>
                    <a:pt x="501" y="510"/>
                    <a:pt x="352" y="318"/>
                    <a:pt x="241" y="96"/>
                  </a:cubicBezTo>
                  <a:cubicBezTo>
                    <a:pt x="211" y="35"/>
                    <a:pt x="149" y="1"/>
                    <a:pt x="85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8" name="Google Shape;14666;p90">
              <a:extLst>
                <a:ext uri="{FF2B5EF4-FFF2-40B4-BE49-F238E27FC236}">
                  <a16:creationId xmlns:a16="http://schemas.microsoft.com/office/drawing/2014/main" id="{9103E78A-2308-416C-ACE7-74CD6F5D8BEE}"/>
                </a:ext>
              </a:extLst>
            </p:cNvPr>
            <p:cNvSpPr/>
            <p:nvPr/>
          </p:nvSpPr>
          <p:spPr>
            <a:xfrm>
              <a:off x="7989334" y="3118400"/>
              <a:ext cx="71313" cy="107795"/>
            </a:xfrm>
            <a:custGeom>
              <a:avLst/>
              <a:gdLst/>
              <a:ahLst/>
              <a:cxnLst/>
              <a:rect l="l" t="t" r="r" b="b"/>
              <a:pathLst>
                <a:path w="2719" h="4110" extrusionOk="0">
                  <a:moveTo>
                    <a:pt x="539" y="1"/>
                  </a:moveTo>
                  <a:lnTo>
                    <a:pt x="539" y="838"/>
                  </a:lnTo>
                  <a:cubicBezTo>
                    <a:pt x="539" y="900"/>
                    <a:pt x="505" y="958"/>
                    <a:pt x="452" y="987"/>
                  </a:cubicBezTo>
                  <a:cubicBezTo>
                    <a:pt x="111" y="1189"/>
                    <a:pt x="0" y="2190"/>
                    <a:pt x="10" y="2772"/>
                  </a:cubicBezTo>
                  <a:lnTo>
                    <a:pt x="10" y="3893"/>
                  </a:lnTo>
                  <a:cubicBezTo>
                    <a:pt x="10" y="4013"/>
                    <a:pt x="106" y="4110"/>
                    <a:pt x="226" y="4110"/>
                  </a:cubicBezTo>
                  <a:lnTo>
                    <a:pt x="241" y="4110"/>
                  </a:lnTo>
                  <a:cubicBezTo>
                    <a:pt x="260" y="4105"/>
                    <a:pt x="274" y="4105"/>
                    <a:pt x="294" y="4100"/>
                  </a:cubicBezTo>
                  <a:cubicBezTo>
                    <a:pt x="284" y="4071"/>
                    <a:pt x="274" y="4042"/>
                    <a:pt x="274" y="4013"/>
                  </a:cubicBezTo>
                  <a:lnTo>
                    <a:pt x="274" y="2888"/>
                  </a:lnTo>
                  <a:cubicBezTo>
                    <a:pt x="265" y="2305"/>
                    <a:pt x="371" y="1309"/>
                    <a:pt x="717" y="1102"/>
                  </a:cubicBezTo>
                  <a:cubicBezTo>
                    <a:pt x="770" y="1074"/>
                    <a:pt x="804" y="1016"/>
                    <a:pt x="804" y="953"/>
                  </a:cubicBezTo>
                  <a:lnTo>
                    <a:pt x="804" y="116"/>
                  </a:lnTo>
                  <a:lnTo>
                    <a:pt x="2719" y="116"/>
                  </a:lnTo>
                  <a:lnTo>
                    <a:pt x="2719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9" name="Google Shape;14667;p90">
              <a:extLst>
                <a:ext uri="{FF2B5EF4-FFF2-40B4-BE49-F238E27FC236}">
                  <a16:creationId xmlns:a16="http://schemas.microsoft.com/office/drawing/2014/main" id="{2AC8618B-401F-4DDE-9C74-AA33340306D5}"/>
                </a:ext>
              </a:extLst>
            </p:cNvPr>
            <p:cNvSpPr/>
            <p:nvPr/>
          </p:nvSpPr>
          <p:spPr>
            <a:xfrm>
              <a:off x="8010264" y="3194250"/>
              <a:ext cx="7606" cy="56310"/>
            </a:xfrm>
            <a:custGeom>
              <a:avLst/>
              <a:gdLst/>
              <a:ahLst/>
              <a:cxnLst/>
              <a:rect l="l" t="t" r="r" b="b"/>
              <a:pathLst>
                <a:path w="290" h="2147" extrusionOk="0">
                  <a:moveTo>
                    <a:pt x="92" y="0"/>
                  </a:moveTo>
                  <a:cubicBezTo>
                    <a:pt x="63" y="0"/>
                    <a:pt x="30" y="10"/>
                    <a:pt x="1" y="29"/>
                  </a:cubicBezTo>
                  <a:cubicBezTo>
                    <a:pt x="6" y="39"/>
                    <a:pt x="6" y="48"/>
                    <a:pt x="6" y="58"/>
                  </a:cubicBezTo>
                  <a:lnTo>
                    <a:pt x="6" y="1935"/>
                  </a:lnTo>
                  <a:cubicBezTo>
                    <a:pt x="6" y="2050"/>
                    <a:pt x="102" y="2146"/>
                    <a:pt x="217" y="2146"/>
                  </a:cubicBezTo>
                  <a:lnTo>
                    <a:pt x="237" y="2146"/>
                  </a:lnTo>
                  <a:cubicBezTo>
                    <a:pt x="251" y="2146"/>
                    <a:pt x="270" y="2142"/>
                    <a:pt x="290" y="2137"/>
                  </a:cubicBezTo>
                  <a:cubicBezTo>
                    <a:pt x="275" y="2113"/>
                    <a:pt x="270" y="2084"/>
                    <a:pt x="270" y="2055"/>
                  </a:cubicBezTo>
                  <a:lnTo>
                    <a:pt x="270" y="178"/>
                  </a:lnTo>
                  <a:cubicBezTo>
                    <a:pt x="270" y="77"/>
                    <a:pt x="193" y="0"/>
                    <a:pt x="92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0" name="Google Shape;14668;p90">
              <a:extLst>
                <a:ext uri="{FF2B5EF4-FFF2-40B4-BE49-F238E27FC236}">
                  <a16:creationId xmlns:a16="http://schemas.microsoft.com/office/drawing/2014/main" id="{1534BC32-77D0-438A-B7B3-55E803E3F88D}"/>
                </a:ext>
              </a:extLst>
            </p:cNvPr>
            <p:cNvSpPr/>
            <p:nvPr/>
          </p:nvSpPr>
          <p:spPr>
            <a:xfrm>
              <a:off x="8051782" y="3194302"/>
              <a:ext cx="7475" cy="56258"/>
            </a:xfrm>
            <a:custGeom>
              <a:avLst/>
              <a:gdLst/>
              <a:ahLst/>
              <a:cxnLst/>
              <a:rect l="l" t="t" r="r" b="b"/>
              <a:pathLst>
                <a:path w="285" h="2145" extrusionOk="0">
                  <a:moveTo>
                    <a:pt x="93" y="0"/>
                  </a:moveTo>
                  <a:cubicBezTo>
                    <a:pt x="62" y="0"/>
                    <a:pt x="30" y="9"/>
                    <a:pt x="1" y="27"/>
                  </a:cubicBezTo>
                  <a:cubicBezTo>
                    <a:pt x="1" y="37"/>
                    <a:pt x="6" y="46"/>
                    <a:pt x="6" y="56"/>
                  </a:cubicBezTo>
                  <a:lnTo>
                    <a:pt x="6" y="1933"/>
                  </a:lnTo>
                  <a:cubicBezTo>
                    <a:pt x="1" y="2048"/>
                    <a:pt x="97" y="2144"/>
                    <a:pt x="218" y="2144"/>
                  </a:cubicBezTo>
                  <a:lnTo>
                    <a:pt x="232" y="2144"/>
                  </a:lnTo>
                  <a:cubicBezTo>
                    <a:pt x="251" y="2144"/>
                    <a:pt x="266" y="2140"/>
                    <a:pt x="285" y="2135"/>
                  </a:cubicBezTo>
                  <a:cubicBezTo>
                    <a:pt x="275" y="2111"/>
                    <a:pt x="266" y="2082"/>
                    <a:pt x="266" y="2053"/>
                  </a:cubicBezTo>
                  <a:lnTo>
                    <a:pt x="266" y="176"/>
                  </a:lnTo>
                  <a:cubicBezTo>
                    <a:pt x="266" y="72"/>
                    <a:pt x="183" y="0"/>
                    <a:pt x="93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1" name="Google Shape;14669;p90">
              <a:extLst>
                <a:ext uri="{FF2B5EF4-FFF2-40B4-BE49-F238E27FC236}">
                  <a16:creationId xmlns:a16="http://schemas.microsoft.com/office/drawing/2014/main" id="{0E454BDF-3500-46ED-8064-422C394E2CB8}"/>
                </a:ext>
              </a:extLst>
            </p:cNvPr>
            <p:cNvSpPr/>
            <p:nvPr/>
          </p:nvSpPr>
          <p:spPr>
            <a:xfrm>
              <a:off x="8031089" y="3194250"/>
              <a:ext cx="7475" cy="66277"/>
            </a:xfrm>
            <a:custGeom>
              <a:avLst/>
              <a:gdLst/>
              <a:ahLst/>
              <a:cxnLst/>
              <a:rect l="l" t="t" r="r" b="b"/>
              <a:pathLst>
                <a:path w="285" h="2527" extrusionOk="0">
                  <a:moveTo>
                    <a:pt x="89" y="0"/>
                  </a:moveTo>
                  <a:cubicBezTo>
                    <a:pt x="59" y="0"/>
                    <a:pt x="29" y="8"/>
                    <a:pt x="1" y="24"/>
                  </a:cubicBezTo>
                  <a:cubicBezTo>
                    <a:pt x="1" y="39"/>
                    <a:pt x="6" y="48"/>
                    <a:pt x="6" y="58"/>
                  </a:cubicBezTo>
                  <a:lnTo>
                    <a:pt x="6" y="1425"/>
                  </a:lnTo>
                  <a:cubicBezTo>
                    <a:pt x="6" y="1434"/>
                    <a:pt x="6" y="1444"/>
                    <a:pt x="6" y="1453"/>
                  </a:cubicBezTo>
                  <a:lnTo>
                    <a:pt x="6" y="1935"/>
                  </a:lnTo>
                  <a:cubicBezTo>
                    <a:pt x="6" y="1954"/>
                    <a:pt x="1" y="1978"/>
                    <a:pt x="1" y="1997"/>
                  </a:cubicBezTo>
                  <a:lnTo>
                    <a:pt x="1" y="2315"/>
                  </a:lnTo>
                  <a:cubicBezTo>
                    <a:pt x="1" y="2435"/>
                    <a:pt x="97" y="2527"/>
                    <a:pt x="213" y="2527"/>
                  </a:cubicBezTo>
                  <a:lnTo>
                    <a:pt x="232" y="2527"/>
                  </a:lnTo>
                  <a:cubicBezTo>
                    <a:pt x="246" y="2527"/>
                    <a:pt x="266" y="2527"/>
                    <a:pt x="285" y="2522"/>
                  </a:cubicBezTo>
                  <a:cubicBezTo>
                    <a:pt x="270" y="2493"/>
                    <a:pt x="266" y="2459"/>
                    <a:pt x="266" y="2430"/>
                  </a:cubicBezTo>
                  <a:lnTo>
                    <a:pt x="266" y="2113"/>
                  </a:lnTo>
                  <a:cubicBezTo>
                    <a:pt x="266" y="2093"/>
                    <a:pt x="266" y="2074"/>
                    <a:pt x="266" y="2055"/>
                  </a:cubicBezTo>
                  <a:lnTo>
                    <a:pt x="266" y="1574"/>
                  </a:lnTo>
                  <a:cubicBezTo>
                    <a:pt x="270" y="1559"/>
                    <a:pt x="270" y="1550"/>
                    <a:pt x="266" y="1540"/>
                  </a:cubicBezTo>
                  <a:lnTo>
                    <a:pt x="266" y="178"/>
                  </a:lnTo>
                  <a:cubicBezTo>
                    <a:pt x="266" y="73"/>
                    <a:pt x="180" y="0"/>
                    <a:pt x="89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2" name="Google Shape;14670;p90">
              <a:extLst>
                <a:ext uri="{FF2B5EF4-FFF2-40B4-BE49-F238E27FC236}">
                  <a16:creationId xmlns:a16="http://schemas.microsoft.com/office/drawing/2014/main" id="{07C276B2-0435-4EDE-A06A-A8C604DAB31D}"/>
                </a:ext>
              </a:extLst>
            </p:cNvPr>
            <p:cNvSpPr/>
            <p:nvPr/>
          </p:nvSpPr>
          <p:spPr>
            <a:xfrm>
              <a:off x="8262048" y="3200046"/>
              <a:ext cx="61608" cy="3069"/>
            </a:xfrm>
            <a:custGeom>
              <a:avLst/>
              <a:gdLst/>
              <a:ahLst/>
              <a:cxnLst/>
              <a:rect l="l" t="t" r="r" b="b"/>
              <a:pathLst>
                <a:path w="2349" h="117" extrusionOk="0">
                  <a:moveTo>
                    <a:pt x="0" y="1"/>
                  </a:moveTo>
                  <a:cubicBezTo>
                    <a:pt x="24" y="68"/>
                    <a:pt x="92" y="116"/>
                    <a:pt x="164" y="116"/>
                  </a:cubicBezTo>
                  <a:lnTo>
                    <a:pt x="2348" y="116"/>
                  </a:lnTo>
                  <a:cubicBezTo>
                    <a:pt x="2310" y="44"/>
                    <a:pt x="2238" y="1"/>
                    <a:pt x="2156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3" name="Google Shape;14671;p90">
              <a:extLst>
                <a:ext uri="{FF2B5EF4-FFF2-40B4-BE49-F238E27FC236}">
                  <a16:creationId xmlns:a16="http://schemas.microsoft.com/office/drawing/2014/main" id="{20F674DB-3E10-4104-B2D0-BD73DB1F6AEC}"/>
                </a:ext>
              </a:extLst>
            </p:cNvPr>
            <p:cNvSpPr/>
            <p:nvPr/>
          </p:nvSpPr>
          <p:spPr>
            <a:xfrm>
              <a:off x="8262048" y="3220740"/>
              <a:ext cx="51642" cy="3200"/>
            </a:xfrm>
            <a:custGeom>
              <a:avLst/>
              <a:gdLst/>
              <a:ahLst/>
              <a:cxnLst/>
              <a:rect l="l" t="t" r="r" b="b"/>
              <a:pathLst>
                <a:path w="1969" h="122" extrusionOk="0">
                  <a:moveTo>
                    <a:pt x="0" y="1"/>
                  </a:moveTo>
                  <a:cubicBezTo>
                    <a:pt x="24" y="73"/>
                    <a:pt x="92" y="121"/>
                    <a:pt x="164" y="121"/>
                  </a:cubicBezTo>
                  <a:lnTo>
                    <a:pt x="1968" y="121"/>
                  </a:lnTo>
                  <a:cubicBezTo>
                    <a:pt x="1939" y="59"/>
                    <a:pt x="1887" y="15"/>
                    <a:pt x="1824" y="1"/>
                  </a:cubicBezTo>
                  <a:lnTo>
                    <a:pt x="1487" y="1"/>
                  </a:lnTo>
                  <a:cubicBezTo>
                    <a:pt x="1482" y="3"/>
                    <a:pt x="1478" y="4"/>
                    <a:pt x="1473" y="4"/>
                  </a:cubicBezTo>
                  <a:cubicBezTo>
                    <a:pt x="1468" y="4"/>
                    <a:pt x="1463" y="3"/>
                    <a:pt x="1458" y="1"/>
                  </a:cubicBezTo>
                  <a:lnTo>
                    <a:pt x="1439" y="1"/>
                  </a:lnTo>
                  <a:cubicBezTo>
                    <a:pt x="1432" y="3"/>
                    <a:pt x="1426" y="4"/>
                    <a:pt x="1420" y="4"/>
                  </a:cubicBezTo>
                  <a:cubicBezTo>
                    <a:pt x="1415" y="4"/>
                    <a:pt x="1410" y="3"/>
                    <a:pt x="1405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4" name="Google Shape;14672;p90">
              <a:extLst>
                <a:ext uri="{FF2B5EF4-FFF2-40B4-BE49-F238E27FC236}">
                  <a16:creationId xmlns:a16="http://schemas.microsoft.com/office/drawing/2014/main" id="{BE3A19A7-8CA3-4220-A0B0-6CE814F057EF}"/>
                </a:ext>
              </a:extLst>
            </p:cNvPr>
            <p:cNvSpPr/>
            <p:nvPr/>
          </p:nvSpPr>
          <p:spPr>
            <a:xfrm>
              <a:off x="8262048" y="3241433"/>
              <a:ext cx="27145" cy="3069"/>
            </a:xfrm>
            <a:custGeom>
              <a:avLst/>
              <a:gdLst/>
              <a:ahLst/>
              <a:cxnLst/>
              <a:rect l="l" t="t" r="r" b="b"/>
              <a:pathLst>
                <a:path w="1035" h="117" extrusionOk="0">
                  <a:moveTo>
                    <a:pt x="0" y="1"/>
                  </a:moveTo>
                  <a:cubicBezTo>
                    <a:pt x="24" y="73"/>
                    <a:pt x="92" y="116"/>
                    <a:pt x="164" y="116"/>
                  </a:cubicBezTo>
                  <a:lnTo>
                    <a:pt x="1035" y="116"/>
                  </a:lnTo>
                  <a:cubicBezTo>
                    <a:pt x="1001" y="49"/>
                    <a:pt x="929" y="1"/>
                    <a:pt x="847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5" name="Google Shape;14673;p90">
              <a:extLst>
                <a:ext uri="{FF2B5EF4-FFF2-40B4-BE49-F238E27FC236}">
                  <a16:creationId xmlns:a16="http://schemas.microsoft.com/office/drawing/2014/main" id="{ED69F0F6-701B-40E3-9996-958DB98AA88C}"/>
                </a:ext>
              </a:extLst>
            </p:cNvPr>
            <p:cNvSpPr/>
            <p:nvPr/>
          </p:nvSpPr>
          <p:spPr>
            <a:xfrm>
              <a:off x="8257511" y="3179221"/>
              <a:ext cx="56179" cy="3069"/>
            </a:xfrm>
            <a:custGeom>
              <a:avLst/>
              <a:gdLst/>
              <a:ahLst/>
              <a:cxnLst/>
              <a:rect l="l" t="t" r="r" b="b"/>
              <a:pathLst>
                <a:path w="2142" h="117" extrusionOk="0">
                  <a:moveTo>
                    <a:pt x="0" y="1"/>
                  </a:moveTo>
                  <a:cubicBezTo>
                    <a:pt x="5" y="6"/>
                    <a:pt x="5" y="15"/>
                    <a:pt x="10" y="20"/>
                  </a:cubicBezTo>
                  <a:cubicBezTo>
                    <a:pt x="42" y="79"/>
                    <a:pt x="103" y="117"/>
                    <a:pt x="167" y="117"/>
                  </a:cubicBezTo>
                  <a:cubicBezTo>
                    <a:pt x="171" y="117"/>
                    <a:pt x="174" y="117"/>
                    <a:pt x="178" y="116"/>
                  </a:cubicBezTo>
                  <a:lnTo>
                    <a:pt x="2141" y="116"/>
                  </a:lnTo>
                  <a:cubicBezTo>
                    <a:pt x="2103" y="44"/>
                    <a:pt x="2031" y="1"/>
                    <a:pt x="1954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6" name="Google Shape;14674;p90">
              <a:extLst>
                <a:ext uri="{FF2B5EF4-FFF2-40B4-BE49-F238E27FC236}">
                  <a16:creationId xmlns:a16="http://schemas.microsoft.com/office/drawing/2014/main" id="{246F5707-C46E-4A04-82A6-590F29110E21}"/>
                </a:ext>
              </a:extLst>
            </p:cNvPr>
            <p:cNvSpPr/>
            <p:nvPr/>
          </p:nvSpPr>
          <p:spPr>
            <a:xfrm>
              <a:off x="8208544" y="3242325"/>
              <a:ext cx="10753" cy="6347"/>
            </a:xfrm>
            <a:custGeom>
              <a:avLst/>
              <a:gdLst/>
              <a:ahLst/>
              <a:cxnLst/>
              <a:rect l="l" t="t" r="r" b="b"/>
              <a:pathLst>
                <a:path w="410" h="242" extrusionOk="0">
                  <a:moveTo>
                    <a:pt x="0" y="1"/>
                  </a:moveTo>
                  <a:cubicBezTo>
                    <a:pt x="77" y="102"/>
                    <a:pt x="226" y="179"/>
                    <a:pt x="409" y="241"/>
                  </a:cubicBezTo>
                  <a:cubicBezTo>
                    <a:pt x="342" y="203"/>
                    <a:pt x="284" y="150"/>
                    <a:pt x="246" y="82"/>
                  </a:cubicBezTo>
                  <a:cubicBezTo>
                    <a:pt x="212" y="29"/>
                    <a:pt x="154" y="1"/>
                    <a:pt x="92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7" name="Google Shape;14675;p90">
              <a:extLst>
                <a:ext uri="{FF2B5EF4-FFF2-40B4-BE49-F238E27FC236}">
                  <a16:creationId xmlns:a16="http://schemas.microsoft.com/office/drawing/2014/main" id="{845885D0-E88E-4F74-BF64-F613295BD221}"/>
                </a:ext>
              </a:extLst>
            </p:cNvPr>
            <p:cNvSpPr/>
            <p:nvPr/>
          </p:nvSpPr>
          <p:spPr>
            <a:xfrm>
              <a:off x="8182159" y="3145886"/>
              <a:ext cx="88360" cy="93317"/>
            </a:xfrm>
            <a:custGeom>
              <a:avLst/>
              <a:gdLst/>
              <a:ahLst/>
              <a:cxnLst/>
              <a:rect l="l" t="t" r="r" b="b"/>
              <a:pathLst>
                <a:path w="3369" h="3558" extrusionOk="0">
                  <a:moveTo>
                    <a:pt x="3192" y="1"/>
                  </a:moveTo>
                  <a:cubicBezTo>
                    <a:pt x="3185" y="1"/>
                    <a:pt x="3178" y="1"/>
                    <a:pt x="3171" y="1"/>
                  </a:cubicBezTo>
                  <a:cubicBezTo>
                    <a:pt x="3070" y="1"/>
                    <a:pt x="2897" y="40"/>
                    <a:pt x="2637" y="228"/>
                  </a:cubicBezTo>
                  <a:cubicBezTo>
                    <a:pt x="2387" y="415"/>
                    <a:pt x="2094" y="536"/>
                    <a:pt x="1781" y="574"/>
                  </a:cubicBezTo>
                  <a:cubicBezTo>
                    <a:pt x="1449" y="637"/>
                    <a:pt x="1189" y="685"/>
                    <a:pt x="713" y="1310"/>
                  </a:cubicBezTo>
                  <a:cubicBezTo>
                    <a:pt x="679" y="1354"/>
                    <a:pt x="626" y="1382"/>
                    <a:pt x="573" y="1382"/>
                  </a:cubicBezTo>
                  <a:lnTo>
                    <a:pt x="1" y="1382"/>
                  </a:lnTo>
                  <a:lnTo>
                    <a:pt x="1" y="3557"/>
                  </a:lnTo>
                  <a:lnTo>
                    <a:pt x="265" y="3557"/>
                  </a:lnTo>
                  <a:lnTo>
                    <a:pt x="265" y="1498"/>
                  </a:lnTo>
                  <a:lnTo>
                    <a:pt x="833" y="1498"/>
                  </a:lnTo>
                  <a:cubicBezTo>
                    <a:pt x="891" y="1498"/>
                    <a:pt x="944" y="1469"/>
                    <a:pt x="972" y="1426"/>
                  </a:cubicBezTo>
                  <a:cubicBezTo>
                    <a:pt x="1449" y="800"/>
                    <a:pt x="1713" y="752"/>
                    <a:pt x="2046" y="690"/>
                  </a:cubicBezTo>
                  <a:cubicBezTo>
                    <a:pt x="2353" y="651"/>
                    <a:pt x="2652" y="531"/>
                    <a:pt x="2902" y="343"/>
                  </a:cubicBezTo>
                  <a:cubicBezTo>
                    <a:pt x="3109" y="189"/>
                    <a:pt x="3263" y="136"/>
                    <a:pt x="3369" y="122"/>
                  </a:cubicBezTo>
                  <a:cubicBezTo>
                    <a:pt x="3359" y="98"/>
                    <a:pt x="3345" y="74"/>
                    <a:pt x="3325" y="50"/>
                  </a:cubicBezTo>
                  <a:lnTo>
                    <a:pt x="3316" y="40"/>
                  </a:lnTo>
                  <a:cubicBezTo>
                    <a:pt x="3282" y="15"/>
                    <a:pt x="3238" y="1"/>
                    <a:pt x="3192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8" name="Google Shape;14676;p90">
              <a:extLst>
                <a:ext uri="{FF2B5EF4-FFF2-40B4-BE49-F238E27FC236}">
                  <a16:creationId xmlns:a16="http://schemas.microsoft.com/office/drawing/2014/main" id="{EBDAD271-C819-4733-AB9C-6AF1BDB2ED49}"/>
                </a:ext>
              </a:extLst>
            </p:cNvPr>
            <p:cNvSpPr/>
            <p:nvPr/>
          </p:nvSpPr>
          <p:spPr>
            <a:xfrm>
              <a:off x="7992115" y="2940577"/>
              <a:ext cx="67903" cy="17572"/>
            </a:xfrm>
            <a:custGeom>
              <a:avLst/>
              <a:gdLst/>
              <a:ahLst/>
              <a:cxnLst/>
              <a:rect l="l" t="t" r="r" b="b"/>
              <a:pathLst>
                <a:path w="2589" h="670" extrusionOk="0">
                  <a:moveTo>
                    <a:pt x="2257" y="1"/>
                  </a:moveTo>
                  <a:cubicBezTo>
                    <a:pt x="2295" y="111"/>
                    <a:pt x="2213" y="232"/>
                    <a:pt x="2088" y="232"/>
                  </a:cubicBezTo>
                  <a:lnTo>
                    <a:pt x="212" y="232"/>
                  </a:lnTo>
                  <a:cubicBezTo>
                    <a:pt x="96" y="232"/>
                    <a:pt x="0" y="328"/>
                    <a:pt x="0" y="443"/>
                  </a:cubicBezTo>
                  <a:lnTo>
                    <a:pt x="0" y="463"/>
                  </a:lnTo>
                  <a:cubicBezTo>
                    <a:pt x="0" y="564"/>
                    <a:pt x="72" y="650"/>
                    <a:pt x="173" y="670"/>
                  </a:cubicBezTo>
                  <a:lnTo>
                    <a:pt x="284" y="670"/>
                  </a:lnTo>
                  <a:cubicBezTo>
                    <a:pt x="274" y="641"/>
                    <a:pt x="265" y="612"/>
                    <a:pt x="265" y="578"/>
                  </a:cubicBezTo>
                  <a:lnTo>
                    <a:pt x="265" y="564"/>
                  </a:lnTo>
                  <a:cubicBezTo>
                    <a:pt x="265" y="443"/>
                    <a:pt x="361" y="352"/>
                    <a:pt x="476" y="352"/>
                  </a:cubicBezTo>
                  <a:lnTo>
                    <a:pt x="2353" y="352"/>
                  </a:lnTo>
                  <a:cubicBezTo>
                    <a:pt x="2589" y="352"/>
                    <a:pt x="2589" y="1"/>
                    <a:pt x="2353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9" name="Google Shape;14677;p90">
              <a:extLst>
                <a:ext uri="{FF2B5EF4-FFF2-40B4-BE49-F238E27FC236}">
                  <a16:creationId xmlns:a16="http://schemas.microsoft.com/office/drawing/2014/main" id="{A04A9457-809C-4F82-B4B9-9B5418D4D99D}"/>
                </a:ext>
              </a:extLst>
            </p:cNvPr>
            <p:cNvSpPr/>
            <p:nvPr/>
          </p:nvSpPr>
          <p:spPr>
            <a:xfrm>
              <a:off x="8016585" y="2925942"/>
              <a:ext cx="77502" cy="11514"/>
            </a:xfrm>
            <a:custGeom>
              <a:avLst/>
              <a:gdLst/>
              <a:ahLst/>
              <a:cxnLst/>
              <a:rect l="l" t="t" r="r" b="b"/>
              <a:pathLst>
                <a:path w="2955" h="439" extrusionOk="0">
                  <a:moveTo>
                    <a:pt x="212" y="1"/>
                  </a:moveTo>
                  <a:cubicBezTo>
                    <a:pt x="97" y="1"/>
                    <a:pt x="1" y="97"/>
                    <a:pt x="1" y="212"/>
                  </a:cubicBezTo>
                  <a:lnTo>
                    <a:pt x="1" y="227"/>
                  </a:lnTo>
                  <a:cubicBezTo>
                    <a:pt x="1" y="347"/>
                    <a:pt x="97" y="438"/>
                    <a:pt x="212" y="438"/>
                  </a:cubicBezTo>
                  <a:lnTo>
                    <a:pt x="284" y="438"/>
                  </a:lnTo>
                  <a:cubicBezTo>
                    <a:pt x="270" y="410"/>
                    <a:pt x="260" y="376"/>
                    <a:pt x="265" y="347"/>
                  </a:cubicBezTo>
                  <a:lnTo>
                    <a:pt x="265" y="328"/>
                  </a:lnTo>
                  <a:cubicBezTo>
                    <a:pt x="265" y="212"/>
                    <a:pt x="357" y="116"/>
                    <a:pt x="477" y="116"/>
                  </a:cubicBezTo>
                  <a:lnTo>
                    <a:pt x="1689" y="116"/>
                  </a:lnTo>
                  <a:cubicBezTo>
                    <a:pt x="2017" y="116"/>
                    <a:pt x="2560" y="159"/>
                    <a:pt x="2955" y="285"/>
                  </a:cubicBezTo>
                  <a:cubicBezTo>
                    <a:pt x="2594" y="63"/>
                    <a:pt x="1839" y="1"/>
                    <a:pt x="1430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0" name="Google Shape;14678;p90">
              <a:extLst>
                <a:ext uri="{FF2B5EF4-FFF2-40B4-BE49-F238E27FC236}">
                  <a16:creationId xmlns:a16="http://schemas.microsoft.com/office/drawing/2014/main" id="{C65C4689-3108-4478-AE4A-ECE4C8E42B63}"/>
                </a:ext>
              </a:extLst>
            </p:cNvPr>
            <p:cNvSpPr/>
            <p:nvPr/>
          </p:nvSpPr>
          <p:spPr>
            <a:xfrm>
              <a:off x="8104788" y="2939712"/>
              <a:ext cx="19461" cy="3174"/>
            </a:xfrm>
            <a:custGeom>
              <a:avLst/>
              <a:gdLst/>
              <a:ahLst/>
              <a:cxnLst/>
              <a:rect l="l" t="t" r="r" b="b"/>
              <a:pathLst>
                <a:path w="742" h="121" extrusionOk="0">
                  <a:moveTo>
                    <a:pt x="1" y="0"/>
                  </a:moveTo>
                  <a:cubicBezTo>
                    <a:pt x="6" y="10"/>
                    <a:pt x="15" y="24"/>
                    <a:pt x="20" y="34"/>
                  </a:cubicBezTo>
                  <a:cubicBezTo>
                    <a:pt x="49" y="87"/>
                    <a:pt x="107" y="120"/>
                    <a:pt x="169" y="120"/>
                  </a:cubicBezTo>
                  <a:lnTo>
                    <a:pt x="742" y="120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1" name="Google Shape;14679;p90">
              <a:extLst>
                <a:ext uri="{FF2B5EF4-FFF2-40B4-BE49-F238E27FC236}">
                  <a16:creationId xmlns:a16="http://schemas.microsoft.com/office/drawing/2014/main" id="{34A62CC6-43E3-4E15-8FA0-E7CEE974FB11}"/>
                </a:ext>
              </a:extLst>
            </p:cNvPr>
            <p:cNvSpPr/>
            <p:nvPr/>
          </p:nvSpPr>
          <p:spPr>
            <a:xfrm>
              <a:off x="8034892" y="3002789"/>
              <a:ext cx="29926" cy="30345"/>
            </a:xfrm>
            <a:custGeom>
              <a:avLst/>
              <a:gdLst/>
              <a:ahLst/>
              <a:cxnLst/>
              <a:rect l="l" t="t" r="r" b="b"/>
              <a:pathLst>
                <a:path w="1141" h="1157" extrusionOk="0">
                  <a:moveTo>
                    <a:pt x="896" y="0"/>
                  </a:moveTo>
                  <a:cubicBezTo>
                    <a:pt x="891" y="0"/>
                    <a:pt x="886" y="1"/>
                    <a:pt x="881" y="1"/>
                  </a:cubicBezTo>
                  <a:lnTo>
                    <a:pt x="799" y="1"/>
                  </a:lnTo>
                  <a:cubicBezTo>
                    <a:pt x="828" y="83"/>
                    <a:pt x="789" y="174"/>
                    <a:pt x="712" y="217"/>
                  </a:cubicBezTo>
                  <a:cubicBezTo>
                    <a:pt x="462" y="343"/>
                    <a:pt x="77" y="617"/>
                    <a:pt x="19" y="872"/>
                  </a:cubicBezTo>
                  <a:cubicBezTo>
                    <a:pt x="0" y="954"/>
                    <a:pt x="24" y="1040"/>
                    <a:pt x="82" y="1108"/>
                  </a:cubicBezTo>
                  <a:lnTo>
                    <a:pt x="87" y="1112"/>
                  </a:lnTo>
                  <a:cubicBezTo>
                    <a:pt x="125" y="1142"/>
                    <a:pt x="170" y="1157"/>
                    <a:pt x="216" y="1157"/>
                  </a:cubicBezTo>
                  <a:cubicBezTo>
                    <a:pt x="223" y="1157"/>
                    <a:pt x="229" y="1156"/>
                    <a:pt x="236" y="1156"/>
                  </a:cubicBezTo>
                  <a:cubicBezTo>
                    <a:pt x="255" y="1156"/>
                    <a:pt x="279" y="1156"/>
                    <a:pt x="299" y="1151"/>
                  </a:cubicBezTo>
                  <a:cubicBezTo>
                    <a:pt x="274" y="1098"/>
                    <a:pt x="270" y="1045"/>
                    <a:pt x="284" y="987"/>
                  </a:cubicBezTo>
                  <a:cubicBezTo>
                    <a:pt x="337" y="737"/>
                    <a:pt x="727" y="458"/>
                    <a:pt x="972" y="333"/>
                  </a:cubicBezTo>
                  <a:cubicBezTo>
                    <a:pt x="1141" y="249"/>
                    <a:pt x="1077" y="0"/>
                    <a:pt x="896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2" name="Google Shape;14680;p90">
              <a:extLst>
                <a:ext uri="{FF2B5EF4-FFF2-40B4-BE49-F238E27FC236}">
                  <a16:creationId xmlns:a16="http://schemas.microsoft.com/office/drawing/2014/main" id="{8FA52AB2-A477-4196-8E1E-1A475EB65EFF}"/>
                </a:ext>
              </a:extLst>
            </p:cNvPr>
            <p:cNvSpPr/>
            <p:nvPr/>
          </p:nvSpPr>
          <p:spPr>
            <a:xfrm>
              <a:off x="7992115" y="2982096"/>
              <a:ext cx="67903" cy="17572"/>
            </a:xfrm>
            <a:custGeom>
              <a:avLst/>
              <a:gdLst/>
              <a:ahLst/>
              <a:cxnLst/>
              <a:rect l="l" t="t" r="r" b="b"/>
              <a:pathLst>
                <a:path w="2589" h="670" extrusionOk="0">
                  <a:moveTo>
                    <a:pt x="2257" y="1"/>
                  </a:moveTo>
                  <a:cubicBezTo>
                    <a:pt x="2295" y="112"/>
                    <a:pt x="2213" y="232"/>
                    <a:pt x="2088" y="232"/>
                  </a:cubicBezTo>
                  <a:lnTo>
                    <a:pt x="212" y="232"/>
                  </a:lnTo>
                  <a:cubicBezTo>
                    <a:pt x="96" y="232"/>
                    <a:pt x="0" y="328"/>
                    <a:pt x="0" y="444"/>
                  </a:cubicBezTo>
                  <a:lnTo>
                    <a:pt x="0" y="458"/>
                  </a:lnTo>
                  <a:cubicBezTo>
                    <a:pt x="0" y="573"/>
                    <a:pt x="96" y="670"/>
                    <a:pt x="212" y="670"/>
                  </a:cubicBezTo>
                  <a:lnTo>
                    <a:pt x="289" y="670"/>
                  </a:lnTo>
                  <a:cubicBezTo>
                    <a:pt x="274" y="641"/>
                    <a:pt x="265" y="612"/>
                    <a:pt x="265" y="578"/>
                  </a:cubicBezTo>
                  <a:lnTo>
                    <a:pt x="265" y="564"/>
                  </a:lnTo>
                  <a:cubicBezTo>
                    <a:pt x="265" y="444"/>
                    <a:pt x="361" y="352"/>
                    <a:pt x="476" y="352"/>
                  </a:cubicBezTo>
                  <a:lnTo>
                    <a:pt x="2353" y="352"/>
                  </a:lnTo>
                  <a:cubicBezTo>
                    <a:pt x="2589" y="352"/>
                    <a:pt x="2589" y="1"/>
                    <a:pt x="2353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3" name="Google Shape;14681;p90">
              <a:extLst>
                <a:ext uri="{FF2B5EF4-FFF2-40B4-BE49-F238E27FC236}">
                  <a16:creationId xmlns:a16="http://schemas.microsoft.com/office/drawing/2014/main" id="{4ED398E8-CED8-4269-B3C9-7E877D894FCA}"/>
                </a:ext>
              </a:extLst>
            </p:cNvPr>
            <p:cNvSpPr/>
            <p:nvPr/>
          </p:nvSpPr>
          <p:spPr>
            <a:xfrm>
              <a:off x="7982122" y="2961271"/>
              <a:ext cx="77896" cy="17704"/>
            </a:xfrm>
            <a:custGeom>
              <a:avLst/>
              <a:gdLst/>
              <a:ahLst/>
              <a:cxnLst/>
              <a:rect l="l" t="t" r="r" b="b"/>
              <a:pathLst>
                <a:path w="2970" h="675" extrusionOk="0">
                  <a:moveTo>
                    <a:pt x="2638" y="1"/>
                  </a:moveTo>
                  <a:cubicBezTo>
                    <a:pt x="2676" y="116"/>
                    <a:pt x="2594" y="237"/>
                    <a:pt x="2469" y="237"/>
                  </a:cubicBezTo>
                  <a:lnTo>
                    <a:pt x="598" y="237"/>
                  </a:lnTo>
                  <a:cubicBezTo>
                    <a:pt x="574" y="237"/>
                    <a:pt x="554" y="232"/>
                    <a:pt x="535" y="232"/>
                  </a:cubicBezTo>
                  <a:lnTo>
                    <a:pt x="217" y="232"/>
                  </a:lnTo>
                  <a:cubicBezTo>
                    <a:pt x="97" y="232"/>
                    <a:pt x="1" y="328"/>
                    <a:pt x="1" y="444"/>
                  </a:cubicBezTo>
                  <a:lnTo>
                    <a:pt x="1" y="458"/>
                  </a:lnTo>
                  <a:cubicBezTo>
                    <a:pt x="1" y="578"/>
                    <a:pt x="97" y="675"/>
                    <a:pt x="217" y="675"/>
                  </a:cubicBezTo>
                  <a:lnTo>
                    <a:pt x="290" y="675"/>
                  </a:lnTo>
                  <a:cubicBezTo>
                    <a:pt x="275" y="646"/>
                    <a:pt x="266" y="612"/>
                    <a:pt x="266" y="578"/>
                  </a:cubicBezTo>
                  <a:lnTo>
                    <a:pt x="266" y="564"/>
                  </a:lnTo>
                  <a:cubicBezTo>
                    <a:pt x="266" y="444"/>
                    <a:pt x="362" y="347"/>
                    <a:pt x="477" y="347"/>
                  </a:cubicBezTo>
                  <a:lnTo>
                    <a:pt x="800" y="347"/>
                  </a:lnTo>
                  <a:cubicBezTo>
                    <a:pt x="819" y="352"/>
                    <a:pt x="838" y="352"/>
                    <a:pt x="857" y="352"/>
                  </a:cubicBezTo>
                  <a:lnTo>
                    <a:pt x="2734" y="352"/>
                  </a:lnTo>
                  <a:cubicBezTo>
                    <a:pt x="2970" y="352"/>
                    <a:pt x="2970" y="1"/>
                    <a:pt x="2734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4" name="Google Shape;14682;p90">
              <a:extLst>
                <a:ext uri="{FF2B5EF4-FFF2-40B4-BE49-F238E27FC236}">
                  <a16:creationId xmlns:a16="http://schemas.microsoft.com/office/drawing/2014/main" id="{95EFD586-DAF9-4B36-BE69-6B7ADE5E3E74}"/>
                </a:ext>
              </a:extLst>
            </p:cNvPr>
            <p:cNvSpPr/>
            <p:nvPr/>
          </p:nvSpPr>
          <p:spPr>
            <a:xfrm>
              <a:off x="8238942" y="3070823"/>
              <a:ext cx="72231" cy="13769"/>
            </a:xfrm>
            <a:custGeom>
              <a:avLst/>
              <a:gdLst/>
              <a:ahLst/>
              <a:cxnLst/>
              <a:rect l="l" t="t" r="r" b="b"/>
              <a:pathLst>
                <a:path w="2754" h="525" extrusionOk="0">
                  <a:moveTo>
                    <a:pt x="1" y="0"/>
                  </a:moveTo>
                  <a:lnTo>
                    <a:pt x="1" y="525"/>
                  </a:lnTo>
                  <a:lnTo>
                    <a:pt x="2753" y="525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5" name="Google Shape;14683;p90">
              <a:extLst>
                <a:ext uri="{FF2B5EF4-FFF2-40B4-BE49-F238E27FC236}">
                  <a16:creationId xmlns:a16="http://schemas.microsoft.com/office/drawing/2014/main" id="{4316AE13-9896-4767-8A33-87935B31B6BB}"/>
                </a:ext>
              </a:extLst>
            </p:cNvPr>
            <p:cNvSpPr/>
            <p:nvPr/>
          </p:nvSpPr>
          <p:spPr>
            <a:xfrm>
              <a:off x="7995262" y="3094297"/>
              <a:ext cx="72335" cy="13769"/>
            </a:xfrm>
            <a:custGeom>
              <a:avLst/>
              <a:gdLst/>
              <a:ahLst/>
              <a:cxnLst/>
              <a:rect l="l" t="t" r="r" b="b"/>
              <a:pathLst>
                <a:path w="2758" h="525" extrusionOk="0">
                  <a:moveTo>
                    <a:pt x="0" y="0"/>
                  </a:moveTo>
                  <a:lnTo>
                    <a:pt x="0" y="525"/>
                  </a:lnTo>
                  <a:lnTo>
                    <a:pt x="2757" y="525"/>
                  </a:lnTo>
                  <a:lnTo>
                    <a:pt x="2757" y="0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6" name="Google Shape;14684;p90">
              <a:extLst>
                <a:ext uri="{FF2B5EF4-FFF2-40B4-BE49-F238E27FC236}">
                  <a16:creationId xmlns:a16="http://schemas.microsoft.com/office/drawing/2014/main" id="{8F3D649D-48D6-4119-BFC7-A723C6E82BBB}"/>
                </a:ext>
              </a:extLst>
            </p:cNvPr>
            <p:cNvSpPr/>
            <p:nvPr/>
          </p:nvSpPr>
          <p:spPr>
            <a:xfrm>
              <a:off x="8158056" y="3175182"/>
              <a:ext cx="13769" cy="72231"/>
            </a:xfrm>
            <a:custGeom>
              <a:avLst/>
              <a:gdLst/>
              <a:ahLst/>
              <a:cxnLst/>
              <a:rect l="l" t="t" r="r" b="b"/>
              <a:pathLst>
                <a:path w="525" h="2754" extrusionOk="0">
                  <a:moveTo>
                    <a:pt x="0" y="1"/>
                  </a:moveTo>
                  <a:lnTo>
                    <a:pt x="0" y="2753"/>
                  </a:lnTo>
                  <a:lnTo>
                    <a:pt x="525" y="2753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7" name="Google Shape;14685;p90">
              <a:extLst>
                <a:ext uri="{FF2B5EF4-FFF2-40B4-BE49-F238E27FC236}">
                  <a16:creationId xmlns:a16="http://schemas.microsoft.com/office/drawing/2014/main" id="{FA311868-AEE8-4131-92AA-04BD47733DBB}"/>
                </a:ext>
              </a:extLst>
            </p:cNvPr>
            <p:cNvSpPr/>
            <p:nvPr/>
          </p:nvSpPr>
          <p:spPr>
            <a:xfrm>
              <a:off x="8134582" y="2931503"/>
              <a:ext cx="13769" cy="72335"/>
            </a:xfrm>
            <a:custGeom>
              <a:avLst/>
              <a:gdLst/>
              <a:ahLst/>
              <a:cxnLst/>
              <a:rect l="l" t="t" r="r" b="b"/>
              <a:pathLst>
                <a:path w="525" h="2758" extrusionOk="0">
                  <a:moveTo>
                    <a:pt x="0" y="0"/>
                  </a:moveTo>
                  <a:lnTo>
                    <a:pt x="0" y="2757"/>
                  </a:lnTo>
                  <a:lnTo>
                    <a:pt x="525" y="275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8" name="Google Shape;14686;p90">
              <a:extLst>
                <a:ext uri="{FF2B5EF4-FFF2-40B4-BE49-F238E27FC236}">
                  <a16:creationId xmlns:a16="http://schemas.microsoft.com/office/drawing/2014/main" id="{63BBE138-DC1D-49B4-9324-47B052BFE5A4}"/>
                </a:ext>
              </a:extLst>
            </p:cNvPr>
            <p:cNvSpPr/>
            <p:nvPr/>
          </p:nvSpPr>
          <p:spPr>
            <a:xfrm>
              <a:off x="7990462" y="3004940"/>
              <a:ext cx="17074" cy="109080"/>
            </a:xfrm>
            <a:custGeom>
              <a:avLst/>
              <a:gdLst/>
              <a:ahLst/>
              <a:cxnLst/>
              <a:rect l="l" t="t" r="r" b="b"/>
              <a:pathLst>
                <a:path w="651" h="4159" extrusionOk="0">
                  <a:moveTo>
                    <a:pt x="0" y="1"/>
                  </a:moveTo>
                  <a:lnTo>
                    <a:pt x="0" y="4158"/>
                  </a:lnTo>
                  <a:lnTo>
                    <a:pt x="650" y="4158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9" name="Google Shape;14687;p90">
              <a:extLst>
                <a:ext uri="{FF2B5EF4-FFF2-40B4-BE49-F238E27FC236}">
                  <a16:creationId xmlns:a16="http://schemas.microsoft.com/office/drawing/2014/main" id="{26BF1451-F191-4E91-BA87-E240FF0B648A}"/>
                </a:ext>
              </a:extLst>
            </p:cNvPr>
            <p:cNvSpPr/>
            <p:nvPr/>
          </p:nvSpPr>
          <p:spPr>
            <a:xfrm>
              <a:off x="8232778" y="3067151"/>
              <a:ext cx="16917" cy="81174"/>
            </a:xfrm>
            <a:custGeom>
              <a:avLst/>
              <a:gdLst/>
              <a:ahLst/>
              <a:cxnLst/>
              <a:rect l="l" t="t" r="r" b="b"/>
              <a:pathLst>
                <a:path w="645" h="3095" extrusionOk="0">
                  <a:moveTo>
                    <a:pt x="0" y="1"/>
                  </a:moveTo>
                  <a:lnTo>
                    <a:pt x="0" y="3095"/>
                  </a:lnTo>
                  <a:lnTo>
                    <a:pt x="645" y="3095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0" name="Google Shape;14688;p90">
              <a:extLst>
                <a:ext uri="{FF2B5EF4-FFF2-40B4-BE49-F238E27FC236}">
                  <a16:creationId xmlns:a16="http://schemas.microsoft.com/office/drawing/2014/main" id="{F1E5965A-F190-48DD-816E-6B3A14F0A48B}"/>
                </a:ext>
              </a:extLst>
            </p:cNvPr>
            <p:cNvSpPr/>
            <p:nvPr/>
          </p:nvSpPr>
          <p:spPr>
            <a:xfrm>
              <a:off x="8066181" y="3236030"/>
              <a:ext cx="109054" cy="17048"/>
            </a:xfrm>
            <a:custGeom>
              <a:avLst/>
              <a:gdLst/>
              <a:ahLst/>
              <a:cxnLst/>
              <a:rect l="l" t="t" r="r" b="b"/>
              <a:pathLst>
                <a:path w="4158" h="650" extrusionOk="0">
                  <a:moveTo>
                    <a:pt x="1" y="0"/>
                  </a:moveTo>
                  <a:lnTo>
                    <a:pt x="1" y="650"/>
                  </a:lnTo>
                  <a:lnTo>
                    <a:pt x="4158" y="650"/>
                  </a:lnTo>
                  <a:lnTo>
                    <a:pt x="4158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1" name="Google Shape;14689;p90">
              <a:extLst>
                <a:ext uri="{FF2B5EF4-FFF2-40B4-BE49-F238E27FC236}">
                  <a16:creationId xmlns:a16="http://schemas.microsoft.com/office/drawing/2014/main" id="{88E26B08-BF2C-4346-BB78-38A43A61623D}"/>
                </a:ext>
              </a:extLst>
            </p:cNvPr>
            <p:cNvSpPr/>
            <p:nvPr/>
          </p:nvSpPr>
          <p:spPr>
            <a:xfrm>
              <a:off x="8130674" y="2992193"/>
              <a:ext cx="83325" cy="17074"/>
            </a:xfrm>
            <a:custGeom>
              <a:avLst/>
              <a:gdLst/>
              <a:ahLst/>
              <a:cxnLst/>
              <a:rect l="l" t="t" r="r" b="b"/>
              <a:pathLst>
                <a:path w="3177" h="651" extrusionOk="0">
                  <a:moveTo>
                    <a:pt x="0" y="1"/>
                  </a:moveTo>
                  <a:lnTo>
                    <a:pt x="0" y="650"/>
                  </a:lnTo>
                  <a:lnTo>
                    <a:pt x="3176" y="650"/>
                  </a:lnTo>
                  <a:lnTo>
                    <a:pt x="3176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2" name="Google Shape;14690;p90">
              <a:extLst>
                <a:ext uri="{FF2B5EF4-FFF2-40B4-BE49-F238E27FC236}">
                  <a16:creationId xmlns:a16="http://schemas.microsoft.com/office/drawing/2014/main" id="{AF381BAA-36F1-446D-A9F6-FE05BB1DC616}"/>
                </a:ext>
              </a:extLst>
            </p:cNvPr>
            <p:cNvSpPr/>
            <p:nvPr/>
          </p:nvSpPr>
          <p:spPr>
            <a:xfrm>
              <a:off x="8001950" y="3059467"/>
              <a:ext cx="11514" cy="15133"/>
            </a:xfrm>
            <a:custGeom>
              <a:avLst/>
              <a:gdLst/>
              <a:ahLst/>
              <a:cxnLst/>
              <a:rect l="l" t="t" r="r" b="b"/>
              <a:pathLst>
                <a:path w="439" h="577" extrusionOk="0">
                  <a:moveTo>
                    <a:pt x="217" y="0"/>
                  </a:moveTo>
                  <a:cubicBezTo>
                    <a:pt x="97" y="0"/>
                    <a:pt x="0" y="97"/>
                    <a:pt x="0" y="217"/>
                  </a:cubicBezTo>
                  <a:lnTo>
                    <a:pt x="0" y="371"/>
                  </a:lnTo>
                  <a:cubicBezTo>
                    <a:pt x="8" y="508"/>
                    <a:pt x="113" y="577"/>
                    <a:pt x="219" y="577"/>
                  </a:cubicBezTo>
                  <a:cubicBezTo>
                    <a:pt x="325" y="577"/>
                    <a:pt x="431" y="508"/>
                    <a:pt x="438" y="371"/>
                  </a:cubicBezTo>
                  <a:lnTo>
                    <a:pt x="438" y="217"/>
                  </a:lnTo>
                  <a:cubicBezTo>
                    <a:pt x="438" y="97"/>
                    <a:pt x="342" y="0"/>
                    <a:pt x="2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3" name="Google Shape;14691;p90">
              <a:extLst>
                <a:ext uri="{FF2B5EF4-FFF2-40B4-BE49-F238E27FC236}">
                  <a16:creationId xmlns:a16="http://schemas.microsoft.com/office/drawing/2014/main" id="{CCEC9230-AA84-4C2F-8AE8-2D5E92027031}"/>
                </a:ext>
              </a:extLst>
            </p:cNvPr>
            <p:cNvSpPr/>
            <p:nvPr/>
          </p:nvSpPr>
          <p:spPr>
            <a:xfrm>
              <a:off x="8001950" y="3039901"/>
              <a:ext cx="11514" cy="15133"/>
            </a:xfrm>
            <a:custGeom>
              <a:avLst/>
              <a:gdLst/>
              <a:ahLst/>
              <a:cxnLst/>
              <a:rect l="l" t="t" r="r" b="b"/>
              <a:pathLst>
                <a:path w="439" h="577" extrusionOk="0">
                  <a:moveTo>
                    <a:pt x="217" y="1"/>
                  </a:moveTo>
                  <a:cubicBezTo>
                    <a:pt x="97" y="1"/>
                    <a:pt x="0" y="97"/>
                    <a:pt x="0" y="217"/>
                  </a:cubicBezTo>
                  <a:lnTo>
                    <a:pt x="0" y="371"/>
                  </a:lnTo>
                  <a:cubicBezTo>
                    <a:pt x="8" y="508"/>
                    <a:pt x="113" y="577"/>
                    <a:pt x="219" y="577"/>
                  </a:cubicBezTo>
                  <a:cubicBezTo>
                    <a:pt x="325" y="577"/>
                    <a:pt x="431" y="508"/>
                    <a:pt x="438" y="371"/>
                  </a:cubicBezTo>
                  <a:lnTo>
                    <a:pt x="438" y="217"/>
                  </a:lnTo>
                  <a:cubicBezTo>
                    <a:pt x="438" y="97"/>
                    <a:pt x="342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4" name="Google Shape;14692;p90">
              <a:extLst>
                <a:ext uri="{FF2B5EF4-FFF2-40B4-BE49-F238E27FC236}">
                  <a16:creationId xmlns:a16="http://schemas.microsoft.com/office/drawing/2014/main" id="{B84E739D-C7AD-4520-B2B0-390B4EF97735}"/>
                </a:ext>
              </a:extLst>
            </p:cNvPr>
            <p:cNvSpPr/>
            <p:nvPr/>
          </p:nvSpPr>
          <p:spPr>
            <a:xfrm>
              <a:off x="8293967" y="3103529"/>
              <a:ext cx="11514" cy="14871"/>
            </a:xfrm>
            <a:custGeom>
              <a:avLst/>
              <a:gdLst/>
              <a:ahLst/>
              <a:cxnLst/>
              <a:rect l="l" t="t" r="r" b="b"/>
              <a:pathLst>
                <a:path w="439" h="567" extrusionOk="0">
                  <a:moveTo>
                    <a:pt x="220" y="1"/>
                  </a:moveTo>
                  <a:cubicBezTo>
                    <a:pt x="114" y="1"/>
                    <a:pt x="8" y="69"/>
                    <a:pt x="1" y="207"/>
                  </a:cubicBezTo>
                  <a:lnTo>
                    <a:pt x="1" y="361"/>
                  </a:lnTo>
                  <a:cubicBezTo>
                    <a:pt x="8" y="498"/>
                    <a:pt x="114" y="566"/>
                    <a:pt x="220" y="566"/>
                  </a:cubicBezTo>
                  <a:cubicBezTo>
                    <a:pt x="326" y="566"/>
                    <a:pt x="431" y="498"/>
                    <a:pt x="439" y="361"/>
                  </a:cubicBezTo>
                  <a:lnTo>
                    <a:pt x="439" y="207"/>
                  </a:lnTo>
                  <a:cubicBezTo>
                    <a:pt x="431" y="69"/>
                    <a:pt x="326" y="1"/>
                    <a:pt x="2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5" name="Google Shape;14693;p90">
              <a:extLst>
                <a:ext uri="{FF2B5EF4-FFF2-40B4-BE49-F238E27FC236}">
                  <a16:creationId xmlns:a16="http://schemas.microsoft.com/office/drawing/2014/main" id="{F8809F58-8E27-403B-9934-2872685872CD}"/>
                </a:ext>
              </a:extLst>
            </p:cNvPr>
            <p:cNvSpPr/>
            <p:nvPr/>
          </p:nvSpPr>
          <p:spPr>
            <a:xfrm>
              <a:off x="8293967" y="3122806"/>
              <a:ext cx="11514" cy="15238"/>
            </a:xfrm>
            <a:custGeom>
              <a:avLst/>
              <a:gdLst/>
              <a:ahLst/>
              <a:cxnLst/>
              <a:rect l="l" t="t" r="r" b="b"/>
              <a:pathLst>
                <a:path w="439" h="581" extrusionOk="0">
                  <a:moveTo>
                    <a:pt x="222" y="1"/>
                  </a:moveTo>
                  <a:cubicBezTo>
                    <a:pt x="97" y="1"/>
                    <a:pt x="1" y="97"/>
                    <a:pt x="1" y="222"/>
                  </a:cubicBezTo>
                  <a:lnTo>
                    <a:pt x="1" y="371"/>
                  </a:lnTo>
                  <a:cubicBezTo>
                    <a:pt x="8" y="511"/>
                    <a:pt x="114" y="581"/>
                    <a:pt x="220" y="581"/>
                  </a:cubicBezTo>
                  <a:cubicBezTo>
                    <a:pt x="326" y="581"/>
                    <a:pt x="431" y="511"/>
                    <a:pt x="439" y="371"/>
                  </a:cubicBezTo>
                  <a:lnTo>
                    <a:pt x="439" y="222"/>
                  </a:lnTo>
                  <a:cubicBezTo>
                    <a:pt x="439" y="97"/>
                    <a:pt x="342" y="1"/>
                    <a:pt x="2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6" name="Google Shape;14694;p90">
              <a:extLst>
                <a:ext uri="{FF2B5EF4-FFF2-40B4-BE49-F238E27FC236}">
                  <a16:creationId xmlns:a16="http://schemas.microsoft.com/office/drawing/2014/main" id="{87F64377-2C7E-424B-964F-8DAADB90E21F}"/>
                </a:ext>
              </a:extLst>
            </p:cNvPr>
            <p:cNvSpPr/>
            <p:nvPr/>
          </p:nvSpPr>
          <p:spPr>
            <a:xfrm>
              <a:off x="7972418" y="2907636"/>
              <a:ext cx="362726" cy="362857"/>
            </a:xfrm>
            <a:custGeom>
              <a:avLst/>
              <a:gdLst/>
              <a:ahLst/>
              <a:cxnLst/>
              <a:rect l="l" t="t" r="r" b="b"/>
              <a:pathLst>
                <a:path w="13830" h="13835" extrusionOk="0">
                  <a:moveTo>
                    <a:pt x="6727" y="896"/>
                  </a:moveTo>
                  <a:lnTo>
                    <a:pt x="6727" y="3648"/>
                  </a:lnTo>
                  <a:lnTo>
                    <a:pt x="6203" y="3648"/>
                  </a:lnTo>
                  <a:lnTo>
                    <a:pt x="6203" y="896"/>
                  </a:lnTo>
                  <a:close/>
                  <a:moveTo>
                    <a:pt x="9946" y="896"/>
                  </a:moveTo>
                  <a:cubicBezTo>
                    <a:pt x="9941" y="930"/>
                    <a:pt x="9941" y="958"/>
                    <a:pt x="9941" y="987"/>
                  </a:cubicBezTo>
                  <a:lnTo>
                    <a:pt x="9941" y="2354"/>
                  </a:lnTo>
                  <a:cubicBezTo>
                    <a:pt x="9802" y="2205"/>
                    <a:pt x="9629" y="2094"/>
                    <a:pt x="9431" y="2041"/>
                  </a:cubicBezTo>
                  <a:cubicBezTo>
                    <a:pt x="9384" y="2031"/>
                    <a:pt x="9337" y="2026"/>
                    <a:pt x="9290" y="2026"/>
                  </a:cubicBezTo>
                  <a:cubicBezTo>
                    <a:pt x="9131" y="2026"/>
                    <a:pt x="8977" y="2082"/>
                    <a:pt x="8854" y="2190"/>
                  </a:cubicBezTo>
                  <a:lnTo>
                    <a:pt x="8849" y="2195"/>
                  </a:lnTo>
                  <a:cubicBezTo>
                    <a:pt x="8830" y="2210"/>
                    <a:pt x="8387" y="2604"/>
                    <a:pt x="8969" y="3408"/>
                  </a:cubicBezTo>
                  <a:cubicBezTo>
                    <a:pt x="9027" y="3485"/>
                    <a:pt x="9075" y="3566"/>
                    <a:pt x="9114" y="3648"/>
                  </a:cubicBezTo>
                  <a:lnTo>
                    <a:pt x="7165" y="3648"/>
                  </a:lnTo>
                  <a:lnTo>
                    <a:pt x="7165" y="896"/>
                  </a:lnTo>
                  <a:close/>
                  <a:moveTo>
                    <a:pt x="3137" y="722"/>
                  </a:moveTo>
                  <a:cubicBezTo>
                    <a:pt x="3751" y="722"/>
                    <a:pt x="4610" y="845"/>
                    <a:pt x="4783" y="1141"/>
                  </a:cubicBezTo>
                  <a:cubicBezTo>
                    <a:pt x="4822" y="1209"/>
                    <a:pt x="4894" y="1252"/>
                    <a:pt x="4976" y="1252"/>
                  </a:cubicBezTo>
                  <a:lnTo>
                    <a:pt x="5765" y="1252"/>
                  </a:lnTo>
                  <a:lnTo>
                    <a:pt x="5765" y="3340"/>
                  </a:lnTo>
                  <a:lnTo>
                    <a:pt x="5236" y="3340"/>
                  </a:lnTo>
                  <a:cubicBezTo>
                    <a:pt x="5168" y="3340"/>
                    <a:pt x="5106" y="3374"/>
                    <a:pt x="5062" y="3427"/>
                  </a:cubicBezTo>
                  <a:cubicBezTo>
                    <a:pt x="4596" y="4043"/>
                    <a:pt x="4341" y="4091"/>
                    <a:pt x="4018" y="4149"/>
                  </a:cubicBezTo>
                  <a:cubicBezTo>
                    <a:pt x="3701" y="4192"/>
                    <a:pt x="3402" y="4312"/>
                    <a:pt x="3142" y="4505"/>
                  </a:cubicBezTo>
                  <a:cubicBezTo>
                    <a:pt x="2910" y="4674"/>
                    <a:pt x="2743" y="4725"/>
                    <a:pt x="2637" y="4725"/>
                  </a:cubicBezTo>
                  <a:cubicBezTo>
                    <a:pt x="2580" y="4725"/>
                    <a:pt x="2540" y="4711"/>
                    <a:pt x="2517" y="4692"/>
                  </a:cubicBezTo>
                  <a:cubicBezTo>
                    <a:pt x="2469" y="4639"/>
                    <a:pt x="2450" y="4562"/>
                    <a:pt x="2464" y="4495"/>
                  </a:cubicBezTo>
                  <a:cubicBezTo>
                    <a:pt x="2517" y="4254"/>
                    <a:pt x="2902" y="3985"/>
                    <a:pt x="3133" y="3865"/>
                  </a:cubicBezTo>
                  <a:cubicBezTo>
                    <a:pt x="3340" y="3761"/>
                    <a:pt x="3257" y="3450"/>
                    <a:pt x="3033" y="3450"/>
                  </a:cubicBezTo>
                  <a:cubicBezTo>
                    <a:pt x="3028" y="3450"/>
                    <a:pt x="3023" y="3451"/>
                    <a:pt x="3017" y="3451"/>
                  </a:cubicBezTo>
                  <a:lnTo>
                    <a:pt x="982" y="3451"/>
                  </a:lnTo>
                  <a:cubicBezTo>
                    <a:pt x="891" y="3451"/>
                    <a:pt x="814" y="3379"/>
                    <a:pt x="814" y="3283"/>
                  </a:cubicBezTo>
                  <a:lnTo>
                    <a:pt x="814" y="3268"/>
                  </a:lnTo>
                  <a:cubicBezTo>
                    <a:pt x="814" y="3172"/>
                    <a:pt x="891" y="3100"/>
                    <a:pt x="982" y="3100"/>
                  </a:cubicBezTo>
                  <a:lnTo>
                    <a:pt x="2859" y="3100"/>
                  </a:lnTo>
                  <a:cubicBezTo>
                    <a:pt x="2863" y="3100"/>
                    <a:pt x="2868" y="3100"/>
                    <a:pt x="2872" y="3100"/>
                  </a:cubicBezTo>
                  <a:cubicBezTo>
                    <a:pt x="3160" y="3100"/>
                    <a:pt x="3162" y="2661"/>
                    <a:pt x="2877" y="2661"/>
                  </a:cubicBezTo>
                  <a:cubicBezTo>
                    <a:pt x="2871" y="2661"/>
                    <a:pt x="2865" y="2661"/>
                    <a:pt x="2859" y="2662"/>
                  </a:cubicBezTo>
                  <a:lnTo>
                    <a:pt x="607" y="2662"/>
                  </a:lnTo>
                  <a:cubicBezTo>
                    <a:pt x="510" y="2662"/>
                    <a:pt x="438" y="2585"/>
                    <a:pt x="438" y="2493"/>
                  </a:cubicBezTo>
                  <a:lnTo>
                    <a:pt x="438" y="2474"/>
                  </a:lnTo>
                  <a:cubicBezTo>
                    <a:pt x="438" y="2383"/>
                    <a:pt x="510" y="2306"/>
                    <a:pt x="607" y="2306"/>
                  </a:cubicBezTo>
                  <a:lnTo>
                    <a:pt x="919" y="2306"/>
                  </a:lnTo>
                  <a:cubicBezTo>
                    <a:pt x="944" y="2306"/>
                    <a:pt x="963" y="2311"/>
                    <a:pt x="987" y="2311"/>
                  </a:cubicBezTo>
                  <a:lnTo>
                    <a:pt x="1468" y="2311"/>
                  </a:lnTo>
                  <a:cubicBezTo>
                    <a:pt x="1478" y="2311"/>
                    <a:pt x="1492" y="2306"/>
                    <a:pt x="1502" y="2306"/>
                  </a:cubicBezTo>
                  <a:lnTo>
                    <a:pt x="2863" y="2306"/>
                  </a:lnTo>
                  <a:cubicBezTo>
                    <a:pt x="2868" y="2306"/>
                    <a:pt x="2873" y="2306"/>
                    <a:pt x="2877" y="2306"/>
                  </a:cubicBezTo>
                  <a:cubicBezTo>
                    <a:pt x="3165" y="2306"/>
                    <a:pt x="3167" y="1867"/>
                    <a:pt x="2882" y="1867"/>
                  </a:cubicBezTo>
                  <a:cubicBezTo>
                    <a:pt x="2876" y="1867"/>
                    <a:pt x="2870" y="1867"/>
                    <a:pt x="2863" y="1868"/>
                  </a:cubicBezTo>
                  <a:lnTo>
                    <a:pt x="1357" y="1868"/>
                  </a:lnTo>
                  <a:cubicBezTo>
                    <a:pt x="1343" y="1868"/>
                    <a:pt x="1333" y="1868"/>
                    <a:pt x="1319" y="1873"/>
                  </a:cubicBezTo>
                  <a:lnTo>
                    <a:pt x="1314" y="1873"/>
                  </a:lnTo>
                  <a:cubicBezTo>
                    <a:pt x="1304" y="1868"/>
                    <a:pt x="1290" y="1868"/>
                    <a:pt x="1276" y="1868"/>
                  </a:cubicBezTo>
                  <a:lnTo>
                    <a:pt x="953" y="1868"/>
                  </a:lnTo>
                  <a:cubicBezTo>
                    <a:pt x="871" y="1849"/>
                    <a:pt x="818" y="1781"/>
                    <a:pt x="818" y="1699"/>
                  </a:cubicBezTo>
                  <a:lnTo>
                    <a:pt x="818" y="1685"/>
                  </a:lnTo>
                  <a:cubicBezTo>
                    <a:pt x="818" y="1594"/>
                    <a:pt x="891" y="1517"/>
                    <a:pt x="987" y="1517"/>
                  </a:cubicBezTo>
                  <a:lnTo>
                    <a:pt x="2863" y="1517"/>
                  </a:lnTo>
                  <a:cubicBezTo>
                    <a:pt x="2868" y="1517"/>
                    <a:pt x="2873" y="1517"/>
                    <a:pt x="2877" y="1517"/>
                  </a:cubicBezTo>
                  <a:cubicBezTo>
                    <a:pt x="3167" y="1517"/>
                    <a:pt x="3167" y="1078"/>
                    <a:pt x="2877" y="1078"/>
                  </a:cubicBezTo>
                  <a:cubicBezTo>
                    <a:pt x="2873" y="1078"/>
                    <a:pt x="2868" y="1079"/>
                    <a:pt x="2863" y="1079"/>
                  </a:cubicBezTo>
                  <a:lnTo>
                    <a:pt x="1915" y="1079"/>
                  </a:lnTo>
                  <a:cubicBezTo>
                    <a:pt x="1824" y="1079"/>
                    <a:pt x="1747" y="1002"/>
                    <a:pt x="1747" y="910"/>
                  </a:cubicBezTo>
                  <a:lnTo>
                    <a:pt x="1747" y="891"/>
                  </a:lnTo>
                  <a:cubicBezTo>
                    <a:pt x="1747" y="800"/>
                    <a:pt x="1824" y="723"/>
                    <a:pt x="1915" y="723"/>
                  </a:cubicBezTo>
                  <a:lnTo>
                    <a:pt x="3037" y="723"/>
                  </a:lnTo>
                  <a:cubicBezTo>
                    <a:pt x="3069" y="722"/>
                    <a:pt x="3103" y="722"/>
                    <a:pt x="3137" y="722"/>
                  </a:cubicBezTo>
                  <a:close/>
                  <a:moveTo>
                    <a:pt x="11356" y="444"/>
                  </a:moveTo>
                  <a:cubicBezTo>
                    <a:pt x="11448" y="444"/>
                    <a:pt x="11525" y="516"/>
                    <a:pt x="11525" y="612"/>
                  </a:cubicBezTo>
                  <a:lnTo>
                    <a:pt x="11525" y="925"/>
                  </a:lnTo>
                  <a:cubicBezTo>
                    <a:pt x="11525" y="949"/>
                    <a:pt x="11520" y="968"/>
                    <a:pt x="11520" y="992"/>
                  </a:cubicBezTo>
                  <a:lnTo>
                    <a:pt x="11520" y="1473"/>
                  </a:lnTo>
                  <a:cubicBezTo>
                    <a:pt x="11520" y="1483"/>
                    <a:pt x="11525" y="1497"/>
                    <a:pt x="11525" y="1507"/>
                  </a:cubicBezTo>
                  <a:lnTo>
                    <a:pt x="11525" y="2864"/>
                  </a:lnTo>
                  <a:cubicBezTo>
                    <a:pt x="11532" y="3003"/>
                    <a:pt x="11638" y="3073"/>
                    <a:pt x="11743" y="3073"/>
                  </a:cubicBezTo>
                  <a:cubicBezTo>
                    <a:pt x="11849" y="3073"/>
                    <a:pt x="11955" y="3003"/>
                    <a:pt x="11962" y="2864"/>
                  </a:cubicBezTo>
                  <a:lnTo>
                    <a:pt x="11962" y="1363"/>
                  </a:lnTo>
                  <a:cubicBezTo>
                    <a:pt x="11962" y="1348"/>
                    <a:pt x="11962" y="1339"/>
                    <a:pt x="11958" y="1324"/>
                  </a:cubicBezTo>
                  <a:lnTo>
                    <a:pt x="11958" y="1319"/>
                  </a:lnTo>
                  <a:cubicBezTo>
                    <a:pt x="11962" y="1305"/>
                    <a:pt x="11962" y="1295"/>
                    <a:pt x="11962" y="1281"/>
                  </a:cubicBezTo>
                  <a:lnTo>
                    <a:pt x="11962" y="958"/>
                  </a:lnTo>
                  <a:cubicBezTo>
                    <a:pt x="11982" y="877"/>
                    <a:pt x="12049" y="824"/>
                    <a:pt x="12131" y="824"/>
                  </a:cubicBezTo>
                  <a:lnTo>
                    <a:pt x="12145" y="824"/>
                  </a:lnTo>
                  <a:cubicBezTo>
                    <a:pt x="12148" y="824"/>
                    <a:pt x="12151" y="824"/>
                    <a:pt x="12153" y="824"/>
                  </a:cubicBezTo>
                  <a:cubicBezTo>
                    <a:pt x="12241" y="824"/>
                    <a:pt x="12314" y="899"/>
                    <a:pt x="12314" y="992"/>
                  </a:cubicBezTo>
                  <a:lnTo>
                    <a:pt x="12314" y="2869"/>
                  </a:lnTo>
                  <a:cubicBezTo>
                    <a:pt x="12321" y="3006"/>
                    <a:pt x="12427" y="3074"/>
                    <a:pt x="12533" y="3074"/>
                  </a:cubicBezTo>
                  <a:cubicBezTo>
                    <a:pt x="12638" y="3074"/>
                    <a:pt x="12744" y="3006"/>
                    <a:pt x="12752" y="2869"/>
                  </a:cubicBezTo>
                  <a:lnTo>
                    <a:pt x="12752" y="1921"/>
                  </a:lnTo>
                  <a:cubicBezTo>
                    <a:pt x="12752" y="1825"/>
                    <a:pt x="12829" y="1752"/>
                    <a:pt x="12920" y="1752"/>
                  </a:cubicBezTo>
                  <a:lnTo>
                    <a:pt x="12934" y="1752"/>
                  </a:lnTo>
                  <a:cubicBezTo>
                    <a:pt x="13031" y="1752"/>
                    <a:pt x="13108" y="1825"/>
                    <a:pt x="13108" y="1921"/>
                  </a:cubicBezTo>
                  <a:lnTo>
                    <a:pt x="13108" y="3037"/>
                  </a:lnTo>
                  <a:lnTo>
                    <a:pt x="13108" y="3042"/>
                  </a:lnTo>
                  <a:cubicBezTo>
                    <a:pt x="13117" y="3658"/>
                    <a:pt x="12997" y="4606"/>
                    <a:pt x="12684" y="4789"/>
                  </a:cubicBezTo>
                  <a:cubicBezTo>
                    <a:pt x="12617" y="4827"/>
                    <a:pt x="12578" y="4899"/>
                    <a:pt x="12578" y="4976"/>
                  </a:cubicBezTo>
                  <a:lnTo>
                    <a:pt x="12578" y="5770"/>
                  </a:lnTo>
                  <a:lnTo>
                    <a:pt x="10485" y="5770"/>
                  </a:lnTo>
                  <a:lnTo>
                    <a:pt x="10485" y="5241"/>
                  </a:lnTo>
                  <a:cubicBezTo>
                    <a:pt x="10485" y="5174"/>
                    <a:pt x="10456" y="5111"/>
                    <a:pt x="10399" y="5068"/>
                  </a:cubicBezTo>
                  <a:cubicBezTo>
                    <a:pt x="9787" y="4601"/>
                    <a:pt x="9739" y="4346"/>
                    <a:pt x="9677" y="4024"/>
                  </a:cubicBezTo>
                  <a:cubicBezTo>
                    <a:pt x="9638" y="3706"/>
                    <a:pt x="9513" y="3408"/>
                    <a:pt x="9326" y="3148"/>
                  </a:cubicBezTo>
                  <a:cubicBezTo>
                    <a:pt x="9061" y="2792"/>
                    <a:pt x="9085" y="2585"/>
                    <a:pt x="9138" y="2522"/>
                  </a:cubicBezTo>
                  <a:cubicBezTo>
                    <a:pt x="9179" y="2485"/>
                    <a:pt x="9232" y="2465"/>
                    <a:pt x="9288" y="2465"/>
                  </a:cubicBezTo>
                  <a:cubicBezTo>
                    <a:pt x="9304" y="2465"/>
                    <a:pt x="9319" y="2466"/>
                    <a:pt x="9335" y="2469"/>
                  </a:cubicBezTo>
                  <a:cubicBezTo>
                    <a:pt x="9571" y="2522"/>
                    <a:pt x="9845" y="2907"/>
                    <a:pt x="9961" y="3138"/>
                  </a:cubicBezTo>
                  <a:cubicBezTo>
                    <a:pt x="10004" y="3220"/>
                    <a:pt x="10079" y="3257"/>
                    <a:pt x="10153" y="3257"/>
                  </a:cubicBezTo>
                  <a:cubicBezTo>
                    <a:pt x="10270" y="3257"/>
                    <a:pt x="10386" y="3167"/>
                    <a:pt x="10375" y="3023"/>
                  </a:cubicBezTo>
                  <a:lnTo>
                    <a:pt x="10375" y="3008"/>
                  </a:lnTo>
                  <a:lnTo>
                    <a:pt x="10375" y="987"/>
                  </a:lnTo>
                  <a:cubicBezTo>
                    <a:pt x="10375" y="896"/>
                    <a:pt x="10452" y="819"/>
                    <a:pt x="10548" y="819"/>
                  </a:cubicBezTo>
                  <a:lnTo>
                    <a:pt x="10562" y="819"/>
                  </a:lnTo>
                  <a:cubicBezTo>
                    <a:pt x="10658" y="819"/>
                    <a:pt x="10731" y="896"/>
                    <a:pt x="10731" y="987"/>
                  </a:cubicBezTo>
                  <a:lnTo>
                    <a:pt x="10731" y="997"/>
                  </a:lnTo>
                  <a:lnTo>
                    <a:pt x="10731" y="1007"/>
                  </a:lnTo>
                  <a:lnTo>
                    <a:pt x="10731" y="2864"/>
                  </a:lnTo>
                  <a:cubicBezTo>
                    <a:pt x="10723" y="3018"/>
                    <a:pt x="10838" y="3095"/>
                    <a:pt x="10952" y="3095"/>
                  </a:cubicBezTo>
                  <a:cubicBezTo>
                    <a:pt x="11066" y="3095"/>
                    <a:pt x="11180" y="3018"/>
                    <a:pt x="11173" y="2864"/>
                  </a:cubicBezTo>
                  <a:lnTo>
                    <a:pt x="11173" y="1007"/>
                  </a:lnTo>
                  <a:lnTo>
                    <a:pt x="11173" y="997"/>
                  </a:lnTo>
                  <a:lnTo>
                    <a:pt x="11173" y="992"/>
                  </a:lnTo>
                  <a:lnTo>
                    <a:pt x="11173" y="612"/>
                  </a:lnTo>
                  <a:cubicBezTo>
                    <a:pt x="11173" y="516"/>
                    <a:pt x="11245" y="444"/>
                    <a:pt x="11342" y="444"/>
                  </a:cubicBezTo>
                  <a:close/>
                  <a:moveTo>
                    <a:pt x="891" y="3884"/>
                  </a:moveTo>
                  <a:cubicBezTo>
                    <a:pt x="924" y="3889"/>
                    <a:pt x="953" y="3889"/>
                    <a:pt x="982" y="3889"/>
                  </a:cubicBezTo>
                  <a:lnTo>
                    <a:pt x="2349" y="3889"/>
                  </a:lnTo>
                  <a:cubicBezTo>
                    <a:pt x="2199" y="4024"/>
                    <a:pt x="2089" y="4202"/>
                    <a:pt x="2036" y="4399"/>
                  </a:cubicBezTo>
                  <a:cubicBezTo>
                    <a:pt x="1992" y="4606"/>
                    <a:pt x="2050" y="4817"/>
                    <a:pt x="2185" y="4976"/>
                  </a:cubicBezTo>
                  <a:lnTo>
                    <a:pt x="2190" y="4981"/>
                  </a:lnTo>
                  <a:cubicBezTo>
                    <a:pt x="2306" y="5097"/>
                    <a:pt x="2463" y="5164"/>
                    <a:pt x="2625" y="5164"/>
                  </a:cubicBezTo>
                  <a:cubicBezTo>
                    <a:pt x="2631" y="5164"/>
                    <a:pt x="2636" y="5164"/>
                    <a:pt x="2642" y="5164"/>
                  </a:cubicBezTo>
                  <a:cubicBezTo>
                    <a:pt x="2835" y="5164"/>
                    <a:pt x="3090" y="5092"/>
                    <a:pt x="3402" y="4861"/>
                  </a:cubicBezTo>
                  <a:cubicBezTo>
                    <a:pt x="3479" y="4803"/>
                    <a:pt x="3561" y="4755"/>
                    <a:pt x="3643" y="4716"/>
                  </a:cubicBezTo>
                  <a:lnTo>
                    <a:pt x="3643" y="6665"/>
                  </a:lnTo>
                  <a:lnTo>
                    <a:pt x="891" y="6665"/>
                  </a:lnTo>
                  <a:lnTo>
                    <a:pt x="891" y="3884"/>
                  </a:lnTo>
                  <a:close/>
                  <a:moveTo>
                    <a:pt x="12934" y="6208"/>
                  </a:moveTo>
                  <a:lnTo>
                    <a:pt x="12934" y="6733"/>
                  </a:lnTo>
                  <a:lnTo>
                    <a:pt x="10177" y="6733"/>
                  </a:lnTo>
                  <a:lnTo>
                    <a:pt x="10177" y="6208"/>
                  </a:lnTo>
                  <a:close/>
                  <a:moveTo>
                    <a:pt x="3643" y="7103"/>
                  </a:moveTo>
                  <a:lnTo>
                    <a:pt x="3643" y="7628"/>
                  </a:lnTo>
                  <a:lnTo>
                    <a:pt x="891" y="7628"/>
                  </a:lnTo>
                  <a:lnTo>
                    <a:pt x="891" y="7103"/>
                  </a:lnTo>
                  <a:close/>
                  <a:moveTo>
                    <a:pt x="5765" y="3783"/>
                  </a:moveTo>
                  <a:lnTo>
                    <a:pt x="5765" y="3874"/>
                  </a:lnTo>
                  <a:cubicBezTo>
                    <a:pt x="5765" y="3995"/>
                    <a:pt x="5866" y="4091"/>
                    <a:pt x="5986" y="4091"/>
                  </a:cubicBezTo>
                  <a:lnTo>
                    <a:pt x="9244" y="4091"/>
                  </a:lnTo>
                  <a:lnTo>
                    <a:pt x="9244" y="4105"/>
                  </a:lnTo>
                  <a:cubicBezTo>
                    <a:pt x="9306" y="4457"/>
                    <a:pt x="9374" y="4822"/>
                    <a:pt x="10043" y="5352"/>
                  </a:cubicBezTo>
                  <a:lnTo>
                    <a:pt x="10043" y="5775"/>
                  </a:lnTo>
                  <a:lnTo>
                    <a:pt x="9956" y="5775"/>
                  </a:lnTo>
                  <a:cubicBezTo>
                    <a:pt x="9836" y="5775"/>
                    <a:pt x="9735" y="5871"/>
                    <a:pt x="9735" y="5992"/>
                  </a:cubicBezTo>
                  <a:lnTo>
                    <a:pt x="9735" y="9254"/>
                  </a:lnTo>
                  <a:lnTo>
                    <a:pt x="9720" y="9254"/>
                  </a:lnTo>
                  <a:cubicBezTo>
                    <a:pt x="9369" y="9316"/>
                    <a:pt x="9008" y="9384"/>
                    <a:pt x="8474" y="10053"/>
                  </a:cubicBezTo>
                  <a:lnTo>
                    <a:pt x="8055" y="10053"/>
                  </a:lnTo>
                  <a:lnTo>
                    <a:pt x="8055" y="9961"/>
                  </a:lnTo>
                  <a:cubicBezTo>
                    <a:pt x="8055" y="9841"/>
                    <a:pt x="7954" y="9745"/>
                    <a:pt x="7834" y="9745"/>
                  </a:cubicBezTo>
                  <a:lnTo>
                    <a:pt x="4572" y="9745"/>
                  </a:lnTo>
                  <a:lnTo>
                    <a:pt x="4576" y="9735"/>
                  </a:lnTo>
                  <a:cubicBezTo>
                    <a:pt x="4514" y="9384"/>
                    <a:pt x="4446" y="9018"/>
                    <a:pt x="3778" y="8489"/>
                  </a:cubicBezTo>
                  <a:lnTo>
                    <a:pt x="3778" y="8065"/>
                  </a:lnTo>
                  <a:lnTo>
                    <a:pt x="3864" y="8065"/>
                  </a:lnTo>
                  <a:cubicBezTo>
                    <a:pt x="3985" y="8065"/>
                    <a:pt x="4086" y="7969"/>
                    <a:pt x="4086" y="7849"/>
                  </a:cubicBezTo>
                  <a:lnTo>
                    <a:pt x="4086" y="4582"/>
                  </a:lnTo>
                  <a:lnTo>
                    <a:pt x="4100" y="4582"/>
                  </a:lnTo>
                  <a:cubicBezTo>
                    <a:pt x="4451" y="4519"/>
                    <a:pt x="4812" y="4452"/>
                    <a:pt x="5346" y="3783"/>
                  </a:cubicBezTo>
                  <a:close/>
                  <a:moveTo>
                    <a:pt x="7622" y="10187"/>
                  </a:moveTo>
                  <a:lnTo>
                    <a:pt x="7622" y="12940"/>
                  </a:lnTo>
                  <a:lnTo>
                    <a:pt x="7098" y="12940"/>
                  </a:lnTo>
                  <a:lnTo>
                    <a:pt x="7098" y="10187"/>
                  </a:lnTo>
                  <a:close/>
                  <a:moveTo>
                    <a:pt x="11187" y="9109"/>
                  </a:moveTo>
                  <a:cubicBezTo>
                    <a:pt x="11246" y="9109"/>
                    <a:pt x="11286" y="9124"/>
                    <a:pt x="11308" y="9143"/>
                  </a:cubicBezTo>
                  <a:cubicBezTo>
                    <a:pt x="11356" y="9196"/>
                    <a:pt x="11375" y="9268"/>
                    <a:pt x="11361" y="9340"/>
                  </a:cubicBezTo>
                  <a:cubicBezTo>
                    <a:pt x="11313" y="9576"/>
                    <a:pt x="10928" y="9851"/>
                    <a:pt x="10697" y="9966"/>
                  </a:cubicBezTo>
                  <a:cubicBezTo>
                    <a:pt x="10490" y="10074"/>
                    <a:pt x="10568" y="10385"/>
                    <a:pt x="10797" y="10385"/>
                  </a:cubicBezTo>
                  <a:cubicBezTo>
                    <a:pt x="10802" y="10385"/>
                    <a:pt x="10807" y="10385"/>
                    <a:pt x="10812" y="10385"/>
                  </a:cubicBezTo>
                  <a:lnTo>
                    <a:pt x="12843" y="10385"/>
                  </a:lnTo>
                  <a:cubicBezTo>
                    <a:pt x="12934" y="10385"/>
                    <a:pt x="13011" y="10457"/>
                    <a:pt x="13011" y="10553"/>
                  </a:cubicBezTo>
                  <a:lnTo>
                    <a:pt x="13011" y="10567"/>
                  </a:lnTo>
                  <a:cubicBezTo>
                    <a:pt x="13011" y="10659"/>
                    <a:pt x="12934" y="10736"/>
                    <a:pt x="12843" y="10736"/>
                  </a:cubicBezTo>
                  <a:lnTo>
                    <a:pt x="10966" y="10736"/>
                  </a:lnTo>
                  <a:cubicBezTo>
                    <a:pt x="10687" y="10750"/>
                    <a:pt x="10687" y="11159"/>
                    <a:pt x="10966" y="11174"/>
                  </a:cubicBezTo>
                  <a:lnTo>
                    <a:pt x="13218" y="11174"/>
                  </a:lnTo>
                  <a:cubicBezTo>
                    <a:pt x="13314" y="11174"/>
                    <a:pt x="13387" y="11251"/>
                    <a:pt x="13387" y="11342"/>
                  </a:cubicBezTo>
                  <a:lnTo>
                    <a:pt x="13387" y="11361"/>
                  </a:lnTo>
                  <a:cubicBezTo>
                    <a:pt x="13387" y="11453"/>
                    <a:pt x="13314" y="11530"/>
                    <a:pt x="13218" y="11530"/>
                  </a:cubicBezTo>
                  <a:lnTo>
                    <a:pt x="12905" y="11530"/>
                  </a:lnTo>
                  <a:cubicBezTo>
                    <a:pt x="12881" y="11525"/>
                    <a:pt x="12862" y="11525"/>
                    <a:pt x="12838" y="11525"/>
                  </a:cubicBezTo>
                  <a:lnTo>
                    <a:pt x="12357" y="11525"/>
                  </a:lnTo>
                  <a:cubicBezTo>
                    <a:pt x="12347" y="11525"/>
                    <a:pt x="12333" y="11525"/>
                    <a:pt x="12323" y="11530"/>
                  </a:cubicBezTo>
                  <a:lnTo>
                    <a:pt x="10966" y="11530"/>
                  </a:lnTo>
                  <a:cubicBezTo>
                    <a:pt x="10960" y="11529"/>
                    <a:pt x="10954" y="11529"/>
                    <a:pt x="10948" y="11529"/>
                  </a:cubicBezTo>
                  <a:cubicBezTo>
                    <a:pt x="10658" y="11529"/>
                    <a:pt x="10660" y="11968"/>
                    <a:pt x="10952" y="11968"/>
                  </a:cubicBezTo>
                  <a:cubicBezTo>
                    <a:pt x="10957" y="11968"/>
                    <a:pt x="10962" y="11968"/>
                    <a:pt x="10966" y="11968"/>
                  </a:cubicBezTo>
                  <a:lnTo>
                    <a:pt x="12468" y="11968"/>
                  </a:lnTo>
                  <a:cubicBezTo>
                    <a:pt x="12482" y="11968"/>
                    <a:pt x="12492" y="11968"/>
                    <a:pt x="12506" y="11963"/>
                  </a:cubicBezTo>
                  <a:lnTo>
                    <a:pt x="12511" y="11963"/>
                  </a:lnTo>
                  <a:cubicBezTo>
                    <a:pt x="12521" y="11968"/>
                    <a:pt x="12535" y="11968"/>
                    <a:pt x="12549" y="11968"/>
                  </a:cubicBezTo>
                  <a:lnTo>
                    <a:pt x="12877" y="11968"/>
                  </a:lnTo>
                  <a:cubicBezTo>
                    <a:pt x="12954" y="11982"/>
                    <a:pt x="13007" y="12054"/>
                    <a:pt x="13011" y="12131"/>
                  </a:cubicBezTo>
                  <a:lnTo>
                    <a:pt x="13011" y="12146"/>
                  </a:lnTo>
                  <a:lnTo>
                    <a:pt x="13007" y="12151"/>
                  </a:lnTo>
                  <a:cubicBezTo>
                    <a:pt x="13007" y="12242"/>
                    <a:pt x="12934" y="12319"/>
                    <a:pt x="12838" y="12319"/>
                  </a:cubicBezTo>
                  <a:lnTo>
                    <a:pt x="10962" y="12319"/>
                  </a:lnTo>
                  <a:cubicBezTo>
                    <a:pt x="10957" y="12319"/>
                    <a:pt x="10952" y="12319"/>
                    <a:pt x="10948" y="12319"/>
                  </a:cubicBezTo>
                  <a:cubicBezTo>
                    <a:pt x="10660" y="12319"/>
                    <a:pt x="10658" y="12757"/>
                    <a:pt x="10943" y="12757"/>
                  </a:cubicBezTo>
                  <a:cubicBezTo>
                    <a:pt x="10949" y="12757"/>
                    <a:pt x="10955" y="12757"/>
                    <a:pt x="10962" y="12757"/>
                  </a:cubicBezTo>
                  <a:lnTo>
                    <a:pt x="11909" y="12757"/>
                  </a:lnTo>
                  <a:cubicBezTo>
                    <a:pt x="12001" y="12757"/>
                    <a:pt x="12078" y="12834"/>
                    <a:pt x="12078" y="12925"/>
                  </a:cubicBezTo>
                  <a:lnTo>
                    <a:pt x="12078" y="12944"/>
                  </a:lnTo>
                  <a:cubicBezTo>
                    <a:pt x="12078" y="13036"/>
                    <a:pt x="12001" y="13113"/>
                    <a:pt x="11909" y="13113"/>
                  </a:cubicBezTo>
                  <a:lnTo>
                    <a:pt x="10788" y="13113"/>
                  </a:lnTo>
                  <a:cubicBezTo>
                    <a:pt x="10766" y="13113"/>
                    <a:pt x="10743" y="13113"/>
                    <a:pt x="10719" y="13113"/>
                  </a:cubicBezTo>
                  <a:cubicBezTo>
                    <a:pt x="10104" y="13113"/>
                    <a:pt x="9218" y="12991"/>
                    <a:pt x="9042" y="12689"/>
                  </a:cubicBezTo>
                  <a:cubicBezTo>
                    <a:pt x="9003" y="12622"/>
                    <a:pt x="8931" y="12584"/>
                    <a:pt x="8854" y="12584"/>
                  </a:cubicBezTo>
                  <a:lnTo>
                    <a:pt x="8060" y="12584"/>
                  </a:lnTo>
                  <a:lnTo>
                    <a:pt x="8060" y="10490"/>
                  </a:lnTo>
                  <a:lnTo>
                    <a:pt x="8589" y="10490"/>
                  </a:lnTo>
                  <a:cubicBezTo>
                    <a:pt x="8594" y="10491"/>
                    <a:pt x="8598" y="10491"/>
                    <a:pt x="8602" y="10491"/>
                  </a:cubicBezTo>
                  <a:cubicBezTo>
                    <a:pt x="8665" y="10491"/>
                    <a:pt x="8727" y="10458"/>
                    <a:pt x="8763" y="10404"/>
                  </a:cubicBezTo>
                  <a:cubicBezTo>
                    <a:pt x="9229" y="9793"/>
                    <a:pt x="9484" y="9745"/>
                    <a:pt x="9807" y="9682"/>
                  </a:cubicBezTo>
                  <a:cubicBezTo>
                    <a:pt x="10124" y="9644"/>
                    <a:pt x="10427" y="9519"/>
                    <a:pt x="10682" y="9331"/>
                  </a:cubicBezTo>
                  <a:cubicBezTo>
                    <a:pt x="10913" y="9160"/>
                    <a:pt x="11080" y="9109"/>
                    <a:pt x="11187" y="9109"/>
                  </a:cubicBezTo>
                  <a:close/>
                  <a:moveTo>
                    <a:pt x="3340" y="8065"/>
                  </a:moveTo>
                  <a:lnTo>
                    <a:pt x="3340" y="8590"/>
                  </a:lnTo>
                  <a:cubicBezTo>
                    <a:pt x="3340" y="8657"/>
                    <a:pt x="3369" y="8725"/>
                    <a:pt x="3426" y="8763"/>
                  </a:cubicBezTo>
                  <a:cubicBezTo>
                    <a:pt x="4037" y="9230"/>
                    <a:pt x="4086" y="9485"/>
                    <a:pt x="4148" y="9807"/>
                  </a:cubicBezTo>
                  <a:cubicBezTo>
                    <a:pt x="4158" y="9870"/>
                    <a:pt x="4172" y="9937"/>
                    <a:pt x="4187" y="10009"/>
                  </a:cubicBezTo>
                  <a:cubicBezTo>
                    <a:pt x="4244" y="10250"/>
                    <a:pt x="4350" y="10481"/>
                    <a:pt x="4499" y="10683"/>
                  </a:cubicBezTo>
                  <a:cubicBezTo>
                    <a:pt x="4759" y="11044"/>
                    <a:pt x="4740" y="11246"/>
                    <a:pt x="4687" y="11313"/>
                  </a:cubicBezTo>
                  <a:cubicBezTo>
                    <a:pt x="4646" y="11351"/>
                    <a:pt x="4590" y="11371"/>
                    <a:pt x="4532" y="11371"/>
                  </a:cubicBezTo>
                  <a:cubicBezTo>
                    <a:pt x="4517" y="11371"/>
                    <a:pt x="4501" y="11369"/>
                    <a:pt x="4485" y="11366"/>
                  </a:cubicBezTo>
                  <a:cubicBezTo>
                    <a:pt x="4249" y="11318"/>
                    <a:pt x="3975" y="10933"/>
                    <a:pt x="3859" y="10702"/>
                  </a:cubicBezTo>
                  <a:cubicBezTo>
                    <a:pt x="3818" y="10619"/>
                    <a:pt x="3743" y="10582"/>
                    <a:pt x="3668" y="10582"/>
                  </a:cubicBezTo>
                  <a:cubicBezTo>
                    <a:pt x="3553" y="10582"/>
                    <a:pt x="3437" y="10671"/>
                    <a:pt x="3446" y="10818"/>
                  </a:cubicBezTo>
                  <a:lnTo>
                    <a:pt x="3446" y="10827"/>
                  </a:lnTo>
                  <a:lnTo>
                    <a:pt x="3446" y="12848"/>
                  </a:lnTo>
                  <a:cubicBezTo>
                    <a:pt x="3446" y="12940"/>
                    <a:pt x="3369" y="13017"/>
                    <a:pt x="3277" y="13017"/>
                  </a:cubicBezTo>
                  <a:lnTo>
                    <a:pt x="3263" y="13017"/>
                  </a:lnTo>
                  <a:cubicBezTo>
                    <a:pt x="3167" y="13017"/>
                    <a:pt x="3094" y="12940"/>
                    <a:pt x="3094" y="12848"/>
                  </a:cubicBezTo>
                  <a:lnTo>
                    <a:pt x="3094" y="12839"/>
                  </a:lnTo>
                  <a:lnTo>
                    <a:pt x="3094" y="12834"/>
                  </a:lnTo>
                  <a:lnTo>
                    <a:pt x="3094" y="10972"/>
                  </a:lnTo>
                  <a:cubicBezTo>
                    <a:pt x="3087" y="10832"/>
                    <a:pt x="2981" y="10762"/>
                    <a:pt x="2875" y="10762"/>
                  </a:cubicBezTo>
                  <a:cubicBezTo>
                    <a:pt x="2768" y="10762"/>
                    <a:pt x="2661" y="10832"/>
                    <a:pt x="2652" y="10972"/>
                  </a:cubicBezTo>
                  <a:lnTo>
                    <a:pt x="2652" y="12834"/>
                  </a:lnTo>
                  <a:lnTo>
                    <a:pt x="2652" y="12839"/>
                  </a:lnTo>
                  <a:lnTo>
                    <a:pt x="2652" y="12848"/>
                  </a:lnTo>
                  <a:lnTo>
                    <a:pt x="2652" y="13228"/>
                  </a:lnTo>
                  <a:cubicBezTo>
                    <a:pt x="2652" y="13320"/>
                    <a:pt x="2579" y="13397"/>
                    <a:pt x="2483" y="13397"/>
                  </a:cubicBezTo>
                  <a:lnTo>
                    <a:pt x="2469" y="13397"/>
                  </a:lnTo>
                  <a:cubicBezTo>
                    <a:pt x="2377" y="13397"/>
                    <a:pt x="2300" y="13320"/>
                    <a:pt x="2300" y="13228"/>
                  </a:cubicBezTo>
                  <a:lnTo>
                    <a:pt x="2300" y="12911"/>
                  </a:lnTo>
                  <a:cubicBezTo>
                    <a:pt x="2300" y="12892"/>
                    <a:pt x="2305" y="12867"/>
                    <a:pt x="2305" y="12848"/>
                  </a:cubicBezTo>
                  <a:lnTo>
                    <a:pt x="2305" y="12367"/>
                  </a:lnTo>
                  <a:cubicBezTo>
                    <a:pt x="2305" y="12353"/>
                    <a:pt x="2300" y="12343"/>
                    <a:pt x="2300" y="12329"/>
                  </a:cubicBezTo>
                  <a:lnTo>
                    <a:pt x="2300" y="10972"/>
                  </a:lnTo>
                  <a:cubicBezTo>
                    <a:pt x="2308" y="10818"/>
                    <a:pt x="2195" y="10741"/>
                    <a:pt x="2081" y="10741"/>
                  </a:cubicBezTo>
                  <a:cubicBezTo>
                    <a:pt x="1968" y="10741"/>
                    <a:pt x="1855" y="10818"/>
                    <a:pt x="1863" y="10972"/>
                  </a:cubicBezTo>
                  <a:lnTo>
                    <a:pt x="1863" y="12473"/>
                  </a:lnTo>
                  <a:cubicBezTo>
                    <a:pt x="1863" y="12487"/>
                    <a:pt x="1863" y="12502"/>
                    <a:pt x="1867" y="12511"/>
                  </a:cubicBezTo>
                  <a:lnTo>
                    <a:pt x="1867" y="12516"/>
                  </a:lnTo>
                  <a:cubicBezTo>
                    <a:pt x="1863" y="12531"/>
                    <a:pt x="1863" y="12540"/>
                    <a:pt x="1863" y="12555"/>
                  </a:cubicBezTo>
                  <a:lnTo>
                    <a:pt x="1863" y="12882"/>
                  </a:lnTo>
                  <a:cubicBezTo>
                    <a:pt x="1843" y="12959"/>
                    <a:pt x="1776" y="13017"/>
                    <a:pt x="1694" y="13017"/>
                  </a:cubicBezTo>
                  <a:lnTo>
                    <a:pt x="1680" y="13017"/>
                  </a:lnTo>
                  <a:cubicBezTo>
                    <a:pt x="1588" y="13017"/>
                    <a:pt x="1511" y="12940"/>
                    <a:pt x="1511" y="12848"/>
                  </a:cubicBezTo>
                  <a:lnTo>
                    <a:pt x="1511" y="10972"/>
                  </a:lnTo>
                  <a:cubicBezTo>
                    <a:pt x="1504" y="10832"/>
                    <a:pt x="1398" y="10762"/>
                    <a:pt x="1292" y="10762"/>
                  </a:cubicBezTo>
                  <a:cubicBezTo>
                    <a:pt x="1187" y="10762"/>
                    <a:pt x="1081" y="10832"/>
                    <a:pt x="1073" y="10972"/>
                  </a:cubicBezTo>
                  <a:lnTo>
                    <a:pt x="1073" y="11915"/>
                  </a:lnTo>
                  <a:cubicBezTo>
                    <a:pt x="1073" y="12006"/>
                    <a:pt x="996" y="12083"/>
                    <a:pt x="905" y="12083"/>
                  </a:cubicBezTo>
                  <a:lnTo>
                    <a:pt x="891" y="12083"/>
                  </a:lnTo>
                  <a:cubicBezTo>
                    <a:pt x="794" y="12083"/>
                    <a:pt x="717" y="12006"/>
                    <a:pt x="717" y="11915"/>
                  </a:cubicBezTo>
                  <a:lnTo>
                    <a:pt x="717" y="10794"/>
                  </a:lnTo>
                  <a:cubicBezTo>
                    <a:pt x="708" y="10178"/>
                    <a:pt x="828" y="9230"/>
                    <a:pt x="1141" y="9047"/>
                  </a:cubicBezTo>
                  <a:cubicBezTo>
                    <a:pt x="1208" y="9008"/>
                    <a:pt x="1247" y="8936"/>
                    <a:pt x="1247" y="8859"/>
                  </a:cubicBezTo>
                  <a:lnTo>
                    <a:pt x="1247" y="8065"/>
                  </a:lnTo>
                  <a:close/>
                  <a:moveTo>
                    <a:pt x="11342" y="1"/>
                  </a:moveTo>
                  <a:cubicBezTo>
                    <a:pt x="11258" y="256"/>
                    <a:pt x="11020" y="415"/>
                    <a:pt x="10767" y="415"/>
                  </a:cubicBezTo>
                  <a:cubicBezTo>
                    <a:pt x="10701" y="415"/>
                    <a:pt x="10633" y="404"/>
                    <a:pt x="10567" y="381"/>
                  </a:cubicBezTo>
                  <a:lnTo>
                    <a:pt x="10548" y="381"/>
                  </a:lnTo>
                  <a:cubicBezTo>
                    <a:pt x="10447" y="381"/>
                    <a:pt x="10346" y="410"/>
                    <a:pt x="10254" y="458"/>
                  </a:cubicBezTo>
                  <a:lnTo>
                    <a:pt x="5986" y="458"/>
                  </a:lnTo>
                  <a:cubicBezTo>
                    <a:pt x="5866" y="458"/>
                    <a:pt x="5765" y="559"/>
                    <a:pt x="5765" y="679"/>
                  </a:cubicBezTo>
                  <a:lnTo>
                    <a:pt x="5765" y="814"/>
                  </a:lnTo>
                  <a:lnTo>
                    <a:pt x="5086" y="814"/>
                  </a:lnTo>
                  <a:cubicBezTo>
                    <a:pt x="4880" y="578"/>
                    <a:pt x="4495" y="424"/>
                    <a:pt x="3912" y="343"/>
                  </a:cubicBezTo>
                  <a:cubicBezTo>
                    <a:pt x="3619" y="304"/>
                    <a:pt x="3325" y="285"/>
                    <a:pt x="3032" y="285"/>
                  </a:cubicBezTo>
                  <a:lnTo>
                    <a:pt x="1915" y="285"/>
                  </a:lnTo>
                  <a:cubicBezTo>
                    <a:pt x="1583" y="290"/>
                    <a:pt x="1309" y="559"/>
                    <a:pt x="1309" y="896"/>
                  </a:cubicBezTo>
                  <a:lnTo>
                    <a:pt x="1309" y="910"/>
                  </a:lnTo>
                  <a:cubicBezTo>
                    <a:pt x="1309" y="968"/>
                    <a:pt x="1319" y="1026"/>
                    <a:pt x="1333" y="1079"/>
                  </a:cubicBezTo>
                  <a:lnTo>
                    <a:pt x="987" y="1079"/>
                  </a:lnTo>
                  <a:cubicBezTo>
                    <a:pt x="650" y="1079"/>
                    <a:pt x="381" y="1353"/>
                    <a:pt x="376" y="1685"/>
                  </a:cubicBezTo>
                  <a:lnTo>
                    <a:pt x="376" y="1704"/>
                  </a:lnTo>
                  <a:cubicBezTo>
                    <a:pt x="381" y="1772"/>
                    <a:pt x="390" y="1839"/>
                    <a:pt x="409" y="1902"/>
                  </a:cubicBezTo>
                  <a:cubicBezTo>
                    <a:pt x="164" y="1983"/>
                    <a:pt x="0" y="2214"/>
                    <a:pt x="0" y="2474"/>
                  </a:cubicBezTo>
                  <a:lnTo>
                    <a:pt x="0" y="2489"/>
                  </a:lnTo>
                  <a:cubicBezTo>
                    <a:pt x="0" y="2753"/>
                    <a:pt x="164" y="2984"/>
                    <a:pt x="414" y="3066"/>
                  </a:cubicBezTo>
                  <a:cubicBezTo>
                    <a:pt x="390" y="3133"/>
                    <a:pt x="376" y="3201"/>
                    <a:pt x="376" y="3268"/>
                  </a:cubicBezTo>
                  <a:lnTo>
                    <a:pt x="376" y="3283"/>
                  </a:lnTo>
                  <a:cubicBezTo>
                    <a:pt x="376" y="3388"/>
                    <a:pt x="405" y="3489"/>
                    <a:pt x="453" y="3576"/>
                  </a:cubicBezTo>
                  <a:lnTo>
                    <a:pt x="453" y="7849"/>
                  </a:lnTo>
                  <a:cubicBezTo>
                    <a:pt x="453" y="7969"/>
                    <a:pt x="554" y="8065"/>
                    <a:pt x="674" y="8065"/>
                  </a:cubicBezTo>
                  <a:lnTo>
                    <a:pt x="809" y="8065"/>
                  </a:lnTo>
                  <a:lnTo>
                    <a:pt x="809" y="8749"/>
                  </a:lnTo>
                  <a:cubicBezTo>
                    <a:pt x="573" y="8956"/>
                    <a:pt x="419" y="9340"/>
                    <a:pt x="337" y="9923"/>
                  </a:cubicBezTo>
                  <a:cubicBezTo>
                    <a:pt x="299" y="10216"/>
                    <a:pt x="279" y="10510"/>
                    <a:pt x="284" y="10803"/>
                  </a:cubicBezTo>
                  <a:lnTo>
                    <a:pt x="284" y="11915"/>
                  </a:lnTo>
                  <a:cubicBezTo>
                    <a:pt x="284" y="12252"/>
                    <a:pt x="554" y="12526"/>
                    <a:pt x="891" y="12526"/>
                  </a:cubicBezTo>
                  <a:lnTo>
                    <a:pt x="905" y="12526"/>
                  </a:lnTo>
                  <a:cubicBezTo>
                    <a:pt x="963" y="12526"/>
                    <a:pt x="1020" y="12516"/>
                    <a:pt x="1073" y="12502"/>
                  </a:cubicBezTo>
                  <a:lnTo>
                    <a:pt x="1073" y="12848"/>
                  </a:lnTo>
                  <a:cubicBezTo>
                    <a:pt x="1073" y="13185"/>
                    <a:pt x="1348" y="13455"/>
                    <a:pt x="1685" y="13455"/>
                  </a:cubicBezTo>
                  <a:lnTo>
                    <a:pt x="1699" y="13455"/>
                  </a:lnTo>
                  <a:cubicBezTo>
                    <a:pt x="1765" y="13431"/>
                    <a:pt x="1832" y="13421"/>
                    <a:pt x="1898" y="13421"/>
                  </a:cubicBezTo>
                  <a:cubicBezTo>
                    <a:pt x="2150" y="13421"/>
                    <a:pt x="2386" y="13579"/>
                    <a:pt x="2474" y="13835"/>
                  </a:cubicBezTo>
                  <a:lnTo>
                    <a:pt x="2488" y="13835"/>
                  </a:lnTo>
                  <a:cubicBezTo>
                    <a:pt x="2572" y="13579"/>
                    <a:pt x="2810" y="13421"/>
                    <a:pt x="3063" y="13421"/>
                  </a:cubicBezTo>
                  <a:cubicBezTo>
                    <a:pt x="3129" y="13421"/>
                    <a:pt x="3197" y="13431"/>
                    <a:pt x="3263" y="13455"/>
                  </a:cubicBezTo>
                  <a:lnTo>
                    <a:pt x="3277" y="13455"/>
                  </a:lnTo>
                  <a:cubicBezTo>
                    <a:pt x="3383" y="13455"/>
                    <a:pt x="3484" y="13430"/>
                    <a:pt x="3576" y="13378"/>
                  </a:cubicBezTo>
                  <a:lnTo>
                    <a:pt x="4365" y="13378"/>
                  </a:lnTo>
                  <a:cubicBezTo>
                    <a:pt x="4371" y="13378"/>
                    <a:pt x="4377" y="13378"/>
                    <a:pt x="4383" y="13378"/>
                  </a:cubicBezTo>
                  <a:cubicBezTo>
                    <a:pt x="4668" y="13378"/>
                    <a:pt x="4667" y="12939"/>
                    <a:pt x="4378" y="12939"/>
                  </a:cubicBezTo>
                  <a:cubicBezTo>
                    <a:pt x="4374" y="12939"/>
                    <a:pt x="4369" y="12939"/>
                    <a:pt x="4365" y="12940"/>
                  </a:cubicBezTo>
                  <a:lnTo>
                    <a:pt x="3879" y="12940"/>
                  </a:lnTo>
                  <a:cubicBezTo>
                    <a:pt x="3883" y="12911"/>
                    <a:pt x="3888" y="12877"/>
                    <a:pt x="3888" y="12848"/>
                  </a:cubicBezTo>
                  <a:lnTo>
                    <a:pt x="3888" y="11482"/>
                  </a:lnTo>
                  <a:cubicBezTo>
                    <a:pt x="4023" y="11636"/>
                    <a:pt x="4201" y="11742"/>
                    <a:pt x="4398" y="11794"/>
                  </a:cubicBezTo>
                  <a:cubicBezTo>
                    <a:pt x="4442" y="11804"/>
                    <a:pt x="4490" y="11809"/>
                    <a:pt x="4538" y="11809"/>
                  </a:cubicBezTo>
                  <a:cubicBezTo>
                    <a:pt x="4697" y="11809"/>
                    <a:pt x="4851" y="11751"/>
                    <a:pt x="4976" y="11645"/>
                  </a:cubicBezTo>
                  <a:lnTo>
                    <a:pt x="4981" y="11640"/>
                  </a:lnTo>
                  <a:cubicBezTo>
                    <a:pt x="5000" y="11626"/>
                    <a:pt x="5442" y="11231"/>
                    <a:pt x="4860" y="10428"/>
                  </a:cubicBezTo>
                  <a:cubicBezTo>
                    <a:pt x="4803" y="10351"/>
                    <a:pt x="4754" y="10274"/>
                    <a:pt x="4711" y="10187"/>
                  </a:cubicBezTo>
                  <a:lnTo>
                    <a:pt x="6660" y="10187"/>
                  </a:lnTo>
                  <a:lnTo>
                    <a:pt x="6660" y="12940"/>
                  </a:lnTo>
                  <a:lnTo>
                    <a:pt x="5048" y="12940"/>
                  </a:lnTo>
                  <a:cubicBezTo>
                    <a:pt x="4769" y="12954"/>
                    <a:pt x="4769" y="13363"/>
                    <a:pt x="5048" y="13378"/>
                  </a:cubicBezTo>
                  <a:lnTo>
                    <a:pt x="7844" y="13378"/>
                  </a:lnTo>
                  <a:cubicBezTo>
                    <a:pt x="7964" y="13378"/>
                    <a:pt x="8060" y="13281"/>
                    <a:pt x="8060" y="13161"/>
                  </a:cubicBezTo>
                  <a:lnTo>
                    <a:pt x="8060" y="13021"/>
                  </a:lnTo>
                  <a:lnTo>
                    <a:pt x="8743" y="13021"/>
                  </a:lnTo>
                  <a:cubicBezTo>
                    <a:pt x="8945" y="13257"/>
                    <a:pt x="9335" y="13416"/>
                    <a:pt x="9917" y="13493"/>
                  </a:cubicBezTo>
                  <a:cubicBezTo>
                    <a:pt x="10187" y="13532"/>
                    <a:pt x="10461" y="13551"/>
                    <a:pt x="10735" y="13551"/>
                  </a:cubicBezTo>
                  <a:lnTo>
                    <a:pt x="11909" y="13551"/>
                  </a:lnTo>
                  <a:cubicBezTo>
                    <a:pt x="12246" y="13551"/>
                    <a:pt x="12516" y="13276"/>
                    <a:pt x="12516" y="12944"/>
                  </a:cubicBezTo>
                  <a:lnTo>
                    <a:pt x="12516" y="12925"/>
                  </a:lnTo>
                  <a:cubicBezTo>
                    <a:pt x="12516" y="12872"/>
                    <a:pt x="12511" y="12815"/>
                    <a:pt x="12492" y="12757"/>
                  </a:cubicBezTo>
                  <a:lnTo>
                    <a:pt x="12843" y="12757"/>
                  </a:lnTo>
                  <a:cubicBezTo>
                    <a:pt x="13175" y="12757"/>
                    <a:pt x="13449" y="12487"/>
                    <a:pt x="13449" y="12151"/>
                  </a:cubicBezTo>
                  <a:lnTo>
                    <a:pt x="13449" y="12136"/>
                  </a:lnTo>
                  <a:cubicBezTo>
                    <a:pt x="13449" y="12069"/>
                    <a:pt x="13435" y="12001"/>
                    <a:pt x="13416" y="11939"/>
                  </a:cubicBezTo>
                  <a:cubicBezTo>
                    <a:pt x="13661" y="11852"/>
                    <a:pt x="13825" y="11621"/>
                    <a:pt x="13829" y="11361"/>
                  </a:cubicBezTo>
                  <a:lnTo>
                    <a:pt x="13829" y="11347"/>
                  </a:lnTo>
                  <a:cubicBezTo>
                    <a:pt x="13829" y="11087"/>
                    <a:pt x="13661" y="10851"/>
                    <a:pt x="13416" y="10770"/>
                  </a:cubicBezTo>
                  <a:cubicBezTo>
                    <a:pt x="13435" y="10702"/>
                    <a:pt x="13449" y="10635"/>
                    <a:pt x="13449" y="10567"/>
                  </a:cubicBezTo>
                  <a:lnTo>
                    <a:pt x="13449" y="10553"/>
                  </a:lnTo>
                  <a:cubicBezTo>
                    <a:pt x="13449" y="10447"/>
                    <a:pt x="13420" y="10346"/>
                    <a:pt x="13372" y="10260"/>
                  </a:cubicBezTo>
                  <a:lnTo>
                    <a:pt x="13372" y="10255"/>
                  </a:lnTo>
                  <a:lnTo>
                    <a:pt x="13372" y="8248"/>
                  </a:lnTo>
                  <a:cubicBezTo>
                    <a:pt x="13379" y="8094"/>
                    <a:pt x="13265" y="8017"/>
                    <a:pt x="13151" y="8017"/>
                  </a:cubicBezTo>
                  <a:cubicBezTo>
                    <a:pt x="13038" y="8017"/>
                    <a:pt x="12925" y="8094"/>
                    <a:pt x="12934" y="8248"/>
                  </a:cubicBezTo>
                  <a:lnTo>
                    <a:pt x="12934" y="9952"/>
                  </a:lnTo>
                  <a:cubicBezTo>
                    <a:pt x="12901" y="9947"/>
                    <a:pt x="12872" y="9947"/>
                    <a:pt x="12838" y="9947"/>
                  </a:cubicBezTo>
                  <a:lnTo>
                    <a:pt x="11476" y="9947"/>
                  </a:lnTo>
                  <a:cubicBezTo>
                    <a:pt x="11626" y="9807"/>
                    <a:pt x="11736" y="9629"/>
                    <a:pt x="11789" y="9437"/>
                  </a:cubicBezTo>
                  <a:cubicBezTo>
                    <a:pt x="11832" y="9230"/>
                    <a:pt x="11775" y="9018"/>
                    <a:pt x="11640" y="8859"/>
                  </a:cubicBezTo>
                  <a:lnTo>
                    <a:pt x="11635" y="8855"/>
                  </a:lnTo>
                  <a:cubicBezTo>
                    <a:pt x="11626" y="8843"/>
                    <a:pt x="11478" y="8673"/>
                    <a:pt x="11182" y="8673"/>
                  </a:cubicBezTo>
                  <a:cubicBezTo>
                    <a:pt x="10991" y="8673"/>
                    <a:pt x="10738" y="8744"/>
                    <a:pt x="10423" y="8975"/>
                  </a:cubicBezTo>
                  <a:cubicBezTo>
                    <a:pt x="10346" y="9028"/>
                    <a:pt x="10264" y="9081"/>
                    <a:pt x="10182" y="9119"/>
                  </a:cubicBezTo>
                  <a:lnTo>
                    <a:pt x="10182" y="7170"/>
                  </a:lnTo>
                  <a:lnTo>
                    <a:pt x="12934" y="7170"/>
                  </a:lnTo>
                  <a:lnTo>
                    <a:pt x="12934" y="7502"/>
                  </a:lnTo>
                  <a:cubicBezTo>
                    <a:pt x="12927" y="7656"/>
                    <a:pt x="13040" y="7733"/>
                    <a:pt x="13153" y="7733"/>
                  </a:cubicBezTo>
                  <a:cubicBezTo>
                    <a:pt x="13266" y="7733"/>
                    <a:pt x="13379" y="7656"/>
                    <a:pt x="13372" y="7502"/>
                  </a:cubicBezTo>
                  <a:lnTo>
                    <a:pt x="13372" y="5987"/>
                  </a:lnTo>
                  <a:cubicBezTo>
                    <a:pt x="13372" y="5866"/>
                    <a:pt x="13276" y="5770"/>
                    <a:pt x="13151" y="5770"/>
                  </a:cubicBezTo>
                  <a:lnTo>
                    <a:pt x="13016" y="5770"/>
                  </a:lnTo>
                  <a:lnTo>
                    <a:pt x="13016" y="5092"/>
                  </a:lnTo>
                  <a:cubicBezTo>
                    <a:pt x="13252" y="4885"/>
                    <a:pt x="13406" y="4495"/>
                    <a:pt x="13488" y="3913"/>
                  </a:cubicBezTo>
                  <a:cubicBezTo>
                    <a:pt x="13526" y="3624"/>
                    <a:pt x="13545" y="3331"/>
                    <a:pt x="13545" y="3037"/>
                  </a:cubicBezTo>
                  <a:lnTo>
                    <a:pt x="13545" y="1921"/>
                  </a:lnTo>
                  <a:cubicBezTo>
                    <a:pt x="13545" y="1584"/>
                    <a:pt x="13271" y="1315"/>
                    <a:pt x="12934" y="1315"/>
                  </a:cubicBezTo>
                  <a:lnTo>
                    <a:pt x="12920" y="1315"/>
                  </a:lnTo>
                  <a:cubicBezTo>
                    <a:pt x="12862" y="1315"/>
                    <a:pt x="12804" y="1319"/>
                    <a:pt x="12752" y="1339"/>
                  </a:cubicBezTo>
                  <a:lnTo>
                    <a:pt x="12752" y="987"/>
                  </a:lnTo>
                  <a:cubicBezTo>
                    <a:pt x="12752" y="655"/>
                    <a:pt x="12477" y="381"/>
                    <a:pt x="12145" y="381"/>
                  </a:cubicBezTo>
                  <a:lnTo>
                    <a:pt x="12131" y="381"/>
                  </a:lnTo>
                  <a:cubicBezTo>
                    <a:pt x="12065" y="404"/>
                    <a:pt x="11997" y="415"/>
                    <a:pt x="11931" y="415"/>
                  </a:cubicBezTo>
                  <a:cubicBezTo>
                    <a:pt x="11679" y="415"/>
                    <a:pt x="11444" y="256"/>
                    <a:pt x="113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7" name="Google Shape;14695;p90">
              <a:extLst>
                <a:ext uri="{FF2B5EF4-FFF2-40B4-BE49-F238E27FC236}">
                  <a16:creationId xmlns:a16="http://schemas.microsoft.com/office/drawing/2014/main" id="{89A6C385-3534-4631-969E-010D98AA157D}"/>
                </a:ext>
              </a:extLst>
            </p:cNvPr>
            <p:cNvSpPr/>
            <p:nvPr/>
          </p:nvSpPr>
          <p:spPr>
            <a:xfrm>
              <a:off x="8121836" y="3229316"/>
              <a:ext cx="19199" cy="11540"/>
            </a:xfrm>
            <a:custGeom>
              <a:avLst/>
              <a:gdLst/>
              <a:ahLst/>
              <a:cxnLst/>
              <a:rect l="l" t="t" r="r" b="b"/>
              <a:pathLst>
                <a:path w="732" h="440" extrusionOk="0">
                  <a:moveTo>
                    <a:pt x="290" y="1"/>
                  </a:moveTo>
                  <a:cubicBezTo>
                    <a:pt x="0" y="1"/>
                    <a:pt x="0" y="439"/>
                    <a:pt x="290" y="439"/>
                  </a:cubicBezTo>
                  <a:cubicBezTo>
                    <a:pt x="294" y="439"/>
                    <a:pt x="299" y="439"/>
                    <a:pt x="304" y="439"/>
                  </a:cubicBezTo>
                  <a:lnTo>
                    <a:pt x="458" y="439"/>
                  </a:lnTo>
                  <a:cubicBezTo>
                    <a:pt x="732" y="424"/>
                    <a:pt x="732" y="15"/>
                    <a:pt x="458" y="1"/>
                  </a:cubicBezTo>
                  <a:lnTo>
                    <a:pt x="304" y="1"/>
                  </a:lnTo>
                  <a:cubicBezTo>
                    <a:pt x="299" y="1"/>
                    <a:pt x="294" y="1"/>
                    <a:pt x="2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8" name="Google Shape;14696;p90">
              <a:extLst>
                <a:ext uri="{FF2B5EF4-FFF2-40B4-BE49-F238E27FC236}">
                  <a16:creationId xmlns:a16="http://schemas.microsoft.com/office/drawing/2014/main" id="{4BAEF657-3196-4D0A-BD6E-F7016EA17181}"/>
                </a:ext>
              </a:extLst>
            </p:cNvPr>
            <p:cNvSpPr/>
            <p:nvPr/>
          </p:nvSpPr>
          <p:spPr>
            <a:xfrm>
              <a:off x="8102270" y="3229316"/>
              <a:ext cx="19225" cy="11540"/>
            </a:xfrm>
            <a:custGeom>
              <a:avLst/>
              <a:gdLst/>
              <a:ahLst/>
              <a:cxnLst/>
              <a:rect l="l" t="t" r="r" b="b"/>
              <a:pathLst>
                <a:path w="733" h="440" extrusionOk="0">
                  <a:moveTo>
                    <a:pt x="290" y="1"/>
                  </a:moveTo>
                  <a:cubicBezTo>
                    <a:pt x="0" y="1"/>
                    <a:pt x="0" y="439"/>
                    <a:pt x="290" y="439"/>
                  </a:cubicBezTo>
                  <a:cubicBezTo>
                    <a:pt x="295" y="439"/>
                    <a:pt x="299" y="439"/>
                    <a:pt x="304" y="439"/>
                  </a:cubicBezTo>
                  <a:lnTo>
                    <a:pt x="453" y="439"/>
                  </a:lnTo>
                  <a:cubicBezTo>
                    <a:pt x="732" y="424"/>
                    <a:pt x="732" y="15"/>
                    <a:pt x="453" y="1"/>
                  </a:cubicBezTo>
                  <a:lnTo>
                    <a:pt x="304" y="1"/>
                  </a:lnTo>
                  <a:cubicBezTo>
                    <a:pt x="299" y="1"/>
                    <a:pt x="295" y="1"/>
                    <a:pt x="2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9" name="Google Shape;14697;p90">
              <a:extLst>
                <a:ext uri="{FF2B5EF4-FFF2-40B4-BE49-F238E27FC236}">
                  <a16:creationId xmlns:a16="http://schemas.microsoft.com/office/drawing/2014/main" id="{6133C6B4-1D7E-4A59-BD3C-4EF655A4BED7}"/>
                </a:ext>
              </a:extLst>
            </p:cNvPr>
            <p:cNvSpPr/>
            <p:nvPr/>
          </p:nvSpPr>
          <p:spPr>
            <a:xfrm>
              <a:off x="8165610" y="2937299"/>
              <a:ext cx="19985" cy="11514"/>
            </a:xfrm>
            <a:custGeom>
              <a:avLst/>
              <a:gdLst/>
              <a:ahLst/>
              <a:cxnLst/>
              <a:rect l="l" t="t" r="r" b="b"/>
              <a:pathLst>
                <a:path w="762" h="439" extrusionOk="0">
                  <a:moveTo>
                    <a:pt x="286" y="0"/>
                  </a:moveTo>
                  <a:cubicBezTo>
                    <a:pt x="1" y="0"/>
                    <a:pt x="2" y="439"/>
                    <a:pt x="291" y="439"/>
                  </a:cubicBezTo>
                  <a:cubicBezTo>
                    <a:pt x="295" y="439"/>
                    <a:pt x="300" y="439"/>
                    <a:pt x="304" y="439"/>
                  </a:cubicBezTo>
                  <a:lnTo>
                    <a:pt x="458" y="439"/>
                  </a:lnTo>
                  <a:cubicBezTo>
                    <a:pt x="463" y="439"/>
                    <a:pt x="468" y="439"/>
                    <a:pt x="472" y="439"/>
                  </a:cubicBezTo>
                  <a:cubicBezTo>
                    <a:pt x="760" y="439"/>
                    <a:pt x="762" y="0"/>
                    <a:pt x="476" y="0"/>
                  </a:cubicBezTo>
                  <a:cubicBezTo>
                    <a:pt x="470" y="0"/>
                    <a:pt x="464" y="0"/>
                    <a:pt x="458" y="1"/>
                  </a:cubicBezTo>
                  <a:lnTo>
                    <a:pt x="304" y="1"/>
                  </a:lnTo>
                  <a:cubicBezTo>
                    <a:pt x="298" y="0"/>
                    <a:pt x="292" y="0"/>
                    <a:pt x="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0" name="Google Shape;14698;p90">
              <a:extLst>
                <a:ext uri="{FF2B5EF4-FFF2-40B4-BE49-F238E27FC236}">
                  <a16:creationId xmlns:a16="http://schemas.microsoft.com/office/drawing/2014/main" id="{F74D8F52-707C-4737-BAB1-092C6F77688E}"/>
                </a:ext>
              </a:extLst>
            </p:cNvPr>
            <p:cNvSpPr/>
            <p:nvPr/>
          </p:nvSpPr>
          <p:spPr>
            <a:xfrm>
              <a:off x="8185306" y="2937299"/>
              <a:ext cx="19854" cy="11514"/>
            </a:xfrm>
            <a:custGeom>
              <a:avLst/>
              <a:gdLst/>
              <a:ahLst/>
              <a:cxnLst/>
              <a:rect l="l" t="t" r="r" b="b"/>
              <a:pathLst>
                <a:path w="757" h="439" extrusionOk="0">
                  <a:moveTo>
                    <a:pt x="286" y="0"/>
                  </a:moveTo>
                  <a:cubicBezTo>
                    <a:pt x="1" y="0"/>
                    <a:pt x="2" y="439"/>
                    <a:pt x="290" y="439"/>
                  </a:cubicBezTo>
                  <a:cubicBezTo>
                    <a:pt x="295" y="439"/>
                    <a:pt x="299" y="439"/>
                    <a:pt x="304" y="439"/>
                  </a:cubicBezTo>
                  <a:lnTo>
                    <a:pt x="453" y="439"/>
                  </a:lnTo>
                  <a:cubicBezTo>
                    <a:pt x="458" y="439"/>
                    <a:pt x="462" y="439"/>
                    <a:pt x="467" y="439"/>
                  </a:cubicBezTo>
                  <a:cubicBezTo>
                    <a:pt x="755" y="439"/>
                    <a:pt x="756" y="0"/>
                    <a:pt x="471" y="0"/>
                  </a:cubicBezTo>
                  <a:cubicBezTo>
                    <a:pt x="465" y="0"/>
                    <a:pt x="459" y="0"/>
                    <a:pt x="453" y="1"/>
                  </a:cubicBezTo>
                  <a:lnTo>
                    <a:pt x="304" y="1"/>
                  </a:lnTo>
                  <a:cubicBezTo>
                    <a:pt x="298" y="0"/>
                    <a:pt x="292" y="0"/>
                    <a:pt x="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401" name="Google Shape;14699;p90">
            <a:extLst>
              <a:ext uri="{FF2B5EF4-FFF2-40B4-BE49-F238E27FC236}">
                <a16:creationId xmlns:a16="http://schemas.microsoft.com/office/drawing/2014/main" id="{ED32FE5E-FF18-41B1-9B69-C300497BFFF6}"/>
              </a:ext>
            </a:extLst>
          </p:cNvPr>
          <p:cNvGrpSpPr/>
          <p:nvPr/>
        </p:nvGrpSpPr>
        <p:grpSpPr>
          <a:xfrm>
            <a:off x="10720078" y="4828995"/>
            <a:ext cx="401700" cy="487307"/>
            <a:chOff x="8040058" y="3806321"/>
            <a:chExt cx="301275" cy="365480"/>
          </a:xfrm>
        </p:grpSpPr>
        <p:sp>
          <p:nvSpPr>
            <p:cNvPr id="2402" name="Google Shape;14700;p90">
              <a:extLst>
                <a:ext uri="{FF2B5EF4-FFF2-40B4-BE49-F238E27FC236}">
                  <a16:creationId xmlns:a16="http://schemas.microsoft.com/office/drawing/2014/main" id="{CD1C31A4-C774-4FA0-A43C-91DA2D5FB24D}"/>
                </a:ext>
              </a:extLst>
            </p:cNvPr>
            <p:cNvSpPr/>
            <p:nvPr/>
          </p:nvSpPr>
          <p:spPr>
            <a:xfrm>
              <a:off x="8045488" y="3842541"/>
              <a:ext cx="290417" cy="323962"/>
            </a:xfrm>
            <a:custGeom>
              <a:avLst/>
              <a:gdLst/>
              <a:ahLst/>
              <a:cxnLst/>
              <a:rect l="l" t="t" r="r" b="b"/>
              <a:pathLst>
                <a:path w="11073" h="12352" extrusionOk="0">
                  <a:moveTo>
                    <a:pt x="2454" y="0"/>
                  </a:moveTo>
                  <a:lnTo>
                    <a:pt x="0" y="1001"/>
                  </a:lnTo>
                  <a:lnTo>
                    <a:pt x="0" y="3171"/>
                  </a:lnTo>
                  <a:lnTo>
                    <a:pt x="0" y="3854"/>
                  </a:lnTo>
                  <a:lnTo>
                    <a:pt x="0" y="12352"/>
                  </a:lnTo>
                  <a:lnTo>
                    <a:pt x="11072" y="12352"/>
                  </a:lnTo>
                  <a:lnTo>
                    <a:pt x="11072" y="1001"/>
                  </a:lnTo>
                  <a:lnTo>
                    <a:pt x="8613" y="0"/>
                  </a:lnTo>
                  <a:lnTo>
                    <a:pt x="8589" y="0"/>
                  </a:lnTo>
                  <a:lnTo>
                    <a:pt x="7175" y="2262"/>
                  </a:lnTo>
                  <a:lnTo>
                    <a:pt x="6852" y="1925"/>
                  </a:lnTo>
                  <a:lnTo>
                    <a:pt x="6203" y="2685"/>
                  </a:lnTo>
                  <a:lnTo>
                    <a:pt x="7507" y="9397"/>
                  </a:lnTo>
                  <a:lnTo>
                    <a:pt x="5534" y="11313"/>
                  </a:lnTo>
                  <a:lnTo>
                    <a:pt x="3566" y="9397"/>
                  </a:lnTo>
                  <a:lnTo>
                    <a:pt x="4870" y="2685"/>
                  </a:lnTo>
                  <a:lnTo>
                    <a:pt x="4220" y="1925"/>
                  </a:lnTo>
                  <a:lnTo>
                    <a:pt x="3893" y="2262"/>
                  </a:lnTo>
                  <a:lnTo>
                    <a:pt x="2483" y="0"/>
                  </a:ln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3" name="Google Shape;14701;p90">
              <a:extLst>
                <a:ext uri="{FF2B5EF4-FFF2-40B4-BE49-F238E27FC236}">
                  <a16:creationId xmlns:a16="http://schemas.microsoft.com/office/drawing/2014/main" id="{478831EE-D8FD-485A-A46C-1491A59E45A8}"/>
                </a:ext>
              </a:extLst>
            </p:cNvPr>
            <p:cNvSpPr/>
            <p:nvPr/>
          </p:nvSpPr>
          <p:spPr>
            <a:xfrm>
              <a:off x="8321480" y="3862972"/>
              <a:ext cx="14425" cy="303531"/>
            </a:xfrm>
            <a:custGeom>
              <a:avLst/>
              <a:gdLst/>
              <a:ahLst/>
              <a:cxnLst/>
              <a:rect l="l" t="t" r="r" b="b"/>
              <a:pathLst>
                <a:path w="550" h="11573" extrusionOk="0">
                  <a:moveTo>
                    <a:pt x="1" y="1"/>
                  </a:moveTo>
                  <a:lnTo>
                    <a:pt x="1" y="11573"/>
                  </a:lnTo>
                  <a:lnTo>
                    <a:pt x="549" y="11573"/>
                  </a:lnTo>
                  <a:lnTo>
                    <a:pt x="549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4" name="Google Shape;14702;p90">
              <a:extLst>
                <a:ext uri="{FF2B5EF4-FFF2-40B4-BE49-F238E27FC236}">
                  <a16:creationId xmlns:a16="http://schemas.microsoft.com/office/drawing/2014/main" id="{5F98D82B-EC75-44A5-9F82-47E292040F17}"/>
                </a:ext>
              </a:extLst>
            </p:cNvPr>
            <p:cNvSpPr/>
            <p:nvPr/>
          </p:nvSpPr>
          <p:spPr>
            <a:xfrm>
              <a:off x="8156168" y="3857806"/>
              <a:ext cx="69057" cy="55183"/>
            </a:xfrm>
            <a:custGeom>
              <a:avLst/>
              <a:gdLst/>
              <a:ahLst/>
              <a:cxnLst/>
              <a:rect l="l" t="t" r="r" b="b"/>
              <a:pathLst>
                <a:path w="2633" h="2104" extrusionOk="0">
                  <a:moveTo>
                    <a:pt x="1314" y="0"/>
                  </a:moveTo>
                  <a:lnTo>
                    <a:pt x="0" y="1343"/>
                  </a:lnTo>
                  <a:lnTo>
                    <a:pt x="650" y="2103"/>
                  </a:lnTo>
                  <a:lnTo>
                    <a:pt x="1983" y="2103"/>
                  </a:lnTo>
                  <a:lnTo>
                    <a:pt x="2632" y="1343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5" name="Google Shape;14703;p90">
              <a:extLst>
                <a:ext uri="{FF2B5EF4-FFF2-40B4-BE49-F238E27FC236}">
                  <a16:creationId xmlns:a16="http://schemas.microsoft.com/office/drawing/2014/main" id="{2E8CA0D2-4043-4FD5-BAE6-950AC48FDAED}"/>
                </a:ext>
              </a:extLst>
            </p:cNvPr>
            <p:cNvSpPr/>
            <p:nvPr/>
          </p:nvSpPr>
          <p:spPr>
            <a:xfrm>
              <a:off x="8193778" y="3884426"/>
              <a:ext cx="31447" cy="28562"/>
            </a:xfrm>
            <a:custGeom>
              <a:avLst/>
              <a:gdLst/>
              <a:ahLst/>
              <a:cxnLst/>
              <a:rect l="l" t="t" r="r" b="b"/>
              <a:pathLst>
                <a:path w="1199" h="1089" extrusionOk="0">
                  <a:moveTo>
                    <a:pt x="871" y="1"/>
                  </a:moveTo>
                  <a:lnTo>
                    <a:pt x="0" y="1088"/>
                  </a:lnTo>
                  <a:lnTo>
                    <a:pt x="549" y="1088"/>
                  </a:lnTo>
                  <a:lnTo>
                    <a:pt x="1198" y="328"/>
                  </a:lnTo>
                  <a:lnTo>
                    <a:pt x="87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6" name="Google Shape;14704;p90">
              <a:extLst>
                <a:ext uri="{FF2B5EF4-FFF2-40B4-BE49-F238E27FC236}">
                  <a16:creationId xmlns:a16="http://schemas.microsoft.com/office/drawing/2014/main" id="{68292FD7-569F-4241-ABA4-E239F302D3A5}"/>
                </a:ext>
              </a:extLst>
            </p:cNvPr>
            <p:cNvSpPr/>
            <p:nvPr/>
          </p:nvSpPr>
          <p:spPr>
            <a:xfrm>
              <a:off x="8138989" y="3912962"/>
              <a:ext cx="103389" cy="226291"/>
            </a:xfrm>
            <a:custGeom>
              <a:avLst/>
              <a:gdLst/>
              <a:ahLst/>
              <a:cxnLst/>
              <a:rect l="l" t="t" r="r" b="b"/>
              <a:pathLst>
                <a:path w="3942" h="8628" extrusionOk="0">
                  <a:moveTo>
                    <a:pt x="1305" y="0"/>
                  </a:moveTo>
                  <a:lnTo>
                    <a:pt x="727" y="2969"/>
                  </a:lnTo>
                  <a:lnTo>
                    <a:pt x="602" y="3599"/>
                  </a:lnTo>
                  <a:lnTo>
                    <a:pt x="1" y="6712"/>
                  </a:lnTo>
                  <a:lnTo>
                    <a:pt x="1969" y="8628"/>
                  </a:lnTo>
                  <a:lnTo>
                    <a:pt x="3942" y="671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7" name="Google Shape;14705;p90">
              <a:extLst>
                <a:ext uri="{FF2B5EF4-FFF2-40B4-BE49-F238E27FC236}">
                  <a16:creationId xmlns:a16="http://schemas.microsoft.com/office/drawing/2014/main" id="{EE74C74B-A8EA-489A-80B1-232B333CA29F}"/>
                </a:ext>
              </a:extLst>
            </p:cNvPr>
            <p:cNvSpPr/>
            <p:nvPr/>
          </p:nvSpPr>
          <p:spPr>
            <a:xfrm>
              <a:off x="8183549" y="3912962"/>
              <a:ext cx="58828" cy="226291"/>
            </a:xfrm>
            <a:custGeom>
              <a:avLst/>
              <a:gdLst/>
              <a:ahLst/>
              <a:cxnLst/>
              <a:rect l="l" t="t" r="r" b="b"/>
              <a:pathLst>
                <a:path w="2243" h="8628" extrusionOk="0">
                  <a:moveTo>
                    <a:pt x="390" y="0"/>
                  </a:moveTo>
                  <a:lnTo>
                    <a:pt x="1694" y="6712"/>
                  </a:lnTo>
                  <a:lnTo>
                    <a:pt x="0" y="8363"/>
                  </a:lnTo>
                  <a:lnTo>
                    <a:pt x="270" y="8628"/>
                  </a:lnTo>
                  <a:lnTo>
                    <a:pt x="2243" y="6712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8" name="Google Shape;14706;p90">
              <a:extLst>
                <a:ext uri="{FF2B5EF4-FFF2-40B4-BE49-F238E27FC236}">
                  <a16:creationId xmlns:a16="http://schemas.microsoft.com/office/drawing/2014/main" id="{0F3747E9-F297-4CD4-A1B0-C2AD39D90927}"/>
                </a:ext>
              </a:extLst>
            </p:cNvPr>
            <p:cNvSpPr/>
            <p:nvPr/>
          </p:nvSpPr>
          <p:spPr>
            <a:xfrm>
              <a:off x="8109850" y="3811488"/>
              <a:ext cx="80781" cy="90380"/>
            </a:xfrm>
            <a:custGeom>
              <a:avLst/>
              <a:gdLst/>
              <a:ahLst/>
              <a:cxnLst/>
              <a:rect l="l" t="t" r="r" b="b"/>
              <a:pathLst>
                <a:path w="3080" h="3446" extrusionOk="0">
                  <a:moveTo>
                    <a:pt x="458" y="1"/>
                  </a:moveTo>
                  <a:lnTo>
                    <a:pt x="0" y="1141"/>
                  </a:lnTo>
                  <a:lnTo>
                    <a:pt x="1439" y="3446"/>
                  </a:lnTo>
                  <a:lnTo>
                    <a:pt x="3080" y="1766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9" name="Google Shape;14707;p90">
              <a:extLst>
                <a:ext uri="{FF2B5EF4-FFF2-40B4-BE49-F238E27FC236}">
                  <a16:creationId xmlns:a16="http://schemas.microsoft.com/office/drawing/2014/main" id="{1C853AA3-0F0C-4FC6-A2B9-E1E6E06F1164}"/>
                </a:ext>
              </a:extLst>
            </p:cNvPr>
            <p:cNvSpPr/>
            <p:nvPr/>
          </p:nvSpPr>
          <p:spPr>
            <a:xfrm>
              <a:off x="8190604" y="3811488"/>
              <a:ext cx="80807" cy="90380"/>
            </a:xfrm>
            <a:custGeom>
              <a:avLst/>
              <a:gdLst/>
              <a:ahLst/>
              <a:cxnLst/>
              <a:rect l="l" t="t" r="r" b="b"/>
              <a:pathLst>
                <a:path w="3081" h="3446" extrusionOk="0">
                  <a:moveTo>
                    <a:pt x="2628" y="1"/>
                  </a:moveTo>
                  <a:lnTo>
                    <a:pt x="1" y="1766"/>
                  </a:lnTo>
                  <a:lnTo>
                    <a:pt x="1642" y="3446"/>
                  </a:lnTo>
                  <a:lnTo>
                    <a:pt x="3080" y="1141"/>
                  </a:lnTo>
                  <a:lnTo>
                    <a:pt x="2628" y="1"/>
                  </a:ln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0" name="Google Shape;14708;p90">
              <a:extLst>
                <a:ext uri="{FF2B5EF4-FFF2-40B4-BE49-F238E27FC236}">
                  <a16:creationId xmlns:a16="http://schemas.microsoft.com/office/drawing/2014/main" id="{D89AE2A5-216F-42DE-B908-24EE0995F9EA}"/>
                </a:ext>
              </a:extLst>
            </p:cNvPr>
            <p:cNvSpPr/>
            <p:nvPr/>
          </p:nvSpPr>
          <p:spPr>
            <a:xfrm>
              <a:off x="8121836" y="3811488"/>
              <a:ext cx="137721" cy="46344"/>
            </a:xfrm>
            <a:custGeom>
              <a:avLst/>
              <a:gdLst/>
              <a:ahLst/>
              <a:cxnLst/>
              <a:rect l="l" t="t" r="r" b="b"/>
              <a:pathLst>
                <a:path w="5251" h="1767" extrusionOk="0">
                  <a:moveTo>
                    <a:pt x="1" y="1"/>
                  </a:moveTo>
                  <a:lnTo>
                    <a:pt x="2623" y="1766"/>
                  </a:lnTo>
                  <a:lnTo>
                    <a:pt x="5250" y="1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1" name="Google Shape;14709;p90">
              <a:extLst>
                <a:ext uri="{FF2B5EF4-FFF2-40B4-BE49-F238E27FC236}">
                  <a16:creationId xmlns:a16="http://schemas.microsoft.com/office/drawing/2014/main" id="{5DA64624-9B5B-467C-A9F7-0D5E91F6BEB2}"/>
                </a:ext>
              </a:extLst>
            </p:cNvPr>
            <p:cNvSpPr/>
            <p:nvPr/>
          </p:nvSpPr>
          <p:spPr>
            <a:xfrm>
              <a:off x="8040321" y="3806321"/>
              <a:ext cx="301013" cy="338728"/>
            </a:xfrm>
            <a:custGeom>
              <a:avLst/>
              <a:gdLst/>
              <a:ahLst/>
              <a:cxnLst/>
              <a:rect l="l" t="t" r="r" b="b"/>
              <a:pathLst>
                <a:path w="11477" h="12915" extrusionOk="0">
                  <a:moveTo>
                    <a:pt x="7689" y="400"/>
                  </a:moveTo>
                  <a:lnTo>
                    <a:pt x="5736" y="1718"/>
                  </a:lnTo>
                  <a:lnTo>
                    <a:pt x="3782" y="400"/>
                  </a:lnTo>
                  <a:close/>
                  <a:moveTo>
                    <a:pt x="3205" y="510"/>
                  </a:moveTo>
                  <a:lnTo>
                    <a:pt x="4682" y="1501"/>
                  </a:lnTo>
                  <a:lnTo>
                    <a:pt x="5413" y="1997"/>
                  </a:lnTo>
                  <a:lnTo>
                    <a:pt x="5178" y="2238"/>
                  </a:lnTo>
                  <a:lnTo>
                    <a:pt x="4129" y="3311"/>
                  </a:lnTo>
                  <a:lnTo>
                    <a:pt x="2882" y="1319"/>
                  </a:lnTo>
                  <a:lnTo>
                    <a:pt x="3205" y="510"/>
                  </a:lnTo>
                  <a:close/>
                  <a:moveTo>
                    <a:pt x="8262" y="505"/>
                  </a:moveTo>
                  <a:lnTo>
                    <a:pt x="8584" y="1319"/>
                  </a:lnTo>
                  <a:lnTo>
                    <a:pt x="7338" y="3311"/>
                  </a:lnTo>
                  <a:lnTo>
                    <a:pt x="7194" y="3162"/>
                  </a:lnTo>
                  <a:lnTo>
                    <a:pt x="6053" y="1997"/>
                  </a:lnTo>
                  <a:lnTo>
                    <a:pt x="6785" y="1501"/>
                  </a:lnTo>
                  <a:lnTo>
                    <a:pt x="8262" y="505"/>
                  </a:lnTo>
                  <a:close/>
                  <a:moveTo>
                    <a:pt x="5736" y="2257"/>
                  </a:moveTo>
                  <a:lnTo>
                    <a:pt x="5919" y="2445"/>
                  </a:lnTo>
                  <a:lnTo>
                    <a:pt x="6770" y="3316"/>
                  </a:lnTo>
                  <a:lnTo>
                    <a:pt x="6308" y="3859"/>
                  </a:lnTo>
                  <a:lnTo>
                    <a:pt x="5163" y="3859"/>
                  </a:lnTo>
                  <a:lnTo>
                    <a:pt x="5043" y="3720"/>
                  </a:lnTo>
                  <a:lnTo>
                    <a:pt x="4696" y="3316"/>
                  </a:lnTo>
                  <a:lnTo>
                    <a:pt x="5033" y="2969"/>
                  </a:lnTo>
                  <a:lnTo>
                    <a:pt x="5736" y="2257"/>
                  </a:lnTo>
                  <a:close/>
                  <a:moveTo>
                    <a:pt x="3075" y="0"/>
                  </a:moveTo>
                  <a:cubicBezTo>
                    <a:pt x="3065" y="0"/>
                    <a:pt x="3060" y="0"/>
                    <a:pt x="3051" y="5"/>
                  </a:cubicBezTo>
                  <a:lnTo>
                    <a:pt x="3046" y="5"/>
                  </a:lnTo>
                  <a:lnTo>
                    <a:pt x="3022" y="15"/>
                  </a:lnTo>
                  <a:lnTo>
                    <a:pt x="3017" y="19"/>
                  </a:lnTo>
                  <a:cubicBezTo>
                    <a:pt x="3007" y="19"/>
                    <a:pt x="2998" y="24"/>
                    <a:pt x="2993" y="34"/>
                  </a:cubicBezTo>
                  <a:cubicBezTo>
                    <a:pt x="2983" y="39"/>
                    <a:pt x="2979" y="44"/>
                    <a:pt x="2974" y="48"/>
                  </a:cubicBezTo>
                  <a:lnTo>
                    <a:pt x="2964" y="58"/>
                  </a:lnTo>
                  <a:cubicBezTo>
                    <a:pt x="2959" y="63"/>
                    <a:pt x="2955" y="68"/>
                    <a:pt x="2950" y="72"/>
                  </a:cubicBezTo>
                  <a:lnTo>
                    <a:pt x="2950" y="77"/>
                  </a:lnTo>
                  <a:cubicBezTo>
                    <a:pt x="2945" y="87"/>
                    <a:pt x="2940" y="92"/>
                    <a:pt x="2935" y="101"/>
                  </a:cubicBezTo>
                  <a:lnTo>
                    <a:pt x="2930" y="111"/>
                  </a:lnTo>
                  <a:lnTo>
                    <a:pt x="2926" y="121"/>
                  </a:lnTo>
                  <a:lnTo>
                    <a:pt x="2483" y="1232"/>
                  </a:lnTo>
                  <a:lnTo>
                    <a:pt x="125" y="2194"/>
                  </a:lnTo>
                  <a:cubicBezTo>
                    <a:pt x="48" y="2223"/>
                    <a:pt x="0" y="2300"/>
                    <a:pt x="0" y="2382"/>
                  </a:cubicBezTo>
                  <a:lnTo>
                    <a:pt x="0" y="4552"/>
                  </a:lnTo>
                  <a:cubicBezTo>
                    <a:pt x="0" y="4689"/>
                    <a:pt x="102" y="4758"/>
                    <a:pt x="205" y="4758"/>
                  </a:cubicBezTo>
                  <a:cubicBezTo>
                    <a:pt x="307" y="4758"/>
                    <a:pt x="409" y="4689"/>
                    <a:pt x="409" y="4552"/>
                  </a:cubicBezTo>
                  <a:lnTo>
                    <a:pt x="409" y="2522"/>
                  </a:lnTo>
                  <a:lnTo>
                    <a:pt x="2598" y="1627"/>
                  </a:lnTo>
                  <a:lnTo>
                    <a:pt x="3922" y="3749"/>
                  </a:lnTo>
                  <a:cubicBezTo>
                    <a:pt x="3955" y="3801"/>
                    <a:pt x="4013" y="3835"/>
                    <a:pt x="4076" y="3845"/>
                  </a:cubicBezTo>
                  <a:lnTo>
                    <a:pt x="4148" y="3845"/>
                  </a:lnTo>
                  <a:lnTo>
                    <a:pt x="4162" y="3840"/>
                  </a:lnTo>
                  <a:lnTo>
                    <a:pt x="4172" y="3840"/>
                  </a:lnTo>
                  <a:lnTo>
                    <a:pt x="4182" y="3835"/>
                  </a:lnTo>
                  <a:lnTo>
                    <a:pt x="4191" y="3830"/>
                  </a:lnTo>
                  <a:lnTo>
                    <a:pt x="4201" y="3821"/>
                  </a:lnTo>
                  <a:lnTo>
                    <a:pt x="4210" y="3821"/>
                  </a:lnTo>
                  <a:lnTo>
                    <a:pt x="4220" y="3811"/>
                  </a:lnTo>
                  <a:lnTo>
                    <a:pt x="4225" y="3806"/>
                  </a:lnTo>
                  <a:lnTo>
                    <a:pt x="4244" y="3792"/>
                  </a:lnTo>
                  <a:lnTo>
                    <a:pt x="4412" y="3619"/>
                  </a:lnTo>
                  <a:lnTo>
                    <a:pt x="4850" y="4129"/>
                  </a:lnTo>
                  <a:lnTo>
                    <a:pt x="4292" y="7006"/>
                  </a:lnTo>
                  <a:cubicBezTo>
                    <a:pt x="4273" y="7117"/>
                    <a:pt x="4345" y="7223"/>
                    <a:pt x="4456" y="7247"/>
                  </a:cubicBezTo>
                  <a:lnTo>
                    <a:pt x="4562" y="7247"/>
                  </a:lnTo>
                  <a:lnTo>
                    <a:pt x="4571" y="7242"/>
                  </a:lnTo>
                  <a:lnTo>
                    <a:pt x="4576" y="7242"/>
                  </a:lnTo>
                  <a:lnTo>
                    <a:pt x="4586" y="7237"/>
                  </a:lnTo>
                  <a:lnTo>
                    <a:pt x="4595" y="7232"/>
                  </a:lnTo>
                  <a:lnTo>
                    <a:pt x="4605" y="7227"/>
                  </a:lnTo>
                  <a:lnTo>
                    <a:pt x="4610" y="7223"/>
                  </a:lnTo>
                  <a:lnTo>
                    <a:pt x="4624" y="7213"/>
                  </a:lnTo>
                  <a:lnTo>
                    <a:pt x="4629" y="7208"/>
                  </a:lnTo>
                  <a:lnTo>
                    <a:pt x="4639" y="7199"/>
                  </a:lnTo>
                  <a:lnTo>
                    <a:pt x="4643" y="7194"/>
                  </a:lnTo>
                  <a:lnTo>
                    <a:pt x="4648" y="7184"/>
                  </a:lnTo>
                  <a:lnTo>
                    <a:pt x="4653" y="7179"/>
                  </a:lnTo>
                  <a:lnTo>
                    <a:pt x="4663" y="7170"/>
                  </a:lnTo>
                  <a:lnTo>
                    <a:pt x="4668" y="7165"/>
                  </a:lnTo>
                  <a:lnTo>
                    <a:pt x="4672" y="7155"/>
                  </a:lnTo>
                  <a:lnTo>
                    <a:pt x="4677" y="7146"/>
                  </a:lnTo>
                  <a:lnTo>
                    <a:pt x="4682" y="7136"/>
                  </a:lnTo>
                  <a:lnTo>
                    <a:pt x="4682" y="7131"/>
                  </a:lnTo>
                  <a:lnTo>
                    <a:pt x="4687" y="7117"/>
                  </a:lnTo>
                  <a:lnTo>
                    <a:pt x="4687" y="7112"/>
                  </a:lnTo>
                  <a:cubicBezTo>
                    <a:pt x="4687" y="7107"/>
                    <a:pt x="4692" y="7098"/>
                    <a:pt x="4692" y="7093"/>
                  </a:cubicBezTo>
                  <a:lnTo>
                    <a:pt x="5235" y="4287"/>
                  </a:lnTo>
                  <a:lnTo>
                    <a:pt x="6231" y="4287"/>
                  </a:lnTo>
                  <a:lnTo>
                    <a:pt x="7482" y="10726"/>
                  </a:lnTo>
                  <a:lnTo>
                    <a:pt x="5736" y="12424"/>
                  </a:lnTo>
                  <a:lnTo>
                    <a:pt x="3984" y="10726"/>
                  </a:lnTo>
                  <a:lnTo>
                    <a:pt x="4571" y="7718"/>
                  </a:lnTo>
                  <a:cubicBezTo>
                    <a:pt x="4602" y="7567"/>
                    <a:pt x="4482" y="7475"/>
                    <a:pt x="4364" y="7475"/>
                  </a:cubicBezTo>
                  <a:cubicBezTo>
                    <a:pt x="4276" y="7475"/>
                    <a:pt x="4190" y="7526"/>
                    <a:pt x="4167" y="7641"/>
                  </a:cubicBezTo>
                  <a:lnTo>
                    <a:pt x="3561" y="10759"/>
                  </a:lnTo>
                  <a:cubicBezTo>
                    <a:pt x="3551" y="10827"/>
                    <a:pt x="3570" y="10894"/>
                    <a:pt x="3623" y="10942"/>
                  </a:cubicBezTo>
                  <a:lnTo>
                    <a:pt x="5596" y="12857"/>
                  </a:lnTo>
                  <a:cubicBezTo>
                    <a:pt x="5635" y="12896"/>
                    <a:pt x="5685" y="12915"/>
                    <a:pt x="5736" y="12915"/>
                  </a:cubicBezTo>
                  <a:cubicBezTo>
                    <a:pt x="5787" y="12915"/>
                    <a:pt x="5839" y="12896"/>
                    <a:pt x="5880" y="12857"/>
                  </a:cubicBezTo>
                  <a:lnTo>
                    <a:pt x="7848" y="10942"/>
                  </a:lnTo>
                  <a:cubicBezTo>
                    <a:pt x="7901" y="10894"/>
                    <a:pt x="7925" y="10827"/>
                    <a:pt x="7911" y="10759"/>
                  </a:cubicBezTo>
                  <a:lnTo>
                    <a:pt x="6626" y="4143"/>
                  </a:lnTo>
                  <a:lnTo>
                    <a:pt x="6713" y="4042"/>
                  </a:lnTo>
                  <a:lnTo>
                    <a:pt x="7064" y="3628"/>
                  </a:lnTo>
                  <a:lnTo>
                    <a:pt x="7232" y="3801"/>
                  </a:lnTo>
                  <a:lnTo>
                    <a:pt x="7251" y="3816"/>
                  </a:lnTo>
                  <a:lnTo>
                    <a:pt x="7256" y="3821"/>
                  </a:lnTo>
                  <a:lnTo>
                    <a:pt x="7266" y="3830"/>
                  </a:lnTo>
                  <a:lnTo>
                    <a:pt x="7275" y="3835"/>
                  </a:lnTo>
                  <a:lnTo>
                    <a:pt x="7285" y="3840"/>
                  </a:lnTo>
                  <a:lnTo>
                    <a:pt x="7295" y="3845"/>
                  </a:lnTo>
                  <a:lnTo>
                    <a:pt x="7304" y="3850"/>
                  </a:lnTo>
                  <a:lnTo>
                    <a:pt x="7314" y="3850"/>
                  </a:lnTo>
                  <a:lnTo>
                    <a:pt x="7328" y="3854"/>
                  </a:lnTo>
                  <a:lnTo>
                    <a:pt x="7401" y="3854"/>
                  </a:lnTo>
                  <a:cubicBezTo>
                    <a:pt x="7463" y="3850"/>
                    <a:pt x="7521" y="3811"/>
                    <a:pt x="7555" y="3758"/>
                  </a:cubicBezTo>
                  <a:lnTo>
                    <a:pt x="8878" y="1636"/>
                  </a:lnTo>
                  <a:lnTo>
                    <a:pt x="11067" y="2531"/>
                  </a:lnTo>
                  <a:lnTo>
                    <a:pt x="11067" y="10268"/>
                  </a:lnTo>
                  <a:cubicBezTo>
                    <a:pt x="11067" y="10403"/>
                    <a:pt x="11169" y="10471"/>
                    <a:pt x="11272" y="10471"/>
                  </a:cubicBezTo>
                  <a:cubicBezTo>
                    <a:pt x="11374" y="10471"/>
                    <a:pt x="11476" y="10403"/>
                    <a:pt x="11476" y="10268"/>
                  </a:cubicBezTo>
                  <a:lnTo>
                    <a:pt x="11476" y="2382"/>
                  </a:lnTo>
                  <a:cubicBezTo>
                    <a:pt x="11476" y="2300"/>
                    <a:pt x="11423" y="2223"/>
                    <a:pt x="11346" y="2194"/>
                  </a:cubicBezTo>
                  <a:lnTo>
                    <a:pt x="8993" y="1232"/>
                  </a:lnTo>
                  <a:lnTo>
                    <a:pt x="8546" y="121"/>
                  </a:lnTo>
                  <a:lnTo>
                    <a:pt x="8541" y="111"/>
                  </a:lnTo>
                  <a:lnTo>
                    <a:pt x="8541" y="101"/>
                  </a:lnTo>
                  <a:cubicBezTo>
                    <a:pt x="8536" y="92"/>
                    <a:pt x="8531" y="87"/>
                    <a:pt x="8527" y="77"/>
                  </a:cubicBezTo>
                  <a:lnTo>
                    <a:pt x="8522" y="72"/>
                  </a:lnTo>
                  <a:cubicBezTo>
                    <a:pt x="8517" y="68"/>
                    <a:pt x="8512" y="63"/>
                    <a:pt x="8507" y="58"/>
                  </a:cubicBezTo>
                  <a:lnTo>
                    <a:pt x="8502" y="48"/>
                  </a:lnTo>
                  <a:cubicBezTo>
                    <a:pt x="8493" y="44"/>
                    <a:pt x="8488" y="39"/>
                    <a:pt x="8478" y="34"/>
                  </a:cubicBezTo>
                  <a:cubicBezTo>
                    <a:pt x="8474" y="24"/>
                    <a:pt x="8464" y="19"/>
                    <a:pt x="8454" y="19"/>
                  </a:cubicBezTo>
                  <a:lnTo>
                    <a:pt x="8450" y="15"/>
                  </a:lnTo>
                  <a:lnTo>
                    <a:pt x="8425" y="5"/>
                  </a:lnTo>
                  <a:lnTo>
                    <a:pt x="8421" y="5"/>
                  </a:lnTo>
                  <a:cubicBezTo>
                    <a:pt x="8411" y="0"/>
                    <a:pt x="8406" y="0"/>
                    <a:pt x="83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2" name="Google Shape;14710;p90">
              <a:extLst>
                <a:ext uri="{FF2B5EF4-FFF2-40B4-BE49-F238E27FC236}">
                  <a16:creationId xmlns:a16="http://schemas.microsoft.com/office/drawing/2014/main" id="{3CC3AAAB-4ACC-4F08-80D4-FFAD8E430F60}"/>
                </a:ext>
              </a:extLst>
            </p:cNvPr>
            <p:cNvSpPr/>
            <p:nvPr/>
          </p:nvSpPr>
          <p:spPr>
            <a:xfrm>
              <a:off x="8040058" y="3938219"/>
              <a:ext cx="301144" cy="233582"/>
            </a:xfrm>
            <a:custGeom>
              <a:avLst/>
              <a:gdLst/>
              <a:ahLst/>
              <a:cxnLst/>
              <a:rect l="l" t="t" r="r" b="b"/>
              <a:pathLst>
                <a:path w="11482" h="8906" extrusionOk="0">
                  <a:moveTo>
                    <a:pt x="205" y="1"/>
                  </a:moveTo>
                  <a:cubicBezTo>
                    <a:pt x="103" y="1"/>
                    <a:pt x="0" y="69"/>
                    <a:pt x="0" y="206"/>
                  </a:cubicBezTo>
                  <a:lnTo>
                    <a:pt x="0" y="8704"/>
                  </a:lnTo>
                  <a:cubicBezTo>
                    <a:pt x="0" y="8815"/>
                    <a:pt x="92" y="8906"/>
                    <a:pt x="203" y="8906"/>
                  </a:cubicBezTo>
                  <a:lnTo>
                    <a:pt x="11279" y="8906"/>
                  </a:lnTo>
                  <a:cubicBezTo>
                    <a:pt x="11390" y="8906"/>
                    <a:pt x="11481" y="8815"/>
                    <a:pt x="11481" y="8704"/>
                  </a:cubicBezTo>
                  <a:lnTo>
                    <a:pt x="11481" y="5908"/>
                  </a:lnTo>
                  <a:cubicBezTo>
                    <a:pt x="11481" y="5793"/>
                    <a:pt x="11390" y="5701"/>
                    <a:pt x="11279" y="5701"/>
                  </a:cubicBezTo>
                  <a:cubicBezTo>
                    <a:pt x="11164" y="5701"/>
                    <a:pt x="11072" y="5793"/>
                    <a:pt x="11072" y="5908"/>
                  </a:cubicBezTo>
                  <a:lnTo>
                    <a:pt x="11072" y="8497"/>
                  </a:lnTo>
                  <a:lnTo>
                    <a:pt x="409" y="8497"/>
                  </a:lnTo>
                  <a:lnTo>
                    <a:pt x="409" y="206"/>
                  </a:lnTo>
                  <a:cubicBezTo>
                    <a:pt x="409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413" name="Google Shape;14711;p90">
            <a:extLst>
              <a:ext uri="{FF2B5EF4-FFF2-40B4-BE49-F238E27FC236}">
                <a16:creationId xmlns:a16="http://schemas.microsoft.com/office/drawing/2014/main" id="{302CE8DF-1740-44B4-9357-4A3A81CB45A5}"/>
              </a:ext>
            </a:extLst>
          </p:cNvPr>
          <p:cNvGrpSpPr/>
          <p:nvPr/>
        </p:nvGrpSpPr>
        <p:grpSpPr>
          <a:xfrm>
            <a:off x="6527035" y="5485102"/>
            <a:ext cx="461255" cy="456253"/>
            <a:chOff x="4895276" y="4298401"/>
            <a:chExt cx="345941" cy="342190"/>
          </a:xfrm>
        </p:grpSpPr>
        <p:sp>
          <p:nvSpPr>
            <p:cNvPr id="2414" name="Google Shape;14712;p90">
              <a:extLst>
                <a:ext uri="{FF2B5EF4-FFF2-40B4-BE49-F238E27FC236}">
                  <a16:creationId xmlns:a16="http://schemas.microsoft.com/office/drawing/2014/main" id="{AA3DEDB8-7778-4E7C-B834-12EC06C0ED09}"/>
                </a:ext>
              </a:extLst>
            </p:cNvPr>
            <p:cNvSpPr/>
            <p:nvPr/>
          </p:nvSpPr>
          <p:spPr>
            <a:xfrm>
              <a:off x="5142130" y="4481233"/>
              <a:ext cx="40154" cy="39656"/>
            </a:xfrm>
            <a:custGeom>
              <a:avLst/>
              <a:gdLst/>
              <a:ahLst/>
              <a:cxnLst/>
              <a:rect l="l" t="t" r="r" b="b"/>
              <a:pathLst>
                <a:path w="1531" h="1512" extrusionOk="0">
                  <a:moveTo>
                    <a:pt x="9" y="0"/>
                  </a:moveTo>
                  <a:cubicBezTo>
                    <a:pt x="6" y="0"/>
                    <a:pt x="3" y="0"/>
                    <a:pt x="1" y="0"/>
                  </a:cubicBezTo>
                  <a:lnTo>
                    <a:pt x="977" y="1511"/>
                  </a:lnTo>
                  <a:lnTo>
                    <a:pt x="1531" y="1511"/>
                  </a:lnTo>
                  <a:cubicBezTo>
                    <a:pt x="1521" y="677"/>
                    <a:pt x="847" y="0"/>
                    <a:pt x="9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5" name="Google Shape;14713;p90">
              <a:extLst>
                <a:ext uri="{FF2B5EF4-FFF2-40B4-BE49-F238E27FC236}">
                  <a16:creationId xmlns:a16="http://schemas.microsoft.com/office/drawing/2014/main" id="{E49B776F-426A-4A73-BC2B-5C13B7279CB3}"/>
                </a:ext>
              </a:extLst>
            </p:cNvPr>
            <p:cNvSpPr/>
            <p:nvPr/>
          </p:nvSpPr>
          <p:spPr>
            <a:xfrm>
              <a:off x="5102133" y="4481233"/>
              <a:ext cx="65647" cy="39656"/>
            </a:xfrm>
            <a:custGeom>
              <a:avLst/>
              <a:gdLst/>
              <a:ahLst/>
              <a:cxnLst/>
              <a:rect l="l" t="t" r="r" b="b"/>
              <a:pathLst>
                <a:path w="2503" h="1512" extrusionOk="0">
                  <a:moveTo>
                    <a:pt x="1517" y="0"/>
                  </a:moveTo>
                  <a:cubicBezTo>
                    <a:pt x="683" y="0"/>
                    <a:pt x="5" y="672"/>
                    <a:pt x="0" y="1511"/>
                  </a:cubicBezTo>
                  <a:lnTo>
                    <a:pt x="2502" y="1511"/>
                  </a:lnTo>
                  <a:cubicBezTo>
                    <a:pt x="2502" y="674"/>
                    <a:pt x="2060" y="0"/>
                    <a:pt x="1526" y="0"/>
                  </a:cubicBezTo>
                  <a:cubicBezTo>
                    <a:pt x="1523" y="0"/>
                    <a:pt x="1520" y="0"/>
                    <a:pt x="1517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6" name="Google Shape;14714;p90">
              <a:extLst>
                <a:ext uri="{FF2B5EF4-FFF2-40B4-BE49-F238E27FC236}">
                  <a16:creationId xmlns:a16="http://schemas.microsoft.com/office/drawing/2014/main" id="{E14FFEBB-5C97-4504-810A-C8686DC4E1D7}"/>
                </a:ext>
              </a:extLst>
            </p:cNvPr>
            <p:cNvSpPr/>
            <p:nvPr/>
          </p:nvSpPr>
          <p:spPr>
            <a:xfrm>
              <a:off x="5141762" y="4415612"/>
              <a:ext cx="21848" cy="43800"/>
            </a:xfrm>
            <a:custGeom>
              <a:avLst/>
              <a:gdLst/>
              <a:ahLst/>
              <a:cxnLst/>
              <a:rect l="l" t="t" r="r" b="b"/>
              <a:pathLst>
                <a:path w="833" h="1670" extrusionOk="0">
                  <a:moveTo>
                    <a:pt x="0" y="0"/>
                  </a:moveTo>
                  <a:lnTo>
                    <a:pt x="0" y="1670"/>
                  </a:lnTo>
                  <a:cubicBezTo>
                    <a:pt x="457" y="1670"/>
                    <a:pt x="832" y="1295"/>
                    <a:pt x="832" y="833"/>
                  </a:cubicBezTo>
                  <a:cubicBezTo>
                    <a:pt x="832" y="376"/>
                    <a:pt x="457" y="0"/>
                    <a:pt x="0" y="0"/>
                  </a:cubicBezTo>
                  <a:close/>
                </a:path>
              </a:pathLst>
            </a:custGeom>
            <a:solidFill>
              <a:srgbClr val="CFD7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7" name="Google Shape;14715;p90">
              <a:extLst>
                <a:ext uri="{FF2B5EF4-FFF2-40B4-BE49-F238E27FC236}">
                  <a16:creationId xmlns:a16="http://schemas.microsoft.com/office/drawing/2014/main" id="{8DB9EFBF-7E5F-4181-AD9B-2566817950D2}"/>
                </a:ext>
              </a:extLst>
            </p:cNvPr>
            <p:cNvSpPr/>
            <p:nvPr/>
          </p:nvSpPr>
          <p:spPr>
            <a:xfrm>
              <a:off x="4994338" y="4481233"/>
              <a:ext cx="40049" cy="39656"/>
            </a:xfrm>
            <a:custGeom>
              <a:avLst/>
              <a:gdLst/>
              <a:ahLst/>
              <a:cxnLst/>
              <a:rect l="l" t="t" r="r" b="b"/>
              <a:pathLst>
                <a:path w="1527" h="1512" extrusionOk="0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lnTo>
                    <a:pt x="973" y="1511"/>
                  </a:lnTo>
                  <a:lnTo>
                    <a:pt x="1526" y="1511"/>
                  </a:lnTo>
                  <a:cubicBezTo>
                    <a:pt x="1517" y="677"/>
                    <a:pt x="843" y="0"/>
                    <a:pt x="1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8" name="Google Shape;14716;p90">
              <a:extLst>
                <a:ext uri="{FF2B5EF4-FFF2-40B4-BE49-F238E27FC236}">
                  <a16:creationId xmlns:a16="http://schemas.microsoft.com/office/drawing/2014/main" id="{49C3AF6F-B80A-4980-BF8C-2540A1E89D5C}"/>
                </a:ext>
              </a:extLst>
            </p:cNvPr>
            <p:cNvSpPr/>
            <p:nvPr/>
          </p:nvSpPr>
          <p:spPr>
            <a:xfrm>
              <a:off x="4954210" y="4481233"/>
              <a:ext cx="65647" cy="39656"/>
            </a:xfrm>
            <a:custGeom>
              <a:avLst/>
              <a:gdLst/>
              <a:ahLst/>
              <a:cxnLst/>
              <a:rect l="l" t="t" r="r" b="b"/>
              <a:pathLst>
                <a:path w="2503" h="1512" extrusionOk="0">
                  <a:moveTo>
                    <a:pt x="1522" y="0"/>
                  </a:moveTo>
                  <a:cubicBezTo>
                    <a:pt x="689" y="0"/>
                    <a:pt x="10" y="672"/>
                    <a:pt x="1" y="1511"/>
                  </a:cubicBezTo>
                  <a:lnTo>
                    <a:pt x="2503" y="1511"/>
                  </a:lnTo>
                  <a:cubicBezTo>
                    <a:pt x="2503" y="674"/>
                    <a:pt x="2060" y="0"/>
                    <a:pt x="1531" y="0"/>
                  </a:cubicBezTo>
                  <a:cubicBezTo>
                    <a:pt x="1528" y="0"/>
                    <a:pt x="1525" y="0"/>
                    <a:pt x="1522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9" name="Google Shape;14717;p90">
              <a:extLst>
                <a:ext uri="{FF2B5EF4-FFF2-40B4-BE49-F238E27FC236}">
                  <a16:creationId xmlns:a16="http://schemas.microsoft.com/office/drawing/2014/main" id="{34C283FA-C54D-4A3B-B8E3-4035839701E2}"/>
                </a:ext>
              </a:extLst>
            </p:cNvPr>
            <p:cNvSpPr/>
            <p:nvPr/>
          </p:nvSpPr>
          <p:spPr>
            <a:xfrm>
              <a:off x="4993839" y="4415612"/>
              <a:ext cx="21874" cy="43800"/>
            </a:xfrm>
            <a:custGeom>
              <a:avLst/>
              <a:gdLst/>
              <a:ahLst/>
              <a:cxnLst/>
              <a:rect l="l" t="t" r="r" b="b"/>
              <a:pathLst>
                <a:path w="834" h="1670" extrusionOk="0">
                  <a:moveTo>
                    <a:pt x="1" y="0"/>
                  </a:moveTo>
                  <a:lnTo>
                    <a:pt x="1" y="1670"/>
                  </a:lnTo>
                  <a:cubicBezTo>
                    <a:pt x="458" y="1670"/>
                    <a:pt x="833" y="1295"/>
                    <a:pt x="833" y="833"/>
                  </a:cubicBezTo>
                  <a:cubicBezTo>
                    <a:pt x="833" y="376"/>
                    <a:pt x="458" y="0"/>
                    <a:pt x="1" y="0"/>
                  </a:cubicBezTo>
                  <a:close/>
                </a:path>
              </a:pathLst>
            </a:custGeom>
            <a:solidFill>
              <a:srgbClr val="CFD7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0" name="Google Shape;14718;p90">
              <a:extLst>
                <a:ext uri="{FF2B5EF4-FFF2-40B4-BE49-F238E27FC236}">
                  <a16:creationId xmlns:a16="http://schemas.microsoft.com/office/drawing/2014/main" id="{5CDD524A-7FE8-4560-AFCA-F5D7208673F1}"/>
                </a:ext>
              </a:extLst>
            </p:cNvPr>
            <p:cNvSpPr/>
            <p:nvPr/>
          </p:nvSpPr>
          <p:spPr>
            <a:xfrm>
              <a:off x="5068299" y="4483122"/>
              <a:ext cx="53793" cy="53924"/>
            </a:xfrm>
            <a:custGeom>
              <a:avLst/>
              <a:gdLst/>
              <a:ahLst/>
              <a:cxnLst/>
              <a:rect l="l" t="t" r="r" b="b"/>
              <a:pathLst>
                <a:path w="2051" h="2056" extrusionOk="0">
                  <a:moveTo>
                    <a:pt x="1" y="1"/>
                  </a:moveTo>
                  <a:lnTo>
                    <a:pt x="1218" y="2055"/>
                  </a:lnTo>
                  <a:lnTo>
                    <a:pt x="2050" y="2055"/>
                  </a:lnTo>
                  <a:cubicBezTo>
                    <a:pt x="2050" y="920"/>
                    <a:pt x="1131" y="1"/>
                    <a:pt x="1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1" name="Google Shape;14719;p90">
              <a:extLst>
                <a:ext uri="{FF2B5EF4-FFF2-40B4-BE49-F238E27FC236}">
                  <a16:creationId xmlns:a16="http://schemas.microsoft.com/office/drawing/2014/main" id="{4EEB5EAE-9560-4DC4-A3AB-45E0703992D9}"/>
                </a:ext>
              </a:extLst>
            </p:cNvPr>
            <p:cNvSpPr/>
            <p:nvPr/>
          </p:nvSpPr>
          <p:spPr>
            <a:xfrm>
              <a:off x="5014428" y="4483122"/>
              <a:ext cx="85816" cy="53924"/>
            </a:xfrm>
            <a:custGeom>
              <a:avLst/>
              <a:gdLst/>
              <a:ahLst/>
              <a:cxnLst/>
              <a:rect l="l" t="t" r="r" b="b"/>
              <a:pathLst>
                <a:path w="3272" h="2056" extrusionOk="0">
                  <a:moveTo>
                    <a:pt x="2055" y="1"/>
                  </a:moveTo>
                  <a:cubicBezTo>
                    <a:pt x="919" y="1"/>
                    <a:pt x="0" y="920"/>
                    <a:pt x="0" y="2055"/>
                  </a:cubicBezTo>
                  <a:lnTo>
                    <a:pt x="3272" y="2055"/>
                  </a:lnTo>
                  <a:cubicBezTo>
                    <a:pt x="3272" y="920"/>
                    <a:pt x="2728" y="1"/>
                    <a:pt x="2055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2" name="Google Shape;14720;p90">
              <a:extLst>
                <a:ext uri="{FF2B5EF4-FFF2-40B4-BE49-F238E27FC236}">
                  <a16:creationId xmlns:a16="http://schemas.microsoft.com/office/drawing/2014/main" id="{0CF51506-1F5C-4C90-BD95-4192F223E192}"/>
                </a:ext>
              </a:extLst>
            </p:cNvPr>
            <p:cNvSpPr/>
            <p:nvPr/>
          </p:nvSpPr>
          <p:spPr>
            <a:xfrm>
              <a:off x="5068693" y="4401974"/>
              <a:ext cx="29663" cy="59353"/>
            </a:xfrm>
            <a:custGeom>
              <a:avLst/>
              <a:gdLst/>
              <a:ahLst/>
              <a:cxnLst/>
              <a:rect l="l" t="t" r="r" b="b"/>
              <a:pathLst>
                <a:path w="1131" h="2263" extrusionOk="0">
                  <a:moveTo>
                    <a:pt x="0" y="1"/>
                  </a:moveTo>
                  <a:lnTo>
                    <a:pt x="0" y="2262"/>
                  </a:lnTo>
                  <a:cubicBezTo>
                    <a:pt x="626" y="2262"/>
                    <a:pt x="1131" y="1757"/>
                    <a:pt x="1131" y="1131"/>
                  </a:cubicBezTo>
                  <a:cubicBezTo>
                    <a:pt x="1131" y="506"/>
                    <a:pt x="626" y="1"/>
                    <a:pt x="0" y="1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3" name="Google Shape;14721;p90">
              <a:extLst>
                <a:ext uri="{FF2B5EF4-FFF2-40B4-BE49-F238E27FC236}">
                  <a16:creationId xmlns:a16="http://schemas.microsoft.com/office/drawing/2014/main" id="{F7F6BE55-1085-4007-8D8C-81903EB3E78B}"/>
                </a:ext>
              </a:extLst>
            </p:cNvPr>
            <p:cNvSpPr/>
            <p:nvPr/>
          </p:nvSpPr>
          <p:spPr>
            <a:xfrm>
              <a:off x="5038138" y="4401974"/>
              <a:ext cx="45347" cy="59353"/>
            </a:xfrm>
            <a:custGeom>
              <a:avLst/>
              <a:gdLst/>
              <a:ahLst/>
              <a:cxnLst/>
              <a:rect l="l" t="t" r="r" b="b"/>
              <a:pathLst>
                <a:path w="1729" h="2263" extrusionOk="0">
                  <a:moveTo>
                    <a:pt x="1131" y="1"/>
                  </a:moveTo>
                  <a:cubicBezTo>
                    <a:pt x="506" y="1"/>
                    <a:pt x="1" y="506"/>
                    <a:pt x="1" y="1131"/>
                  </a:cubicBezTo>
                  <a:cubicBezTo>
                    <a:pt x="1" y="1757"/>
                    <a:pt x="506" y="2262"/>
                    <a:pt x="1131" y="2262"/>
                  </a:cubicBezTo>
                  <a:lnTo>
                    <a:pt x="1165" y="2262"/>
                  </a:lnTo>
                  <a:cubicBezTo>
                    <a:pt x="1478" y="2248"/>
                    <a:pt x="1728" y="1747"/>
                    <a:pt x="1728" y="1131"/>
                  </a:cubicBezTo>
                  <a:cubicBezTo>
                    <a:pt x="1728" y="515"/>
                    <a:pt x="1473" y="15"/>
                    <a:pt x="1165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4" name="Google Shape;14722;p90">
              <a:extLst>
                <a:ext uri="{FF2B5EF4-FFF2-40B4-BE49-F238E27FC236}">
                  <a16:creationId xmlns:a16="http://schemas.microsoft.com/office/drawing/2014/main" id="{C8F984F4-C757-41B7-ACCC-E669681176AA}"/>
                </a:ext>
              </a:extLst>
            </p:cNvPr>
            <p:cNvSpPr/>
            <p:nvPr/>
          </p:nvSpPr>
          <p:spPr>
            <a:xfrm>
              <a:off x="4972018" y="4415612"/>
              <a:ext cx="29165" cy="43800"/>
            </a:xfrm>
            <a:custGeom>
              <a:avLst/>
              <a:gdLst/>
              <a:ahLst/>
              <a:cxnLst/>
              <a:rect l="l" t="t" r="r" b="b"/>
              <a:pathLst>
                <a:path w="1112" h="1670" extrusionOk="0">
                  <a:moveTo>
                    <a:pt x="833" y="0"/>
                  </a:moveTo>
                  <a:cubicBezTo>
                    <a:pt x="371" y="0"/>
                    <a:pt x="0" y="376"/>
                    <a:pt x="0" y="833"/>
                  </a:cubicBezTo>
                  <a:cubicBezTo>
                    <a:pt x="0" y="1295"/>
                    <a:pt x="371" y="1670"/>
                    <a:pt x="833" y="1670"/>
                  </a:cubicBezTo>
                  <a:cubicBezTo>
                    <a:pt x="987" y="1670"/>
                    <a:pt x="1112" y="1295"/>
                    <a:pt x="1112" y="837"/>
                  </a:cubicBezTo>
                  <a:cubicBezTo>
                    <a:pt x="1112" y="376"/>
                    <a:pt x="987" y="0"/>
                    <a:pt x="833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5" name="Google Shape;14723;p90">
              <a:extLst>
                <a:ext uri="{FF2B5EF4-FFF2-40B4-BE49-F238E27FC236}">
                  <a16:creationId xmlns:a16="http://schemas.microsoft.com/office/drawing/2014/main" id="{A613109D-55F1-4A43-8A6C-9E64AE3E8D78}"/>
                </a:ext>
              </a:extLst>
            </p:cNvPr>
            <p:cNvSpPr/>
            <p:nvPr/>
          </p:nvSpPr>
          <p:spPr>
            <a:xfrm>
              <a:off x="5119784" y="4415612"/>
              <a:ext cx="29191" cy="43800"/>
            </a:xfrm>
            <a:custGeom>
              <a:avLst/>
              <a:gdLst/>
              <a:ahLst/>
              <a:cxnLst/>
              <a:rect l="l" t="t" r="r" b="b"/>
              <a:pathLst>
                <a:path w="1113" h="1670" extrusionOk="0">
                  <a:moveTo>
                    <a:pt x="838" y="0"/>
                  </a:moveTo>
                  <a:cubicBezTo>
                    <a:pt x="376" y="0"/>
                    <a:pt x="1" y="376"/>
                    <a:pt x="1" y="833"/>
                  </a:cubicBezTo>
                  <a:cubicBezTo>
                    <a:pt x="1" y="1295"/>
                    <a:pt x="376" y="1670"/>
                    <a:pt x="838" y="1670"/>
                  </a:cubicBezTo>
                  <a:cubicBezTo>
                    <a:pt x="987" y="1670"/>
                    <a:pt x="1112" y="1295"/>
                    <a:pt x="1112" y="837"/>
                  </a:cubicBezTo>
                  <a:cubicBezTo>
                    <a:pt x="1112" y="376"/>
                    <a:pt x="987" y="0"/>
                    <a:pt x="838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6" name="Google Shape;14724;p90">
              <a:extLst>
                <a:ext uri="{FF2B5EF4-FFF2-40B4-BE49-F238E27FC236}">
                  <a16:creationId xmlns:a16="http://schemas.microsoft.com/office/drawing/2014/main" id="{C74E1B38-6655-4D76-8BDF-59A766A6D630}"/>
                </a:ext>
              </a:extLst>
            </p:cNvPr>
            <p:cNvSpPr/>
            <p:nvPr/>
          </p:nvSpPr>
          <p:spPr>
            <a:xfrm>
              <a:off x="5115378" y="4410078"/>
              <a:ext cx="63890" cy="54763"/>
            </a:xfrm>
            <a:custGeom>
              <a:avLst/>
              <a:gdLst/>
              <a:ahLst/>
              <a:cxnLst/>
              <a:rect l="l" t="t" r="r" b="b"/>
              <a:pathLst>
                <a:path w="2436" h="2088" extrusionOk="0">
                  <a:moveTo>
                    <a:pt x="1040" y="423"/>
                  </a:moveTo>
                  <a:cubicBezTo>
                    <a:pt x="1598" y="423"/>
                    <a:pt x="1877" y="1092"/>
                    <a:pt x="1482" y="1486"/>
                  </a:cubicBezTo>
                  <a:cubicBezTo>
                    <a:pt x="1355" y="1614"/>
                    <a:pt x="1197" y="1671"/>
                    <a:pt x="1043" y="1671"/>
                  </a:cubicBezTo>
                  <a:cubicBezTo>
                    <a:pt x="722" y="1671"/>
                    <a:pt x="414" y="1423"/>
                    <a:pt x="414" y="1048"/>
                  </a:cubicBezTo>
                  <a:cubicBezTo>
                    <a:pt x="414" y="702"/>
                    <a:pt x="693" y="423"/>
                    <a:pt x="1040" y="423"/>
                  </a:cubicBezTo>
                  <a:close/>
                  <a:moveTo>
                    <a:pt x="1048" y="1"/>
                  </a:moveTo>
                  <a:cubicBezTo>
                    <a:pt x="513" y="1"/>
                    <a:pt x="0" y="415"/>
                    <a:pt x="0" y="1044"/>
                  </a:cubicBezTo>
                  <a:cubicBezTo>
                    <a:pt x="0" y="1621"/>
                    <a:pt x="467" y="2088"/>
                    <a:pt x="1040" y="2088"/>
                  </a:cubicBezTo>
                  <a:cubicBezTo>
                    <a:pt x="1968" y="2088"/>
                    <a:pt x="2435" y="967"/>
                    <a:pt x="1776" y="307"/>
                  </a:cubicBezTo>
                  <a:cubicBezTo>
                    <a:pt x="1564" y="96"/>
                    <a:pt x="1304" y="1"/>
                    <a:pt x="10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7" name="Google Shape;14725;p90">
              <a:extLst>
                <a:ext uri="{FF2B5EF4-FFF2-40B4-BE49-F238E27FC236}">
                  <a16:creationId xmlns:a16="http://schemas.microsoft.com/office/drawing/2014/main" id="{E78E3629-F815-4A32-B7D7-C3D0874AA180}"/>
                </a:ext>
              </a:extLst>
            </p:cNvPr>
            <p:cNvSpPr/>
            <p:nvPr/>
          </p:nvSpPr>
          <p:spPr>
            <a:xfrm>
              <a:off x="5115955" y="4475673"/>
              <a:ext cx="71758" cy="50645"/>
            </a:xfrm>
            <a:custGeom>
              <a:avLst/>
              <a:gdLst/>
              <a:ahLst/>
              <a:cxnLst/>
              <a:rect l="l" t="t" r="r" b="b"/>
              <a:pathLst>
                <a:path w="2736" h="1931" extrusionOk="0">
                  <a:moveTo>
                    <a:pt x="1018" y="1"/>
                  </a:moveTo>
                  <a:cubicBezTo>
                    <a:pt x="734" y="1"/>
                    <a:pt x="455" y="73"/>
                    <a:pt x="209" y="208"/>
                  </a:cubicBezTo>
                  <a:cubicBezTo>
                    <a:pt x="0" y="318"/>
                    <a:pt x="113" y="601"/>
                    <a:pt x="303" y="601"/>
                  </a:cubicBezTo>
                  <a:cubicBezTo>
                    <a:pt x="336" y="601"/>
                    <a:pt x="371" y="592"/>
                    <a:pt x="407" y="573"/>
                  </a:cubicBezTo>
                  <a:cubicBezTo>
                    <a:pt x="604" y="467"/>
                    <a:pt x="813" y="417"/>
                    <a:pt x="1018" y="417"/>
                  </a:cubicBezTo>
                  <a:cubicBezTo>
                    <a:pt x="1628" y="417"/>
                    <a:pt x="2198" y="853"/>
                    <a:pt x="2302" y="1512"/>
                  </a:cubicBezTo>
                  <a:lnTo>
                    <a:pt x="1018" y="1512"/>
                  </a:lnTo>
                  <a:cubicBezTo>
                    <a:pt x="739" y="1512"/>
                    <a:pt x="739" y="1930"/>
                    <a:pt x="1018" y="1930"/>
                  </a:cubicBezTo>
                  <a:lnTo>
                    <a:pt x="2529" y="1930"/>
                  </a:lnTo>
                  <a:cubicBezTo>
                    <a:pt x="2644" y="1930"/>
                    <a:pt x="2736" y="1834"/>
                    <a:pt x="2736" y="1723"/>
                  </a:cubicBezTo>
                  <a:cubicBezTo>
                    <a:pt x="2736" y="771"/>
                    <a:pt x="1966" y="5"/>
                    <a:pt x="10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8" name="Google Shape;14726;p90">
              <a:extLst>
                <a:ext uri="{FF2B5EF4-FFF2-40B4-BE49-F238E27FC236}">
                  <a16:creationId xmlns:a16="http://schemas.microsoft.com/office/drawing/2014/main" id="{73E49A7D-8497-41E4-87C0-0CA75DBAB99F}"/>
                </a:ext>
              </a:extLst>
            </p:cNvPr>
            <p:cNvSpPr/>
            <p:nvPr/>
          </p:nvSpPr>
          <p:spPr>
            <a:xfrm>
              <a:off x="4948780" y="4475725"/>
              <a:ext cx="71785" cy="50593"/>
            </a:xfrm>
            <a:custGeom>
              <a:avLst/>
              <a:gdLst/>
              <a:ahLst/>
              <a:cxnLst/>
              <a:rect l="l" t="t" r="r" b="b"/>
              <a:pathLst>
                <a:path w="2737" h="1929" extrusionOk="0">
                  <a:moveTo>
                    <a:pt x="1719" y="0"/>
                  </a:moveTo>
                  <a:cubicBezTo>
                    <a:pt x="821" y="0"/>
                    <a:pt x="5" y="721"/>
                    <a:pt x="1" y="1721"/>
                  </a:cubicBezTo>
                  <a:cubicBezTo>
                    <a:pt x="1" y="1837"/>
                    <a:pt x="97" y="1928"/>
                    <a:pt x="213" y="1928"/>
                  </a:cubicBezTo>
                  <a:lnTo>
                    <a:pt x="1738" y="1928"/>
                  </a:lnTo>
                  <a:cubicBezTo>
                    <a:pt x="2017" y="1928"/>
                    <a:pt x="2017" y="1510"/>
                    <a:pt x="1738" y="1510"/>
                  </a:cubicBezTo>
                  <a:lnTo>
                    <a:pt x="434" y="1510"/>
                  </a:lnTo>
                  <a:cubicBezTo>
                    <a:pt x="538" y="851"/>
                    <a:pt x="1109" y="415"/>
                    <a:pt x="1718" y="415"/>
                  </a:cubicBezTo>
                  <a:cubicBezTo>
                    <a:pt x="1923" y="415"/>
                    <a:pt x="2132" y="465"/>
                    <a:pt x="2330" y="571"/>
                  </a:cubicBezTo>
                  <a:cubicBezTo>
                    <a:pt x="2366" y="590"/>
                    <a:pt x="2401" y="599"/>
                    <a:pt x="2434" y="599"/>
                  </a:cubicBezTo>
                  <a:cubicBezTo>
                    <a:pt x="2624" y="599"/>
                    <a:pt x="2736" y="316"/>
                    <a:pt x="2527" y="206"/>
                  </a:cubicBezTo>
                  <a:cubicBezTo>
                    <a:pt x="2263" y="65"/>
                    <a:pt x="1988" y="0"/>
                    <a:pt x="17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9" name="Google Shape;14727;p90">
              <a:extLst>
                <a:ext uri="{FF2B5EF4-FFF2-40B4-BE49-F238E27FC236}">
                  <a16:creationId xmlns:a16="http://schemas.microsoft.com/office/drawing/2014/main" id="{2D47E74D-44FD-436C-98E6-C4F60C4D42FE}"/>
                </a:ext>
              </a:extLst>
            </p:cNvPr>
            <p:cNvSpPr/>
            <p:nvPr/>
          </p:nvSpPr>
          <p:spPr>
            <a:xfrm>
              <a:off x="4966458" y="4410078"/>
              <a:ext cx="63890" cy="54763"/>
            </a:xfrm>
            <a:custGeom>
              <a:avLst/>
              <a:gdLst/>
              <a:ahLst/>
              <a:cxnLst/>
              <a:rect l="l" t="t" r="r" b="b"/>
              <a:pathLst>
                <a:path w="2436" h="2088" extrusionOk="0">
                  <a:moveTo>
                    <a:pt x="1045" y="423"/>
                  </a:moveTo>
                  <a:cubicBezTo>
                    <a:pt x="1598" y="423"/>
                    <a:pt x="1877" y="1092"/>
                    <a:pt x="1487" y="1486"/>
                  </a:cubicBezTo>
                  <a:cubicBezTo>
                    <a:pt x="1360" y="1614"/>
                    <a:pt x="1203" y="1671"/>
                    <a:pt x="1049" y="1671"/>
                  </a:cubicBezTo>
                  <a:cubicBezTo>
                    <a:pt x="727" y="1671"/>
                    <a:pt x="419" y="1421"/>
                    <a:pt x="419" y="1044"/>
                  </a:cubicBezTo>
                  <a:cubicBezTo>
                    <a:pt x="419" y="702"/>
                    <a:pt x="698" y="423"/>
                    <a:pt x="1045" y="423"/>
                  </a:cubicBezTo>
                  <a:close/>
                  <a:moveTo>
                    <a:pt x="1050" y="1"/>
                  </a:moveTo>
                  <a:cubicBezTo>
                    <a:pt x="514" y="1"/>
                    <a:pt x="1" y="415"/>
                    <a:pt x="1" y="1044"/>
                  </a:cubicBezTo>
                  <a:cubicBezTo>
                    <a:pt x="1" y="1621"/>
                    <a:pt x="467" y="2088"/>
                    <a:pt x="1045" y="2088"/>
                  </a:cubicBezTo>
                  <a:cubicBezTo>
                    <a:pt x="1973" y="2088"/>
                    <a:pt x="2435" y="967"/>
                    <a:pt x="1781" y="307"/>
                  </a:cubicBezTo>
                  <a:cubicBezTo>
                    <a:pt x="1568" y="96"/>
                    <a:pt x="1306" y="1"/>
                    <a:pt x="10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0" name="Google Shape;14728;p90">
              <a:extLst>
                <a:ext uri="{FF2B5EF4-FFF2-40B4-BE49-F238E27FC236}">
                  <a16:creationId xmlns:a16="http://schemas.microsoft.com/office/drawing/2014/main" id="{3F744A58-EB58-43AA-84AE-F0F6221854F2}"/>
                </a:ext>
              </a:extLst>
            </p:cNvPr>
            <p:cNvSpPr/>
            <p:nvPr/>
          </p:nvSpPr>
          <p:spPr>
            <a:xfrm>
              <a:off x="5033102" y="4396387"/>
              <a:ext cx="82171" cy="70473"/>
            </a:xfrm>
            <a:custGeom>
              <a:avLst/>
              <a:gdLst/>
              <a:ahLst/>
              <a:cxnLst/>
              <a:rect l="l" t="t" r="r" b="b"/>
              <a:pathLst>
                <a:path w="3133" h="2687" extrusionOk="0">
                  <a:moveTo>
                    <a:pt x="1343" y="420"/>
                  </a:moveTo>
                  <a:cubicBezTo>
                    <a:pt x="2165" y="420"/>
                    <a:pt x="2574" y="1417"/>
                    <a:pt x="1992" y="1999"/>
                  </a:cubicBezTo>
                  <a:cubicBezTo>
                    <a:pt x="1804" y="2187"/>
                    <a:pt x="1573" y="2271"/>
                    <a:pt x="1346" y="2271"/>
                  </a:cubicBezTo>
                  <a:cubicBezTo>
                    <a:pt x="870" y="2271"/>
                    <a:pt x="414" y="1901"/>
                    <a:pt x="414" y="1344"/>
                  </a:cubicBezTo>
                  <a:cubicBezTo>
                    <a:pt x="419" y="834"/>
                    <a:pt x="828" y="420"/>
                    <a:pt x="1343" y="420"/>
                  </a:cubicBezTo>
                  <a:close/>
                  <a:moveTo>
                    <a:pt x="1351" y="0"/>
                  </a:moveTo>
                  <a:cubicBezTo>
                    <a:pt x="661" y="0"/>
                    <a:pt x="0" y="537"/>
                    <a:pt x="0" y="1344"/>
                  </a:cubicBezTo>
                  <a:cubicBezTo>
                    <a:pt x="0" y="2085"/>
                    <a:pt x="602" y="2682"/>
                    <a:pt x="1343" y="2687"/>
                  </a:cubicBezTo>
                  <a:cubicBezTo>
                    <a:pt x="2536" y="2687"/>
                    <a:pt x="3133" y="1238"/>
                    <a:pt x="2291" y="396"/>
                  </a:cubicBezTo>
                  <a:cubicBezTo>
                    <a:pt x="2017" y="123"/>
                    <a:pt x="1681" y="0"/>
                    <a:pt x="13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1" name="Google Shape;14729;p90">
              <a:extLst>
                <a:ext uri="{FF2B5EF4-FFF2-40B4-BE49-F238E27FC236}">
                  <a16:creationId xmlns:a16="http://schemas.microsoft.com/office/drawing/2014/main" id="{F968C9B0-6CA8-42A8-AD61-D6F5D01CDC66}"/>
                </a:ext>
              </a:extLst>
            </p:cNvPr>
            <p:cNvSpPr/>
            <p:nvPr/>
          </p:nvSpPr>
          <p:spPr>
            <a:xfrm>
              <a:off x="5008999" y="4477692"/>
              <a:ext cx="118522" cy="64782"/>
            </a:xfrm>
            <a:custGeom>
              <a:avLst/>
              <a:gdLst/>
              <a:ahLst/>
              <a:cxnLst/>
              <a:rect l="l" t="t" r="r" b="b"/>
              <a:pathLst>
                <a:path w="4519" h="2470" extrusionOk="0">
                  <a:moveTo>
                    <a:pt x="2262" y="410"/>
                  </a:moveTo>
                  <a:cubicBezTo>
                    <a:pt x="3200" y="410"/>
                    <a:pt x="3994" y="1117"/>
                    <a:pt x="4095" y="2055"/>
                  </a:cubicBezTo>
                  <a:lnTo>
                    <a:pt x="428" y="2055"/>
                  </a:lnTo>
                  <a:cubicBezTo>
                    <a:pt x="529" y="1117"/>
                    <a:pt x="1319" y="410"/>
                    <a:pt x="2262" y="410"/>
                  </a:cubicBezTo>
                  <a:close/>
                  <a:moveTo>
                    <a:pt x="2262" y="1"/>
                  </a:moveTo>
                  <a:cubicBezTo>
                    <a:pt x="1011" y="1"/>
                    <a:pt x="0" y="1016"/>
                    <a:pt x="0" y="2262"/>
                  </a:cubicBezTo>
                  <a:cubicBezTo>
                    <a:pt x="0" y="2378"/>
                    <a:pt x="92" y="2469"/>
                    <a:pt x="207" y="2469"/>
                  </a:cubicBezTo>
                  <a:lnTo>
                    <a:pt x="4311" y="2469"/>
                  </a:lnTo>
                  <a:cubicBezTo>
                    <a:pt x="4427" y="2469"/>
                    <a:pt x="4518" y="2378"/>
                    <a:pt x="4518" y="2262"/>
                  </a:cubicBezTo>
                  <a:cubicBezTo>
                    <a:pt x="4518" y="1016"/>
                    <a:pt x="3508" y="1"/>
                    <a:pt x="2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2" name="Google Shape;14730;p90">
              <a:extLst>
                <a:ext uri="{FF2B5EF4-FFF2-40B4-BE49-F238E27FC236}">
                  <a16:creationId xmlns:a16="http://schemas.microsoft.com/office/drawing/2014/main" id="{981B0A83-910B-44AE-88BB-EBCCE09E8897}"/>
                </a:ext>
              </a:extLst>
            </p:cNvPr>
            <p:cNvSpPr/>
            <p:nvPr/>
          </p:nvSpPr>
          <p:spPr>
            <a:xfrm>
              <a:off x="4895276" y="4298401"/>
              <a:ext cx="345941" cy="342190"/>
            </a:xfrm>
            <a:custGeom>
              <a:avLst/>
              <a:gdLst/>
              <a:ahLst/>
              <a:cxnLst/>
              <a:rect l="l" t="t" r="r" b="b"/>
              <a:pathLst>
                <a:path w="13190" h="13047" extrusionOk="0">
                  <a:moveTo>
                    <a:pt x="6805" y="1130"/>
                  </a:moveTo>
                  <a:cubicBezTo>
                    <a:pt x="9619" y="1241"/>
                    <a:pt x="11876" y="3497"/>
                    <a:pt x="11987" y="6317"/>
                  </a:cubicBezTo>
                  <a:lnTo>
                    <a:pt x="11491" y="6317"/>
                  </a:lnTo>
                  <a:cubicBezTo>
                    <a:pt x="11212" y="6317"/>
                    <a:pt x="11212" y="6731"/>
                    <a:pt x="11491" y="6731"/>
                  </a:cubicBezTo>
                  <a:lnTo>
                    <a:pt x="11992" y="6731"/>
                  </a:lnTo>
                  <a:cubicBezTo>
                    <a:pt x="11876" y="9546"/>
                    <a:pt x="9619" y="11802"/>
                    <a:pt x="6805" y="11918"/>
                  </a:cubicBezTo>
                  <a:lnTo>
                    <a:pt x="6805" y="11417"/>
                  </a:lnTo>
                  <a:cubicBezTo>
                    <a:pt x="6805" y="11280"/>
                    <a:pt x="6700" y="11212"/>
                    <a:pt x="6595" y="11212"/>
                  </a:cubicBezTo>
                  <a:cubicBezTo>
                    <a:pt x="6491" y="11212"/>
                    <a:pt x="6386" y="11280"/>
                    <a:pt x="6386" y="11417"/>
                  </a:cubicBezTo>
                  <a:lnTo>
                    <a:pt x="6386" y="11918"/>
                  </a:lnTo>
                  <a:cubicBezTo>
                    <a:pt x="3571" y="11802"/>
                    <a:pt x="1314" y="9546"/>
                    <a:pt x="1204" y="6731"/>
                  </a:cubicBezTo>
                  <a:lnTo>
                    <a:pt x="1699" y="6731"/>
                  </a:lnTo>
                  <a:cubicBezTo>
                    <a:pt x="1978" y="6731"/>
                    <a:pt x="1978" y="6317"/>
                    <a:pt x="1699" y="6317"/>
                  </a:cubicBezTo>
                  <a:lnTo>
                    <a:pt x="1204" y="6317"/>
                  </a:lnTo>
                  <a:cubicBezTo>
                    <a:pt x="1314" y="3497"/>
                    <a:pt x="3571" y="1241"/>
                    <a:pt x="6386" y="1130"/>
                  </a:cubicBezTo>
                  <a:lnTo>
                    <a:pt x="6386" y="1626"/>
                  </a:lnTo>
                  <a:cubicBezTo>
                    <a:pt x="6386" y="1765"/>
                    <a:pt x="6491" y="1835"/>
                    <a:pt x="6595" y="1835"/>
                  </a:cubicBezTo>
                  <a:cubicBezTo>
                    <a:pt x="6700" y="1835"/>
                    <a:pt x="6805" y="1765"/>
                    <a:pt x="6805" y="1626"/>
                  </a:cubicBezTo>
                  <a:lnTo>
                    <a:pt x="6805" y="1130"/>
                  </a:lnTo>
                  <a:close/>
                  <a:moveTo>
                    <a:pt x="6595" y="0"/>
                  </a:moveTo>
                  <a:cubicBezTo>
                    <a:pt x="6491" y="0"/>
                    <a:pt x="6386" y="69"/>
                    <a:pt x="6386" y="206"/>
                  </a:cubicBezTo>
                  <a:lnTo>
                    <a:pt x="6386" y="711"/>
                  </a:lnTo>
                  <a:cubicBezTo>
                    <a:pt x="3340" y="827"/>
                    <a:pt x="901" y="3266"/>
                    <a:pt x="785" y="6312"/>
                  </a:cubicBezTo>
                  <a:lnTo>
                    <a:pt x="280" y="6312"/>
                  </a:lnTo>
                  <a:cubicBezTo>
                    <a:pt x="1" y="6312"/>
                    <a:pt x="1" y="6731"/>
                    <a:pt x="280" y="6731"/>
                  </a:cubicBezTo>
                  <a:lnTo>
                    <a:pt x="785" y="6731"/>
                  </a:lnTo>
                  <a:cubicBezTo>
                    <a:pt x="901" y="9777"/>
                    <a:pt x="3340" y="12221"/>
                    <a:pt x="6386" y="12332"/>
                  </a:cubicBezTo>
                  <a:lnTo>
                    <a:pt x="6386" y="12837"/>
                  </a:lnTo>
                  <a:cubicBezTo>
                    <a:pt x="6386" y="12976"/>
                    <a:pt x="6491" y="13046"/>
                    <a:pt x="6595" y="13046"/>
                  </a:cubicBezTo>
                  <a:cubicBezTo>
                    <a:pt x="6700" y="13046"/>
                    <a:pt x="6805" y="12976"/>
                    <a:pt x="6805" y="12837"/>
                  </a:cubicBezTo>
                  <a:lnTo>
                    <a:pt x="6805" y="12332"/>
                  </a:lnTo>
                  <a:cubicBezTo>
                    <a:pt x="9850" y="12221"/>
                    <a:pt x="12290" y="9777"/>
                    <a:pt x="12405" y="6731"/>
                  </a:cubicBezTo>
                  <a:lnTo>
                    <a:pt x="12911" y="6731"/>
                  </a:lnTo>
                  <a:cubicBezTo>
                    <a:pt x="13190" y="6731"/>
                    <a:pt x="13190" y="6312"/>
                    <a:pt x="12911" y="6312"/>
                  </a:cubicBezTo>
                  <a:lnTo>
                    <a:pt x="12911" y="6317"/>
                  </a:lnTo>
                  <a:lnTo>
                    <a:pt x="12405" y="6317"/>
                  </a:lnTo>
                  <a:cubicBezTo>
                    <a:pt x="12290" y="3271"/>
                    <a:pt x="9850" y="827"/>
                    <a:pt x="6805" y="711"/>
                  </a:cubicBezTo>
                  <a:lnTo>
                    <a:pt x="6805" y="206"/>
                  </a:lnTo>
                  <a:cubicBezTo>
                    <a:pt x="6805" y="69"/>
                    <a:pt x="6700" y="0"/>
                    <a:pt x="65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433" name="Google Shape;14731;p90">
            <a:extLst>
              <a:ext uri="{FF2B5EF4-FFF2-40B4-BE49-F238E27FC236}">
                <a16:creationId xmlns:a16="http://schemas.microsoft.com/office/drawing/2014/main" id="{E21CAFA2-018A-42BC-82AA-E84DE8F30C5B}"/>
              </a:ext>
            </a:extLst>
          </p:cNvPr>
          <p:cNvGrpSpPr/>
          <p:nvPr/>
        </p:nvGrpSpPr>
        <p:grpSpPr>
          <a:xfrm>
            <a:off x="10599607" y="5504581"/>
            <a:ext cx="510037" cy="454225"/>
            <a:chOff x="7949705" y="4313010"/>
            <a:chExt cx="382528" cy="340669"/>
          </a:xfrm>
        </p:grpSpPr>
        <p:sp>
          <p:nvSpPr>
            <p:cNvPr id="2434" name="Google Shape;14732;p90">
              <a:extLst>
                <a:ext uri="{FF2B5EF4-FFF2-40B4-BE49-F238E27FC236}">
                  <a16:creationId xmlns:a16="http://schemas.microsoft.com/office/drawing/2014/main" id="{0E713203-0D8A-460A-A833-D9E4CD1AE6BE}"/>
                </a:ext>
              </a:extLst>
            </p:cNvPr>
            <p:cNvSpPr/>
            <p:nvPr/>
          </p:nvSpPr>
          <p:spPr>
            <a:xfrm>
              <a:off x="8110978" y="4318675"/>
              <a:ext cx="215590" cy="179606"/>
            </a:xfrm>
            <a:custGeom>
              <a:avLst/>
              <a:gdLst/>
              <a:ahLst/>
              <a:cxnLst/>
              <a:rect l="l" t="t" r="r" b="b"/>
              <a:pathLst>
                <a:path w="8220" h="6848" extrusionOk="0">
                  <a:moveTo>
                    <a:pt x="458" y="1"/>
                  </a:moveTo>
                  <a:cubicBezTo>
                    <a:pt x="203" y="1"/>
                    <a:pt x="1" y="203"/>
                    <a:pt x="1" y="458"/>
                  </a:cubicBezTo>
                  <a:lnTo>
                    <a:pt x="1" y="6391"/>
                  </a:lnTo>
                  <a:cubicBezTo>
                    <a:pt x="1" y="6646"/>
                    <a:pt x="203" y="6848"/>
                    <a:pt x="458" y="6848"/>
                  </a:cubicBezTo>
                  <a:lnTo>
                    <a:pt x="7762" y="6848"/>
                  </a:lnTo>
                  <a:cubicBezTo>
                    <a:pt x="8017" y="6848"/>
                    <a:pt x="8219" y="6646"/>
                    <a:pt x="8219" y="6391"/>
                  </a:cubicBezTo>
                  <a:lnTo>
                    <a:pt x="8219" y="458"/>
                  </a:lnTo>
                  <a:cubicBezTo>
                    <a:pt x="8219" y="203"/>
                    <a:pt x="8017" y="1"/>
                    <a:pt x="7762" y="1"/>
                  </a:cubicBez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5" name="Google Shape;14733;p90">
              <a:extLst>
                <a:ext uri="{FF2B5EF4-FFF2-40B4-BE49-F238E27FC236}">
                  <a16:creationId xmlns:a16="http://schemas.microsoft.com/office/drawing/2014/main" id="{00292329-441D-4ABB-971E-0385AFC902B5}"/>
                </a:ext>
              </a:extLst>
            </p:cNvPr>
            <p:cNvSpPr/>
            <p:nvPr/>
          </p:nvSpPr>
          <p:spPr>
            <a:xfrm>
              <a:off x="8164875" y="4354528"/>
              <a:ext cx="107795" cy="107795"/>
            </a:xfrm>
            <a:custGeom>
              <a:avLst/>
              <a:gdLst/>
              <a:ahLst/>
              <a:cxnLst/>
              <a:rect l="l" t="t" r="r" b="b"/>
              <a:pathLst>
                <a:path w="4110" h="4110" extrusionOk="0">
                  <a:moveTo>
                    <a:pt x="2055" y="0"/>
                  </a:moveTo>
                  <a:cubicBezTo>
                    <a:pt x="919" y="0"/>
                    <a:pt x="0" y="924"/>
                    <a:pt x="0" y="2055"/>
                  </a:cubicBezTo>
                  <a:cubicBezTo>
                    <a:pt x="0" y="3191"/>
                    <a:pt x="919" y="4110"/>
                    <a:pt x="2055" y="4110"/>
                  </a:cubicBezTo>
                  <a:cubicBezTo>
                    <a:pt x="3190" y="4110"/>
                    <a:pt x="4110" y="3191"/>
                    <a:pt x="4110" y="2055"/>
                  </a:cubicBezTo>
                  <a:cubicBezTo>
                    <a:pt x="4110" y="924"/>
                    <a:pt x="3190" y="0"/>
                    <a:pt x="2055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6" name="Google Shape;14734;p90">
              <a:extLst>
                <a:ext uri="{FF2B5EF4-FFF2-40B4-BE49-F238E27FC236}">
                  <a16:creationId xmlns:a16="http://schemas.microsoft.com/office/drawing/2014/main" id="{5D8A1216-BC15-4584-A15E-13F46C6DF41B}"/>
                </a:ext>
              </a:extLst>
            </p:cNvPr>
            <p:cNvSpPr/>
            <p:nvPr/>
          </p:nvSpPr>
          <p:spPr>
            <a:xfrm>
              <a:off x="8188847" y="4378500"/>
              <a:ext cx="59851" cy="59982"/>
            </a:xfrm>
            <a:custGeom>
              <a:avLst/>
              <a:gdLst/>
              <a:ahLst/>
              <a:cxnLst/>
              <a:rect l="l" t="t" r="r" b="b"/>
              <a:pathLst>
                <a:path w="2282" h="2287" extrusionOk="0">
                  <a:moveTo>
                    <a:pt x="1141" y="1"/>
                  </a:moveTo>
                  <a:cubicBezTo>
                    <a:pt x="511" y="1"/>
                    <a:pt x="1" y="511"/>
                    <a:pt x="1" y="1141"/>
                  </a:cubicBezTo>
                  <a:cubicBezTo>
                    <a:pt x="1" y="1776"/>
                    <a:pt x="511" y="2286"/>
                    <a:pt x="1141" y="2286"/>
                  </a:cubicBezTo>
                  <a:cubicBezTo>
                    <a:pt x="1771" y="2286"/>
                    <a:pt x="2281" y="1776"/>
                    <a:pt x="2281" y="1141"/>
                  </a:cubicBezTo>
                  <a:cubicBezTo>
                    <a:pt x="2281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7" name="Google Shape;14735;p90">
              <a:extLst>
                <a:ext uri="{FF2B5EF4-FFF2-40B4-BE49-F238E27FC236}">
                  <a16:creationId xmlns:a16="http://schemas.microsoft.com/office/drawing/2014/main" id="{BA289E8E-0877-418F-811F-1B94FD8E9140}"/>
                </a:ext>
              </a:extLst>
            </p:cNvPr>
            <p:cNvSpPr/>
            <p:nvPr/>
          </p:nvSpPr>
          <p:spPr>
            <a:xfrm>
              <a:off x="7955265" y="4477325"/>
              <a:ext cx="194110" cy="170636"/>
            </a:xfrm>
            <a:custGeom>
              <a:avLst/>
              <a:gdLst/>
              <a:ahLst/>
              <a:cxnLst/>
              <a:rect l="l" t="t" r="r" b="b"/>
              <a:pathLst>
                <a:path w="7401" h="6506" extrusionOk="0">
                  <a:moveTo>
                    <a:pt x="7194" y="0"/>
                  </a:moveTo>
                  <a:lnTo>
                    <a:pt x="3561" y="3417"/>
                  </a:lnTo>
                  <a:cubicBezTo>
                    <a:pt x="3474" y="3493"/>
                    <a:pt x="3359" y="3542"/>
                    <a:pt x="3243" y="3542"/>
                  </a:cubicBezTo>
                  <a:lnTo>
                    <a:pt x="3200" y="3542"/>
                  </a:lnTo>
                  <a:cubicBezTo>
                    <a:pt x="2945" y="3542"/>
                    <a:pt x="2743" y="3335"/>
                    <a:pt x="2743" y="3084"/>
                  </a:cubicBezTo>
                  <a:lnTo>
                    <a:pt x="2743" y="2854"/>
                  </a:lnTo>
                  <a:lnTo>
                    <a:pt x="1371" y="2854"/>
                  </a:lnTo>
                  <a:lnTo>
                    <a:pt x="1371" y="3455"/>
                  </a:lnTo>
                  <a:cubicBezTo>
                    <a:pt x="1371" y="3537"/>
                    <a:pt x="1323" y="3619"/>
                    <a:pt x="1246" y="3657"/>
                  </a:cubicBezTo>
                  <a:lnTo>
                    <a:pt x="380" y="4090"/>
                  </a:lnTo>
                  <a:cubicBezTo>
                    <a:pt x="149" y="4206"/>
                    <a:pt x="0" y="4441"/>
                    <a:pt x="0" y="4701"/>
                  </a:cubicBezTo>
                  <a:lnTo>
                    <a:pt x="0" y="6506"/>
                  </a:lnTo>
                  <a:lnTo>
                    <a:pt x="3200" y="6506"/>
                  </a:lnTo>
                  <a:lnTo>
                    <a:pt x="3200" y="5519"/>
                  </a:lnTo>
                  <a:cubicBezTo>
                    <a:pt x="3200" y="5279"/>
                    <a:pt x="3296" y="5043"/>
                    <a:pt x="3464" y="4874"/>
                  </a:cubicBezTo>
                  <a:lnTo>
                    <a:pt x="7237" y="1102"/>
                  </a:lnTo>
                  <a:cubicBezTo>
                    <a:pt x="7352" y="987"/>
                    <a:pt x="7400" y="823"/>
                    <a:pt x="7357" y="664"/>
                  </a:cubicBezTo>
                  <a:lnTo>
                    <a:pt x="7194" y="0"/>
                  </a:ln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8" name="Google Shape;14736;p90">
              <a:extLst>
                <a:ext uri="{FF2B5EF4-FFF2-40B4-BE49-F238E27FC236}">
                  <a16:creationId xmlns:a16="http://schemas.microsoft.com/office/drawing/2014/main" id="{A55919E7-DBB4-4383-ABC9-F32D9878AF3B}"/>
                </a:ext>
              </a:extLst>
            </p:cNvPr>
            <p:cNvSpPr/>
            <p:nvPr/>
          </p:nvSpPr>
          <p:spPr>
            <a:xfrm>
              <a:off x="7956262" y="4462428"/>
              <a:ext cx="107559" cy="107795"/>
            </a:xfrm>
            <a:custGeom>
              <a:avLst/>
              <a:gdLst/>
              <a:ahLst/>
              <a:cxnLst/>
              <a:rect l="l" t="t" r="r" b="b"/>
              <a:pathLst>
                <a:path w="4101" h="4110" extrusionOk="0">
                  <a:moveTo>
                    <a:pt x="2050" y="0"/>
                  </a:moveTo>
                  <a:cubicBezTo>
                    <a:pt x="1155" y="0"/>
                    <a:pt x="491" y="717"/>
                    <a:pt x="429" y="1598"/>
                  </a:cubicBezTo>
                  <a:cubicBezTo>
                    <a:pt x="390" y="2060"/>
                    <a:pt x="236" y="2950"/>
                    <a:pt x="44" y="3465"/>
                  </a:cubicBezTo>
                  <a:cubicBezTo>
                    <a:pt x="1" y="3580"/>
                    <a:pt x="53" y="3705"/>
                    <a:pt x="164" y="3754"/>
                  </a:cubicBezTo>
                  <a:cubicBezTo>
                    <a:pt x="544" y="3932"/>
                    <a:pt x="944" y="4047"/>
                    <a:pt x="1357" y="4110"/>
                  </a:cubicBezTo>
                  <a:lnTo>
                    <a:pt x="2748" y="4110"/>
                  </a:lnTo>
                  <a:cubicBezTo>
                    <a:pt x="3162" y="4047"/>
                    <a:pt x="3561" y="3927"/>
                    <a:pt x="3941" y="3754"/>
                  </a:cubicBezTo>
                  <a:cubicBezTo>
                    <a:pt x="4052" y="3705"/>
                    <a:pt x="4100" y="3576"/>
                    <a:pt x="4057" y="3465"/>
                  </a:cubicBezTo>
                  <a:cubicBezTo>
                    <a:pt x="3864" y="2950"/>
                    <a:pt x="3706" y="2060"/>
                    <a:pt x="3677" y="1598"/>
                  </a:cubicBezTo>
                  <a:cubicBezTo>
                    <a:pt x="3609" y="717"/>
                    <a:pt x="2945" y="0"/>
                    <a:pt x="2050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9" name="Google Shape;14737;p90">
              <a:extLst>
                <a:ext uri="{FF2B5EF4-FFF2-40B4-BE49-F238E27FC236}">
                  <a16:creationId xmlns:a16="http://schemas.microsoft.com/office/drawing/2014/main" id="{5CB21458-D968-4452-9513-942B44268C84}"/>
                </a:ext>
              </a:extLst>
            </p:cNvPr>
            <p:cNvSpPr/>
            <p:nvPr/>
          </p:nvSpPr>
          <p:spPr>
            <a:xfrm>
              <a:off x="7985295" y="4462428"/>
              <a:ext cx="78630" cy="107795"/>
            </a:xfrm>
            <a:custGeom>
              <a:avLst/>
              <a:gdLst/>
              <a:ahLst/>
              <a:cxnLst/>
              <a:rect l="l" t="t" r="r" b="b"/>
              <a:pathLst>
                <a:path w="2998" h="4110" extrusionOk="0">
                  <a:moveTo>
                    <a:pt x="934" y="0"/>
                  </a:moveTo>
                  <a:cubicBezTo>
                    <a:pt x="246" y="0"/>
                    <a:pt x="0" y="939"/>
                    <a:pt x="592" y="1290"/>
                  </a:cubicBezTo>
                  <a:cubicBezTo>
                    <a:pt x="616" y="1300"/>
                    <a:pt x="635" y="1314"/>
                    <a:pt x="655" y="1324"/>
                  </a:cubicBezTo>
                  <a:lnTo>
                    <a:pt x="1174" y="4110"/>
                  </a:lnTo>
                  <a:lnTo>
                    <a:pt x="1636" y="4110"/>
                  </a:lnTo>
                  <a:cubicBezTo>
                    <a:pt x="2050" y="4047"/>
                    <a:pt x="2454" y="3927"/>
                    <a:pt x="2834" y="3754"/>
                  </a:cubicBezTo>
                  <a:cubicBezTo>
                    <a:pt x="2945" y="3705"/>
                    <a:pt x="2998" y="3580"/>
                    <a:pt x="2955" y="3465"/>
                  </a:cubicBezTo>
                  <a:cubicBezTo>
                    <a:pt x="2757" y="2950"/>
                    <a:pt x="2603" y="2060"/>
                    <a:pt x="2570" y="1598"/>
                  </a:cubicBezTo>
                  <a:cubicBezTo>
                    <a:pt x="2507" y="717"/>
                    <a:pt x="1843" y="0"/>
                    <a:pt x="94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0" name="Google Shape;14738;p90">
              <a:extLst>
                <a:ext uri="{FF2B5EF4-FFF2-40B4-BE49-F238E27FC236}">
                  <a16:creationId xmlns:a16="http://schemas.microsoft.com/office/drawing/2014/main" id="{C2D51EE3-3C3D-48AF-A2FF-AD6B9C0D4650}"/>
                </a:ext>
              </a:extLst>
            </p:cNvPr>
            <p:cNvSpPr/>
            <p:nvPr/>
          </p:nvSpPr>
          <p:spPr>
            <a:xfrm>
              <a:off x="7955265" y="4589894"/>
              <a:ext cx="23998" cy="58068"/>
            </a:xfrm>
            <a:custGeom>
              <a:avLst/>
              <a:gdLst/>
              <a:ahLst/>
              <a:cxnLst/>
              <a:rect l="l" t="t" r="r" b="b"/>
              <a:pathLst>
                <a:path w="915" h="2214" extrusionOk="0">
                  <a:moveTo>
                    <a:pt x="140" y="0"/>
                  </a:moveTo>
                  <a:cubicBezTo>
                    <a:pt x="48" y="116"/>
                    <a:pt x="0" y="260"/>
                    <a:pt x="0" y="409"/>
                  </a:cubicBezTo>
                  <a:lnTo>
                    <a:pt x="0" y="2214"/>
                  </a:lnTo>
                  <a:lnTo>
                    <a:pt x="914" y="2214"/>
                  </a:lnTo>
                  <a:lnTo>
                    <a:pt x="914" y="837"/>
                  </a:lnTo>
                  <a:cubicBezTo>
                    <a:pt x="914" y="698"/>
                    <a:pt x="852" y="568"/>
                    <a:pt x="741" y="481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1" name="Google Shape;14739;p90">
              <a:extLst>
                <a:ext uri="{FF2B5EF4-FFF2-40B4-BE49-F238E27FC236}">
                  <a16:creationId xmlns:a16="http://schemas.microsoft.com/office/drawing/2014/main" id="{BB5F116A-9E4B-4979-BD26-605B92F7F528}"/>
                </a:ext>
              </a:extLst>
            </p:cNvPr>
            <p:cNvSpPr/>
            <p:nvPr/>
          </p:nvSpPr>
          <p:spPr>
            <a:xfrm>
              <a:off x="7991223" y="4546225"/>
              <a:ext cx="35984" cy="41912"/>
            </a:xfrm>
            <a:custGeom>
              <a:avLst/>
              <a:gdLst/>
              <a:ahLst/>
              <a:cxnLst/>
              <a:rect l="l" t="t" r="r" b="b"/>
              <a:pathLst>
                <a:path w="1372" h="1598" extrusionOk="0">
                  <a:moveTo>
                    <a:pt x="0" y="0"/>
                  </a:moveTo>
                  <a:lnTo>
                    <a:pt x="0" y="915"/>
                  </a:lnTo>
                  <a:cubicBezTo>
                    <a:pt x="0" y="1290"/>
                    <a:pt x="308" y="1598"/>
                    <a:pt x="684" y="1598"/>
                  </a:cubicBezTo>
                  <a:cubicBezTo>
                    <a:pt x="1064" y="1598"/>
                    <a:pt x="1372" y="1290"/>
                    <a:pt x="1372" y="915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2" name="Google Shape;14740;p90">
              <a:extLst>
                <a:ext uri="{FF2B5EF4-FFF2-40B4-BE49-F238E27FC236}">
                  <a16:creationId xmlns:a16="http://schemas.microsoft.com/office/drawing/2014/main" id="{4F7384B7-2B8C-40F3-BC20-ADA068F5255E}"/>
                </a:ext>
              </a:extLst>
            </p:cNvPr>
            <p:cNvSpPr/>
            <p:nvPr/>
          </p:nvSpPr>
          <p:spPr>
            <a:xfrm>
              <a:off x="7973546" y="4499383"/>
              <a:ext cx="71575" cy="58855"/>
            </a:xfrm>
            <a:custGeom>
              <a:avLst/>
              <a:gdLst/>
              <a:ahLst/>
              <a:cxnLst/>
              <a:rect l="l" t="t" r="r" b="b"/>
              <a:pathLst>
                <a:path w="2729" h="2244" extrusionOk="0">
                  <a:moveTo>
                    <a:pt x="1043" y="0"/>
                  </a:moveTo>
                  <a:cubicBezTo>
                    <a:pt x="958" y="0"/>
                    <a:pt x="874" y="51"/>
                    <a:pt x="838" y="131"/>
                  </a:cubicBezTo>
                  <a:cubicBezTo>
                    <a:pt x="761" y="285"/>
                    <a:pt x="655" y="429"/>
                    <a:pt x="525" y="545"/>
                  </a:cubicBezTo>
                  <a:cubicBezTo>
                    <a:pt x="477" y="588"/>
                    <a:pt x="424" y="632"/>
                    <a:pt x="366" y="670"/>
                  </a:cubicBezTo>
                  <a:cubicBezTo>
                    <a:pt x="92" y="858"/>
                    <a:pt x="1" y="1223"/>
                    <a:pt x="150" y="1522"/>
                  </a:cubicBezTo>
                  <a:cubicBezTo>
                    <a:pt x="390" y="1964"/>
                    <a:pt x="852" y="2243"/>
                    <a:pt x="1358" y="2243"/>
                  </a:cubicBezTo>
                  <a:cubicBezTo>
                    <a:pt x="2075" y="2243"/>
                    <a:pt x="2666" y="1695"/>
                    <a:pt x="2724" y="983"/>
                  </a:cubicBezTo>
                  <a:cubicBezTo>
                    <a:pt x="2729" y="911"/>
                    <a:pt x="2700" y="843"/>
                    <a:pt x="2647" y="800"/>
                  </a:cubicBezTo>
                  <a:cubicBezTo>
                    <a:pt x="2195" y="425"/>
                    <a:pt x="1666" y="150"/>
                    <a:pt x="1093" y="6"/>
                  </a:cubicBezTo>
                  <a:cubicBezTo>
                    <a:pt x="1077" y="2"/>
                    <a:pt x="1060" y="0"/>
                    <a:pt x="104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3" name="Google Shape;14741;p90">
              <a:extLst>
                <a:ext uri="{FF2B5EF4-FFF2-40B4-BE49-F238E27FC236}">
                  <a16:creationId xmlns:a16="http://schemas.microsoft.com/office/drawing/2014/main" id="{4B380E85-8C10-4574-B45C-440519809E6F}"/>
                </a:ext>
              </a:extLst>
            </p:cNvPr>
            <p:cNvSpPr/>
            <p:nvPr/>
          </p:nvSpPr>
          <p:spPr>
            <a:xfrm>
              <a:off x="7973546" y="4499251"/>
              <a:ext cx="71470" cy="58356"/>
            </a:xfrm>
            <a:custGeom>
              <a:avLst/>
              <a:gdLst/>
              <a:ahLst/>
              <a:cxnLst/>
              <a:rect l="l" t="t" r="r" b="b"/>
              <a:pathLst>
                <a:path w="2725" h="2225" extrusionOk="0">
                  <a:moveTo>
                    <a:pt x="1042" y="0"/>
                  </a:moveTo>
                  <a:cubicBezTo>
                    <a:pt x="954" y="0"/>
                    <a:pt x="874" y="51"/>
                    <a:pt x="838" y="131"/>
                  </a:cubicBezTo>
                  <a:cubicBezTo>
                    <a:pt x="780" y="242"/>
                    <a:pt x="713" y="348"/>
                    <a:pt x="626" y="439"/>
                  </a:cubicBezTo>
                  <a:cubicBezTo>
                    <a:pt x="597" y="473"/>
                    <a:pt x="559" y="511"/>
                    <a:pt x="525" y="545"/>
                  </a:cubicBezTo>
                  <a:cubicBezTo>
                    <a:pt x="477" y="588"/>
                    <a:pt x="424" y="627"/>
                    <a:pt x="371" y="665"/>
                  </a:cubicBezTo>
                  <a:cubicBezTo>
                    <a:pt x="58" y="872"/>
                    <a:pt x="1" y="1296"/>
                    <a:pt x="198" y="1609"/>
                  </a:cubicBezTo>
                  <a:cubicBezTo>
                    <a:pt x="410" y="1941"/>
                    <a:pt x="756" y="2167"/>
                    <a:pt x="1151" y="2224"/>
                  </a:cubicBezTo>
                  <a:cubicBezTo>
                    <a:pt x="876" y="2042"/>
                    <a:pt x="670" y="1787"/>
                    <a:pt x="670" y="1334"/>
                  </a:cubicBezTo>
                  <a:lnTo>
                    <a:pt x="670" y="1156"/>
                  </a:lnTo>
                  <a:cubicBezTo>
                    <a:pt x="722" y="1118"/>
                    <a:pt x="775" y="1079"/>
                    <a:pt x="828" y="1031"/>
                  </a:cubicBezTo>
                  <a:cubicBezTo>
                    <a:pt x="953" y="920"/>
                    <a:pt x="1064" y="791"/>
                    <a:pt x="1156" y="646"/>
                  </a:cubicBezTo>
                  <a:cubicBezTo>
                    <a:pt x="1589" y="781"/>
                    <a:pt x="1993" y="1002"/>
                    <a:pt x="2344" y="1296"/>
                  </a:cubicBezTo>
                  <a:cubicBezTo>
                    <a:pt x="2387" y="1334"/>
                    <a:pt x="2450" y="1387"/>
                    <a:pt x="2575" y="1503"/>
                  </a:cubicBezTo>
                  <a:cubicBezTo>
                    <a:pt x="2657" y="1378"/>
                    <a:pt x="2710" y="1127"/>
                    <a:pt x="2724" y="983"/>
                  </a:cubicBezTo>
                  <a:cubicBezTo>
                    <a:pt x="2724" y="916"/>
                    <a:pt x="2695" y="848"/>
                    <a:pt x="2647" y="805"/>
                  </a:cubicBezTo>
                  <a:cubicBezTo>
                    <a:pt x="2195" y="425"/>
                    <a:pt x="1666" y="155"/>
                    <a:pt x="1093" y="6"/>
                  </a:cubicBezTo>
                  <a:cubicBezTo>
                    <a:pt x="1076" y="2"/>
                    <a:pt x="1059" y="0"/>
                    <a:pt x="1042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4" name="Google Shape;14742;p90">
              <a:extLst>
                <a:ext uri="{FF2B5EF4-FFF2-40B4-BE49-F238E27FC236}">
                  <a16:creationId xmlns:a16="http://schemas.microsoft.com/office/drawing/2014/main" id="{D6EC8493-30CF-4C07-A88E-CBAAF1AB3B9C}"/>
                </a:ext>
              </a:extLst>
            </p:cNvPr>
            <p:cNvSpPr/>
            <p:nvPr/>
          </p:nvSpPr>
          <p:spPr>
            <a:xfrm>
              <a:off x="8122203" y="4477325"/>
              <a:ext cx="27041" cy="35984"/>
            </a:xfrm>
            <a:custGeom>
              <a:avLst/>
              <a:gdLst/>
              <a:ahLst/>
              <a:cxnLst/>
              <a:rect l="l" t="t" r="r" b="b"/>
              <a:pathLst>
                <a:path w="1031" h="1372" extrusionOk="0">
                  <a:moveTo>
                    <a:pt x="829" y="0"/>
                  </a:moveTo>
                  <a:lnTo>
                    <a:pt x="1" y="775"/>
                  </a:lnTo>
                  <a:lnTo>
                    <a:pt x="598" y="1372"/>
                  </a:lnTo>
                  <a:lnTo>
                    <a:pt x="872" y="1097"/>
                  </a:lnTo>
                  <a:cubicBezTo>
                    <a:pt x="987" y="982"/>
                    <a:pt x="1031" y="818"/>
                    <a:pt x="992" y="664"/>
                  </a:cubicBezTo>
                  <a:lnTo>
                    <a:pt x="829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5" name="Google Shape;14743;p90">
              <a:extLst>
                <a:ext uri="{FF2B5EF4-FFF2-40B4-BE49-F238E27FC236}">
                  <a16:creationId xmlns:a16="http://schemas.microsoft.com/office/drawing/2014/main" id="{0931CD9E-B84B-4C6D-8A3A-1166191D20B6}"/>
                </a:ext>
              </a:extLst>
            </p:cNvPr>
            <p:cNvSpPr/>
            <p:nvPr/>
          </p:nvSpPr>
          <p:spPr>
            <a:xfrm>
              <a:off x="7973677" y="4607938"/>
              <a:ext cx="11120" cy="45715"/>
            </a:xfrm>
            <a:custGeom>
              <a:avLst/>
              <a:gdLst/>
              <a:ahLst/>
              <a:cxnLst/>
              <a:rect l="l" t="t" r="r" b="b"/>
              <a:pathLst>
                <a:path w="424" h="1743" extrusionOk="0">
                  <a:moveTo>
                    <a:pt x="204" y="0"/>
                  </a:moveTo>
                  <a:cubicBezTo>
                    <a:pt x="88" y="0"/>
                    <a:pt x="1" y="95"/>
                    <a:pt x="1" y="212"/>
                  </a:cubicBezTo>
                  <a:lnTo>
                    <a:pt x="1" y="1526"/>
                  </a:lnTo>
                  <a:cubicBezTo>
                    <a:pt x="1" y="1670"/>
                    <a:pt x="106" y="1742"/>
                    <a:pt x="212" y="1742"/>
                  </a:cubicBezTo>
                  <a:cubicBezTo>
                    <a:pt x="318" y="1742"/>
                    <a:pt x="424" y="1670"/>
                    <a:pt x="424" y="1526"/>
                  </a:cubicBezTo>
                  <a:lnTo>
                    <a:pt x="424" y="212"/>
                  </a:lnTo>
                  <a:cubicBezTo>
                    <a:pt x="424" y="92"/>
                    <a:pt x="333" y="0"/>
                    <a:pt x="212" y="0"/>
                  </a:cubicBezTo>
                  <a:cubicBezTo>
                    <a:pt x="209" y="0"/>
                    <a:pt x="206" y="0"/>
                    <a:pt x="2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6" name="Google Shape;14744;p90">
              <a:extLst>
                <a:ext uri="{FF2B5EF4-FFF2-40B4-BE49-F238E27FC236}">
                  <a16:creationId xmlns:a16="http://schemas.microsoft.com/office/drawing/2014/main" id="{295B88C5-F6E0-48F6-8943-76B30A0BAC4C}"/>
                </a:ext>
              </a:extLst>
            </p:cNvPr>
            <p:cNvSpPr/>
            <p:nvPr/>
          </p:nvSpPr>
          <p:spPr>
            <a:xfrm>
              <a:off x="7949705" y="4456737"/>
              <a:ext cx="206489" cy="196942"/>
            </a:xfrm>
            <a:custGeom>
              <a:avLst/>
              <a:gdLst/>
              <a:ahLst/>
              <a:cxnLst/>
              <a:rect l="l" t="t" r="r" b="b"/>
              <a:pathLst>
                <a:path w="7873" h="7509" extrusionOk="0">
                  <a:moveTo>
                    <a:pt x="7285" y="1175"/>
                  </a:moveTo>
                  <a:lnTo>
                    <a:pt x="7362" y="1497"/>
                  </a:lnTo>
                  <a:cubicBezTo>
                    <a:pt x="7386" y="1579"/>
                    <a:pt x="7362" y="1671"/>
                    <a:pt x="7300" y="1728"/>
                  </a:cubicBezTo>
                  <a:lnTo>
                    <a:pt x="7179" y="1849"/>
                  </a:lnTo>
                  <a:lnTo>
                    <a:pt x="6886" y="1555"/>
                  </a:lnTo>
                  <a:lnTo>
                    <a:pt x="7285" y="1175"/>
                  </a:lnTo>
                  <a:close/>
                  <a:moveTo>
                    <a:pt x="2269" y="426"/>
                  </a:moveTo>
                  <a:cubicBezTo>
                    <a:pt x="2615" y="426"/>
                    <a:pt x="2962" y="561"/>
                    <a:pt x="3224" y="833"/>
                  </a:cubicBezTo>
                  <a:cubicBezTo>
                    <a:pt x="3479" y="1103"/>
                    <a:pt x="3633" y="1454"/>
                    <a:pt x="3652" y="1825"/>
                  </a:cubicBezTo>
                  <a:cubicBezTo>
                    <a:pt x="3662" y="1959"/>
                    <a:pt x="3686" y="2137"/>
                    <a:pt x="3715" y="2335"/>
                  </a:cubicBezTo>
                  <a:cubicBezTo>
                    <a:pt x="3484" y="1945"/>
                    <a:pt x="3113" y="1656"/>
                    <a:pt x="2618" y="1497"/>
                  </a:cubicBezTo>
                  <a:cubicBezTo>
                    <a:pt x="2358" y="1416"/>
                    <a:pt x="2084" y="1372"/>
                    <a:pt x="1805" y="1367"/>
                  </a:cubicBezTo>
                  <a:cubicBezTo>
                    <a:pt x="1752" y="1372"/>
                    <a:pt x="1699" y="1396"/>
                    <a:pt x="1660" y="1435"/>
                  </a:cubicBezTo>
                  <a:lnTo>
                    <a:pt x="1275" y="1834"/>
                  </a:lnTo>
                  <a:cubicBezTo>
                    <a:pt x="1121" y="1989"/>
                    <a:pt x="1265" y="2200"/>
                    <a:pt x="1429" y="2200"/>
                  </a:cubicBezTo>
                  <a:cubicBezTo>
                    <a:pt x="1480" y="2200"/>
                    <a:pt x="1532" y="2180"/>
                    <a:pt x="1579" y="2132"/>
                  </a:cubicBezTo>
                  <a:lnTo>
                    <a:pt x="1901" y="1796"/>
                  </a:lnTo>
                  <a:cubicBezTo>
                    <a:pt x="2175" y="1810"/>
                    <a:pt x="3065" y="1916"/>
                    <a:pt x="3412" y="2676"/>
                  </a:cubicBezTo>
                  <a:cubicBezTo>
                    <a:pt x="3325" y="3242"/>
                    <a:pt x="2836" y="3657"/>
                    <a:pt x="2268" y="3657"/>
                  </a:cubicBezTo>
                  <a:cubicBezTo>
                    <a:pt x="2237" y="3657"/>
                    <a:pt x="2206" y="3655"/>
                    <a:pt x="2175" y="3653"/>
                  </a:cubicBezTo>
                  <a:cubicBezTo>
                    <a:pt x="1574" y="3605"/>
                    <a:pt x="1107" y="3100"/>
                    <a:pt x="1112" y="2493"/>
                  </a:cubicBezTo>
                  <a:cubicBezTo>
                    <a:pt x="1112" y="2373"/>
                    <a:pt x="1012" y="2279"/>
                    <a:pt x="897" y="2279"/>
                  </a:cubicBezTo>
                  <a:cubicBezTo>
                    <a:pt x="875" y="2279"/>
                    <a:pt x="851" y="2283"/>
                    <a:pt x="828" y="2291"/>
                  </a:cubicBezTo>
                  <a:cubicBezTo>
                    <a:pt x="857" y="2113"/>
                    <a:pt x="876" y="1950"/>
                    <a:pt x="886" y="1825"/>
                  </a:cubicBezTo>
                  <a:cubicBezTo>
                    <a:pt x="905" y="1454"/>
                    <a:pt x="1059" y="1103"/>
                    <a:pt x="1314" y="833"/>
                  </a:cubicBezTo>
                  <a:cubicBezTo>
                    <a:pt x="1576" y="561"/>
                    <a:pt x="1923" y="426"/>
                    <a:pt x="2269" y="426"/>
                  </a:cubicBezTo>
                  <a:close/>
                  <a:moveTo>
                    <a:pt x="732" y="2869"/>
                  </a:moveTo>
                  <a:cubicBezTo>
                    <a:pt x="823" y="3249"/>
                    <a:pt x="1049" y="3576"/>
                    <a:pt x="1372" y="3797"/>
                  </a:cubicBezTo>
                  <a:lnTo>
                    <a:pt x="1372" y="4033"/>
                  </a:lnTo>
                  <a:cubicBezTo>
                    <a:pt x="1068" y="3985"/>
                    <a:pt x="775" y="3898"/>
                    <a:pt x="501" y="3778"/>
                  </a:cubicBezTo>
                  <a:cubicBezTo>
                    <a:pt x="486" y="3773"/>
                    <a:pt x="491" y="3759"/>
                    <a:pt x="491" y="3759"/>
                  </a:cubicBezTo>
                  <a:lnTo>
                    <a:pt x="491" y="3754"/>
                  </a:lnTo>
                  <a:cubicBezTo>
                    <a:pt x="592" y="3465"/>
                    <a:pt x="674" y="3172"/>
                    <a:pt x="732" y="2869"/>
                  </a:cubicBezTo>
                  <a:close/>
                  <a:moveTo>
                    <a:pt x="3811" y="2873"/>
                  </a:moveTo>
                  <a:cubicBezTo>
                    <a:pt x="3859" y="3143"/>
                    <a:pt x="3931" y="3412"/>
                    <a:pt x="4018" y="3677"/>
                  </a:cubicBezTo>
                  <a:lnTo>
                    <a:pt x="3624" y="4043"/>
                  </a:lnTo>
                  <a:cubicBezTo>
                    <a:pt x="3580" y="4086"/>
                    <a:pt x="3518" y="4110"/>
                    <a:pt x="3455" y="4110"/>
                  </a:cubicBezTo>
                  <a:lnTo>
                    <a:pt x="3412" y="4110"/>
                  </a:lnTo>
                  <a:cubicBezTo>
                    <a:pt x="3277" y="4110"/>
                    <a:pt x="3171" y="3999"/>
                    <a:pt x="3171" y="3869"/>
                  </a:cubicBezTo>
                  <a:lnTo>
                    <a:pt x="3171" y="3802"/>
                  </a:lnTo>
                  <a:cubicBezTo>
                    <a:pt x="3489" y="3581"/>
                    <a:pt x="3720" y="3249"/>
                    <a:pt x="3811" y="2873"/>
                  </a:cubicBezTo>
                  <a:close/>
                  <a:moveTo>
                    <a:pt x="2753" y="4004"/>
                  </a:moveTo>
                  <a:cubicBezTo>
                    <a:pt x="2777" y="4120"/>
                    <a:pt x="2834" y="4230"/>
                    <a:pt x="2916" y="4317"/>
                  </a:cubicBezTo>
                  <a:lnTo>
                    <a:pt x="2594" y="4635"/>
                  </a:lnTo>
                  <a:cubicBezTo>
                    <a:pt x="2502" y="4721"/>
                    <a:pt x="2386" y="4764"/>
                    <a:pt x="2269" y="4764"/>
                  </a:cubicBezTo>
                  <a:cubicBezTo>
                    <a:pt x="2152" y="4764"/>
                    <a:pt x="2036" y="4721"/>
                    <a:pt x="1944" y="4635"/>
                  </a:cubicBezTo>
                  <a:lnTo>
                    <a:pt x="1747" y="4442"/>
                  </a:lnTo>
                  <a:cubicBezTo>
                    <a:pt x="1781" y="4380"/>
                    <a:pt x="1795" y="4307"/>
                    <a:pt x="1795" y="4235"/>
                  </a:cubicBezTo>
                  <a:lnTo>
                    <a:pt x="1795" y="4009"/>
                  </a:lnTo>
                  <a:cubicBezTo>
                    <a:pt x="1950" y="4057"/>
                    <a:pt x="2109" y="4081"/>
                    <a:pt x="2268" y="4081"/>
                  </a:cubicBezTo>
                  <a:cubicBezTo>
                    <a:pt x="2431" y="4081"/>
                    <a:pt x="2594" y="4055"/>
                    <a:pt x="2753" y="4004"/>
                  </a:cubicBezTo>
                  <a:close/>
                  <a:moveTo>
                    <a:pt x="2267" y="1"/>
                  </a:moveTo>
                  <a:cubicBezTo>
                    <a:pt x="1309" y="1"/>
                    <a:pt x="530" y="771"/>
                    <a:pt x="457" y="1796"/>
                  </a:cubicBezTo>
                  <a:cubicBezTo>
                    <a:pt x="429" y="2219"/>
                    <a:pt x="279" y="3100"/>
                    <a:pt x="92" y="3605"/>
                  </a:cubicBezTo>
                  <a:cubicBezTo>
                    <a:pt x="10" y="3821"/>
                    <a:pt x="111" y="4067"/>
                    <a:pt x="323" y="4163"/>
                  </a:cubicBezTo>
                  <a:cubicBezTo>
                    <a:pt x="554" y="4269"/>
                    <a:pt x="799" y="4351"/>
                    <a:pt x="1049" y="4404"/>
                  </a:cubicBezTo>
                  <a:lnTo>
                    <a:pt x="496" y="4683"/>
                  </a:lnTo>
                  <a:cubicBezTo>
                    <a:pt x="193" y="4832"/>
                    <a:pt x="0" y="5145"/>
                    <a:pt x="0" y="5486"/>
                  </a:cubicBezTo>
                  <a:lnTo>
                    <a:pt x="0" y="7291"/>
                  </a:lnTo>
                  <a:cubicBezTo>
                    <a:pt x="0" y="7433"/>
                    <a:pt x="107" y="7504"/>
                    <a:pt x="214" y="7504"/>
                  </a:cubicBezTo>
                  <a:cubicBezTo>
                    <a:pt x="321" y="7504"/>
                    <a:pt x="429" y="7433"/>
                    <a:pt x="429" y="7291"/>
                  </a:cubicBezTo>
                  <a:lnTo>
                    <a:pt x="429" y="5486"/>
                  </a:lnTo>
                  <a:cubicBezTo>
                    <a:pt x="429" y="5308"/>
                    <a:pt x="530" y="5145"/>
                    <a:pt x="688" y="5063"/>
                  </a:cubicBezTo>
                  <a:lnTo>
                    <a:pt x="1401" y="4707"/>
                  </a:lnTo>
                  <a:lnTo>
                    <a:pt x="1651" y="4943"/>
                  </a:lnTo>
                  <a:cubicBezTo>
                    <a:pt x="1824" y="5109"/>
                    <a:pt x="2046" y="5192"/>
                    <a:pt x="2269" y="5192"/>
                  </a:cubicBezTo>
                  <a:cubicBezTo>
                    <a:pt x="2492" y="5192"/>
                    <a:pt x="2714" y="5109"/>
                    <a:pt x="2887" y="4943"/>
                  </a:cubicBezTo>
                  <a:lnTo>
                    <a:pt x="3316" y="4529"/>
                  </a:lnTo>
                  <a:cubicBezTo>
                    <a:pt x="3344" y="4534"/>
                    <a:pt x="3378" y="4538"/>
                    <a:pt x="3412" y="4538"/>
                  </a:cubicBezTo>
                  <a:lnTo>
                    <a:pt x="3455" y="4538"/>
                  </a:lnTo>
                  <a:cubicBezTo>
                    <a:pt x="3628" y="4538"/>
                    <a:pt x="3792" y="4471"/>
                    <a:pt x="3917" y="4355"/>
                  </a:cubicBezTo>
                  <a:lnTo>
                    <a:pt x="6573" y="1849"/>
                  </a:lnTo>
                  <a:lnTo>
                    <a:pt x="6871" y="2152"/>
                  </a:lnTo>
                  <a:lnTo>
                    <a:pt x="3522" y="5501"/>
                  </a:lnTo>
                  <a:cubicBezTo>
                    <a:pt x="3311" y="5712"/>
                    <a:pt x="3190" y="6001"/>
                    <a:pt x="3195" y="6304"/>
                  </a:cubicBezTo>
                  <a:lnTo>
                    <a:pt x="3195" y="7295"/>
                  </a:lnTo>
                  <a:cubicBezTo>
                    <a:pt x="3195" y="7437"/>
                    <a:pt x="3301" y="7508"/>
                    <a:pt x="3407" y="7508"/>
                  </a:cubicBezTo>
                  <a:cubicBezTo>
                    <a:pt x="3513" y="7508"/>
                    <a:pt x="3619" y="7437"/>
                    <a:pt x="3619" y="7295"/>
                  </a:cubicBezTo>
                  <a:lnTo>
                    <a:pt x="3619" y="6304"/>
                  </a:lnTo>
                  <a:cubicBezTo>
                    <a:pt x="3619" y="6117"/>
                    <a:pt x="3691" y="5939"/>
                    <a:pt x="3826" y="5809"/>
                  </a:cubicBezTo>
                  <a:lnTo>
                    <a:pt x="7603" y="2036"/>
                  </a:lnTo>
                  <a:cubicBezTo>
                    <a:pt x="7766" y="1868"/>
                    <a:pt x="7834" y="1627"/>
                    <a:pt x="7776" y="1396"/>
                  </a:cubicBezTo>
                  <a:lnTo>
                    <a:pt x="7641" y="848"/>
                  </a:lnTo>
                  <a:lnTo>
                    <a:pt x="7781" y="713"/>
                  </a:lnTo>
                  <a:cubicBezTo>
                    <a:pt x="7867" y="631"/>
                    <a:pt x="7872" y="496"/>
                    <a:pt x="7791" y="410"/>
                  </a:cubicBezTo>
                  <a:cubicBezTo>
                    <a:pt x="7748" y="365"/>
                    <a:pt x="7691" y="342"/>
                    <a:pt x="7634" y="342"/>
                  </a:cubicBezTo>
                  <a:cubicBezTo>
                    <a:pt x="7581" y="342"/>
                    <a:pt x="7529" y="361"/>
                    <a:pt x="7487" y="400"/>
                  </a:cubicBezTo>
                  <a:lnTo>
                    <a:pt x="4360" y="3350"/>
                  </a:lnTo>
                  <a:cubicBezTo>
                    <a:pt x="4220" y="2840"/>
                    <a:pt x="4129" y="2320"/>
                    <a:pt x="4081" y="1796"/>
                  </a:cubicBezTo>
                  <a:cubicBezTo>
                    <a:pt x="4008" y="776"/>
                    <a:pt x="3229" y="1"/>
                    <a:pt x="22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7" name="Google Shape;14745;p90">
              <a:extLst>
                <a:ext uri="{FF2B5EF4-FFF2-40B4-BE49-F238E27FC236}">
                  <a16:creationId xmlns:a16="http://schemas.microsoft.com/office/drawing/2014/main" id="{B1BFA51C-FDE5-4A3D-A099-B52C23EAA5AA}"/>
                </a:ext>
              </a:extLst>
            </p:cNvPr>
            <p:cNvSpPr/>
            <p:nvPr/>
          </p:nvSpPr>
          <p:spPr>
            <a:xfrm>
              <a:off x="8105417" y="4313010"/>
              <a:ext cx="226815" cy="190831"/>
            </a:xfrm>
            <a:custGeom>
              <a:avLst/>
              <a:gdLst/>
              <a:ahLst/>
              <a:cxnLst/>
              <a:rect l="l" t="t" r="r" b="b"/>
              <a:pathLst>
                <a:path w="8648" h="7276" extrusionOk="0">
                  <a:moveTo>
                    <a:pt x="670" y="0"/>
                  </a:moveTo>
                  <a:cubicBezTo>
                    <a:pt x="299" y="0"/>
                    <a:pt x="1" y="303"/>
                    <a:pt x="1" y="674"/>
                  </a:cubicBezTo>
                  <a:lnTo>
                    <a:pt x="1" y="6207"/>
                  </a:lnTo>
                  <a:cubicBezTo>
                    <a:pt x="1" y="6352"/>
                    <a:pt x="107" y="6424"/>
                    <a:pt x="213" y="6424"/>
                  </a:cubicBezTo>
                  <a:cubicBezTo>
                    <a:pt x="319" y="6424"/>
                    <a:pt x="424" y="6352"/>
                    <a:pt x="424" y="6207"/>
                  </a:cubicBezTo>
                  <a:lnTo>
                    <a:pt x="424" y="674"/>
                  </a:lnTo>
                  <a:cubicBezTo>
                    <a:pt x="424" y="539"/>
                    <a:pt x="535" y="433"/>
                    <a:pt x="665" y="433"/>
                  </a:cubicBezTo>
                  <a:lnTo>
                    <a:pt x="7974" y="433"/>
                  </a:lnTo>
                  <a:cubicBezTo>
                    <a:pt x="8104" y="433"/>
                    <a:pt x="8215" y="539"/>
                    <a:pt x="8215" y="674"/>
                  </a:cubicBezTo>
                  <a:lnTo>
                    <a:pt x="8215" y="6607"/>
                  </a:lnTo>
                  <a:cubicBezTo>
                    <a:pt x="8215" y="6742"/>
                    <a:pt x="8104" y="6847"/>
                    <a:pt x="7974" y="6847"/>
                  </a:cubicBezTo>
                  <a:lnTo>
                    <a:pt x="2580" y="6847"/>
                  </a:lnTo>
                  <a:cubicBezTo>
                    <a:pt x="2296" y="6847"/>
                    <a:pt x="2296" y="7276"/>
                    <a:pt x="2580" y="7276"/>
                  </a:cubicBezTo>
                  <a:lnTo>
                    <a:pt x="7974" y="7276"/>
                  </a:lnTo>
                  <a:cubicBezTo>
                    <a:pt x="8345" y="7276"/>
                    <a:pt x="8643" y="6977"/>
                    <a:pt x="8648" y="6607"/>
                  </a:cubicBezTo>
                  <a:lnTo>
                    <a:pt x="8648" y="669"/>
                  </a:lnTo>
                  <a:cubicBezTo>
                    <a:pt x="8643" y="299"/>
                    <a:pt x="8345" y="0"/>
                    <a:pt x="79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8" name="Google Shape;14746;p90">
              <a:extLst>
                <a:ext uri="{FF2B5EF4-FFF2-40B4-BE49-F238E27FC236}">
                  <a16:creationId xmlns:a16="http://schemas.microsoft.com/office/drawing/2014/main" id="{E0BD6937-2CA7-4B0F-AB9F-8980CC8CEE0B}"/>
                </a:ext>
              </a:extLst>
            </p:cNvPr>
            <p:cNvSpPr/>
            <p:nvPr/>
          </p:nvSpPr>
          <p:spPr>
            <a:xfrm>
              <a:off x="8153256" y="4336457"/>
              <a:ext cx="140081" cy="131583"/>
            </a:xfrm>
            <a:custGeom>
              <a:avLst/>
              <a:gdLst/>
              <a:ahLst/>
              <a:cxnLst/>
              <a:rect l="l" t="t" r="r" b="b"/>
              <a:pathLst>
                <a:path w="5341" h="5017" extrusionOk="0">
                  <a:moveTo>
                    <a:pt x="2497" y="903"/>
                  </a:moveTo>
                  <a:cubicBezTo>
                    <a:pt x="2900" y="903"/>
                    <a:pt x="3304" y="1035"/>
                    <a:pt x="3638" y="1300"/>
                  </a:cubicBezTo>
                  <a:lnTo>
                    <a:pt x="2349" y="2595"/>
                  </a:lnTo>
                  <a:cubicBezTo>
                    <a:pt x="2217" y="2753"/>
                    <a:pt x="2353" y="2949"/>
                    <a:pt x="2515" y="2949"/>
                  </a:cubicBezTo>
                  <a:cubicBezTo>
                    <a:pt x="2560" y="2949"/>
                    <a:pt x="2608" y="2934"/>
                    <a:pt x="2652" y="2898"/>
                  </a:cubicBezTo>
                  <a:lnTo>
                    <a:pt x="3287" y="2258"/>
                  </a:lnTo>
                  <a:cubicBezTo>
                    <a:pt x="3378" y="2402"/>
                    <a:pt x="3427" y="2571"/>
                    <a:pt x="3427" y="2744"/>
                  </a:cubicBezTo>
                  <a:cubicBezTo>
                    <a:pt x="3427" y="3303"/>
                    <a:pt x="2969" y="3674"/>
                    <a:pt x="2493" y="3674"/>
                  </a:cubicBezTo>
                  <a:cubicBezTo>
                    <a:pt x="2265" y="3674"/>
                    <a:pt x="2032" y="3589"/>
                    <a:pt x="1844" y="3398"/>
                  </a:cubicBezTo>
                  <a:cubicBezTo>
                    <a:pt x="1256" y="2816"/>
                    <a:pt x="1670" y="1815"/>
                    <a:pt x="2498" y="1815"/>
                  </a:cubicBezTo>
                  <a:cubicBezTo>
                    <a:pt x="2782" y="1815"/>
                    <a:pt x="2782" y="1387"/>
                    <a:pt x="2498" y="1387"/>
                  </a:cubicBezTo>
                  <a:cubicBezTo>
                    <a:pt x="1872" y="1387"/>
                    <a:pt x="1329" y="1820"/>
                    <a:pt x="1180" y="2426"/>
                  </a:cubicBezTo>
                  <a:cubicBezTo>
                    <a:pt x="1035" y="3037"/>
                    <a:pt x="1324" y="3668"/>
                    <a:pt x="1882" y="3952"/>
                  </a:cubicBezTo>
                  <a:cubicBezTo>
                    <a:pt x="2078" y="4051"/>
                    <a:pt x="2288" y="4099"/>
                    <a:pt x="2496" y="4099"/>
                  </a:cubicBezTo>
                  <a:cubicBezTo>
                    <a:pt x="2883" y="4099"/>
                    <a:pt x="3262" y="3934"/>
                    <a:pt x="3528" y="3625"/>
                  </a:cubicBezTo>
                  <a:cubicBezTo>
                    <a:pt x="3937" y="3148"/>
                    <a:pt x="3966" y="2455"/>
                    <a:pt x="3595" y="1950"/>
                  </a:cubicBezTo>
                  <a:lnTo>
                    <a:pt x="3941" y="1604"/>
                  </a:lnTo>
                  <a:cubicBezTo>
                    <a:pt x="4201" y="1925"/>
                    <a:pt x="4340" y="2329"/>
                    <a:pt x="4341" y="2746"/>
                  </a:cubicBezTo>
                  <a:lnTo>
                    <a:pt x="4341" y="2746"/>
                  </a:lnTo>
                  <a:cubicBezTo>
                    <a:pt x="4340" y="3607"/>
                    <a:pt x="3748" y="4351"/>
                    <a:pt x="2912" y="4548"/>
                  </a:cubicBezTo>
                  <a:cubicBezTo>
                    <a:pt x="2773" y="4580"/>
                    <a:pt x="2635" y="4595"/>
                    <a:pt x="2498" y="4595"/>
                  </a:cubicBezTo>
                  <a:cubicBezTo>
                    <a:pt x="1801" y="4595"/>
                    <a:pt x="1152" y="4200"/>
                    <a:pt x="838" y="3552"/>
                  </a:cubicBezTo>
                  <a:cubicBezTo>
                    <a:pt x="458" y="2778"/>
                    <a:pt x="669" y="1849"/>
                    <a:pt x="1338" y="1310"/>
                  </a:cubicBezTo>
                  <a:cubicBezTo>
                    <a:pt x="1677" y="1039"/>
                    <a:pt x="2087" y="903"/>
                    <a:pt x="2497" y="903"/>
                  </a:cubicBezTo>
                  <a:close/>
                  <a:moveTo>
                    <a:pt x="5020" y="0"/>
                  </a:moveTo>
                  <a:cubicBezTo>
                    <a:pt x="4965" y="0"/>
                    <a:pt x="4908" y="25"/>
                    <a:pt x="4860" y="83"/>
                  </a:cubicBezTo>
                  <a:lnTo>
                    <a:pt x="4538" y="405"/>
                  </a:lnTo>
                  <a:lnTo>
                    <a:pt x="4538" y="232"/>
                  </a:lnTo>
                  <a:cubicBezTo>
                    <a:pt x="4538" y="117"/>
                    <a:pt x="4442" y="21"/>
                    <a:pt x="4326" y="21"/>
                  </a:cubicBezTo>
                  <a:cubicBezTo>
                    <a:pt x="4206" y="21"/>
                    <a:pt x="4110" y="117"/>
                    <a:pt x="4110" y="232"/>
                  </a:cubicBezTo>
                  <a:lnTo>
                    <a:pt x="4110" y="829"/>
                  </a:lnTo>
                  <a:lnTo>
                    <a:pt x="3941" y="997"/>
                  </a:lnTo>
                  <a:cubicBezTo>
                    <a:pt x="3520" y="647"/>
                    <a:pt x="3007" y="476"/>
                    <a:pt x="2497" y="476"/>
                  </a:cubicBezTo>
                  <a:cubicBezTo>
                    <a:pt x="1878" y="476"/>
                    <a:pt x="1262" y="728"/>
                    <a:pt x="814" y="1219"/>
                  </a:cubicBezTo>
                  <a:cubicBezTo>
                    <a:pt x="1" y="2114"/>
                    <a:pt x="34" y="3495"/>
                    <a:pt x="891" y="4351"/>
                  </a:cubicBezTo>
                  <a:cubicBezTo>
                    <a:pt x="1333" y="4794"/>
                    <a:pt x="1916" y="5016"/>
                    <a:pt x="2499" y="5016"/>
                  </a:cubicBezTo>
                  <a:cubicBezTo>
                    <a:pt x="3044" y="5016"/>
                    <a:pt x="3591" y="4821"/>
                    <a:pt x="4023" y="4428"/>
                  </a:cubicBezTo>
                  <a:cubicBezTo>
                    <a:pt x="4923" y="3610"/>
                    <a:pt x="5019" y="2234"/>
                    <a:pt x="4245" y="1300"/>
                  </a:cubicBezTo>
                  <a:lnTo>
                    <a:pt x="4413" y="1132"/>
                  </a:lnTo>
                  <a:lnTo>
                    <a:pt x="5010" y="1132"/>
                  </a:lnTo>
                  <a:cubicBezTo>
                    <a:pt x="5294" y="1132"/>
                    <a:pt x="5294" y="704"/>
                    <a:pt x="5010" y="704"/>
                  </a:cubicBezTo>
                  <a:lnTo>
                    <a:pt x="4841" y="704"/>
                  </a:lnTo>
                  <a:lnTo>
                    <a:pt x="5159" y="386"/>
                  </a:lnTo>
                  <a:cubicBezTo>
                    <a:pt x="5341" y="233"/>
                    <a:pt x="5190" y="0"/>
                    <a:pt x="50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449" name="Google Shape;14747;p90">
            <a:extLst>
              <a:ext uri="{FF2B5EF4-FFF2-40B4-BE49-F238E27FC236}">
                <a16:creationId xmlns:a16="http://schemas.microsoft.com/office/drawing/2014/main" id="{12321464-70AC-4503-A4C5-BB97E088EA37}"/>
              </a:ext>
            </a:extLst>
          </p:cNvPr>
          <p:cNvGrpSpPr/>
          <p:nvPr/>
        </p:nvGrpSpPr>
        <p:grpSpPr>
          <a:xfrm>
            <a:off x="6512558" y="2393335"/>
            <a:ext cx="538677" cy="487552"/>
            <a:chOff x="4884418" y="1979576"/>
            <a:chExt cx="404008" cy="365664"/>
          </a:xfrm>
        </p:grpSpPr>
        <p:sp>
          <p:nvSpPr>
            <p:cNvPr id="2450" name="Google Shape;14748;p90">
              <a:extLst>
                <a:ext uri="{FF2B5EF4-FFF2-40B4-BE49-F238E27FC236}">
                  <a16:creationId xmlns:a16="http://schemas.microsoft.com/office/drawing/2014/main" id="{142E961A-635C-4B0A-8D15-D7635D2C43FE}"/>
                </a:ext>
              </a:extLst>
            </p:cNvPr>
            <p:cNvSpPr/>
            <p:nvPr/>
          </p:nvSpPr>
          <p:spPr>
            <a:xfrm>
              <a:off x="4909413" y="1985136"/>
              <a:ext cx="354517" cy="354517"/>
            </a:xfrm>
            <a:custGeom>
              <a:avLst/>
              <a:gdLst/>
              <a:ahLst/>
              <a:cxnLst/>
              <a:rect l="l" t="t" r="r" b="b"/>
              <a:pathLst>
                <a:path w="13517" h="13517" extrusionOk="0">
                  <a:moveTo>
                    <a:pt x="6761" y="0"/>
                  </a:moveTo>
                  <a:cubicBezTo>
                    <a:pt x="3027" y="0"/>
                    <a:pt x="1" y="3027"/>
                    <a:pt x="1" y="6761"/>
                  </a:cubicBezTo>
                  <a:cubicBezTo>
                    <a:pt x="1" y="10490"/>
                    <a:pt x="3027" y="13516"/>
                    <a:pt x="6761" y="13516"/>
                  </a:cubicBezTo>
                  <a:cubicBezTo>
                    <a:pt x="10490" y="13516"/>
                    <a:pt x="13517" y="10490"/>
                    <a:pt x="13517" y="6761"/>
                  </a:cubicBezTo>
                  <a:cubicBezTo>
                    <a:pt x="13517" y="3027"/>
                    <a:pt x="10490" y="0"/>
                    <a:pt x="6761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1" name="Google Shape;14749;p90">
              <a:extLst>
                <a:ext uri="{FF2B5EF4-FFF2-40B4-BE49-F238E27FC236}">
                  <a16:creationId xmlns:a16="http://schemas.microsoft.com/office/drawing/2014/main" id="{5CE1F88A-85C0-4736-8CB1-CF455B9D33C6}"/>
                </a:ext>
              </a:extLst>
            </p:cNvPr>
            <p:cNvSpPr/>
            <p:nvPr/>
          </p:nvSpPr>
          <p:spPr>
            <a:xfrm>
              <a:off x="4918514" y="2009160"/>
              <a:ext cx="336341" cy="306599"/>
            </a:xfrm>
            <a:custGeom>
              <a:avLst/>
              <a:gdLst/>
              <a:ahLst/>
              <a:cxnLst/>
              <a:rect l="l" t="t" r="r" b="b"/>
              <a:pathLst>
                <a:path w="12824" h="11690" extrusionOk="0">
                  <a:moveTo>
                    <a:pt x="6414" y="1"/>
                  </a:moveTo>
                  <a:cubicBezTo>
                    <a:pt x="4903" y="1"/>
                    <a:pt x="3392" y="566"/>
                    <a:pt x="2262" y="1697"/>
                  </a:cubicBezTo>
                  <a:cubicBezTo>
                    <a:pt x="0" y="3954"/>
                    <a:pt x="5" y="7736"/>
                    <a:pt x="2262" y="9997"/>
                  </a:cubicBezTo>
                  <a:cubicBezTo>
                    <a:pt x="3390" y="11126"/>
                    <a:pt x="4900" y="11690"/>
                    <a:pt x="6410" y="11690"/>
                  </a:cubicBezTo>
                  <a:cubicBezTo>
                    <a:pt x="7920" y="11690"/>
                    <a:pt x="9431" y="11126"/>
                    <a:pt x="10562" y="9997"/>
                  </a:cubicBezTo>
                  <a:cubicBezTo>
                    <a:pt x="12823" y="7736"/>
                    <a:pt x="12819" y="3954"/>
                    <a:pt x="10562" y="1697"/>
                  </a:cubicBezTo>
                  <a:cubicBezTo>
                    <a:pt x="9434" y="566"/>
                    <a:pt x="7924" y="1"/>
                    <a:pt x="6414" y="1"/>
                  </a:cubicBez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2" name="Google Shape;14750;p90">
              <a:extLst>
                <a:ext uri="{FF2B5EF4-FFF2-40B4-BE49-F238E27FC236}">
                  <a16:creationId xmlns:a16="http://schemas.microsoft.com/office/drawing/2014/main" id="{8505EBF1-9AD0-4766-81D9-DCC54D3A6CA4}"/>
                </a:ext>
              </a:extLst>
            </p:cNvPr>
            <p:cNvSpPr/>
            <p:nvPr/>
          </p:nvSpPr>
          <p:spPr>
            <a:xfrm>
              <a:off x="5065283" y="2009186"/>
              <a:ext cx="189441" cy="306547"/>
            </a:xfrm>
            <a:custGeom>
              <a:avLst/>
              <a:gdLst/>
              <a:ahLst/>
              <a:cxnLst/>
              <a:rect l="l" t="t" r="r" b="b"/>
              <a:pathLst>
                <a:path w="7223" h="11688" extrusionOk="0">
                  <a:moveTo>
                    <a:pt x="814" y="0"/>
                  </a:moveTo>
                  <a:cubicBezTo>
                    <a:pt x="542" y="0"/>
                    <a:pt x="270" y="18"/>
                    <a:pt x="0" y="55"/>
                  </a:cubicBezTo>
                  <a:cubicBezTo>
                    <a:pt x="1261" y="224"/>
                    <a:pt x="2430" y="796"/>
                    <a:pt x="3335" y="1696"/>
                  </a:cubicBezTo>
                  <a:cubicBezTo>
                    <a:pt x="5591" y="3953"/>
                    <a:pt x="5591" y="7735"/>
                    <a:pt x="3335" y="9996"/>
                  </a:cubicBezTo>
                  <a:cubicBezTo>
                    <a:pt x="2430" y="10891"/>
                    <a:pt x="1261" y="11464"/>
                    <a:pt x="0" y="11632"/>
                  </a:cubicBezTo>
                  <a:cubicBezTo>
                    <a:pt x="269" y="11669"/>
                    <a:pt x="541" y="11687"/>
                    <a:pt x="813" y="11687"/>
                  </a:cubicBezTo>
                  <a:cubicBezTo>
                    <a:pt x="2323" y="11687"/>
                    <a:pt x="3836" y="11121"/>
                    <a:pt x="4966" y="9991"/>
                  </a:cubicBezTo>
                  <a:cubicBezTo>
                    <a:pt x="7223" y="7735"/>
                    <a:pt x="7223" y="3953"/>
                    <a:pt x="4966" y="1696"/>
                  </a:cubicBezTo>
                  <a:cubicBezTo>
                    <a:pt x="3836" y="566"/>
                    <a:pt x="2327" y="0"/>
                    <a:pt x="814" y="0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3" name="Google Shape;14751;p90">
              <a:extLst>
                <a:ext uri="{FF2B5EF4-FFF2-40B4-BE49-F238E27FC236}">
                  <a16:creationId xmlns:a16="http://schemas.microsoft.com/office/drawing/2014/main" id="{659299B5-8161-4083-AB2F-B97DFBA67F0B}"/>
                </a:ext>
              </a:extLst>
            </p:cNvPr>
            <p:cNvSpPr/>
            <p:nvPr/>
          </p:nvSpPr>
          <p:spPr>
            <a:xfrm>
              <a:off x="5015320" y="2144888"/>
              <a:ext cx="89095" cy="87941"/>
            </a:xfrm>
            <a:custGeom>
              <a:avLst/>
              <a:gdLst/>
              <a:ahLst/>
              <a:cxnLst/>
              <a:rect l="l" t="t" r="r" b="b"/>
              <a:pathLst>
                <a:path w="3397" h="3353" extrusionOk="0">
                  <a:moveTo>
                    <a:pt x="2050" y="1"/>
                  </a:moveTo>
                  <a:lnTo>
                    <a:pt x="62" y="3143"/>
                  </a:lnTo>
                  <a:cubicBezTo>
                    <a:pt x="0" y="3240"/>
                    <a:pt x="82" y="3352"/>
                    <a:pt x="179" y="3352"/>
                  </a:cubicBezTo>
                  <a:cubicBezTo>
                    <a:pt x="202" y="3352"/>
                    <a:pt x="226" y="3346"/>
                    <a:pt x="250" y="3331"/>
                  </a:cubicBezTo>
                  <a:lnTo>
                    <a:pt x="3392" y="1343"/>
                  </a:lnTo>
                  <a:lnTo>
                    <a:pt x="3397" y="1343"/>
                  </a:lnTo>
                  <a:lnTo>
                    <a:pt x="2050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4" name="Google Shape;14752;p90">
              <a:extLst>
                <a:ext uri="{FF2B5EF4-FFF2-40B4-BE49-F238E27FC236}">
                  <a16:creationId xmlns:a16="http://schemas.microsoft.com/office/drawing/2014/main" id="{516DD0E4-A7E4-4213-AA7A-C20098190957}"/>
                </a:ext>
              </a:extLst>
            </p:cNvPr>
            <p:cNvSpPr/>
            <p:nvPr/>
          </p:nvSpPr>
          <p:spPr>
            <a:xfrm>
              <a:off x="5015215" y="2166971"/>
              <a:ext cx="89200" cy="65726"/>
            </a:xfrm>
            <a:custGeom>
              <a:avLst/>
              <a:gdLst/>
              <a:ahLst/>
              <a:cxnLst/>
              <a:rect l="l" t="t" r="r" b="b"/>
              <a:pathLst>
                <a:path w="3401" h="2506" extrusionOk="0">
                  <a:moveTo>
                    <a:pt x="2896" y="1"/>
                  </a:moveTo>
                  <a:lnTo>
                    <a:pt x="600" y="1449"/>
                  </a:lnTo>
                  <a:lnTo>
                    <a:pt x="66" y="2296"/>
                  </a:lnTo>
                  <a:cubicBezTo>
                    <a:pt x="1" y="2396"/>
                    <a:pt x="80" y="2506"/>
                    <a:pt x="179" y="2506"/>
                  </a:cubicBezTo>
                  <a:cubicBezTo>
                    <a:pt x="203" y="2506"/>
                    <a:pt x="229" y="2499"/>
                    <a:pt x="254" y="2484"/>
                  </a:cubicBezTo>
                  <a:lnTo>
                    <a:pt x="3396" y="501"/>
                  </a:lnTo>
                  <a:lnTo>
                    <a:pt x="3401" y="501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5" name="Google Shape;14753;p90">
              <a:extLst>
                <a:ext uri="{FF2B5EF4-FFF2-40B4-BE49-F238E27FC236}">
                  <a16:creationId xmlns:a16="http://schemas.microsoft.com/office/drawing/2014/main" id="{571884FB-307A-426D-9EBE-30B1873FB149}"/>
                </a:ext>
              </a:extLst>
            </p:cNvPr>
            <p:cNvSpPr/>
            <p:nvPr/>
          </p:nvSpPr>
          <p:spPr>
            <a:xfrm>
              <a:off x="5069060" y="2092065"/>
              <a:ext cx="89095" cy="88072"/>
            </a:xfrm>
            <a:custGeom>
              <a:avLst/>
              <a:gdLst/>
              <a:ahLst/>
              <a:cxnLst/>
              <a:rect l="l" t="t" r="r" b="b"/>
              <a:pathLst>
                <a:path w="3397" h="3358" extrusionOk="0">
                  <a:moveTo>
                    <a:pt x="3220" y="1"/>
                  </a:moveTo>
                  <a:cubicBezTo>
                    <a:pt x="3196" y="1"/>
                    <a:pt x="3171" y="7"/>
                    <a:pt x="3147" y="23"/>
                  </a:cubicBezTo>
                  <a:lnTo>
                    <a:pt x="5" y="2005"/>
                  </a:lnTo>
                  <a:lnTo>
                    <a:pt x="1" y="2005"/>
                  </a:lnTo>
                  <a:lnTo>
                    <a:pt x="1348" y="3357"/>
                  </a:lnTo>
                  <a:lnTo>
                    <a:pt x="1348" y="3353"/>
                  </a:lnTo>
                  <a:lnTo>
                    <a:pt x="3335" y="210"/>
                  </a:lnTo>
                  <a:cubicBezTo>
                    <a:pt x="3397" y="110"/>
                    <a:pt x="3316" y="1"/>
                    <a:pt x="3220" y="1"/>
                  </a:cubicBezTo>
                  <a:close/>
                </a:path>
              </a:pathLst>
            </a:custGeom>
            <a:solidFill>
              <a:srgbClr val="DBE0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6" name="Google Shape;14754;p90">
              <a:extLst>
                <a:ext uri="{FF2B5EF4-FFF2-40B4-BE49-F238E27FC236}">
                  <a16:creationId xmlns:a16="http://schemas.microsoft.com/office/drawing/2014/main" id="{D7081B67-2876-4AD7-B2C4-52ED5D41433B}"/>
                </a:ext>
              </a:extLst>
            </p:cNvPr>
            <p:cNvSpPr/>
            <p:nvPr/>
          </p:nvSpPr>
          <p:spPr>
            <a:xfrm>
              <a:off x="5091274" y="2092144"/>
              <a:ext cx="66670" cy="87993"/>
            </a:xfrm>
            <a:custGeom>
              <a:avLst/>
              <a:gdLst/>
              <a:ahLst/>
              <a:cxnLst/>
              <a:rect l="l" t="t" r="r" b="b"/>
              <a:pathLst>
                <a:path w="2542" h="3355" extrusionOk="0">
                  <a:moveTo>
                    <a:pt x="2369" y="0"/>
                  </a:moveTo>
                  <a:cubicBezTo>
                    <a:pt x="2347" y="0"/>
                    <a:pt x="2323" y="6"/>
                    <a:pt x="2300" y="20"/>
                  </a:cubicBezTo>
                  <a:lnTo>
                    <a:pt x="1454" y="554"/>
                  </a:lnTo>
                  <a:lnTo>
                    <a:pt x="0" y="2854"/>
                  </a:lnTo>
                  <a:lnTo>
                    <a:pt x="501" y="3354"/>
                  </a:lnTo>
                  <a:lnTo>
                    <a:pt x="501" y="3350"/>
                  </a:lnTo>
                  <a:lnTo>
                    <a:pt x="2483" y="207"/>
                  </a:lnTo>
                  <a:cubicBezTo>
                    <a:pt x="2542" y="110"/>
                    <a:pt x="2464" y="0"/>
                    <a:pt x="2369" y="0"/>
                  </a:cubicBezTo>
                  <a:close/>
                </a:path>
              </a:pathLst>
            </a:custGeom>
            <a:solidFill>
              <a:srgbClr val="C8D0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7" name="Google Shape;14755;p90">
              <a:extLst>
                <a:ext uri="{FF2B5EF4-FFF2-40B4-BE49-F238E27FC236}">
                  <a16:creationId xmlns:a16="http://schemas.microsoft.com/office/drawing/2014/main" id="{9C6447B4-4123-4D57-BFCE-622631243803}"/>
                </a:ext>
              </a:extLst>
            </p:cNvPr>
            <p:cNvSpPr/>
            <p:nvPr/>
          </p:nvSpPr>
          <p:spPr>
            <a:xfrm>
              <a:off x="4884418" y="1979576"/>
              <a:ext cx="404008" cy="365664"/>
            </a:xfrm>
            <a:custGeom>
              <a:avLst/>
              <a:gdLst/>
              <a:ahLst/>
              <a:cxnLst/>
              <a:rect l="l" t="t" r="r" b="b"/>
              <a:pathLst>
                <a:path w="15404" h="13942" extrusionOk="0">
                  <a:moveTo>
                    <a:pt x="7738" y="0"/>
                  </a:moveTo>
                  <a:cubicBezTo>
                    <a:pt x="6071" y="0"/>
                    <a:pt x="4400" y="596"/>
                    <a:pt x="3071" y="1795"/>
                  </a:cubicBezTo>
                  <a:cubicBezTo>
                    <a:pt x="319" y="4283"/>
                    <a:pt x="1" y="8498"/>
                    <a:pt x="2354" y="11371"/>
                  </a:cubicBezTo>
                  <a:cubicBezTo>
                    <a:pt x="2396" y="11424"/>
                    <a:pt x="2449" y="11447"/>
                    <a:pt x="2501" y="11447"/>
                  </a:cubicBezTo>
                  <a:cubicBezTo>
                    <a:pt x="2650" y="11447"/>
                    <a:pt x="2791" y="11265"/>
                    <a:pt x="2667" y="11116"/>
                  </a:cubicBezTo>
                  <a:cubicBezTo>
                    <a:pt x="439" y="8378"/>
                    <a:pt x="771" y="4370"/>
                    <a:pt x="3427" y="2045"/>
                  </a:cubicBezTo>
                  <a:cubicBezTo>
                    <a:pt x="4668" y="955"/>
                    <a:pt x="6207" y="418"/>
                    <a:pt x="7742" y="418"/>
                  </a:cubicBezTo>
                  <a:cubicBezTo>
                    <a:pt x="9486" y="418"/>
                    <a:pt x="11224" y="1112"/>
                    <a:pt x="12511" y="2479"/>
                  </a:cubicBezTo>
                  <a:cubicBezTo>
                    <a:pt x="14932" y="5043"/>
                    <a:pt x="14893" y="9066"/>
                    <a:pt x="12415" y="11578"/>
                  </a:cubicBezTo>
                  <a:cubicBezTo>
                    <a:pt x="11135" y="12873"/>
                    <a:pt x="9443" y="13526"/>
                    <a:pt x="7748" y="13526"/>
                  </a:cubicBezTo>
                  <a:cubicBezTo>
                    <a:pt x="6163" y="13526"/>
                    <a:pt x="4574" y="12955"/>
                    <a:pt x="3316" y="11804"/>
                  </a:cubicBezTo>
                  <a:cubicBezTo>
                    <a:pt x="3274" y="11764"/>
                    <a:pt x="3228" y="11747"/>
                    <a:pt x="3184" y="11747"/>
                  </a:cubicBezTo>
                  <a:cubicBezTo>
                    <a:pt x="3026" y="11747"/>
                    <a:pt x="2891" y="11963"/>
                    <a:pt x="3042" y="12102"/>
                  </a:cubicBezTo>
                  <a:cubicBezTo>
                    <a:pt x="4376" y="13333"/>
                    <a:pt x="6065" y="13942"/>
                    <a:pt x="7750" y="13942"/>
                  </a:cubicBezTo>
                  <a:cubicBezTo>
                    <a:pt x="9584" y="13942"/>
                    <a:pt x="11414" y="13221"/>
                    <a:pt x="12781" y="11794"/>
                  </a:cubicBezTo>
                  <a:cubicBezTo>
                    <a:pt x="15403" y="9061"/>
                    <a:pt x="15355" y="4726"/>
                    <a:pt x="12670" y="2050"/>
                  </a:cubicBezTo>
                  <a:cubicBezTo>
                    <a:pt x="11315" y="687"/>
                    <a:pt x="9528" y="0"/>
                    <a:pt x="77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8" name="Google Shape;14756;p90">
              <a:extLst>
                <a:ext uri="{FF2B5EF4-FFF2-40B4-BE49-F238E27FC236}">
                  <a16:creationId xmlns:a16="http://schemas.microsoft.com/office/drawing/2014/main" id="{6D34445B-0AF7-4A3B-97E7-BB801A158D41}"/>
                </a:ext>
              </a:extLst>
            </p:cNvPr>
            <p:cNvSpPr/>
            <p:nvPr/>
          </p:nvSpPr>
          <p:spPr>
            <a:xfrm>
              <a:off x="5002468" y="2078847"/>
              <a:ext cx="170295" cy="167200"/>
            </a:xfrm>
            <a:custGeom>
              <a:avLst/>
              <a:gdLst/>
              <a:ahLst/>
              <a:cxnLst/>
              <a:rect l="l" t="t" r="r" b="b"/>
              <a:pathLst>
                <a:path w="6493" h="6375" extrusionOk="0">
                  <a:moveTo>
                    <a:pt x="5576" y="859"/>
                  </a:moveTo>
                  <a:lnTo>
                    <a:pt x="3887" y="3529"/>
                  </a:lnTo>
                  <a:lnTo>
                    <a:pt x="2905" y="2548"/>
                  </a:lnTo>
                  <a:lnTo>
                    <a:pt x="5576" y="859"/>
                  </a:lnTo>
                  <a:close/>
                  <a:moveTo>
                    <a:pt x="2612" y="2832"/>
                  </a:moveTo>
                  <a:lnTo>
                    <a:pt x="3603" y="3823"/>
                  </a:lnTo>
                  <a:lnTo>
                    <a:pt x="918" y="5517"/>
                  </a:lnTo>
                  <a:lnTo>
                    <a:pt x="2612" y="2832"/>
                  </a:lnTo>
                  <a:close/>
                  <a:moveTo>
                    <a:pt x="6225" y="1"/>
                  </a:moveTo>
                  <a:cubicBezTo>
                    <a:pt x="6191" y="1"/>
                    <a:pt x="6154" y="10"/>
                    <a:pt x="6119" y="31"/>
                  </a:cubicBezTo>
                  <a:lnTo>
                    <a:pt x="2496" y="2322"/>
                  </a:lnTo>
                  <a:cubicBezTo>
                    <a:pt x="2448" y="2346"/>
                    <a:pt x="2410" y="2384"/>
                    <a:pt x="2386" y="2432"/>
                  </a:cubicBezTo>
                  <a:lnTo>
                    <a:pt x="90" y="6060"/>
                  </a:lnTo>
                  <a:cubicBezTo>
                    <a:pt x="1" y="6208"/>
                    <a:pt x="122" y="6375"/>
                    <a:pt x="268" y="6375"/>
                  </a:cubicBezTo>
                  <a:cubicBezTo>
                    <a:pt x="303" y="6375"/>
                    <a:pt x="339" y="6365"/>
                    <a:pt x="374" y="6344"/>
                  </a:cubicBezTo>
                  <a:lnTo>
                    <a:pt x="3997" y="4054"/>
                  </a:lnTo>
                  <a:cubicBezTo>
                    <a:pt x="4050" y="4030"/>
                    <a:pt x="4089" y="3991"/>
                    <a:pt x="4113" y="3938"/>
                  </a:cubicBezTo>
                  <a:lnTo>
                    <a:pt x="6403" y="315"/>
                  </a:lnTo>
                  <a:cubicBezTo>
                    <a:pt x="6493" y="167"/>
                    <a:pt x="6372" y="1"/>
                    <a:pt x="62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9" name="Google Shape;14757;p90">
              <a:extLst>
                <a:ext uri="{FF2B5EF4-FFF2-40B4-BE49-F238E27FC236}">
                  <a16:creationId xmlns:a16="http://schemas.microsoft.com/office/drawing/2014/main" id="{7CAF857A-43E3-4201-BB90-FD1E5565D7E0}"/>
                </a:ext>
              </a:extLst>
            </p:cNvPr>
            <p:cNvSpPr/>
            <p:nvPr/>
          </p:nvSpPr>
          <p:spPr>
            <a:xfrm>
              <a:off x="4917884" y="2008609"/>
              <a:ext cx="323726" cy="307806"/>
            </a:xfrm>
            <a:custGeom>
              <a:avLst/>
              <a:gdLst/>
              <a:ahLst/>
              <a:cxnLst/>
              <a:rect l="l" t="t" r="r" b="b"/>
              <a:pathLst>
                <a:path w="12343" h="11736" extrusionOk="0">
                  <a:moveTo>
                    <a:pt x="6473" y="0"/>
                  </a:moveTo>
                  <a:cubicBezTo>
                    <a:pt x="5170" y="0"/>
                    <a:pt x="3869" y="432"/>
                    <a:pt x="2796" y="1295"/>
                  </a:cubicBezTo>
                  <a:cubicBezTo>
                    <a:pt x="664" y="3008"/>
                    <a:pt x="0" y="5967"/>
                    <a:pt x="1193" y="8426"/>
                  </a:cubicBezTo>
                  <a:cubicBezTo>
                    <a:pt x="2190" y="10484"/>
                    <a:pt x="4262" y="11736"/>
                    <a:pt x="6471" y="11736"/>
                  </a:cubicBezTo>
                  <a:cubicBezTo>
                    <a:pt x="6906" y="11736"/>
                    <a:pt x="7347" y="11687"/>
                    <a:pt x="7785" y="11587"/>
                  </a:cubicBezTo>
                  <a:cubicBezTo>
                    <a:pt x="10451" y="10976"/>
                    <a:pt x="12342" y="8604"/>
                    <a:pt x="12342" y="5870"/>
                  </a:cubicBezTo>
                  <a:cubicBezTo>
                    <a:pt x="12342" y="4480"/>
                    <a:pt x="11847" y="3137"/>
                    <a:pt x="10952" y="2079"/>
                  </a:cubicBezTo>
                  <a:cubicBezTo>
                    <a:pt x="10909" y="2028"/>
                    <a:pt x="10857" y="2007"/>
                    <a:pt x="10806" y="2007"/>
                  </a:cubicBezTo>
                  <a:cubicBezTo>
                    <a:pt x="10656" y="2007"/>
                    <a:pt x="10513" y="2192"/>
                    <a:pt x="10639" y="2344"/>
                  </a:cubicBezTo>
                  <a:cubicBezTo>
                    <a:pt x="11423" y="3267"/>
                    <a:pt x="11875" y="4427"/>
                    <a:pt x="11928" y="5640"/>
                  </a:cubicBezTo>
                  <a:lnTo>
                    <a:pt x="11096" y="5640"/>
                  </a:lnTo>
                  <a:cubicBezTo>
                    <a:pt x="10836" y="5640"/>
                    <a:pt x="10836" y="6044"/>
                    <a:pt x="11096" y="6044"/>
                  </a:cubicBezTo>
                  <a:lnTo>
                    <a:pt x="11928" y="6044"/>
                  </a:lnTo>
                  <a:cubicBezTo>
                    <a:pt x="11837" y="8912"/>
                    <a:pt x="9542" y="11212"/>
                    <a:pt x="6679" y="11322"/>
                  </a:cubicBezTo>
                  <a:lnTo>
                    <a:pt x="6679" y="10490"/>
                  </a:lnTo>
                  <a:cubicBezTo>
                    <a:pt x="6679" y="10360"/>
                    <a:pt x="6576" y="10295"/>
                    <a:pt x="6474" y="10295"/>
                  </a:cubicBezTo>
                  <a:cubicBezTo>
                    <a:pt x="6372" y="10295"/>
                    <a:pt x="6270" y="10360"/>
                    <a:pt x="6270" y="10490"/>
                  </a:cubicBezTo>
                  <a:lnTo>
                    <a:pt x="6270" y="11322"/>
                  </a:lnTo>
                  <a:cubicBezTo>
                    <a:pt x="3402" y="11212"/>
                    <a:pt x="1107" y="8907"/>
                    <a:pt x="1015" y="6044"/>
                  </a:cubicBezTo>
                  <a:lnTo>
                    <a:pt x="1848" y="6044"/>
                  </a:lnTo>
                  <a:cubicBezTo>
                    <a:pt x="2112" y="6044"/>
                    <a:pt x="2112" y="5635"/>
                    <a:pt x="1848" y="5635"/>
                  </a:cubicBezTo>
                  <a:lnTo>
                    <a:pt x="1020" y="5635"/>
                  </a:lnTo>
                  <a:cubicBezTo>
                    <a:pt x="1140" y="2791"/>
                    <a:pt x="3426" y="515"/>
                    <a:pt x="6270" y="409"/>
                  </a:cubicBezTo>
                  <a:lnTo>
                    <a:pt x="6270" y="1242"/>
                  </a:lnTo>
                  <a:cubicBezTo>
                    <a:pt x="6270" y="1372"/>
                    <a:pt x="6372" y="1436"/>
                    <a:pt x="6474" y="1436"/>
                  </a:cubicBezTo>
                  <a:cubicBezTo>
                    <a:pt x="6576" y="1436"/>
                    <a:pt x="6679" y="1372"/>
                    <a:pt x="6679" y="1242"/>
                  </a:cubicBezTo>
                  <a:lnTo>
                    <a:pt x="6679" y="409"/>
                  </a:lnTo>
                  <a:cubicBezTo>
                    <a:pt x="7834" y="448"/>
                    <a:pt x="8950" y="857"/>
                    <a:pt x="9854" y="1578"/>
                  </a:cubicBezTo>
                  <a:cubicBezTo>
                    <a:pt x="9892" y="1610"/>
                    <a:pt x="9937" y="1625"/>
                    <a:pt x="9983" y="1625"/>
                  </a:cubicBezTo>
                  <a:cubicBezTo>
                    <a:pt x="10043" y="1625"/>
                    <a:pt x="10102" y="1599"/>
                    <a:pt x="10143" y="1550"/>
                  </a:cubicBezTo>
                  <a:cubicBezTo>
                    <a:pt x="10211" y="1458"/>
                    <a:pt x="10196" y="1333"/>
                    <a:pt x="10110" y="1261"/>
                  </a:cubicBezTo>
                  <a:cubicBezTo>
                    <a:pt x="9042" y="420"/>
                    <a:pt x="7757" y="0"/>
                    <a:pt x="64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460" name="Google Shape;14758;p90">
            <a:extLst>
              <a:ext uri="{FF2B5EF4-FFF2-40B4-BE49-F238E27FC236}">
                <a16:creationId xmlns:a16="http://schemas.microsoft.com/office/drawing/2014/main" id="{50AD4FD4-E8AA-46FE-B050-4CB969516416}"/>
              </a:ext>
            </a:extLst>
          </p:cNvPr>
          <p:cNvGrpSpPr/>
          <p:nvPr/>
        </p:nvGrpSpPr>
        <p:grpSpPr>
          <a:xfrm>
            <a:off x="8905170" y="4293849"/>
            <a:ext cx="405372" cy="430096"/>
            <a:chOff x="6678877" y="3404962"/>
            <a:chExt cx="304029" cy="322572"/>
          </a:xfrm>
        </p:grpSpPr>
        <p:sp>
          <p:nvSpPr>
            <p:cNvPr id="2461" name="Google Shape;14759;p90">
              <a:extLst>
                <a:ext uri="{FF2B5EF4-FFF2-40B4-BE49-F238E27FC236}">
                  <a16:creationId xmlns:a16="http://schemas.microsoft.com/office/drawing/2014/main" id="{F0AA6171-63F0-492F-B57F-861A21C98CED}"/>
                </a:ext>
              </a:extLst>
            </p:cNvPr>
            <p:cNvSpPr/>
            <p:nvPr/>
          </p:nvSpPr>
          <p:spPr>
            <a:xfrm>
              <a:off x="6704738" y="3409656"/>
              <a:ext cx="262642" cy="262668"/>
            </a:xfrm>
            <a:custGeom>
              <a:avLst/>
              <a:gdLst/>
              <a:ahLst/>
              <a:cxnLst/>
              <a:rect l="l" t="t" r="r" b="b"/>
              <a:pathLst>
                <a:path w="10014" h="10015" extrusionOk="0">
                  <a:moveTo>
                    <a:pt x="5009" y="1"/>
                  </a:moveTo>
                  <a:cubicBezTo>
                    <a:pt x="2243" y="1"/>
                    <a:pt x="0" y="2238"/>
                    <a:pt x="0" y="5005"/>
                  </a:cubicBezTo>
                  <a:cubicBezTo>
                    <a:pt x="0" y="7772"/>
                    <a:pt x="2243" y="10014"/>
                    <a:pt x="5009" y="10014"/>
                  </a:cubicBezTo>
                  <a:cubicBezTo>
                    <a:pt x="7771" y="10014"/>
                    <a:pt x="10014" y="7772"/>
                    <a:pt x="10014" y="5005"/>
                  </a:cubicBezTo>
                  <a:cubicBezTo>
                    <a:pt x="10014" y="2238"/>
                    <a:pt x="7771" y="1"/>
                    <a:pt x="5009" y="1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2" name="Google Shape;14760;p90">
              <a:extLst>
                <a:ext uri="{FF2B5EF4-FFF2-40B4-BE49-F238E27FC236}">
                  <a16:creationId xmlns:a16="http://schemas.microsoft.com/office/drawing/2014/main" id="{66D4A005-8C5E-4BC4-8869-744E328C60AD}"/>
                </a:ext>
              </a:extLst>
            </p:cNvPr>
            <p:cNvSpPr/>
            <p:nvPr/>
          </p:nvSpPr>
          <p:spPr>
            <a:xfrm>
              <a:off x="6678877" y="3412331"/>
              <a:ext cx="249764" cy="259993"/>
            </a:xfrm>
            <a:custGeom>
              <a:avLst/>
              <a:gdLst/>
              <a:ahLst/>
              <a:cxnLst/>
              <a:rect l="l" t="t" r="r" b="b"/>
              <a:pathLst>
                <a:path w="9523" h="9913" extrusionOk="0">
                  <a:moveTo>
                    <a:pt x="4975" y="0"/>
                  </a:moveTo>
                  <a:cubicBezTo>
                    <a:pt x="1699" y="683"/>
                    <a:pt x="0" y="4331"/>
                    <a:pt x="1583" y="7275"/>
                  </a:cubicBezTo>
                  <a:cubicBezTo>
                    <a:pt x="2509" y="8995"/>
                    <a:pt x="4245" y="9913"/>
                    <a:pt x="6003" y="9913"/>
                  </a:cubicBezTo>
                  <a:cubicBezTo>
                    <a:pt x="7261" y="9913"/>
                    <a:pt x="8531" y="9443"/>
                    <a:pt x="9522" y="8459"/>
                  </a:cubicBezTo>
                  <a:lnTo>
                    <a:pt x="9522" y="8459"/>
                  </a:lnTo>
                  <a:cubicBezTo>
                    <a:pt x="9186" y="8526"/>
                    <a:pt x="8839" y="8565"/>
                    <a:pt x="8498" y="8565"/>
                  </a:cubicBezTo>
                  <a:cubicBezTo>
                    <a:pt x="6467" y="8560"/>
                    <a:pt x="4643" y="7338"/>
                    <a:pt x="3869" y="5461"/>
                  </a:cubicBezTo>
                  <a:cubicBezTo>
                    <a:pt x="3099" y="3585"/>
                    <a:pt x="3532" y="1429"/>
                    <a:pt x="4975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3" name="Google Shape;14761;p90">
              <a:extLst>
                <a:ext uri="{FF2B5EF4-FFF2-40B4-BE49-F238E27FC236}">
                  <a16:creationId xmlns:a16="http://schemas.microsoft.com/office/drawing/2014/main" id="{AC73164C-C7B4-4B95-8053-C9E11E9B0E5B}"/>
                </a:ext>
              </a:extLst>
            </p:cNvPr>
            <p:cNvSpPr/>
            <p:nvPr/>
          </p:nvSpPr>
          <p:spPr>
            <a:xfrm>
              <a:off x="6805687" y="3611713"/>
              <a:ext cx="60743" cy="111073"/>
            </a:xfrm>
            <a:custGeom>
              <a:avLst/>
              <a:gdLst/>
              <a:ahLst/>
              <a:cxnLst/>
              <a:rect l="l" t="t" r="r" b="b"/>
              <a:pathLst>
                <a:path w="2316" h="4235" extrusionOk="0">
                  <a:moveTo>
                    <a:pt x="776" y="1"/>
                  </a:moveTo>
                  <a:lnTo>
                    <a:pt x="776" y="458"/>
                  </a:lnTo>
                  <a:cubicBezTo>
                    <a:pt x="771" y="530"/>
                    <a:pt x="732" y="597"/>
                    <a:pt x="665" y="631"/>
                  </a:cubicBezTo>
                  <a:lnTo>
                    <a:pt x="217" y="857"/>
                  </a:lnTo>
                  <a:cubicBezTo>
                    <a:pt x="83" y="920"/>
                    <a:pt x="1" y="1054"/>
                    <a:pt x="1" y="1199"/>
                  </a:cubicBezTo>
                  <a:lnTo>
                    <a:pt x="1" y="2907"/>
                  </a:lnTo>
                  <a:cubicBezTo>
                    <a:pt x="1" y="3018"/>
                    <a:pt x="35" y="3128"/>
                    <a:pt x="102" y="3224"/>
                  </a:cubicBezTo>
                  <a:lnTo>
                    <a:pt x="290" y="3513"/>
                  </a:lnTo>
                  <a:cubicBezTo>
                    <a:pt x="352" y="3605"/>
                    <a:pt x="386" y="3720"/>
                    <a:pt x="386" y="3831"/>
                  </a:cubicBezTo>
                  <a:lnTo>
                    <a:pt x="386" y="4235"/>
                  </a:lnTo>
                  <a:lnTo>
                    <a:pt x="1930" y="4235"/>
                  </a:lnTo>
                  <a:lnTo>
                    <a:pt x="1930" y="3831"/>
                  </a:lnTo>
                  <a:cubicBezTo>
                    <a:pt x="1926" y="3720"/>
                    <a:pt x="1959" y="3605"/>
                    <a:pt x="2027" y="3513"/>
                  </a:cubicBezTo>
                  <a:lnTo>
                    <a:pt x="2214" y="3224"/>
                  </a:lnTo>
                  <a:cubicBezTo>
                    <a:pt x="2282" y="3128"/>
                    <a:pt x="2315" y="3018"/>
                    <a:pt x="2315" y="2907"/>
                  </a:cubicBezTo>
                  <a:lnTo>
                    <a:pt x="2315" y="1199"/>
                  </a:lnTo>
                  <a:cubicBezTo>
                    <a:pt x="2315" y="1054"/>
                    <a:pt x="2234" y="920"/>
                    <a:pt x="2104" y="857"/>
                  </a:cubicBezTo>
                  <a:lnTo>
                    <a:pt x="1651" y="631"/>
                  </a:lnTo>
                  <a:cubicBezTo>
                    <a:pt x="1584" y="597"/>
                    <a:pt x="1545" y="530"/>
                    <a:pt x="1545" y="458"/>
                  </a:cubicBezTo>
                  <a:lnTo>
                    <a:pt x="1545" y="1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4" name="Google Shape;14762;p90">
              <a:extLst>
                <a:ext uri="{FF2B5EF4-FFF2-40B4-BE49-F238E27FC236}">
                  <a16:creationId xmlns:a16="http://schemas.microsoft.com/office/drawing/2014/main" id="{46260382-25C2-4CEA-9FF4-6ACC820605DB}"/>
                </a:ext>
              </a:extLst>
            </p:cNvPr>
            <p:cNvSpPr/>
            <p:nvPr/>
          </p:nvSpPr>
          <p:spPr>
            <a:xfrm>
              <a:off x="6805687" y="3637206"/>
              <a:ext cx="15317" cy="75483"/>
            </a:xfrm>
            <a:custGeom>
              <a:avLst/>
              <a:gdLst/>
              <a:ahLst/>
              <a:cxnLst/>
              <a:rect l="l" t="t" r="r" b="b"/>
              <a:pathLst>
                <a:path w="584" h="2878" extrusionOk="0">
                  <a:moveTo>
                    <a:pt x="83" y="1"/>
                  </a:moveTo>
                  <a:cubicBezTo>
                    <a:pt x="30" y="63"/>
                    <a:pt x="6" y="145"/>
                    <a:pt x="6" y="227"/>
                  </a:cubicBezTo>
                  <a:lnTo>
                    <a:pt x="6" y="1930"/>
                  </a:lnTo>
                  <a:cubicBezTo>
                    <a:pt x="1" y="2046"/>
                    <a:pt x="35" y="2156"/>
                    <a:pt x="102" y="2252"/>
                  </a:cubicBezTo>
                  <a:lnTo>
                    <a:pt x="290" y="2541"/>
                  </a:lnTo>
                  <a:cubicBezTo>
                    <a:pt x="357" y="2633"/>
                    <a:pt x="391" y="2748"/>
                    <a:pt x="391" y="2859"/>
                  </a:cubicBezTo>
                  <a:lnTo>
                    <a:pt x="391" y="2878"/>
                  </a:lnTo>
                  <a:lnTo>
                    <a:pt x="583" y="2878"/>
                  </a:lnTo>
                  <a:lnTo>
                    <a:pt x="583" y="568"/>
                  </a:lnTo>
                  <a:cubicBezTo>
                    <a:pt x="583" y="443"/>
                    <a:pt x="525" y="333"/>
                    <a:pt x="429" y="260"/>
                  </a:cubicBezTo>
                  <a:lnTo>
                    <a:pt x="83" y="1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5" name="Google Shape;14763;p90">
              <a:extLst>
                <a:ext uri="{FF2B5EF4-FFF2-40B4-BE49-F238E27FC236}">
                  <a16:creationId xmlns:a16="http://schemas.microsoft.com/office/drawing/2014/main" id="{4838D3D2-ED29-4572-A6A8-BB9E1011FB24}"/>
                </a:ext>
              </a:extLst>
            </p:cNvPr>
            <p:cNvSpPr/>
            <p:nvPr/>
          </p:nvSpPr>
          <p:spPr>
            <a:xfrm>
              <a:off x="6851245" y="3637206"/>
              <a:ext cx="15186" cy="75483"/>
            </a:xfrm>
            <a:custGeom>
              <a:avLst/>
              <a:gdLst/>
              <a:ahLst/>
              <a:cxnLst/>
              <a:rect l="l" t="t" r="r" b="b"/>
              <a:pathLst>
                <a:path w="579" h="2878" extrusionOk="0">
                  <a:moveTo>
                    <a:pt x="497" y="1"/>
                  </a:moveTo>
                  <a:lnTo>
                    <a:pt x="155" y="260"/>
                  </a:lnTo>
                  <a:cubicBezTo>
                    <a:pt x="59" y="333"/>
                    <a:pt x="1" y="443"/>
                    <a:pt x="1" y="568"/>
                  </a:cubicBezTo>
                  <a:lnTo>
                    <a:pt x="1" y="2878"/>
                  </a:lnTo>
                  <a:lnTo>
                    <a:pt x="193" y="2878"/>
                  </a:lnTo>
                  <a:lnTo>
                    <a:pt x="193" y="2859"/>
                  </a:lnTo>
                  <a:cubicBezTo>
                    <a:pt x="193" y="2748"/>
                    <a:pt x="227" y="2633"/>
                    <a:pt x="290" y="2541"/>
                  </a:cubicBezTo>
                  <a:lnTo>
                    <a:pt x="482" y="2252"/>
                  </a:lnTo>
                  <a:cubicBezTo>
                    <a:pt x="545" y="2156"/>
                    <a:pt x="578" y="2046"/>
                    <a:pt x="578" y="1930"/>
                  </a:cubicBezTo>
                  <a:lnTo>
                    <a:pt x="578" y="227"/>
                  </a:lnTo>
                  <a:cubicBezTo>
                    <a:pt x="578" y="145"/>
                    <a:pt x="549" y="63"/>
                    <a:pt x="497" y="1"/>
                  </a:cubicBez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6" name="Google Shape;14764;p90">
              <a:extLst>
                <a:ext uri="{FF2B5EF4-FFF2-40B4-BE49-F238E27FC236}">
                  <a16:creationId xmlns:a16="http://schemas.microsoft.com/office/drawing/2014/main" id="{05DA9B3F-BE58-4A38-B933-92F6A6EF4336}"/>
                </a:ext>
              </a:extLst>
            </p:cNvPr>
            <p:cNvSpPr/>
            <p:nvPr/>
          </p:nvSpPr>
          <p:spPr>
            <a:xfrm>
              <a:off x="6815785" y="3707627"/>
              <a:ext cx="40548" cy="15159"/>
            </a:xfrm>
            <a:custGeom>
              <a:avLst/>
              <a:gdLst/>
              <a:ahLst/>
              <a:cxnLst/>
              <a:rect l="l" t="t" r="r" b="b"/>
              <a:pathLst>
                <a:path w="1546" h="578" extrusionOk="0">
                  <a:moveTo>
                    <a:pt x="1" y="0"/>
                  </a:moveTo>
                  <a:lnTo>
                    <a:pt x="1" y="578"/>
                  </a:lnTo>
                  <a:lnTo>
                    <a:pt x="1545" y="578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7" name="Google Shape;14765;p90">
              <a:extLst>
                <a:ext uri="{FF2B5EF4-FFF2-40B4-BE49-F238E27FC236}">
                  <a16:creationId xmlns:a16="http://schemas.microsoft.com/office/drawing/2014/main" id="{75AEE666-ACD2-4562-BCCB-D6DBB6F15D8A}"/>
                </a:ext>
              </a:extLst>
            </p:cNvPr>
            <p:cNvSpPr/>
            <p:nvPr/>
          </p:nvSpPr>
          <p:spPr>
            <a:xfrm>
              <a:off x="6833593" y="3636944"/>
              <a:ext cx="5062" cy="70709"/>
            </a:xfrm>
            <a:custGeom>
              <a:avLst/>
              <a:gdLst/>
              <a:ahLst/>
              <a:cxnLst/>
              <a:rect l="l" t="t" r="r" b="b"/>
              <a:pathLst>
                <a:path w="193" h="2696" extrusionOk="0">
                  <a:moveTo>
                    <a:pt x="0" y="1"/>
                  </a:moveTo>
                  <a:lnTo>
                    <a:pt x="0" y="2695"/>
                  </a:lnTo>
                  <a:lnTo>
                    <a:pt x="193" y="269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8" name="Google Shape;14766;p90">
              <a:extLst>
                <a:ext uri="{FF2B5EF4-FFF2-40B4-BE49-F238E27FC236}">
                  <a16:creationId xmlns:a16="http://schemas.microsoft.com/office/drawing/2014/main" id="{628BD5B7-7B8A-4CCD-9892-B81BD2D5B531}"/>
                </a:ext>
              </a:extLst>
            </p:cNvPr>
            <p:cNvSpPr/>
            <p:nvPr/>
          </p:nvSpPr>
          <p:spPr>
            <a:xfrm>
              <a:off x="6826014" y="3611713"/>
              <a:ext cx="20221" cy="25257"/>
            </a:xfrm>
            <a:custGeom>
              <a:avLst/>
              <a:gdLst/>
              <a:ahLst/>
              <a:cxnLst/>
              <a:rect l="l" t="t" r="r" b="b"/>
              <a:pathLst>
                <a:path w="771" h="963" extrusionOk="0">
                  <a:moveTo>
                    <a:pt x="1" y="1"/>
                  </a:moveTo>
                  <a:lnTo>
                    <a:pt x="1" y="578"/>
                  </a:lnTo>
                  <a:cubicBezTo>
                    <a:pt x="1" y="790"/>
                    <a:pt x="174" y="958"/>
                    <a:pt x="385" y="963"/>
                  </a:cubicBezTo>
                  <a:cubicBezTo>
                    <a:pt x="597" y="963"/>
                    <a:pt x="770" y="790"/>
                    <a:pt x="770" y="578"/>
                  </a:cubicBezTo>
                  <a:lnTo>
                    <a:pt x="770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9" name="Google Shape;14767;p90">
              <a:extLst>
                <a:ext uri="{FF2B5EF4-FFF2-40B4-BE49-F238E27FC236}">
                  <a16:creationId xmlns:a16="http://schemas.microsoft.com/office/drawing/2014/main" id="{AE900CAD-2D58-4C99-81F3-DA6D585A59B4}"/>
                </a:ext>
              </a:extLst>
            </p:cNvPr>
            <p:cNvSpPr/>
            <p:nvPr/>
          </p:nvSpPr>
          <p:spPr>
            <a:xfrm>
              <a:off x="6815916" y="3571191"/>
              <a:ext cx="40417" cy="45610"/>
            </a:xfrm>
            <a:custGeom>
              <a:avLst/>
              <a:gdLst/>
              <a:ahLst/>
              <a:cxnLst/>
              <a:rect l="l" t="t" r="r" b="b"/>
              <a:pathLst>
                <a:path w="1541" h="1739" extrusionOk="0">
                  <a:moveTo>
                    <a:pt x="578" y="1"/>
                  </a:moveTo>
                  <a:cubicBezTo>
                    <a:pt x="260" y="1"/>
                    <a:pt x="1" y="261"/>
                    <a:pt x="1" y="578"/>
                  </a:cubicBezTo>
                  <a:lnTo>
                    <a:pt x="1" y="963"/>
                  </a:lnTo>
                  <a:cubicBezTo>
                    <a:pt x="1" y="1392"/>
                    <a:pt x="347" y="1738"/>
                    <a:pt x="770" y="1738"/>
                  </a:cubicBezTo>
                  <a:cubicBezTo>
                    <a:pt x="1194" y="1733"/>
                    <a:pt x="1540" y="1392"/>
                    <a:pt x="1540" y="963"/>
                  </a:cubicBezTo>
                  <a:lnTo>
                    <a:pt x="1540" y="578"/>
                  </a:lnTo>
                  <a:cubicBezTo>
                    <a:pt x="1540" y="261"/>
                    <a:pt x="1281" y="1"/>
                    <a:pt x="96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0" name="Google Shape;14768;p90">
              <a:extLst>
                <a:ext uri="{FF2B5EF4-FFF2-40B4-BE49-F238E27FC236}">
                  <a16:creationId xmlns:a16="http://schemas.microsoft.com/office/drawing/2014/main" id="{AA802AD2-C276-4526-99BE-DD53963BBCCA}"/>
                </a:ext>
              </a:extLst>
            </p:cNvPr>
            <p:cNvSpPr/>
            <p:nvPr/>
          </p:nvSpPr>
          <p:spPr>
            <a:xfrm>
              <a:off x="6815811" y="3571191"/>
              <a:ext cx="27906" cy="45583"/>
            </a:xfrm>
            <a:custGeom>
              <a:avLst/>
              <a:gdLst/>
              <a:ahLst/>
              <a:cxnLst/>
              <a:rect l="l" t="t" r="r" b="b"/>
              <a:pathLst>
                <a:path w="1064" h="1738" extrusionOk="0">
                  <a:moveTo>
                    <a:pt x="582" y="1"/>
                  </a:moveTo>
                  <a:cubicBezTo>
                    <a:pt x="260" y="1"/>
                    <a:pt x="5" y="261"/>
                    <a:pt x="5" y="578"/>
                  </a:cubicBezTo>
                  <a:lnTo>
                    <a:pt x="5" y="963"/>
                  </a:lnTo>
                  <a:cubicBezTo>
                    <a:pt x="1" y="1407"/>
                    <a:pt x="363" y="1738"/>
                    <a:pt x="771" y="1738"/>
                  </a:cubicBezTo>
                  <a:cubicBezTo>
                    <a:pt x="867" y="1738"/>
                    <a:pt x="966" y="1720"/>
                    <a:pt x="1063" y="1680"/>
                  </a:cubicBezTo>
                  <a:cubicBezTo>
                    <a:pt x="770" y="1560"/>
                    <a:pt x="582" y="1281"/>
                    <a:pt x="582" y="963"/>
                  </a:cubicBezTo>
                  <a:lnTo>
                    <a:pt x="582" y="578"/>
                  </a:lnTo>
                  <a:cubicBezTo>
                    <a:pt x="582" y="299"/>
                    <a:pt x="784" y="59"/>
                    <a:pt x="1063" y="11"/>
                  </a:cubicBezTo>
                  <a:cubicBezTo>
                    <a:pt x="1030" y="6"/>
                    <a:pt x="996" y="1"/>
                    <a:pt x="96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1" name="Google Shape;14769;p90">
              <a:extLst>
                <a:ext uri="{FF2B5EF4-FFF2-40B4-BE49-F238E27FC236}">
                  <a16:creationId xmlns:a16="http://schemas.microsoft.com/office/drawing/2014/main" id="{77C78F4D-4AD5-4971-AFE0-43B2989AF2C5}"/>
                </a:ext>
              </a:extLst>
            </p:cNvPr>
            <p:cNvSpPr/>
            <p:nvPr/>
          </p:nvSpPr>
          <p:spPr>
            <a:xfrm>
              <a:off x="6815785" y="3571191"/>
              <a:ext cx="40548" cy="20221"/>
            </a:xfrm>
            <a:custGeom>
              <a:avLst/>
              <a:gdLst/>
              <a:ahLst/>
              <a:cxnLst/>
              <a:rect l="l" t="t" r="r" b="b"/>
              <a:pathLst>
                <a:path w="1546" h="771" extrusionOk="0">
                  <a:moveTo>
                    <a:pt x="583" y="1"/>
                  </a:moveTo>
                  <a:cubicBezTo>
                    <a:pt x="261" y="1"/>
                    <a:pt x="1" y="261"/>
                    <a:pt x="6" y="578"/>
                  </a:cubicBezTo>
                  <a:cubicBezTo>
                    <a:pt x="6" y="578"/>
                    <a:pt x="583" y="771"/>
                    <a:pt x="1545" y="771"/>
                  </a:cubicBezTo>
                  <a:lnTo>
                    <a:pt x="1545" y="578"/>
                  </a:lnTo>
                  <a:cubicBezTo>
                    <a:pt x="1545" y="261"/>
                    <a:pt x="1286" y="1"/>
                    <a:pt x="968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2" name="Google Shape;14770;p90">
              <a:extLst>
                <a:ext uri="{FF2B5EF4-FFF2-40B4-BE49-F238E27FC236}">
                  <a16:creationId xmlns:a16="http://schemas.microsoft.com/office/drawing/2014/main" id="{9C907F92-15C6-4439-A7D9-313DF4A97722}"/>
                </a:ext>
              </a:extLst>
            </p:cNvPr>
            <p:cNvSpPr/>
            <p:nvPr/>
          </p:nvSpPr>
          <p:spPr>
            <a:xfrm>
              <a:off x="6815916" y="3571191"/>
              <a:ext cx="27801" cy="18464"/>
            </a:xfrm>
            <a:custGeom>
              <a:avLst/>
              <a:gdLst/>
              <a:ahLst/>
              <a:cxnLst/>
              <a:rect l="l" t="t" r="r" b="b"/>
              <a:pathLst>
                <a:path w="1060" h="704" extrusionOk="0">
                  <a:moveTo>
                    <a:pt x="578" y="1"/>
                  </a:moveTo>
                  <a:cubicBezTo>
                    <a:pt x="256" y="1"/>
                    <a:pt x="1" y="261"/>
                    <a:pt x="1" y="578"/>
                  </a:cubicBezTo>
                  <a:cubicBezTo>
                    <a:pt x="188" y="636"/>
                    <a:pt x="381" y="679"/>
                    <a:pt x="578" y="703"/>
                  </a:cubicBezTo>
                  <a:lnTo>
                    <a:pt x="578" y="578"/>
                  </a:lnTo>
                  <a:cubicBezTo>
                    <a:pt x="578" y="299"/>
                    <a:pt x="780" y="59"/>
                    <a:pt x="1059" y="11"/>
                  </a:cubicBezTo>
                  <a:cubicBezTo>
                    <a:pt x="1026" y="6"/>
                    <a:pt x="992" y="1"/>
                    <a:pt x="963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3" name="Google Shape;14771;p90">
              <a:extLst>
                <a:ext uri="{FF2B5EF4-FFF2-40B4-BE49-F238E27FC236}">
                  <a16:creationId xmlns:a16="http://schemas.microsoft.com/office/drawing/2014/main" id="{CD671C22-61CF-4437-A002-A7E175CB14EF}"/>
                </a:ext>
              </a:extLst>
            </p:cNvPr>
            <p:cNvSpPr/>
            <p:nvPr/>
          </p:nvSpPr>
          <p:spPr>
            <a:xfrm>
              <a:off x="6886468" y="3611713"/>
              <a:ext cx="60717" cy="111073"/>
            </a:xfrm>
            <a:custGeom>
              <a:avLst/>
              <a:gdLst/>
              <a:ahLst/>
              <a:cxnLst/>
              <a:rect l="l" t="t" r="r" b="b"/>
              <a:pathLst>
                <a:path w="2315" h="4235" extrusionOk="0">
                  <a:moveTo>
                    <a:pt x="775" y="1"/>
                  </a:moveTo>
                  <a:lnTo>
                    <a:pt x="775" y="458"/>
                  </a:lnTo>
                  <a:cubicBezTo>
                    <a:pt x="775" y="530"/>
                    <a:pt x="732" y="597"/>
                    <a:pt x="669" y="631"/>
                  </a:cubicBezTo>
                  <a:lnTo>
                    <a:pt x="217" y="857"/>
                  </a:lnTo>
                  <a:cubicBezTo>
                    <a:pt x="87" y="920"/>
                    <a:pt x="0" y="1054"/>
                    <a:pt x="5" y="1203"/>
                  </a:cubicBezTo>
                  <a:lnTo>
                    <a:pt x="5" y="2907"/>
                  </a:lnTo>
                  <a:cubicBezTo>
                    <a:pt x="0" y="3022"/>
                    <a:pt x="34" y="3133"/>
                    <a:pt x="101" y="3229"/>
                  </a:cubicBezTo>
                  <a:lnTo>
                    <a:pt x="289" y="3513"/>
                  </a:lnTo>
                  <a:cubicBezTo>
                    <a:pt x="356" y="3609"/>
                    <a:pt x="390" y="3720"/>
                    <a:pt x="390" y="3835"/>
                  </a:cubicBezTo>
                  <a:lnTo>
                    <a:pt x="390" y="4235"/>
                  </a:lnTo>
                  <a:lnTo>
                    <a:pt x="1930" y="4235"/>
                  </a:lnTo>
                  <a:lnTo>
                    <a:pt x="1930" y="3835"/>
                  </a:lnTo>
                  <a:cubicBezTo>
                    <a:pt x="1930" y="3720"/>
                    <a:pt x="1964" y="3609"/>
                    <a:pt x="2026" y="3513"/>
                  </a:cubicBezTo>
                  <a:lnTo>
                    <a:pt x="2219" y="3229"/>
                  </a:lnTo>
                  <a:cubicBezTo>
                    <a:pt x="2281" y="3133"/>
                    <a:pt x="2315" y="3022"/>
                    <a:pt x="2315" y="2907"/>
                  </a:cubicBezTo>
                  <a:lnTo>
                    <a:pt x="2315" y="1203"/>
                  </a:lnTo>
                  <a:cubicBezTo>
                    <a:pt x="2315" y="1054"/>
                    <a:pt x="2233" y="920"/>
                    <a:pt x="2103" y="857"/>
                  </a:cubicBezTo>
                  <a:lnTo>
                    <a:pt x="1651" y="631"/>
                  </a:lnTo>
                  <a:cubicBezTo>
                    <a:pt x="1583" y="597"/>
                    <a:pt x="1545" y="530"/>
                    <a:pt x="1545" y="458"/>
                  </a:cubicBezTo>
                  <a:lnTo>
                    <a:pt x="1545" y="1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4" name="Google Shape;14772;p90">
              <a:extLst>
                <a:ext uri="{FF2B5EF4-FFF2-40B4-BE49-F238E27FC236}">
                  <a16:creationId xmlns:a16="http://schemas.microsoft.com/office/drawing/2014/main" id="{9A42B471-71F1-4916-AA21-0D89138103FD}"/>
                </a:ext>
              </a:extLst>
            </p:cNvPr>
            <p:cNvSpPr/>
            <p:nvPr/>
          </p:nvSpPr>
          <p:spPr>
            <a:xfrm>
              <a:off x="6886468" y="3637206"/>
              <a:ext cx="15291" cy="75483"/>
            </a:xfrm>
            <a:custGeom>
              <a:avLst/>
              <a:gdLst/>
              <a:ahLst/>
              <a:cxnLst/>
              <a:rect l="l" t="t" r="r" b="b"/>
              <a:pathLst>
                <a:path w="583" h="2878" extrusionOk="0">
                  <a:moveTo>
                    <a:pt x="82" y="1"/>
                  </a:moveTo>
                  <a:cubicBezTo>
                    <a:pt x="29" y="68"/>
                    <a:pt x="5" y="145"/>
                    <a:pt x="5" y="227"/>
                  </a:cubicBezTo>
                  <a:lnTo>
                    <a:pt x="5" y="1935"/>
                  </a:lnTo>
                  <a:cubicBezTo>
                    <a:pt x="0" y="2046"/>
                    <a:pt x="34" y="2161"/>
                    <a:pt x="101" y="2252"/>
                  </a:cubicBezTo>
                  <a:lnTo>
                    <a:pt x="294" y="2541"/>
                  </a:lnTo>
                  <a:cubicBezTo>
                    <a:pt x="356" y="2633"/>
                    <a:pt x="390" y="2748"/>
                    <a:pt x="390" y="2859"/>
                  </a:cubicBezTo>
                  <a:lnTo>
                    <a:pt x="390" y="2878"/>
                  </a:lnTo>
                  <a:lnTo>
                    <a:pt x="583" y="2878"/>
                  </a:lnTo>
                  <a:lnTo>
                    <a:pt x="583" y="568"/>
                  </a:lnTo>
                  <a:cubicBezTo>
                    <a:pt x="583" y="448"/>
                    <a:pt x="525" y="333"/>
                    <a:pt x="429" y="260"/>
                  </a:cubicBezTo>
                  <a:lnTo>
                    <a:pt x="82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5" name="Google Shape;14773;p90">
              <a:extLst>
                <a:ext uri="{FF2B5EF4-FFF2-40B4-BE49-F238E27FC236}">
                  <a16:creationId xmlns:a16="http://schemas.microsoft.com/office/drawing/2014/main" id="{5718F550-AF34-46EE-9AB5-5BAF99BDA27B}"/>
                </a:ext>
              </a:extLst>
            </p:cNvPr>
            <p:cNvSpPr/>
            <p:nvPr/>
          </p:nvSpPr>
          <p:spPr>
            <a:xfrm>
              <a:off x="6932025" y="3637206"/>
              <a:ext cx="15159" cy="75483"/>
            </a:xfrm>
            <a:custGeom>
              <a:avLst/>
              <a:gdLst/>
              <a:ahLst/>
              <a:cxnLst/>
              <a:rect l="l" t="t" r="r" b="b"/>
              <a:pathLst>
                <a:path w="578" h="2878" extrusionOk="0">
                  <a:moveTo>
                    <a:pt x="501" y="1"/>
                  </a:moveTo>
                  <a:lnTo>
                    <a:pt x="154" y="260"/>
                  </a:lnTo>
                  <a:cubicBezTo>
                    <a:pt x="58" y="333"/>
                    <a:pt x="0" y="443"/>
                    <a:pt x="0" y="568"/>
                  </a:cubicBezTo>
                  <a:lnTo>
                    <a:pt x="0" y="2878"/>
                  </a:lnTo>
                  <a:lnTo>
                    <a:pt x="193" y="2878"/>
                  </a:lnTo>
                  <a:lnTo>
                    <a:pt x="193" y="2859"/>
                  </a:lnTo>
                  <a:cubicBezTo>
                    <a:pt x="193" y="2748"/>
                    <a:pt x="227" y="2633"/>
                    <a:pt x="289" y="2541"/>
                  </a:cubicBezTo>
                  <a:lnTo>
                    <a:pt x="482" y="2252"/>
                  </a:lnTo>
                  <a:cubicBezTo>
                    <a:pt x="544" y="2156"/>
                    <a:pt x="578" y="2046"/>
                    <a:pt x="578" y="1930"/>
                  </a:cubicBezTo>
                  <a:lnTo>
                    <a:pt x="578" y="227"/>
                  </a:lnTo>
                  <a:cubicBezTo>
                    <a:pt x="578" y="145"/>
                    <a:pt x="549" y="63"/>
                    <a:pt x="501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6" name="Google Shape;14774;p90">
              <a:extLst>
                <a:ext uri="{FF2B5EF4-FFF2-40B4-BE49-F238E27FC236}">
                  <a16:creationId xmlns:a16="http://schemas.microsoft.com/office/drawing/2014/main" id="{9E9DBC97-1789-4EE4-B342-BAFA9599647F}"/>
                </a:ext>
              </a:extLst>
            </p:cNvPr>
            <p:cNvSpPr/>
            <p:nvPr/>
          </p:nvSpPr>
          <p:spPr>
            <a:xfrm>
              <a:off x="6896697" y="3707627"/>
              <a:ext cx="40390" cy="15159"/>
            </a:xfrm>
            <a:custGeom>
              <a:avLst/>
              <a:gdLst/>
              <a:ahLst/>
              <a:cxnLst/>
              <a:rect l="l" t="t" r="r" b="b"/>
              <a:pathLst>
                <a:path w="1540" h="578" extrusionOk="0">
                  <a:moveTo>
                    <a:pt x="0" y="0"/>
                  </a:moveTo>
                  <a:lnTo>
                    <a:pt x="0" y="578"/>
                  </a:lnTo>
                  <a:lnTo>
                    <a:pt x="1540" y="578"/>
                  </a:lnTo>
                  <a:lnTo>
                    <a:pt x="1540" y="0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7" name="Google Shape;14775;p90">
              <a:extLst>
                <a:ext uri="{FF2B5EF4-FFF2-40B4-BE49-F238E27FC236}">
                  <a16:creationId xmlns:a16="http://schemas.microsoft.com/office/drawing/2014/main" id="{C85E3E79-4E1F-40D8-A4DC-AB2C235B58CA}"/>
                </a:ext>
              </a:extLst>
            </p:cNvPr>
            <p:cNvSpPr/>
            <p:nvPr/>
          </p:nvSpPr>
          <p:spPr>
            <a:xfrm>
              <a:off x="6914348" y="3636944"/>
              <a:ext cx="5088" cy="70709"/>
            </a:xfrm>
            <a:custGeom>
              <a:avLst/>
              <a:gdLst/>
              <a:ahLst/>
              <a:cxnLst/>
              <a:rect l="l" t="t" r="r" b="b"/>
              <a:pathLst>
                <a:path w="194" h="2696" extrusionOk="0">
                  <a:moveTo>
                    <a:pt x="1" y="1"/>
                  </a:moveTo>
                  <a:lnTo>
                    <a:pt x="1" y="2695"/>
                  </a:lnTo>
                  <a:lnTo>
                    <a:pt x="193" y="269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8" name="Google Shape;14776;p90">
              <a:extLst>
                <a:ext uri="{FF2B5EF4-FFF2-40B4-BE49-F238E27FC236}">
                  <a16:creationId xmlns:a16="http://schemas.microsoft.com/office/drawing/2014/main" id="{7619FAB8-2AB9-439E-AA91-5C41662FDFEC}"/>
                </a:ext>
              </a:extLst>
            </p:cNvPr>
            <p:cNvSpPr/>
            <p:nvPr/>
          </p:nvSpPr>
          <p:spPr>
            <a:xfrm>
              <a:off x="6906794" y="3611713"/>
              <a:ext cx="20195" cy="25257"/>
            </a:xfrm>
            <a:custGeom>
              <a:avLst/>
              <a:gdLst/>
              <a:ahLst/>
              <a:cxnLst/>
              <a:rect l="l" t="t" r="r" b="b"/>
              <a:pathLst>
                <a:path w="770" h="963" extrusionOk="0">
                  <a:moveTo>
                    <a:pt x="0" y="1"/>
                  </a:moveTo>
                  <a:lnTo>
                    <a:pt x="0" y="578"/>
                  </a:lnTo>
                  <a:cubicBezTo>
                    <a:pt x="0" y="790"/>
                    <a:pt x="173" y="963"/>
                    <a:pt x="385" y="963"/>
                  </a:cubicBezTo>
                  <a:cubicBezTo>
                    <a:pt x="597" y="963"/>
                    <a:pt x="770" y="790"/>
                    <a:pt x="770" y="578"/>
                  </a:cubicBezTo>
                  <a:lnTo>
                    <a:pt x="770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9" name="Google Shape;14777;p90">
              <a:extLst>
                <a:ext uri="{FF2B5EF4-FFF2-40B4-BE49-F238E27FC236}">
                  <a16:creationId xmlns:a16="http://schemas.microsoft.com/office/drawing/2014/main" id="{D05590EF-142B-4122-BC6E-5C4C4FACFF00}"/>
                </a:ext>
              </a:extLst>
            </p:cNvPr>
            <p:cNvSpPr/>
            <p:nvPr/>
          </p:nvSpPr>
          <p:spPr>
            <a:xfrm>
              <a:off x="6896697" y="3571191"/>
              <a:ext cx="40390" cy="45610"/>
            </a:xfrm>
            <a:custGeom>
              <a:avLst/>
              <a:gdLst/>
              <a:ahLst/>
              <a:cxnLst/>
              <a:rect l="l" t="t" r="r" b="b"/>
              <a:pathLst>
                <a:path w="1540" h="1739" extrusionOk="0">
                  <a:moveTo>
                    <a:pt x="578" y="1"/>
                  </a:moveTo>
                  <a:cubicBezTo>
                    <a:pt x="255" y="1"/>
                    <a:pt x="0" y="261"/>
                    <a:pt x="0" y="578"/>
                  </a:cubicBezTo>
                  <a:lnTo>
                    <a:pt x="0" y="963"/>
                  </a:lnTo>
                  <a:cubicBezTo>
                    <a:pt x="0" y="1392"/>
                    <a:pt x="342" y="1738"/>
                    <a:pt x="770" y="1738"/>
                  </a:cubicBezTo>
                  <a:cubicBezTo>
                    <a:pt x="1193" y="1733"/>
                    <a:pt x="1540" y="1392"/>
                    <a:pt x="1540" y="963"/>
                  </a:cubicBezTo>
                  <a:lnTo>
                    <a:pt x="1540" y="578"/>
                  </a:lnTo>
                  <a:cubicBezTo>
                    <a:pt x="1540" y="261"/>
                    <a:pt x="1280" y="1"/>
                    <a:pt x="962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0" name="Google Shape;14778;p90">
              <a:extLst>
                <a:ext uri="{FF2B5EF4-FFF2-40B4-BE49-F238E27FC236}">
                  <a16:creationId xmlns:a16="http://schemas.microsoft.com/office/drawing/2014/main" id="{E8EE3FEA-69E8-4EE8-AF9B-334F56FC50FA}"/>
                </a:ext>
              </a:extLst>
            </p:cNvPr>
            <p:cNvSpPr/>
            <p:nvPr/>
          </p:nvSpPr>
          <p:spPr>
            <a:xfrm>
              <a:off x="6896697" y="3571191"/>
              <a:ext cx="27775" cy="45583"/>
            </a:xfrm>
            <a:custGeom>
              <a:avLst/>
              <a:gdLst/>
              <a:ahLst/>
              <a:cxnLst/>
              <a:rect l="l" t="t" r="r" b="b"/>
              <a:pathLst>
                <a:path w="1059" h="1738" extrusionOk="0">
                  <a:moveTo>
                    <a:pt x="578" y="1"/>
                  </a:moveTo>
                  <a:cubicBezTo>
                    <a:pt x="260" y="1"/>
                    <a:pt x="0" y="261"/>
                    <a:pt x="0" y="578"/>
                  </a:cubicBezTo>
                  <a:lnTo>
                    <a:pt x="0" y="963"/>
                  </a:lnTo>
                  <a:cubicBezTo>
                    <a:pt x="0" y="1407"/>
                    <a:pt x="363" y="1738"/>
                    <a:pt x="769" y="1738"/>
                  </a:cubicBezTo>
                  <a:cubicBezTo>
                    <a:pt x="865" y="1738"/>
                    <a:pt x="963" y="1720"/>
                    <a:pt x="1059" y="1680"/>
                  </a:cubicBezTo>
                  <a:cubicBezTo>
                    <a:pt x="770" y="1560"/>
                    <a:pt x="578" y="1281"/>
                    <a:pt x="578" y="963"/>
                  </a:cubicBezTo>
                  <a:lnTo>
                    <a:pt x="578" y="578"/>
                  </a:lnTo>
                  <a:cubicBezTo>
                    <a:pt x="578" y="299"/>
                    <a:pt x="780" y="59"/>
                    <a:pt x="1059" y="11"/>
                  </a:cubicBezTo>
                  <a:cubicBezTo>
                    <a:pt x="1025" y="6"/>
                    <a:pt x="996" y="1"/>
                    <a:pt x="962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1" name="Google Shape;14779;p90">
              <a:extLst>
                <a:ext uri="{FF2B5EF4-FFF2-40B4-BE49-F238E27FC236}">
                  <a16:creationId xmlns:a16="http://schemas.microsoft.com/office/drawing/2014/main" id="{55A9910C-DE85-4546-8586-FEDAF50309E2}"/>
                </a:ext>
              </a:extLst>
            </p:cNvPr>
            <p:cNvSpPr/>
            <p:nvPr/>
          </p:nvSpPr>
          <p:spPr>
            <a:xfrm>
              <a:off x="6896697" y="3571191"/>
              <a:ext cx="40390" cy="20221"/>
            </a:xfrm>
            <a:custGeom>
              <a:avLst/>
              <a:gdLst/>
              <a:ahLst/>
              <a:cxnLst/>
              <a:rect l="l" t="t" r="r" b="b"/>
              <a:pathLst>
                <a:path w="1540" h="771" extrusionOk="0">
                  <a:moveTo>
                    <a:pt x="578" y="1"/>
                  </a:moveTo>
                  <a:cubicBezTo>
                    <a:pt x="260" y="1"/>
                    <a:pt x="0" y="261"/>
                    <a:pt x="0" y="578"/>
                  </a:cubicBezTo>
                  <a:cubicBezTo>
                    <a:pt x="0" y="578"/>
                    <a:pt x="578" y="771"/>
                    <a:pt x="1540" y="771"/>
                  </a:cubicBezTo>
                  <a:lnTo>
                    <a:pt x="1540" y="578"/>
                  </a:lnTo>
                  <a:cubicBezTo>
                    <a:pt x="1540" y="261"/>
                    <a:pt x="1280" y="1"/>
                    <a:pt x="962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2" name="Google Shape;14780;p90">
              <a:extLst>
                <a:ext uri="{FF2B5EF4-FFF2-40B4-BE49-F238E27FC236}">
                  <a16:creationId xmlns:a16="http://schemas.microsoft.com/office/drawing/2014/main" id="{6DFFBB2C-AAE7-4302-B8F6-27CB88891FFB}"/>
                </a:ext>
              </a:extLst>
            </p:cNvPr>
            <p:cNvSpPr/>
            <p:nvPr/>
          </p:nvSpPr>
          <p:spPr>
            <a:xfrm>
              <a:off x="6896697" y="3571191"/>
              <a:ext cx="27775" cy="18464"/>
            </a:xfrm>
            <a:custGeom>
              <a:avLst/>
              <a:gdLst/>
              <a:ahLst/>
              <a:cxnLst/>
              <a:rect l="l" t="t" r="r" b="b"/>
              <a:pathLst>
                <a:path w="1059" h="704" extrusionOk="0">
                  <a:moveTo>
                    <a:pt x="578" y="1"/>
                  </a:moveTo>
                  <a:cubicBezTo>
                    <a:pt x="260" y="1"/>
                    <a:pt x="0" y="261"/>
                    <a:pt x="0" y="578"/>
                  </a:cubicBezTo>
                  <a:cubicBezTo>
                    <a:pt x="188" y="636"/>
                    <a:pt x="380" y="679"/>
                    <a:pt x="578" y="703"/>
                  </a:cubicBezTo>
                  <a:lnTo>
                    <a:pt x="578" y="578"/>
                  </a:lnTo>
                  <a:cubicBezTo>
                    <a:pt x="578" y="299"/>
                    <a:pt x="780" y="59"/>
                    <a:pt x="1059" y="11"/>
                  </a:cubicBezTo>
                  <a:cubicBezTo>
                    <a:pt x="1025" y="6"/>
                    <a:pt x="996" y="1"/>
                    <a:pt x="962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3" name="Google Shape;14781;p90">
              <a:extLst>
                <a:ext uri="{FF2B5EF4-FFF2-40B4-BE49-F238E27FC236}">
                  <a16:creationId xmlns:a16="http://schemas.microsoft.com/office/drawing/2014/main" id="{425B28AF-F016-4065-B6B1-036401BB7C0B}"/>
                </a:ext>
              </a:extLst>
            </p:cNvPr>
            <p:cNvSpPr/>
            <p:nvPr/>
          </p:nvSpPr>
          <p:spPr>
            <a:xfrm>
              <a:off x="6724933" y="3611713"/>
              <a:ext cx="60586" cy="111073"/>
            </a:xfrm>
            <a:custGeom>
              <a:avLst/>
              <a:gdLst/>
              <a:ahLst/>
              <a:cxnLst/>
              <a:rect l="l" t="t" r="r" b="b"/>
              <a:pathLst>
                <a:path w="2310" h="4235" extrusionOk="0">
                  <a:moveTo>
                    <a:pt x="770" y="1"/>
                  </a:moveTo>
                  <a:lnTo>
                    <a:pt x="770" y="458"/>
                  </a:lnTo>
                  <a:cubicBezTo>
                    <a:pt x="770" y="530"/>
                    <a:pt x="732" y="597"/>
                    <a:pt x="664" y="631"/>
                  </a:cubicBezTo>
                  <a:lnTo>
                    <a:pt x="212" y="857"/>
                  </a:lnTo>
                  <a:cubicBezTo>
                    <a:pt x="82" y="920"/>
                    <a:pt x="0" y="1054"/>
                    <a:pt x="0" y="1199"/>
                  </a:cubicBezTo>
                  <a:lnTo>
                    <a:pt x="0" y="2907"/>
                  </a:lnTo>
                  <a:cubicBezTo>
                    <a:pt x="0" y="3018"/>
                    <a:pt x="34" y="3128"/>
                    <a:pt x="97" y="3224"/>
                  </a:cubicBezTo>
                  <a:lnTo>
                    <a:pt x="289" y="3513"/>
                  </a:lnTo>
                  <a:cubicBezTo>
                    <a:pt x="352" y="3605"/>
                    <a:pt x="385" y="3720"/>
                    <a:pt x="385" y="3831"/>
                  </a:cubicBezTo>
                  <a:lnTo>
                    <a:pt x="385" y="4235"/>
                  </a:lnTo>
                  <a:lnTo>
                    <a:pt x="1925" y="4235"/>
                  </a:lnTo>
                  <a:lnTo>
                    <a:pt x="1925" y="3831"/>
                  </a:lnTo>
                  <a:cubicBezTo>
                    <a:pt x="1925" y="3720"/>
                    <a:pt x="1959" y="3605"/>
                    <a:pt x="2021" y="3513"/>
                  </a:cubicBezTo>
                  <a:lnTo>
                    <a:pt x="2214" y="3224"/>
                  </a:lnTo>
                  <a:cubicBezTo>
                    <a:pt x="2276" y="3128"/>
                    <a:pt x="2310" y="3018"/>
                    <a:pt x="2310" y="2907"/>
                  </a:cubicBezTo>
                  <a:lnTo>
                    <a:pt x="2310" y="1199"/>
                  </a:lnTo>
                  <a:cubicBezTo>
                    <a:pt x="2310" y="1054"/>
                    <a:pt x="2228" y="920"/>
                    <a:pt x="2098" y="857"/>
                  </a:cubicBezTo>
                  <a:lnTo>
                    <a:pt x="1646" y="631"/>
                  </a:lnTo>
                  <a:cubicBezTo>
                    <a:pt x="1583" y="597"/>
                    <a:pt x="1540" y="530"/>
                    <a:pt x="1540" y="458"/>
                  </a:cubicBezTo>
                  <a:lnTo>
                    <a:pt x="1540" y="1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4" name="Google Shape;14782;p90">
              <a:extLst>
                <a:ext uri="{FF2B5EF4-FFF2-40B4-BE49-F238E27FC236}">
                  <a16:creationId xmlns:a16="http://schemas.microsoft.com/office/drawing/2014/main" id="{11C9B7E0-18B3-4436-9E2F-0695DC273C16}"/>
                </a:ext>
              </a:extLst>
            </p:cNvPr>
            <p:cNvSpPr/>
            <p:nvPr/>
          </p:nvSpPr>
          <p:spPr>
            <a:xfrm>
              <a:off x="6724933" y="3637206"/>
              <a:ext cx="15159" cy="75483"/>
            </a:xfrm>
            <a:custGeom>
              <a:avLst/>
              <a:gdLst/>
              <a:ahLst/>
              <a:cxnLst/>
              <a:rect l="l" t="t" r="r" b="b"/>
              <a:pathLst>
                <a:path w="578" h="2878" extrusionOk="0">
                  <a:moveTo>
                    <a:pt x="77" y="1"/>
                  </a:moveTo>
                  <a:cubicBezTo>
                    <a:pt x="29" y="63"/>
                    <a:pt x="0" y="145"/>
                    <a:pt x="0" y="227"/>
                  </a:cubicBezTo>
                  <a:lnTo>
                    <a:pt x="0" y="1930"/>
                  </a:lnTo>
                  <a:cubicBezTo>
                    <a:pt x="0" y="2046"/>
                    <a:pt x="34" y="2156"/>
                    <a:pt x="97" y="2252"/>
                  </a:cubicBezTo>
                  <a:lnTo>
                    <a:pt x="289" y="2541"/>
                  </a:lnTo>
                  <a:cubicBezTo>
                    <a:pt x="352" y="2633"/>
                    <a:pt x="385" y="2748"/>
                    <a:pt x="385" y="2859"/>
                  </a:cubicBezTo>
                  <a:lnTo>
                    <a:pt x="385" y="2878"/>
                  </a:lnTo>
                  <a:lnTo>
                    <a:pt x="578" y="2878"/>
                  </a:lnTo>
                  <a:lnTo>
                    <a:pt x="578" y="568"/>
                  </a:lnTo>
                  <a:cubicBezTo>
                    <a:pt x="578" y="443"/>
                    <a:pt x="520" y="333"/>
                    <a:pt x="424" y="260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5" name="Google Shape;14783;p90">
              <a:extLst>
                <a:ext uri="{FF2B5EF4-FFF2-40B4-BE49-F238E27FC236}">
                  <a16:creationId xmlns:a16="http://schemas.microsoft.com/office/drawing/2014/main" id="{1C983AFE-724F-4684-9009-3C68CC7C6DA6}"/>
                </a:ext>
              </a:extLst>
            </p:cNvPr>
            <p:cNvSpPr/>
            <p:nvPr/>
          </p:nvSpPr>
          <p:spPr>
            <a:xfrm>
              <a:off x="6770359" y="3637206"/>
              <a:ext cx="15159" cy="75483"/>
            </a:xfrm>
            <a:custGeom>
              <a:avLst/>
              <a:gdLst/>
              <a:ahLst/>
              <a:cxnLst/>
              <a:rect l="l" t="t" r="r" b="b"/>
              <a:pathLst>
                <a:path w="578" h="2878" extrusionOk="0">
                  <a:moveTo>
                    <a:pt x="501" y="1"/>
                  </a:moveTo>
                  <a:lnTo>
                    <a:pt x="155" y="260"/>
                  </a:lnTo>
                  <a:cubicBezTo>
                    <a:pt x="58" y="333"/>
                    <a:pt x="1" y="443"/>
                    <a:pt x="1" y="568"/>
                  </a:cubicBezTo>
                  <a:lnTo>
                    <a:pt x="1" y="2878"/>
                  </a:lnTo>
                  <a:lnTo>
                    <a:pt x="193" y="2878"/>
                  </a:lnTo>
                  <a:lnTo>
                    <a:pt x="193" y="2859"/>
                  </a:lnTo>
                  <a:cubicBezTo>
                    <a:pt x="193" y="2748"/>
                    <a:pt x="227" y="2633"/>
                    <a:pt x="294" y="2541"/>
                  </a:cubicBezTo>
                  <a:lnTo>
                    <a:pt x="482" y="2252"/>
                  </a:lnTo>
                  <a:cubicBezTo>
                    <a:pt x="544" y="2156"/>
                    <a:pt x="578" y="2046"/>
                    <a:pt x="578" y="1930"/>
                  </a:cubicBezTo>
                  <a:lnTo>
                    <a:pt x="578" y="227"/>
                  </a:lnTo>
                  <a:cubicBezTo>
                    <a:pt x="578" y="145"/>
                    <a:pt x="549" y="63"/>
                    <a:pt x="501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6" name="Google Shape;14784;p90">
              <a:extLst>
                <a:ext uri="{FF2B5EF4-FFF2-40B4-BE49-F238E27FC236}">
                  <a16:creationId xmlns:a16="http://schemas.microsoft.com/office/drawing/2014/main" id="{6D8B3FA4-3628-469F-9AFB-FAE3656B18F6}"/>
                </a:ext>
              </a:extLst>
            </p:cNvPr>
            <p:cNvSpPr/>
            <p:nvPr/>
          </p:nvSpPr>
          <p:spPr>
            <a:xfrm>
              <a:off x="6735031" y="3707627"/>
              <a:ext cx="40417" cy="15159"/>
            </a:xfrm>
            <a:custGeom>
              <a:avLst/>
              <a:gdLst/>
              <a:ahLst/>
              <a:cxnLst/>
              <a:rect l="l" t="t" r="r" b="b"/>
              <a:pathLst>
                <a:path w="1541" h="578" extrusionOk="0">
                  <a:moveTo>
                    <a:pt x="0" y="0"/>
                  </a:moveTo>
                  <a:lnTo>
                    <a:pt x="0" y="578"/>
                  </a:lnTo>
                  <a:lnTo>
                    <a:pt x="1540" y="578"/>
                  </a:lnTo>
                  <a:lnTo>
                    <a:pt x="1540" y="0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7" name="Google Shape;14785;p90">
              <a:extLst>
                <a:ext uri="{FF2B5EF4-FFF2-40B4-BE49-F238E27FC236}">
                  <a16:creationId xmlns:a16="http://schemas.microsoft.com/office/drawing/2014/main" id="{EC525F10-51F9-47B7-AA84-406B6998D328}"/>
                </a:ext>
              </a:extLst>
            </p:cNvPr>
            <p:cNvSpPr/>
            <p:nvPr/>
          </p:nvSpPr>
          <p:spPr>
            <a:xfrm>
              <a:off x="6752682" y="3636944"/>
              <a:ext cx="5088" cy="70709"/>
            </a:xfrm>
            <a:custGeom>
              <a:avLst/>
              <a:gdLst/>
              <a:ahLst/>
              <a:cxnLst/>
              <a:rect l="l" t="t" r="r" b="b"/>
              <a:pathLst>
                <a:path w="194" h="2696" extrusionOk="0">
                  <a:moveTo>
                    <a:pt x="1" y="1"/>
                  </a:moveTo>
                  <a:lnTo>
                    <a:pt x="1" y="2695"/>
                  </a:lnTo>
                  <a:lnTo>
                    <a:pt x="193" y="269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8" name="Google Shape;14786;p90">
              <a:extLst>
                <a:ext uri="{FF2B5EF4-FFF2-40B4-BE49-F238E27FC236}">
                  <a16:creationId xmlns:a16="http://schemas.microsoft.com/office/drawing/2014/main" id="{BE5903D0-873A-4034-AD4B-AC24D471D9ED}"/>
                </a:ext>
              </a:extLst>
            </p:cNvPr>
            <p:cNvSpPr/>
            <p:nvPr/>
          </p:nvSpPr>
          <p:spPr>
            <a:xfrm>
              <a:off x="6745128" y="3611713"/>
              <a:ext cx="20221" cy="25257"/>
            </a:xfrm>
            <a:custGeom>
              <a:avLst/>
              <a:gdLst/>
              <a:ahLst/>
              <a:cxnLst/>
              <a:rect l="l" t="t" r="r" b="b"/>
              <a:pathLst>
                <a:path w="771" h="963" extrusionOk="0">
                  <a:moveTo>
                    <a:pt x="0" y="1"/>
                  </a:moveTo>
                  <a:lnTo>
                    <a:pt x="0" y="578"/>
                  </a:lnTo>
                  <a:cubicBezTo>
                    <a:pt x="0" y="790"/>
                    <a:pt x="173" y="958"/>
                    <a:pt x="385" y="963"/>
                  </a:cubicBezTo>
                  <a:cubicBezTo>
                    <a:pt x="597" y="963"/>
                    <a:pt x="770" y="790"/>
                    <a:pt x="770" y="578"/>
                  </a:cubicBezTo>
                  <a:lnTo>
                    <a:pt x="770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9" name="Google Shape;14787;p90">
              <a:extLst>
                <a:ext uri="{FF2B5EF4-FFF2-40B4-BE49-F238E27FC236}">
                  <a16:creationId xmlns:a16="http://schemas.microsoft.com/office/drawing/2014/main" id="{AB3EBD0C-436D-4FF7-8FAE-5463E2D6EA7C}"/>
                </a:ext>
              </a:extLst>
            </p:cNvPr>
            <p:cNvSpPr/>
            <p:nvPr/>
          </p:nvSpPr>
          <p:spPr>
            <a:xfrm>
              <a:off x="6735031" y="3571191"/>
              <a:ext cx="40417" cy="45610"/>
            </a:xfrm>
            <a:custGeom>
              <a:avLst/>
              <a:gdLst/>
              <a:ahLst/>
              <a:cxnLst/>
              <a:rect l="l" t="t" r="r" b="b"/>
              <a:pathLst>
                <a:path w="1541" h="1739" extrusionOk="0">
                  <a:moveTo>
                    <a:pt x="578" y="1"/>
                  </a:moveTo>
                  <a:cubicBezTo>
                    <a:pt x="260" y="1"/>
                    <a:pt x="0" y="261"/>
                    <a:pt x="0" y="578"/>
                  </a:cubicBezTo>
                  <a:lnTo>
                    <a:pt x="0" y="963"/>
                  </a:lnTo>
                  <a:cubicBezTo>
                    <a:pt x="0" y="1392"/>
                    <a:pt x="347" y="1733"/>
                    <a:pt x="770" y="1738"/>
                  </a:cubicBezTo>
                  <a:cubicBezTo>
                    <a:pt x="1198" y="1733"/>
                    <a:pt x="1540" y="1392"/>
                    <a:pt x="1540" y="963"/>
                  </a:cubicBezTo>
                  <a:lnTo>
                    <a:pt x="1540" y="578"/>
                  </a:lnTo>
                  <a:cubicBezTo>
                    <a:pt x="1540" y="261"/>
                    <a:pt x="1280" y="1"/>
                    <a:pt x="96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0" name="Google Shape;14788;p90">
              <a:extLst>
                <a:ext uri="{FF2B5EF4-FFF2-40B4-BE49-F238E27FC236}">
                  <a16:creationId xmlns:a16="http://schemas.microsoft.com/office/drawing/2014/main" id="{D86725F6-0EC5-4561-8858-00A4FD761530}"/>
                </a:ext>
              </a:extLst>
            </p:cNvPr>
            <p:cNvSpPr/>
            <p:nvPr/>
          </p:nvSpPr>
          <p:spPr>
            <a:xfrm>
              <a:off x="6735031" y="3571191"/>
              <a:ext cx="27775" cy="45583"/>
            </a:xfrm>
            <a:custGeom>
              <a:avLst/>
              <a:gdLst/>
              <a:ahLst/>
              <a:cxnLst/>
              <a:rect l="l" t="t" r="r" b="b"/>
              <a:pathLst>
                <a:path w="1059" h="1738" extrusionOk="0">
                  <a:moveTo>
                    <a:pt x="578" y="1"/>
                  </a:moveTo>
                  <a:cubicBezTo>
                    <a:pt x="260" y="1"/>
                    <a:pt x="0" y="261"/>
                    <a:pt x="0" y="578"/>
                  </a:cubicBezTo>
                  <a:lnTo>
                    <a:pt x="0" y="963"/>
                  </a:lnTo>
                  <a:cubicBezTo>
                    <a:pt x="0" y="1407"/>
                    <a:pt x="363" y="1738"/>
                    <a:pt x="769" y="1738"/>
                  </a:cubicBezTo>
                  <a:cubicBezTo>
                    <a:pt x="865" y="1738"/>
                    <a:pt x="963" y="1720"/>
                    <a:pt x="1059" y="1680"/>
                  </a:cubicBezTo>
                  <a:cubicBezTo>
                    <a:pt x="770" y="1560"/>
                    <a:pt x="578" y="1281"/>
                    <a:pt x="578" y="963"/>
                  </a:cubicBezTo>
                  <a:lnTo>
                    <a:pt x="578" y="578"/>
                  </a:lnTo>
                  <a:cubicBezTo>
                    <a:pt x="578" y="299"/>
                    <a:pt x="785" y="59"/>
                    <a:pt x="1059" y="11"/>
                  </a:cubicBezTo>
                  <a:cubicBezTo>
                    <a:pt x="1030" y="6"/>
                    <a:pt x="996" y="1"/>
                    <a:pt x="963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1" name="Google Shape;14789;p90">
              <a:extLst>
                <a:ext uri="{FF2B5EF4-FFF2-40B4-BE49-F238E27FC236}">
                  <a16:creationId xmlns:a16="http://schemas.microsoft.com/office/drawing/2014/main" id="{94B83231-E0D2-4500-A448-08CBBCD2AFE4}"/>
                </a:ext>
              </a:extLst>
            </p:cNvPr>
            <p:cNvSpPr/>
            <p:nvPr/>
          </p:nvSpPr>
          <p:spPr>
            <a:xfrm>
              <a:off x="6735031" y="3571191"/>
              <a:ext cx="40417" cy="20221"/>
            </a:xfrm>
            <a:custGeom>
              <a:avLst/>
              <a:gdLst/>
              <a:ahLst/>
              <a:cxnLst/>
              <a:rect l="l" t="t" r="r" b="b"/>
              <a:pathLst>
                <a:path w="1541" h="771" extrusionOk="0">
                  <a:moveTo>
                    <a:pt x="578" y="1"/>
                  </a:moveTo>
                  <a:cubicBezTo>
                    <a:pt x="260" y="1"/>
                    <a:pt x="0" y="261"/>
                    <a:pt x="0" y="578"/>
                  </a:cubicBezTo>
                  <a:cubicBezTo>
                    <a:pt x="0" y="578"/>
                    <a:pt x="578" y="771"/>
                    <a:pt x="1540" y="771"/>
                  </a:cubicBezTo>
                  <a:lnTo>
                    <a:pt x="1540" y="578"/>
                  </a:lnTo>
                  <a:cubicBezTo>
                    <a:pt x="1540" y="261"/>
                    <a:pt x="1285" y="1"/>
                    <a:pt x="96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2" name="Google Shape;14790;p90">
              <a:extLst>
                <a:ext uri="{FF2B5EF4-FFF2-40B4-BE49-F238E27FC236}">
                  <a16:creationId xmlns:a16="http://schemas.microsoft.com/office/drawing/2014/main" id="{6338C338-68E2-41CB-A362-0CF42A51D7EC}"/>
                </a:ext>
              </a:extLst>
            </p:cNvPr>
            <p:cNvSpPr/>
            <p:nvPr/>
          </p:nvSpPr>
          <p:spPr>
            <a:xfrm>
              <a:off x="6735031" y="3571191"/>
              <a:ext cx="27775" cy="18464"/>
            </a:xfrm>
            <a:custGeom>
              <a:avLst/>
              <a:gdLst/>
              <a:ahLst/>
              <a:cxnLst/>
              <a:rect l="l" t="t" r="r" b="b"/>
              <a:pathLst>
                <a:path w="1059" h="704" extrusionOk="0">
                  <a:moveTo>
                    <a:pt x="578" y="1"/>
                  </a:moveTo>
                  <a:cubicBezTo>
                    <a:pt x="260" y="1"/>
                    <a:pt x="0" y="261"/>
                    <a:pt x="0" y="578"/>
                  </a:cubicBezTo>
                  <a:cubicBezTo>
                    <a:pt x="193" y="636"/>
                    <a:pt x="385" y="679"/>
                    <a:pt x="578" y="703"/>
                  </a:cubicBezTo>
                  <a:lnTo>
                    <a:pt x="578" y="578"/>
                  </a:lnTo>
                  <a:cubicBezTo>
                    <a:pt x="578" y="299"/>
                    <a:pt x="785" y="59"/>
                    <a:pt x="1059" y="11"/>
                  </a:cubicBezTo>
                  <a:cubicBezTo>
                    <a:pt x="1030" y="6"/>
                    <a:pt x="996" y="1"/>
                    <a:pt x="963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3" name="Google Shape;14791;p90">
              <a:extLst>
                <a:ext uri="{FF2B5EF4-FFF2-40B4-BE49-F238E27FC236}">
                  <a16:creationId xmlns:a16="http://schemas.microsoft.com/office/drawing/2014/main" id="{8B9C5371-EC50-4E48-893A-308BA4CEB65B}"/>
                </a:ext>
              </a:extLst>
            </p:cNvPr>
            <p:cNvSpPr/>
            <p:nvPr/>
          </p:nvSpPr>
          <p:spPr>
            <a:xfrm>
              <a:off x="6720133" y="3566523"/>
              <a:ext cx="70185" cy="161011"/>
            </a:xfrm>
            <a:custGeom>
              <a:avLst/>
              <a:gdLst/>
              <a:ahLst/>
              <a:cxnLst/>
              <a:rect l="l" t="t" r="r" b="b"/>
              <a:pathLst>
                <a:path w="2676" h="6139" extrusionOk="0">
                  <a:moveTo>
                    <a:pt x="1531" y="357"/>
                  </a:moveTo>
                  <a:cubicBezTo>
                    <a:pt x="1752" y="357"/>
                    <a:pt x="1930" y="535"/>
                    <a:pt x="1930" y="756"/>
                  </a:cubicBezTo>
                  <a:lnTo>
                    <a:pt x="1930" y="1141"/>
                  </a:lnTo>
                  <a:cubicBezTo>
                    <a:pt x="1930" y="1469"/>
                    <a:pt x="1665" y="1728"/>
                    <a:pt x="1338" y="1733"/>
                  </a:cubicBezTo>
                  <a:cubicBezTo>
                    <a:pt x="1016" y="1728"/>
                    <a:pt x="751" y="1469"/>
                    <a:pt x="751" y="1141"/>
                  </a:cubicBezTo>
                  <a:lnTo>
                    <a:pt x="751" y="756"/>
                  </a:lnTo>
                  <a:cubicBezTo>
                    <a:pt x="751" y="535"/>
                    <a:pt x="929" y="357"/>
                    <a:pt x="1146" y="357"/>
                  </a:cubicBezTo>
                  <a:close/>
                  <a:moveTo>
                    <a:pt x="1545" y="2094"/>
                  </a:moveTo>
                  <a:lnTo>
                    <a:pt x="1545" y="2176"/>
                  </a:lnTo>
                  <a:cubicBezTo>
                    <a:pt x="1545" y="2243"/>
                    <a:pt x="1564" y="2306"/>
                    <a:pt x="1593" y="2364"/>
                  </a:cubicBezTo>
                  <a:lnTo>
                    <a:pt x="1348" y="2609"/>
                  </a:lnTo>
                  <a:cubicBezTo>
                    <a:pt x="1345" y="2615"/>
                    <a:pt x="1342" y="2617"/>
                    <a:pt x="1338" y="2617"/>
                  </a:cubicBezTo>
                  <a:cubicBezTo>
                    <a:pt x="1336" y="2617"/>
                    <a:pt x="1333" y="2616"/>
                    <a:pt x="1329" y="2614"/>
                  </a:cubicBezTo>
                  <a:lnTo>
                    <a:pt x="1333" y="2609"/>
                  </a:lnTo>
                  <a:lnTo>
                    <a:pt x="1083" y="2364"/>
                  </a:lnTo>
                  <a:cubicBezTo>
                    <a:pt x="1117" y="2306"/>
                    <a:pt x="1136" y="2243"/>
                    <a:pt x="1136" y="2176"/>
                  </a:cubicBezTo>
                  <a:lnTo>
                    <a:pt x="1136" y="2094"/>
                  </a:lnTo>
                  <a:close/>
                  <a:moveTo>
                    <a:pt x="1146" y="1"/>
                  </a:moveTo>
                  <a:cubicBezTo>
                    <a:pt x="727" y="1"/>
                    <a:pt x="390" y="338"/>
                    <a:pt x="390" y="756"/>
                  </a:cubicBezTo>
                  <a:lnTo>
                    <a:pt x="390" y="1141"/>
                  </a:lnTo>
                  <a:cubicBezTo>
                    <a:pt x="390" y="1444"/>
                    <a:pt x="530" y="1724"/>
                    <a:pt x="775" y="1906"/>
                  </a:cubicBezTo>
                  <a:lnTo>
                    <a:pt x="775" y="2176"/>
                  </a:lnTo>
                  <a:cubicBezTo>
                    <a:pt x="775" y="2181"/>
                    <a:pt x="770" y="2185"/>
                    <a:pt x="766" y="2190"/>
                  </a:cubicBezTo>
                  <a:lnTo>
                    <a:pt x="318" y="2416"/>
                  </a:lnTo>
                  <a:cubicBezTo>
                    <a:pt x="126" y="2508"/>
                    <a:pt x="1" y="2705"/>
                    <a:pt x="5" y="2922"/>
                  </a:cubicBezTo>
                  <a:lnTo>
                    <a:pt x="5" y="4625"/>
                  </a:lnTo>
                  <a:cubicBezTo>
                    <a:pt x="5" y="4774"/>
                    <a:pt x="49" y="4923"/>
                    <a:pt x="130" y="5048"/>
                  </a:cubicBezTo>
                  <a:lnTo>
                    <a:pt x="323" y="5332"/>
                  </a:lnTo>
                  <a:cubicBezTo>
                    <a:pt x="366" y="5400"/>
                    <a:pt x="390" y="5477"/>
                    <a:pt x="390" y="5554"/>
                  </a:cubicBezTo>
                  <a:lnTo>
                    <a:pt x="390" y="5958"/>
                  </a:lnTo>
                  <a:cubicBezTo>
                    <a:pt x="390" y="6078"/>
                    <a:pt x="480" y="6138"/>
                    <a:pt x="571" y="6138"/>
                  </a:cubicBezTo>
                  <a:cubicBezTo>
                    <a:pt x="661" y="6138"/>
                    <a:pt x="751" y="6078"/>
                    <a:pt x="751" y="5958"/>
                  </a:cubicBezTo>
                  <a:lnTo>
                    <a:pt x="751" y="5554"/>
                  </a:lnTo>
                  <a:cubicBezTo>
                    <a:pt x="751" y="5405"/>
                    <a:pt x="708" y="5255"/>
                    <a:pt x="621" y="5135"/>
                  </a:cubicBezTo>
                  <a:lnTo>
                    <a:pt x="434" y="4846"/>
                  </a:lnTo>
                  <a:cubicBezTo>
                    <a:pt x="385" y="4779"/>
                    <a:pt x="366" y="4702"/>
                    <a:pt x="366" y="4625"/>
                  </a:cubicBezTo>
                  <a:lnTo>
                    <a:pt x="366" y="2922"/>
                  </a:lnTo>
                  <a:cubicBezTo>
                    <a:pt x="366" y="2845"/>
                    <a:pt x="409" y="2773"/>
                    <a:pt x="477" y="2739"/>
                  </a:cubicBezTo>
                  <a:lnTo>
                    <a:pt x="790" y="2585"/>
                  </a:lnTo>
                  <a:lnTo>
                    <a:pt x="1078" y="2869"/>
                  </a:lnTo>
                  <a:cubicBezTo>
                    <a:pt x="1151" y="2941"/>
                    <a:pt x="1246" y="2977"/>
                    <a:pt x="1341" y="2977"/>
                  </a:cubicBezTo>
                  <a:cubicBezTo>
                    <a:pt x="1436" y="2977"/>
                    <a:pt x="1531" y="2941"/>
                    <a:pt x="1603" y="2869"/>
                  </a:cubicBezTo>
                  <a:lnTo>
                    <a:pt x="1887" y="2585"/>
                  </a:lnTo>
                  <a:lnTo>
                    <a:pt x="2199" y="2739"/>
                  </a:lnTo>
                  <a:cubicBezTo>
                    <a:pt x="2272" y="2773"/>
                    <a:pt x="2315" y="2845"/>
                    <a:pt x="2315" y="2922"/>
                  </a:cubicBezTo>
                  <a:lnTo>
                    <a:pt x="2315" y="4625"/>
                  </a:lnTo>
                  <a:cubicBezTo>
                    <a:pt x="2315" y="4702"/>
                    <a:pt x="2291" y="4779"/>
                    <a:pt x="2248" y="4846"/>
                  </a:cubicBezTo>
                  <a:lnTo>
                    <a:pt x="2055" y="5135"/>
                  </a:lnTo>
                  <a:cubicBezTo>
                    <a:pt x="1973" y="5255"/>
                    <a:pt x="1930" y="5405"/>
                    <a:pt x="1930" y="5554"/>
                  </a:cubicBezTo>
                  <a:lnTo>
                    <a:pt x="1930" y="5958"/>
                  </a:lnTo>
                  <a:cubicBezTo>
                    <a:pt x="1930" y="6078"/>
                    <a:pt x="2020" y="6138"/>
                    <a:pt x="2110" y="6138"/>
                  </a:cubicBezTo>
                  <a:cubicBezTo>
                    <a:pt x="2201" y="6138"/>
                    <a:pt x="2291" y="6078"/>
                    <a:pt x="2291" y="5958"/>
                  </a:cubicBezTo>
                  <a:lnTo>
                    <a:pt x="2291" y="5554"/>
                  </a:lnTo>
                  <a:cubicBezTo>
                    <a:pt x="2291" y="5477"/>
                    <a:pt x="2315" y="5400"/>
                    <a:pt x="2358" y="5332"/>
                  </a:cubicBezTo>
                  <a:lnTo>
                    <a:pt x="2546" y="5048"/>
                  </a:lnTo>
                  <a:cubicBezTo>
                    <a:pt x="2633" y="4923"/>
                    <a:pt x="2676" y="4774"/>
                    <a:pt x="2676" y="4625"/>
                  </a:cubicBezTo>
                  <a:lnTo>
                    <a:pt x="2676" y="2922"/>
                  </a:lnTo>
                  <a:cubicBezTo>
                    <a:pt x="2676" y="2705"/>
                    <a:pt x="2556" y="2508"/>
                    <a:pt x="2363" y="2416"/>
                  </a:cubicBezTo>
                  <a:lnTo>
                    <a:pt x="1911" y="2190"/>
                  </a:lnTo>
                  <a:cubicBezTo>
                    <a:pt x="1906" y="2185"/>
                    <a:pt x="1906" y="2181"/>
                    <a:pt x="1906" y="2176"/>
                  </a:cubicBezTo>
                  <a:lnTo>
                    <a:pt x="1906" y="1906"/>
                  </a:lnTo>
                  <a:cubicBezTo>
                    <a:pt x="2147" y="1724"/>
                    <a:pt x="2291" y="1444"/>
                    <a:pt x="2291" y="1141"/>
                  </a:cubicBezTo>
                  <a:lnTo>
                    <a:pt x="2291" y="756"/>
                  </a:lnTo>
                  <a:cubicBezTo>
                    <a:pt x="2291" y="338"/>
                    <a:pt x="1949" y="1"/>
                    <a:pt x="15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4" name="Google Shape;14792;p90">
              <a:extLst>
                <a:ext uri="{FF2B5EF4-FFF2-40B4-BE49-F238E27FC236}">
                  <a16:creationId xmlns:a16="http://schemas.microsoft.com/office/drawing/2014/main" id="{451A9BF7-1FB2-4963-B884-D1F55DF54B3B}"/>
                </a:ext>
              </a:extLst>
            </p:cNvPr>
            <p:cNvSpPr/>
            <p:nvPr/>
          </p:nvSpPr>
          <p:spPr>
            <a:xfrm>
              <a:off x="6801019" y="3566523"/>
              <a:ext cx="70211" cy="161011"/>
            </a:xfrm>
            <a:custGeom>
              <a:avLst/>
              <a:gdLst/>
              <a:ahLst/>
              <a:cxnLst/>
              <a:rect l="l" t="t" r="r" b="b"/>
              <a:pathLst>
                <a:path w="2677" h="6139" extrusionOk="0">
                  <a:moveTo>
                    <a:pt x="1531" y="357"/>
                  </a:moveTo>
                  <a:cubicBezTo>
                    <a:pt x="1747" y="357"/>
                    <a:pt x="1926" y="535"/>
                    <a:pt x="1930" y="756"/>
                  </a:cubicBezTo>
                  <a:lnTo>
                    <a:pt x="1930" y="1141"/>
                  </a:lnTo>
                  <a:cubicBezTo>
                    <a:pt x="1926" y="1469"/>
                    <a:pt x="1666" y="1728"/>
                    <a:pt x="1338" y="1728"/>
                  </a:cubicBezTo>
                  <a:cubicBezTo>
                    <a:pt x="1011" y="1728"/>
                    <a:pt x="747" y="1469"/>
                    <a:pt x="747" y="1141"/>
                  </a:cubicBezTo>
                  <a:lnTo>
                    <a:pt x="747" y="756"/>
                  </a:lnTo>
                  <a:cubicBezTo>
                    <a:pt x="747" y="535"/>
                    <a:pt x="925" y="357"/>
                    <a:pt x="1146" y="357"/>
                  </a:cubicBezTo>
                  <a:close/>
                  <a:moveTo>
                    <a:pt x="1545" y="2094"/>
                  </a:moveTo>
                  <a:lnTo>
                    <a:pt x="1545" y="2176"/>
                  </a:lnTo>
                  <a:cubicBezTo>
                    <a:pt x="1545" y="2243"/>
                    <a:pt x="1560" y="2306"/>
                    <a:pt x="1594" y="2364"/>
                  </a:cubicBezTo>
                  <a:lnTo>
                    <a:pt x="1348" y="2609"/>
                  </a:lnTo>
                  <a:cubicBezTo>
                    <a:pt x="1345" y="2615"/>
                    <a:pt x="1341" y="2617"/>
                    <a:pt x="1337" y="2617"/>
                  </a:cubicBezTo>
                  <a:cubicBezTo>
                    <a:pt x="1334" y="2617"/>
                    <a:pt x="1331" y="2616"/>
                    <a:pt x="1329" y="2614"/>
                  </a:cubicBezTo>
                  <a:lnTo>
                    <a:pt x="1329" y="2609"/>
                  </a:lnTo>
                  <a:lnTo>
                    <a:pt x="1083" y="2364"/>
                  </a:lnTo>
                  <a:cubicBezTo>
                    <a:pt x="1117" y="2306"/>
                    <a:pt x="1132" y="2243"/>
                    <a:pt x="1132" y="2176"/>
                  </a:cubicBezTo>
                  <a:lnTo>
                    <a:pt x="1132" y="2094"/>
                  </a:lnTo>
                  <a:close/>
                  <a:moveTo>
                    <a:pt x="1146" y="1"/>
                  </a:moveTo>
                  <a:cubicBezTo>
                    <a:pt x="727" y="1"/>
                    <a:pt x="386" y="338"/>
                    <a:pt x="386" y="756"/>
                  </a:cubicBezTo>
                  <a:lnTo>
                    <a:pt x="386" y="1141"/>
                  </a:lnTo>
                  <a:cubicBezTo>
                    <a:pt x="386" y="1444"/>
                    <a:pt x="530" y="1724"/>
                    <a:pt x="771" y="1906"/>
                  </a:cubicBezTo>
                  <a:lnTo>
                    <a:pt x="771" y="2176"/>
                  </a:lnTo>
                  <a:cubicBezTo>
                    <a:pt x="771" y="2181"/>
                    <a:pt x="771" y="2185"/>
                    <a:pt x="766" y="2190"/>
                  </a:cubicBezTo>
                  <a:lnTo>
                    <a:pt x="318" y="2416"/>
                  </a:lnTo>
                  <a:cubicBezTo>
                    <a:pt x="126" y="2508"/>
                    <a:pt x="1" y="2705"/>
                    <a:pt x="6" y="2922"/>
                  </a:cubicBezTo>
                  <a:lnTo>
                    <a:pt x="6" y="4625"/>
                  </a:lnTo>
                  <a:cubicBezTo>
                    <a:pt x="1" y="4774"/>
                    <a:pt x="49" y="4923"/>
                    <a:pt x="131" y="5048"/>
                  </a:cubicBezTo>
                  <a:lnTo>
                    <a:pt x="323" y="5332"/>
                  </a:lnTo>
                  <a:cubicBezTo>
                    <a:pt x="367" y="5400"/>
                    <a:pt x="391" y="5477"/>
                    <a:pt x="391" y="5554"/>
                  </a:cubicBezTo>
                  <a:lnTo>
                    <a:pt x="391" y="5958"/>
                  </a:lnTo>
                  <a:cubicBezTo>
                    <a:pt x="391" y="6078"/>
                    <a:pt x="481" y="6138"/>
                    <a:pt x="571" y="6138"/>
                  </a:cubicBezTo>
                  <a:cubicBezTo>
                    <a:pt x="661" y="6138"/>
                    <a:pt x="751" y="6078"/>
                    <a:pt x="751" y="5958"/>
                  </a:cubicBezTo>
                  <a:lnTo>
                    <a:pt x="751" y="5554"/>
                  </a:lnTo>
                  <a:cubicBezTo>
                    <a:pt x="751" y="5405"/>
                    <a:pt x="703" y="5255"/>
                    <a:pt x="622" y="5135"/>
                  </a:cubicBezTo>
                  <a:lnTo>
                    <a:pt x="429" y="4846"/>
                  </a:lnTo>
                  <a:cubicBezTo>
                    <a:pt x="386" y="4779"/>
                    <a:pt x="362" y="4702"/>
                    <a:pt x="367" y="4625"/>
                  </a:cubicBezTo>
                  <a:lnTo>
                    <a:pt x="367" y="2922"/>
                  </a:lnTo>
                  <a:cubicBezTo>
                    <a:pt x="367" y="2845"/>
                    <a:pt x="410" y="2773"/>
                    <a:pt x="477" y="2739"/>
                  </a:cubicBezTo>
                  <a:lnTo>
                    <a:pt x="790" y="2585"/>
                  </a:lnTo>
                  <a:lnTo>
                    <a:pt x="1074" y="2869"/>
                  </a:lnTo>
                  <a:cubicBezTo>
                    <a:pt x="1148" y="2941"/>
                    <a:pt x="1245" y="2977"/>
                    <a:pt x="1340" y="2977"/>
                  </a:cubicBezTo>
                  <a:cubicBezTo>
                    <a:pt x="1436" y="2977"/>
                    <a:pt x="1531" y="2941"/>
                    <a:pt x="1603" y="2869"/>
                  </a:cubicBezTo>
                  <a:lnTo>
                    <a:pt x="1887" y="2585"/>
                  </a:lnTo>
                  <a:lnTo>
                    <a:pt x="2200" y="2739"/>
                  </a:lnTo>
                  <a:cubicBezTo>
                    <a:pt x="2272" y="2773"/>
                    <a:pt x="2315" y="2845"/>
                    <a:pt x="2315" y="2922"/>
                  </a:cubicBezTo>
                  <a:lnTo>
                    <a:pt x="2315" y="4625"/>
                  </a:lnTo>
                  <a:cubicBezTo>
                    <a:pt x="2315" y="4702"/>
                    <a:pt x="2291" y="4779"/>
                    <a:pt x="2248" y="4846"/>
                  </a:cubicBezTo>
                  <a:lnTo>
                    <a:pt x="2055" y="5135"/>
                  </a:lnTo>
                  <a:cubicBezTo>
                    <a:pt x="1974" y="5255"/>
                    <a:pt x="1930" y="5405"/>
                    <a:pt x="1930" y="5554"/>
                  </a:cubicBezTo>
                  <a:lnTo>
                    <a:pt x="1930" y="5958"/>
                  </a:lnTo>
                  <a:cubicBezTo>
                    <a:pt x="1930" y="6078"/>
                    <a:pt x="2021" y="6138"/>
                    <a:pt x="2111" y="6138"/>
                  </a:cubicBezTo>
                  <a:cubicBezTo>
                    <a:pt x="2201" y="6138"/>
                    <a:pt x="2291" y="6078"/>
                    <a:pt x="2291" y="5958"/>
                  </a:cubicBezTo>
                  <a:lnTo>
                    <a:pt x="2291" y="5554"/>
                  </a:lnTo>
                  <a:cubicBezTo>
                    <a:pt x="2291" y="5477"/>
                    <a:pt x="2310" y="5400"/>
                    <a:pt x="2359" y="5332"/>
                  </a:cubicBezTo>
                  <a:lnTo>
                    <a:pt x="2546" y="5048"/>
                  </a:lnTo>
                  <a:cubicBezTo>
                    <a:pt x="2633" y="4923"/>
                    <a:pt x="2676" y="4774"/>
                    <a:pt x="2676" y="4625"/>
                  </a:cubicBezTo>
                  <a:lnTo>
                    <a:pt x="2676" y="2922"/>
                  </a:lnTo>
                  <a:cubicBezTo>
                    <a:pt x="2676" y="2705"/>
                    <a:pt x="2556" y="2508"/>
                    <a:pt x="2363" y="2416"/>
                  </a:cubicBezTo>
                  <a:lnTo>
                    <a:pt x="1911" y="2190"/>
                  </a:lnTo>
                  <a:cubicBezTo>
                    <a:pt x="1906" y="2185"/>
                    <a:pt x="1901" y="2181"/>
                    <a:pt x="1901" y="2176"/>
                  </a:cubicBezTo>
                  <a:lnTo>
                    <a:pt x="1901" y="1906"/>
                  </a:lnTo>
                  <a:cubicBezTo>
                    <a:pt x="2147" y="1724"/>
                    <a:pt x="2286" y="1444"/>
                    <a:pt x="2286" y="1141"/>
                  </a:cubicBezTo>
                  <a:lnTo>
                    <a:pt x="2286" y="756"/>
                  </a:lnTo>
                  <a:cubicBezTo>
                    <a:pt x="2286" y="338"/>
                    <a:pt x="1950" y="1"/>
                    <a:pt x="15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5" name="Google Shape;14793;p90">
              <a:extLst>
                <a:ext uri="{FF2B5EF4-FFF2-40B4-BE49-F238E27FC236}">
                  <a16:creationId xmlns:a16="http://schemas.microsoft.com/office/drawing/2014/main" id="{A9356118-ABC3-4A3D-AE1F-164A26376D77}"/>
                </a:ext>
              </a:extLst>
            </p:cNvPr>
            <p:cNvSpPr/>
            <p:nvPr/>
          </p:nvSpPr>
          <p:spPr>
            <a:xfrm>
              <a:off x="6881800" y="3566523"/>
              <a:ext cx="70185" cy="161011"/>
            </a:xfrm>
            <a:custGeom>
              <a:avLst/>
              <a:gdLst/>
              <a:ahLst/>
              <a:cxnLst/>
              <a:rect l="l" t="t" r="r" b="b"/>
              <a:pathLst>
                <a:path w="2676" h="6139" extrusionOk="0">
                  <a:moveTo>
                    <a:pt x="1530" y="357"/>
                  </a:moveTo>
                  <a:cubicBezTo>
                    <a:pt x="1747" y="357"/>
                    <a:pt x="1925" y="535"/>
                    <a:pt x="1930" y="756"/>
                  </a:cubicBezTo>
                  <a:lnTo>
                    <a:pt x="1930" y="1141"/>
                  </a:lnTo>
                  <a:cubicBezTo>
                    <a:pt x="1925" y="1469"/>
                    <a:pt x="1665" y="1728"/>
                    <a:pt x="1338" y="1733"/>
                  </a:cubicBezTo>
                  <a:cubicBezTo>
                    <a:pt x="1011" y="1728"/>
                    <a:pt x="746" y="1469"/>
                    <a:pt x="746" y="1141"/>
                  </a:cubicBezTo>
                  <a:lnTo>
                    <a:pt x="746" y="756"/>
                  </a:lnTo>
                  <a:cubicBezTo>
                    <a:pt x="746" y="535"/>
                    <a:pt x="924" y="357"/>
                    <a:pt x="1146" y="357"/>
                  </a:cubicBezTo>
                  <a:close/>
                  <a:moveTo>
                    <a:pt x="1545" y="2094"/>
                  </a:moveTo>
                  <a:lnTo>
                    <a:pt x="1545" y="2176"/>
                  </a:lnTo>
                  <a:cubicBezTo>
                    <a:pt x="1545" y="2243"/>
                    <a:pt x="1559" y="2306"/>
                    <a:pt x="1593" y="2364"/>
                  </a:cubicBezTo>
                  <a:lnTo>
                    <a:pt x="1348" y="2609"/>
                  </a:lnTo>
                  <a:cubicBezTo>
                    <a:pt x="1345" y="2615"/>
                    <a:pt x="1340" y="2617"/>
                    <a:pt x="1336" y="2617"/>
                  </a:cubicBezTo>
                  <a:cubicBezTo>
                    <a:pt x="1333" y="2617"/>
                    <a:pt x="1330" y="2616"/>
                    <a:pt x="1328" y="2614"/>
                  </a:cubicBezTo>
                  <a:lnTo>
                    <a:pt x="1328" y="2609"/>
                  </a:lnTo>
                  <a:lnTo>
                    <a:pt x="1083" y="2364"/>
                  </a:lnTo>
                  <a:cubicBezTo>
                    <a:pt x="1117" y="2306"/>
                    <a:pt x="1131" y="2243"/>
                    <a:pt x="1131" y="2176"/>
                  </a:cubicBezTo>
                  <a:lnTo>
                    <a:pt x="1131" y="2094"/>
                  </a:lnTo>
                  <a:close/>
                  <a:moveTo>
                    <a:pt x="1146" y="1"/>
                  </a:moveTo>
                  <a:cubicBezTo>
                    <a:pt x="727" y="1"/>
                    <a:pt x="390" y="338"/>
                    <a:pt x="390" y="756"/>
                  </a:cubicBezTo>
                  <a:lnTo>
                    <a:pt x="390" y="1141"/>
                  </a:lnTo>
                  <a:cubicBezTo>
                    <a:pt x="390" y="1444"/>
                    <a:pt x="530" y="1724"/>
                    <a:pt x="775" y="1906"/>
                  </a:cubicBezTo>
                  <a:lnTo>
                    <a:pt x="775" y="2176"/>
                  </a:lnTo>
                  <a:cubicBezTo>
                    <a:pt x="770" y="2181"/>
                    <a:pt x="770" y="2185"/>
                    <a:pt x="765" y="2190"/>
                  </a:cubicBezTo>
                  <a:lnTo>
                    <a:pt x="313" y="2416"/>
                  </a:lnTo>
                  <a:cubicBezTo>
                    <a:pt x="121" y="2508"/>
                    <a:pt x="0" y="2705"/>
                    <a:pt x="0" y="2922"/>
                  </a:cubicBezTo>
                  <a:lnTo>
                    <a:pt x="0" y="4625"/>
                  </a:lnTo>
                  <a:cubicBezTo>
                    <a:pt x="0" y="4774"/>
                    <a:pt x="48" y="4923"/>
                    <a:pt x="130" y="5048"/>
                  </a:cubicBezTo>
                  <a:lnTo>
                    <a:pt x="323" y="5332"/>
                  </a:lnTo>
                  <a:cubicBezTo>
                    <a:pt x="366" y="5400"/>
                    <a:pt x="390" y="5477"/>
                    <a:pt x="390" y="5554"/>
                  </a:cubicBezTo>
                  <a:lnTo>
                    <a:pt x="390" y="5958"/>
                  </a:lnTo>
                  <a:cubicBezTo>
                    <a:pt x="390" y="6078"/>
                    <a:pt x="480" y="6138"/>
                    <a:pt x="571" y="6138"/>
                  </a:cubicBezTo>
                  <a:cubicBezTo>
                    <a:pt x="661" y="6138"/>
                    <a:pt x="751" y="6078"/>
                    <a:pt x="751" y="5958"/>
                  </a:cubicBezTo>
                  <a:lnTo>
                    <a:pt x="751" y="5554"/>
                  </a:lnTo>
                  <a:cubicBezTo>
                    <a:pt x="751" y="5405"/>
                    <a:pt x="703" y="5255"/>
                    <a:pt x="621" y="5135"/>
                  </a:cubicBezTo>
                  <a:lnTo>
                    <a:pt x="429" y="4846"/>
                  </a:lnTo>
                  <a:cubicBezTo>
                    <a:pt x="385" y="4779"/>
                    <a:pt x="361" y="4702"/>
                    <a:pt x="361" y="4625"/>
                  </a:cubicBezTo>
                  <a:lnTo>
                    <a:pt x="361" y="2922"/>
                  </a:lnTo>
                  <a:cubicBezTo>
                    <a:pt x="366" y="2845"/>
                    <a:pt x="409" y="2773"/>
                    <a:pt x="477" y="2739"/>
                  </a:cubicBezTo>
                  <a:lnTo>
                    <a:pt x="789" y="2585"/>
                  </a:lnTo>
                  <a:lnTo>
                    <a:pt x="1073" y="2869"/>
                  </a:lnTo>
                  <a:cubicBezTo>
                    <a:pt x="1148" y="2941"/>
                    <a:pt x="1243" y="2977"/>
                    <a:pt x="1338" y="2977"/>
                  </a:cubicBezTo>
                  <a:cubicBezTo>
                    <a:pt x="1433" y="2977"/>
                    <a:pt x="1528" y="2941"/>
                    <a:pt x="1603" y="2869"/>
                  </a:cubicBezTo>
                  <a:lnTo>
                    <a:pt x="1887" y="2585"/>
                  </a:lnTo>
                  <a:lnTo>
                    <a:pt x="2199" y="2739"/>
                  </a:lnTo>
                  <a:cubicBezTo>
                    <a:pt x="2267" y="2773"/>
                    <a:pt x="2310" y="2845"/>
                    <a:pt x="2315" y="2922"/>
                  </a:cubicBezTo>
                  <a:lnTo>
                    <a:pt x="2315" y="4625"/>
                  </a:lnTo>
                  <a:cubicBezTo>
                    <a:pt x="2315" y="4702"/>
                    <a:pt x="2291" y="4779"/>
                    <a:pt x="2247" y="4846"/>
                  </a:cubicBezTo>
                  <a:lnTo>
                    <a:pt x="2055" y="5135"/>
                  </a:lnTo>
                  <a:cubicBezTo>
                    <a:pt x="1973" y="5255"/>
                    <a:pt x="1925" y="5405"/>
                    <a:pt x="1930" y="5554"/>
                  </a:cubicBezTo>
                  <a:lnTo>
                    <a:pt x="1930" y="5958"/>
                  </a:lnTo>
                  <a:cubicBezTo>
                    <a:pt x="1930" y="6078"/>
                    <a:pt x="2020" y="6138"/>
                    <a:pt x="2110" y="6138"/>
                  </a:cubicBezTo>
                  <a:cubicBezTo>
                    <a:pt x="2201" y="6138"/>
                    <a:pt x="2291" y="6078"/>
                    <a:pt x="2291" y="5958"/>
                  </a:cubicBezTo>
                  <a:lnTo>
                    <a:pt x="2291" y="5554"/>
                  </a:lnTo>
                  <a:cubicBezTo>
                    <a:pt x="2286" y="5477"/>
                    <a:pt x="2310" y="5400"/>
                    <a:pt x="2353" y="5332"/>
                  </a:cubicBezTo>
                  <a:lnTo>
                    <a:pt x="2546" y="5048"/>
                  </a:lnTo>
                  <a:cubicBezTo>
                    <a:pt x="2628" y="4923"/>
                    <a:pt x="2676" y="4774"/>
                    <a:pt x="2676" y="4625"/>
                  </a:cubicBezTo>
                  <a:lnTo>
                    <a:pt x="2676" y="2922"/>
                  </a:lnTo>
                  <a:cubicBezTo>
                    <a:pt x="2676" y="2705"/>
                    <a:pt x="2551" y="2508"/>
                    <a:pt x="2363" y="2416"/>
                  </a:cubicBezTo>
                  <a:lnTo>
                    <a:pt x="1911" y="2190"/>
                  </a:lnTo>
                  <a:cubicBezTo>
                    <a:pt x="1906" y="2185"/>
                    <a:pt x="1901" y="2181"/>
                    <a:pt x="1901" y="2176"/>
                  </a:cubicBezTo>
                  <a:lnTo>
                    <a:pt x="1901" y="1906"/>
                  </a:lnTo>
                  <a:cubicBezTo>
                    <a:pt x="2146" y="1724"/>
                    <a:pt x="2286" y="1444"/>
                    <a:pt x="2286" y="1141"/>
                  </a:cubicBezTo>
                  <a:lnTo>
                    <a:pt x="2286" y="756"/>
                  </a:lnTo>
                  <a:cubicBezTo>
                    <a:pt x="2286" y="338"/>
                    <a:pt x="1949" y="1"/>
                    <a:pt x="15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6" name="Google Shape;14794;p90">
              <a:extLst>
                <a:ext uri="{FF2B5EF4-FFF2-40B4-BE49-F238E27FC236}">
                  <a16:creationId xmlns:a16="http://schemas.microsoft.com/office/drawing/2014/main" id="{C3EC24C9-92ED-4795-B35D-15ECF504AFDE}"/>
                </a:ext>
              </a:extLst>
            </p:cNvPr>
            <p:cNvSpPr/>
            <p:nvPr/>
          </p:nvSpPr>
          <p:spPr>
            <a:xfrm>
              <a:off x="6685565" y="3404962"/>
              <a:ext cx="297341" cy="191487"/>
            </a:xfrm>
            <a:custGeom>
              <a:avLst/>
              <a:gdLst/>
              <a:ahLst/>
              <a:cxnLst/>
              <a:rect l="l" t="t" r="r" b="b"/>
              <a:pathLst>
                <a:path w="11337" h="7301" extrusionOk="0">
                  <a:moveTo>
                    <a:pt x="4028" y="671"/>
                  </a:moveTo>
                  <a:lnTo>
                    <a:pt x="4028" y="671"/>
                  </a:lnTo>
                  <a:cubicBezTo>
                    <a:pt x="3739" y="926"/>
                    <a:pt x="3484" y="1219"/>
                    <a:pt x="3272" y="1547"/>
                  </a:cubicBezTo>
                  <a:cubicBezTo>
                    <a:pt x="3118" y="1792"/>
                    <a:pt x="2979" y="2047"/>
                    <a:pt x="2863" y="2312"/>
                  </a:cubicBezTo>
                  <a:lnTo>
                    <a:pt x="1867" y="2312"/>
                  </a:lnTo>
                  <a:cubicBezTo>
                    <a:pt x="2416" y="1571"/>
                    <a:pt x="3166" y="1003"/>
                    <a:pt x="4028" y="671"/>
                  </a:cubicBezTo>
                  <a:close/>
                  <a:moveTo>
                    <a:pt x="5558" y="368"/>
                  </a:moveTo>
                  <a:lnTo>
                    <a:pt x="5558" y="2312"/>
                  </a:lnTo>
                  <a:lnTo>
                    <a:pt x="3258" y="2312"/>
                  </a:lnTo>
                  <a:cubicBezTo>
                    <a:pt x="3786" y="1197"/>
                    <a:pt x="4612" y="457"/>
                    <a:pt x="5558" y="368"/>
                  </a:cubicBezTo>
                  <a:close/>
                  <a:moveTo>
                    <a:pt x="5919" y="368"/>
                  </a:moveTo>
                  <a:lnTo>
                    <a:pt x="5919" y="368"/>
                  </a:lnTo>
                  <a:cubicBezTo>
                    <a:pt x="6862" y="454"/>
                    <a:pt x="7689" y="1195"/>
                    <a:pt x="8223" y="2312"/>
                  </a:cubicBezTo>
                  <a:lnTo>
                    <a:pt x="5923" y="2312"/>
                  </a:lnTo>
                  <a:lnTo>
                    <a:pt x="5919" y="368"/>
                  </a:lnTo>
                  <a:close/>
                  <a:moveTo>
                    <a:pt x="7449" y="671"/>
                  </a:moveTo>
                  <a:lnTo>
                    <a:pt x="7449" y="671"/>
                  </a:lnTo>
                  <a:cubicBezTo>
                    <a:pt x="8310" y="1003"/>
                    <a:pt x="9061" y="1571"/>
                    <a:pt x="9614" y="2307"/>
                  </a:cubicBezTo>
                  <a:lnTo>
                    <a:pt x="9614" y="2312"/>
                  </a:lnTo>
                  <a:lnTo>
                    <a:pt x="8618" y="2312"/>
                  </a:lnTo>
                  <a:cubicBezTo>
                    <a:pt x="8502" y="2047"/>
                    <a:pt x="8363" y="1792"/>
                    <a:pt x="8204" y="1547"/>
                  </a:cubicBezTo>
                  <a:cubicBezTo>
                    <a:pt x="7997" y="1219"/>
                    <a:pt x="7742" y="926"/>
                    <a:pt x="7449" y="671"/>
                  </a:cubicBezTo>
                  <a:close/>
                  <a:moveTo>
                    <a:pt x="1622" y="2668"/>
                  </a:moveTo>
                  <a:lnTo>
                    <a:pt x="1622" y="2672"/>
                  </a:lnTo>
                  <a:lnTo>
                    <a:pt x="2719" y="2672"/>
                  </a:lnTo>
                  <a:cubicBezTo>
                    <a:pt x="2449" y="3418"/>
                    <a:pt x="2305" y="4207"/>
                    <a:pt x="2290" y="5006"/>
                  </a:cubicBezTo>
                  <a:lnTo>
                    <a:pt x="919" y="5006"/>
                  </a:lnTo>
                  <a:cubicBezTo>
                    <a:pt x="948" y="4179"/>
                    <a:pt x="1189" y="3375"/>
                    <a:pt x="1622" y="2668"/>
                  </a:cubicBezTo>
                  <a:close/>
                  <a:moveTo>
                    <a:pt x="5562" y="2672"/>
                  </a:moveTo>
                  <a:lnTo>
                    <a:pt x="5562" y="5006"/>
                  </a:lnTo>
                  <a:lnTo>
                    <a:pt x="2651" y="5006"/>
                  </a:lnTo>
                  <a:cubicBezTo>
                    <a:pt x="2661" y="4207"/>
                    <a:pt x="2815" y="3418"/>
                    <a:pt x="3104" y="2672"/>
                  </a:cubicBezTo>
                  <a:close/>
                  <a:moveTo>
                    <a:pt x="8377" y="2672"/>
                  </a:moveTo>
                  <a:cubicBezTo>
                    <a:pt x="8666" y="3418"/>
                    <a:pt x="8820" y="4207"/>
                    <a:pt x="8830" y="5006"/>
                  </a:cubicBezTo>
                  <a:lnTo>
                    <a:pt x="5923" y="5006"/>
                  </a:lnTo>
                  <a:lnTo>
                    <a:pt x="5919" y="2672"/>
                  </a:lnTo>
                  <a:close/>
                  <a:moveTo>
                    <a:pt x="9855" y="2672"/>
                  </a:moveTo>
                  <a:cubicBezTo>
                    <a:pt x="10288" y="3375"/>
                    <a:pt x="10533" y="4179"/>
                    <a:pt x="10562" y="5006"/>
                  </a:cubicBezTo>
                  <a:lnTo>
                    <a:pt x="9191" y="5006"/>
                  </a:lnTo>
                  <a:cubicBezTo>
                    <a:pt x="9176" y="4207"/>
                    <a:pt x="9032" y="3418"/>
                    <a:pt x="8762" y="2672"/>
                  </a:cubicBezTo>
                  <a:close/>
                  <a:moveTo>
                    <a:pt x="5742" y="0"/>
                  </a:moveTo>
                  <a:cubicBezTo>
                    <a:pt x="4741" y="0"/>
                    <a:pt x="3735" y="289"/>
                    <a:pt x="2853" y="878"/>
                  </a:cubicBezTo>
                  <a:cubicBezTo>
                    <a:pt x="799" y="2254"/>
                    <a:pt x="0" y="4895"/>
                    <a:pt x="948" y="7181"/>
                  </a:cubicBezTo>
                  <a:cubicBezTo>
                    <a:pt x="979" y="7265"/>
                    <a:pt x="1044" y="7300"/>
                    <a:pt x="1110" y="7300"/>
                  </a:cubicBezTo>
                  <a:cubicBezTo>
                    <a:pt x="1229" y="7300"/>
                    <a:pt x="1351" y="7187"/>
                    <a:pt x="1280" y="7041"/>
                  </a:cubicBezTo>
                  <a:cubicBezTo>
                    <a:pt x="1059" y="6507"/>
                    <a:pt x="934" y="5940"/>
                    <a:pt x="914" y="5367"/>
                  </a:cubicBezTo>
                  <a:lnTo>
                    <a:pt x="2286" y="5367"/>
                  </a:lnTo>
                  <a:cubicBezTo>
                    <a:pt x="2286" y="5434"/>
                    <a:pt x="2290" y="5507"/>
                    <a:pt x="2295" y="5579"/>
                  </a:cubicBezTo>
                  <a:cubicBezTo>
                    <a:pt x="2300" y="5694"/>
                    <a:pt x="2385" y="5750"/>
                    <a:pt x="2472" y="5750"/>
                  </a:cubicBezTo>
                  <a:cubicBezTo>
                    <a:pt x="2566" y="5750"/>
                    <a:pt x="2661" y="5685"/>
                    <a:pt x="2656" y="5559"/>
                  </a:cubicBezTo>
                  <a:cubicBezTo>
                    <a:pt x="2651" y="5497"/>
                    <a:pt x="2651" y="5430"/>
                    <a:pt x="2647" y="5367"/>
                  </a:cubicBezTo>
                  <a:lnTo>
                    <a:pt x="5562" y="5367"/>
                  </a:lnTo>
                  <a:lnTo>
                    <a:pt x="5562" y="5569"/>
                  </a:lnTo>
                  <a:cubicBezTo>
                    <a:pt x="5562" y="5689"/>
                    <a:pt x="5653" y="5750"/>
                    <a:pt x="5743" y="5750"/>
                  </a:cubicBezTo>
                  <a:cubicBezTo>
                    <a:pt x="5833" y="5750"/>
                    <a:pt x="5923" y="5689"/>
                    <a:pt x="5923" y="5569"/>
                  </a:cubicBezTo>
                  <a:lnTo>
                    <a:pt x="5923" y="5367"/>
                  </a:lnTo>
                  <a:lnTo>
                    <a:pt x="8834" y="5367"/>
                  </a:lnTo>
                  <a:cubicBezTo>
                    <a:pt x="8834" y="5430"/>
                    <a:pt x="8830" y="5497"/>
                    <a:pt x="8825" y="5559"/>
                  </a:cubicBezTo>
                  <a:cubicBezTo>
                    <a:pt x="8820" y="5661"/>
                    <a:pt x="8897" y="5742"/>
                    <a:pt x="8998" y="5752"/>
                  </a:cubicBezTo>
                  <a:lnTo>
                    <a:pt x="9003" y="5752"/>
                  </a:lnTo>
                  <a:cubicBezTo>
                    <a:pt x="9099" y="5752"/>
                    <a:pt x="9181" y="5675"/>
                    <a:pt x="9186" y="5579"/>
                  </a:cubicBezTo>
                  <a:cubicBezTo>
                    <a:pt x="9191" y="5507"/>
                    <a:pt x="9191" y="5434"/>
                    <a:pt x="9195" y="5362"/>
                  </a:cubicBezTo>
                  <a:lnTo>
                    <a:pt x="10567" y="5362"/>
                  </a:lnTo>
                  <a:cubicBezTo>
                    <a:pt x="10543" y="5940"/>
                    <a:pt x="10422" y="6507"/>
                    <a:pt x="10196" y="7041"/>
                  </a:cubicBezTo>
                  <a:cubicBezTo>
                    <a:pt x="10128" y="7187"/>
                    <a:pt x="10251" y="7300"/>
                    <a:pt x="10370" y="7300"/>
                  </a:cubicBezTo>
                  <a:cubicBezTo>
                    <a:pt x="10437" y="7300"/>
                    <a:pt x="10502" y="7265"/>
                    <a:pt x="10533" y="7181"/>
                  </a:cubicBezTo>
                  <a:cubicBezTo>
                    <a:pt x="11337" y="5237"/>
                    <a:pt x="10894" y="3004"/>
                    <a:pt x="9407" y="1518"/>
                  </a:cubicBezTo>
                  <a:cubicBezTo>
                    <a:pt x="8405" y="516"/>
                    <a:pt x="7079" y="0"/>
                    <a:pt x="57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497" name="Google Shape;14795;p90">
            <a:extLst>
              <a:ext uri="{FF2B5EF4-FFF2-40B4-BE49-F238E27FC236}">
                <a16:creationId xmlns:a16="http://schemas.microsoft.com/office/drawing/2014/main" id="{50D963F4-34F1-45D6-A2FB-A58F0C30CBED}"/>
              </a:ext>
            </a:extLst>
          </p:cNvPr>
          <p:cNvGrpSpPr/>
          <p:nvPr/>
        </p:nvGrpSpPr>
        <p:grpSpPr>
          <a:xfrm>
            <a:off x="9444968" y="3617459"/>
            <a:ext cx="516961" cy="510387"/>
            <a:chOff x="7083725" y="2897669"/>
            <a:chExt cx="387721" cy="382790"/>
          </a:xfrm>
        </p:grpSpPr>
        <p:sp>
          <p:nvSpPr>
            <p:cNvPr id="2498" name="Google Shape;14796;p90">
              <a:extLst>
                <a:ext uri="{FF2B5EF4-FFF2-40B4-BE49-F238E27FC236}">
                  <a16:creationId xmlns:a16="http://schemas.microsoft.com/office/drawing/2014/main" id="{7BDD30B9-FA63-45BE-A1BD-163B26CFB27D}"/>
                </a:ext>
              </a:extLst>
            </p:cNvPr>
            <p:cNvSpPr/>
            <p:nvPr/>
          </p:nvSpPr>
          <p:spPr>
            <a:xfrm>
              <a:off x="7163850" y="3005202"/>
              <a:ext cx="127230" cy="208246"/>
            </a:xfrm>
            <a:custGeom>
              <a:avLst/>
              <a:gdLst/>
              <a:ahLst/>
              <a:cxnLst/>
              <a:rect l="l" t="t" r="r" b="b"/>
              <a:pathLst>
                <a:path w="4851" h="7940" extrusionOk="0">
                  <a:moveTo>
                    <a:pt x="915" y="0"/>
                  </a:moveTo>
                  <a:lnTo>
                    <a:pt x="915" y="313"/>
                  </a:lnTo>
                  <a:cubicBezTo>
                    <a:pt x="915" y="400"/>
                    <a:pt x="862" y="482"/>
                    <a:pt x="785" y="520"/>
                  </a:cubicBezTo>
                  <a:lnTo>
                    <a:pt x="251" y="785"/>
                  </a:lnTo>
                  <a:cubicBezTo>
                    <a:pt x="97" y="862"/>
                    <a:pt x="1" y="1020"/>
                    <a:pt x="1" y="1194"/>
                  </a:cubicBezTo>
                  <a:lnTo>
                    <a:pt x="1" y="3383"/>
                  </a:lnTo>
                  <a:cubicBezTo>
                    <a:pt x="1" y="3561"/>
                    <a:pt x="39" y="3734"/>
                    <a:pt x="121" y="3893"/>
                  </a:cubicBezTo>
                  <a:lnTo>
                    <a:pt x="337" y="4326"/>
                  </a:lnTo>
                  <a:cubicBezTo>
                    <a:pt x="414" y="4485"/>
                    <a:pt x="458" y="4658"/>
                    <a:pt x="458" y="4836"/>
                  </a:cubicBezTo>
                  <a:lnTo>
                    <a:pt x="458" y="7940"/>
                  </a:lnTo>
                  <a:lnTo>
                    <a:pt x="2512" y="6463"/>
                  </a:lnTo>
                  <a:lnTo>
                    <a:pt x="2512" y="2156"/>
                  </a:lnTo>
                  <a:lnTo>
                    <a:pt x="2695" y="2392"/>
                  </a:lnTo>
                  <a:cubicBezTo>
                    <a:pt x="2811" y="2531"/>
                    <a:pt x="2974" y="2623"/>
                    <a:pt x="3157" y="2642"/>
                  </a:cubicBezTo>
                  <a:cubicBezTo>
                    <a:pt x="3179" y="2644"/>
                    <a:pt x="3200" y="2646"/>
                    <a:pt x="3223" y="2646"/>
                  </a:cubicBezTo>
                  <a:cubicBezTo>
                    <a:pt x="3245" y="2646"/>
                    <a:pt x="3268" y="2644"/>
                    <a:pt x="3292" y="2642"/>
                  </a:cubicBezTo>
                  <a:cubicBezTo>
                    <a:pt x="3427" y="2632"/>
                    <a:pt x="3556" y="2579"/>
                    <a:pt x="3662" y="2493"/>
                  </a:cubicBezTo>
                  <a:lnTo>
                    <a:pt x="4625" y="1723"/>
                  </a:lnTo>
                  <a:cubicBezTo>
                    <a:pt x="4841" y="1545"/>
                    <a:pt x="4851" y="1218"/>
                    <a:pt x="4639" y="1030"/>
                  </a:cubicBezTo>
                  <a:cubicBezTo>
                    <a:pt x="4552" y="956"/>
                    <a:pt x="4444" y="918"/>
                    <a:pt x="4336" y="918"/>
                  </a:cubicBezTo>
                  <a:cubicBezTo>
                    <a:pt x="4228" y="918"/>
                    <a:pt x="4119" y="956"/>
                    <a:pt x="4033" y="1030"/>
                  </a:cubicBezTo>
                  <a:lnTo>
                    <a:pt x="3268" y="1641"/>
                  </a:lnTo>
                  <a:lnTo>
                    <a:pt x="2637" y="862"/>
                  </a:lnTo>
                  <a:cubicBezTo>
                    <a:pt x="2551" y="751"/>
                    <a:pt x="2421" y="688"/>
                    <a:pt x="2281" y="688"/>
                  </a:cubicBezTo>
                  <a:cubicBezTo>
                    <a:pt x="2031" y="688"/>
                    <a:pt x="1824" y="482"/>
                    <a:pt x="1824" y="231"/>
                  </a:cubicBezTo>
                  <a:lnTo>
                    <a:pt x="1824" y="0"/>
                  </a:ln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9" name="Google Shape;14797;p90">
              <a:extLst>
                <a:ext uri="{FF2B5EF4-FFF2-40B4-BE49-F238E27FC236}">
                  <a16:creationId xmlns:a16="http://schemas.microsoft.com/office/drawing/2014/main" id="{6C863397-99BB-4878-AAC8-FE15C716B744}"/>
                </a:ext>
              </a:extLst>
            </p:cNvPr>
            <p:cNvSpPr/>
            <p:nvPr/>
          </p:nvSpPr>
          <p:spPr>
            <a:xfrm>
              <a:off x="7277546" y="2915347"/>
              <a:ext cx="89882" cy="47970"/>
            </a:xfrm>
            <a:custGeom>
              <a:avLst/>
              <a:gdLst/>
              <a:ahLst/>
              <a:cxnLst/>
              <a:rect l="l" t="t" r="r" b="b"/>
              <a:pathLst>
                <a:path w="3427" h="1829" extrusionOk="0">
                  <a:moveTo>
                    <a:pt x="1" y="0"/>
                  </a:moveTo>
                  <a:lnTo>
                    <a:pt x="1" y="1829"/>
                  </a:lnTo>
                  <a:lnTo>
                    <a:pt x="3427" y="1829"/>
                  </a:lnTo>
                  <a:lnTo>
                    <a:pt x="2970" y="915"/>
                  </a:lnTo>
                  <a:lnTo>
                    <a:pt x="3427" y="0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0" name="Google Shape;14798;p90">
              <a:extLst>
                <a:ext uri="{FF2B5EF4-FFF2-40B4-BE49-F238E27FC236}">
                  <a16:creationId xmlns:a16="http://schemas.microsoft.com/office/drawing/2014/main" id="{FDFDD28F-17C6-46A2-B639-FF7429B35636}"/>
                </a:ext>
              </a:extLst>
            </p:cNvPr>
            <p:cNvSpPr/>
            <p:nvPr/>
          </p:nvSpPr>
          <p:spPr>
            <a:xfrm>
              <a:off x="7277546" y="2915347"/>
              <a:ext cx="18097" cy="47970"/>
            </a:xfrm>
            <a:custGeom>
              <a:avLst/>
              <a:gdLst/>
              <a:ahLst/>
              <a:cxnLst/>
              <a:rect l="l" t="t" r="r" b="b"/>
              <a:pathLst>
                <a:path w="690" h="1829" extrusionOk="0">
                  <a:moveTo>
                    <a:pt x="1" y="0"/>
                  </a:moveTo>
                  <a:lnTo>
                    <a:pt x="1" y="1829"/>
                  </a:lnTo>
                  <a:lnTo>
                    <a:pt x="689" y="1829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1" name="Google Shape;14799;p90">
              <a:extLst>
                <a:ext uri="{FF2B5EF4-FFF2-40B4-BE49-F238E27FC236}">
                  <a16:creationId xmlns:a16="http://schemas.microsoft.com/office/drawing/2014/main" id="{8B7AC7F3-B769-403B-904B-865E5BA6847D}"/>
                </a:ext>
              </a:extLst>
            </p:cNvPr>
            <p:cNvSpPr/>
            <p:nvPr/>
          </p:nvSpPr>
          <p:spPr>
            <a:xfrm>
              <a:off x="7163719" y="3027417"/>
              <a:ext cx="18071" cy="97697"/>
            </a:xfrm>
            <a:custGeom>
              <a:avLst/>
              <a:gdLst/>
              <a:ahLst/>
              <a:cxnLst/>
              <a:rect l="l" t="t" r="r" b="b"/>
              <a:pathLst>
                <a:path w="689" h="3725" extrusionOk="0">
                  <a:moveTo>
                    <a:pt x="169" y="0"/>
                  </a:moveTo>
                  <a:cubicBezTo>
                    <a:pt x="63" y="87"/>
                    <a:pt x="6" y="212"/>
                    <a:pt x="6" y="347"/>
                  </a:cubicBezTo>
                  <a:lnTo>
                    <a:pt x="6" y="2536"/>
                  </a:lnTo>
                  <a:cubicBezTo>
                    <a:pt x="1" y="2714"/>
                    <a:pt x="44" y="2887"/>
                    <a:pt x="126" y="3046"/>
                  </a:cubicBezTo>
                  <a:lnTo>
                    <a:pt x="342" y="3484"/>
                  </a:lnTo>
                  <a:cubicBezTo>
                    <a:pt x="376" y="3556"/>
                    <a:pt x="410" y="3638"/>
                    <a:pt x="429" y="3725"/>
                  </a:cubicBezTo>
                  <a:lnTo>
                    <a:pt x="689" y="3725"/>
                  </a:lnTo>
                  <a:lnTo>
                    <a:pt x="689" y="809"/>
                  </a:lnTo>
                  <a:cubicBezTo>
                    <a:pt x="689" y="626"/>
                    <a:pt x="617" y="453"/>
                    <a:pt x="487" y="323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2" name="Google Shape;14800;p90">
              <a:extLst>
                <a:ext uri="{FF2B5EF4-FFF2-40B4-BE49-F238E27FC236}">
                  <a16:creationId xmlns:a16="http://schemas.microsoft.com/office/drawing/2014/main" id="{D256F3B2-F34E-4101-A024-758696616931}"/>
                </a:ext>
              </a:extLst>
            </p:cNvPr>
            <p:cNvSpPr/>
            <p:nvPr/>
          </p:nvSpPr>
          <p:spPr>
            <a:xfrm>
              <a:off x="7175836" y="3112971"/>
              <a:ext cx="53924" cy="107795"/>
            </a:xfrm>
            <a:custGeom>
              <a:avLst/>
              <a:gdLst/>
              <a:ahLst/>
              <a:cxnLst/>
              <a:rect l="l" t="t" r="r" b="b"/>
              <a:pathLst>
                <a:path w="2056" h="4110" extrusionOk="0">
                  <a:moveTo>
                    <a:pt x="1" y="1"/>
                  </a:moveTo>
                  <a:lnTo>
                    <a:pt x="1" y="4110"/>
                  </a:lnTo>
                  <a:lnTo>
                    <a:pt x="2055" y="4110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3" name="Google Shape;14801;p90">
              <a:extLst>
                <a:ext uri="{FF2B5EF4-FFF2-40B4-BE49-F238E27FC236}">
                  <a16:creationId xmlns:a16="http://schemas.microsoft.com/office/drawing/2014/main" id="{F62A783C-4A83-474E-ACD6-13335DB0D94D}"/>
                </a:ext>
              </a:extLst>
            </p:cNvPr>
            <p:cNvSpPr/>
            <p:nvPr/>
          </p:nvSpPr>
          <p:spPr>
            <a:xfrm>
              <a:off x="7091908" y="3142870"/>
              <a:ext cx="371329" cy="131793"/>
            </a:xfrm>
            <a:custGeom>
              <a:avLst/>
              <a:gdLst/>
              <a:ahLst/>
              <a:cxnLst/>
              <a:rect l="l" t="t" r="r" b="b"/>
              <a:pathLst>
                <a:path w="14158" h="5025" extrusionOk="0">
                  <a:moveTo>
                    <a:pt x="7079" y="1"/>
                  </a:moveTo>
                  <a:lnTo>
                    <a:pt x="1" y="5024"/>
                  </a:lnTo>
                  <a:lnTo>
                    <a:pt x="14157" y="5024"/>
                  </a:lnTo>
                  <a:lnTo>
                    <a:pt x="7079" y="1"/>
                  </a:ln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4" name="Google Shape;14802;p90">
              <a:extLst>
                <a:ext uri="{FF2B5EF4-FFF2-40B4-BE49-F238E27FC236}">
                  <a16:creationId xmlns:a16="http://schemas.microsoft.com/office/drawing/2014/main" id="{70634A3B-34EC-4AF2-A18B-7ED553AAE583}"/>
                </a:ext>
              </a:extLst>
            </p:cNvPr>
            <p:cNvSpPr/>
            <p:nvPr/>
          </p:nvSpPr>
          <p:spPr>
            <a:xfrm>
              <a:off x="7091908" y="3142870"/>
              <a:ext cx="192615" cy="131793"/>
            </a:xfrm>
            <a:custGeom>
              <a:avLst/>
              <a:gdLst/>
              <a:ahLst/>
              <a:cxnLst/>
              <a:rect l="l" t="t" r="r" b="b"/>
              <a:pathLst>
                <a:path w="7344" h="5025" extrusionOk="0">
                  <a:moveTo>
                    <a:pt x="7079" y="1"/>
                  </a:moveTo>
                  <a:lnTo>
                    <a:pt x="1" y="5024"/>
                  </a:lnTo>
                  <a:lnTo>
                    <a:pt x="3201" y="5024"/>
                  </a:lnTo>
                  <a:cubicBezTo>
                    <a:pt x="3201" y="5024"/>
                    <a:pt x="7281" y="275"/>
                    <a:pt x="7344" y="246"/>
                  </a:cubicBezTo>
                  <a:lnTo>
                    <a:pt x="7079" y="1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5" name="Google Shape;14803;p90">
              <a:extLst>
                <a:ext uri="{FF2B5EF4-FFF2-40B4-BE49-F238E27FC236}">
                  <a16:creationId xmlns:a16="http://schemas.microsoft.com/office/drawing/2014/main" id="{FD4CF63E-57F6-4D5E-A388-1245E0AD1690}"/>
                </a:ext>
              </a:extLst>
            </p:cNvPr>
            <p:cNvSpPr/>
            <p:nvPr/>
          </p:nvSpPr>
          <p:spPr>
            <a:xfrm>
              <a:off x="7187822" y="2999275"/>
              <a:ext cx="23893" cy="29926"/>
            </a:xfrm>
            <a:custGeom>
              <a:avLst/>
              <a:gdLst/>
              <a:ahLst/>
              <a:cxnLst/>
              <a:rect l="l" t="t" r="r" b="b"/>
              <a:pathLst>
                <a:path w="911" h="1141" extrusionOk="0">
                  <a:moveTo>
                    <a:pt x="1" y="0"/>
                  </a:moveTo>
                  <a:lnTo>
                    <a:pt x="1" y="684"/>
                  </a:lnTo>
                  <a:cubicBezTo>
                    <a:pt x="1" y="934"/>
                    <a:pt x="203" y="1141"/>
                    <a:pt x="453" y="1141"/>
                  </a:cubicBezTo>
                  <a:cubicBezTo>
                    <a:pt x="708" y="1141"/>
                    <a:pt x="910" y="934"/>
                    <a:pt x="910" y="684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6" name="Google Shape;14804;p90">
              <a:extLst>
                <a:ext uri="{FF2B5EF4-FFF2-40B4-BE49-F238E27FC236}">
                  <a16:creationId xmlns:a16="http://schemas.microsoft.com/office/drawing/2014/main" id="{3D65E547-1322-487F-B5E6-8C4907C32495}"/>
                </a:ext>
              </a:extLst>
            </p:cNvPr>
            <p:cNvSpPr/>
            <p:nvPr/>
          </p:nvSpPr>
          <p:spPr>
            <a:xfrm>
              <a:off x="7175836" y="2951304"/>
              <a:ext cx="47865" cy="53924"/>
            </a:xfrm>
            <a:custGeom>
              <a:avLst/>
              <a:gdLst/>
              <a:ahLst/>
              <a:cxnLst/>
              <a:rect l="l" t="t" r="r" b="b"/>
              <a:pathLst>
                <a:path w="1825" h="2056" extrusionOk="0">
                  <a:moveTo>
                    <a:pt x="684" y="1"/>
                  </a:moveTo>
                  <a:cubicBezTo>
                    <a:pt x="304" y="1"/>
                    <a:pt x="1" y="304"/>
                    <a:pt x="1" y="684"/>
                  </a:cubicBezTo>
                  <a:lnTo>
                    <a:pt x="1" y="1141"/>
                  </a:lnTo>
                  <a:cubicBezTo>
                    <a:pt x="1" y="1646"/>
                    <a:pt x="410" y="2055"/>
                    <a:pt x="910" y="2055"/>
                  </a:cubicBezTo>
                  <a:cubicBezTo>
                    <a:pt x="1415" y="2055"/>
                    <a:pt x="1824" y="1646"/>
                    <a:pt x="1824" y="1141"/>
                  </a:cubicBezTo>
                  <a:lnTo>
                    <a:pt x="1824" y="684"/>
                  </a:lnTo>
                  <a:cubicBezTo>
                    <a:pt x="1824" y="304"/>
                    <a:pt x="1516" y="1"/>
                    <a:pt x="1141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7" name="Google Shape;14805;p90">
              <a:extLst>
                <a:ext uri="{FF2B5EF4-FFF2-40B4-BE49-F238E27FC236}">
                  <a16:creationId xmlns:a16="http://schemas.microsoft.com/office/drawing/2014/main" id="{CF077A0B-898B-4819-9887-B78C613E63FB}"/>
                </a:ext>
              </a:extLst>
            </p:cNvPr>
            <p:cNvSpPr/>
            <p:nvPr/>
          </p:nvSpPr>
          <p:spPr>
            <a:xfrm>
              <a:off x="7175705" y="2951304"/>
              <a:ext cx="33099" cy="53950"/>
            </a:xfrm>
            <a:custGeom>
              <a:avLst/>
              <a:gdLst/>
              <a:ahLst/>
              <a:cxnLst/>
              <a:rect l="l" t="t" r="r" b="b"/>
              <a:pathLst>
                <a:path w="1262" h="2057" extrusionOk="0">
                  <a:moveTo>
                    <a:pt x="689" y="1"/>
                  </a:moveTo>
                  <a:cubicBezTo>
                    <a:pt x="309" y="1"/>
                    <a:pt x="1" y="309"/>
                    <a:pt x="6" y="684"/>
                  </a:cubicBezTo>
                  <a:lnTo>
                    <a:pt x="6" y="1141"/>
                  </a:lnTo>
                  <a:cubicBezTo>
                    <a:pt x="2" y="1667"/>
                    <a:pt x="432" y="2057"/>
                    <a:pt x="915" y="2057"/>
                  </a:cubicBezTo>
                  <a:cubicBezTo>
                    <a:pt x="1030" y="2057"/>
                    <a:pt x="1147" y="2035"/>
                    <a:pt x="1262" y="1988"/>
                  </a:cubicBezTo>
                  <a:cubicBezTo>
                    <a:pt x="915" y="1848"/>
                    <a:pt x="689" y="1512"/>
                    <a:pt x="689" y="1141"/>
                  </a:cubicBezTo>
                  <a:lnTo>
                    <a:pt x="689" y="684"/>
                  </a:lnTo>
                  <a:cubicBezTo>
                    <a:pt x="689" y="352"/>
                    <a:pt x="930" y="68"/>
                    <a:pt x="1262" y="10"/>
                  </a:cubicBezTo>
                  <a:cubicBezTo>
                    <a:pt x="1223" y="6"/>
                    <a:pt x="1185" y="1"/>
                    <a:pt x="1146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8" name="Google Shape;14806;p90">
              <a:extLst>
                <a:ext uri="{FF2B5EF4-FFF2-40B4-BE49-F238E27FC236}">
                  <a16:creationId xmlns:a16="http://schemas.microsoft.com/office/drawing/2014/main" id="{00CC1F99-3258-4CF2-8EE8-75CAC21C4202}"/>
                </a:ext>
              </a:extLst>
            </p:cNvPr>
            <p:cNvSpPr/>
            <p:nvPr/>
          </p:nvSpPr>
          <p:spPr>
            <a:xfrm>
              <a:off x="7175836" y="2951304"/>
              <a:ext cx="47865" cy="24024"/>
            </a:xfrm>
            <a:custGeom>
              <a:avLst/>
              <a:gdLst/>
              <a:ahLst/>
              <a:cxnLst/>
              <a:rect l="l" t="t" r="r" b="b"/>
              <a:pathLst>
                <a:path w="1825" h="916" extrusionOk="0">
                  <a:moveTo>
                    <a:pt x="684" y="1"/>
                  </a:moveTo>
                  <a:cubicBezTo>
                    <a:pt x="304" y="1"/>
                    <a:pt x="1" y="309"/>
                    <a:pt x="1" y="684"/>
                  </a:cubicBezTo>
                  <a:cubicBezTo>
                    <a:pt x="1" y="684"/>
                    <a:pt x="684" y="915"/>
                    <a:pt x="1824" y="915"/>
                  </a:cubicBezTo>
                  <a:lnTo>
                    <a:pt x="1824" y="684"/>
                  </a:lnTo>
                  <a:cubicBezTo>
                    <a:pt x="1824" y="309"/>
                    <a:pt x="1516" y="1"/>
                    <a:pt x="1141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9" name="Google Shape;14807;p90">
              <a:extLst>
                <a:ext uri="{FF2B5EF4-FFF2-40B4-BE49-F238E27FC236}">
                  <a16:creationId xmlns:a16="http://schemas.microsoft.com/office/drawing/2014/main" id="{028E7839-9663-4B1E-AF6D-8C5F923FB4D5}"/>
                </a:ext>
              </a:extLst>
            </p:cNvPr>
            <p:cNvSpPr/>
            <p:nvPr/>
          </p:nvSpPr>
          <p:spPr>
            <a:xfrm>
              <a:off x="7175705" y="2951304"/>
              <a:ext cx="33099" cy="21874"/>
            </a:xfrm>
            <a:custGeom>
              <a:avLst/>
              <a:gdLst/>
              <a:ahLst/>
              <a:cxnLst/>
              <a:rect l="l" t="t" r="r" b="b"/>
              <a:pathLst>
                <a:path w="1262" h="834" extrusionOk="0">
                  <a:moveTo>
                    <a:pt x="689" y="1"/>
                  </a:moveTo>
                  <a:cubicBezTo>
                    <a:pt x="309" y="1"/>
                    <a:pt x="1" y="309"/>
                    <a:pt x="6" y="684"/>
                  </a:cubicBezTo>
                  <a:cubicBezTo>
                    <a:pt x="227" y="751"/>
                    <a:pt x="458" y="800"/>
                    <a:pt x="689" y="833"/>
                  </a:cubicBezTo>
                  <a:lnTo>
                    <a:pt x="689" y="684"/>
                  </a:lnTo>
                  <a:cubicBezTo>
                    <a:pt x="689" y="352"/>
                    <a:pt x="930" y="68"/>
                    <a:pt x="1262" y="10"/>
                  </a:cubicBezTo>
                  <a:cubicBezTo>
                    <a:pt x="1223" y="6"/>
                    <a:pt x="1185" y="1"/>
                    <a:pt x="1146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0" name="Google Shape;14808;p90">
              <a:extLst>
                <a:ext uri="{FF2B5EF4-FFF2-40B4-BE49-F238E27FC236}">
                  <a16:creationId xmlns:a16="http://schemas.microsoft.com/office/drawing/2014/main" id="{015C791A-FD08-451E-A5F7-B743A9822A94}"/>
                </a:ext>
              </a:extLst>
            </p:cNvPr>
            <p:cNvSpPr/>
            <p:nvPr/>
          </p:nvSpPr>
          <p:spPr>
            <a:xfrm>
              <a:off x="7229734" y="3024899"/>
              <a:ext cx="61477" cy="49832"/>
            </a:xfrm>
            <a:custGeom>
              <a:avLst/>
              <a:gdLst/>
              <a:ahLst/>
              <a:cxnLst/>
              <a:rect l="l" t="t" r="r" b="b"/>
              <a:pathLst>
                <a:path w="2344" h="1900" extrusionOk="0">
                  <a:moveTo>
                    <a:pt x="0" y="0"/>
                  </a:moveTo>
                  <a:lnTo>
                    <a:pt x="0" y="1410"/>
                  </a:lnTo>
                  <a:lnTo>
                    <a:pt x="183" y="1641"/>
                  </a:lnTo>
                  <a:cubicBezTo>
                    <a:pt x="299" y="1785"/>
                    <a:pt x="462" y="1877"/>
                    <a:pt x="645" y="1896"/>
                  </a:cubicBezTo>
                  <a:cubicBezTo>
                    <a:pt x="667" y="1898"/>
                    <a:pt x="688" y="1899"/>
                    <a:pt x="711" y="1899"/>
                  </a:cubicBezTo>
                  <a:cubicBezTo>
                    <a:pt x="733" y="1899"/>
                    <a:pt x="756" y="1898"/>
                    <a:pt x="780" y="1896"/>
                  </a:cubicBezTo>
                  <a:cubicBezTo>
                    <a:pt x="915" y="1881"/>
                    <a:pt x="1044" y="1833"/>
                    <a:pt x="1150" y="1747"/>
                  </a:cubicBezTo>
                  <a:lnTo>
                    <a:pt x="2113" y="977"/>
                  </a:lnTo>
                  <a:cubicBezTo>
                    <a:pt x="2334" y="799"/>
                    <a:pt x="2344" y="467"/>
                    <a:pt x="2132" y="279"/>
                  </a:cubicBezTo>
                  <a:cubicBezTo>
                    <a:pt x="2043" y="205"/>
                    <a:pt x="1935" y="167"/>
                    <a:pt x="1826" y="167"/>
                  </a:cubicBezTo>
                  <a:cubicBezTo>
                    <a:pt x="1718" y="167"/>
                    <a:pt x="1610" y="205"/>
                    <a:pt x="1521" y="279"/>
                  </a:cubicBezTo>
                  <a:lnTo>
                    <a:pt x="756" y="890"/>
                  </a:lnTo>
                  <a:lnTo>
                    <a:pt x="125" y="111"/>
                  </a:lnTo>
                  <a:cubicBezTo>
                    <a:pt x="92" y="63"/>
                    <a:pt x="48" y="29"/>
                    <a:pt x="0" y="0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1" name="Google Shape;14809;p90">
              <a:extLst>
                <a:ext uri="{FF2B5EF4-FFF2-40B4-BE49-F238E27FC236}">
                  <a16:creationId xmlns:a16="http://schemas.microsoft.com/office/drawing/2014/main" id="{A1BC9919-566E-44AE-BBDA-A6D61F3D5EE6}"/>
                </a:ext>
              </a:extLst>
            </p:cNvPr>
            <p:cNvSpPr/>
            <p:nvPr/>
          </p:nvSpPr>
          <p:spPr>
            <a:xfrm>
              <a:off x="7083725" y="2897669"/>
              <a:ext cx="387721" cy="382790"/>
            </a:xfrm>
            <a:custGeom>
              <a:avLst/>
              <a:gdLst/>
              <a:ahLst/>
              <a:cxnLst/>
              <a:rect l="l" t="t" r="r" b="b"/>
              <a:pathLst>
                <a:path w="14783" h="14595" extrusionOk="0">
                  <a:moveTo>
                    <a:pt x="4653" y="2262"/>
                  </a:moveTo>
                  <a:cubicBezTo>
                    <a:pt x="4913" y="2262"/>
                    <a:pt x="5125" y="2469"/>
                    <a:pt x="5125" y="2734"/>
                  </a:cubicBezTo>
                  <a:lnTo>
                    <a:pt x="5125" y="3186"/>
                  </a:lnTo>
                  <a:cubicBezTo>
                    <a:pt x="5125" y="3576"/>
                    <a:pt x="4812" y="3889"/>
                    <a:pt x="4422" y="3889"/>
                  </a:cubicBezTo>
                  <a:cubicBezTo>
                    <a:pt x="4037" y="3889"/>
                    <a:pt x="3724" y="3576"/>
                    <a:pt x="3724" y="3186"/>
                  </a:cubicBezTo>
                  <a:lnTo>
                    <a:pt x="3724" y="2734"/>
                  </a:lnTo>
                  <a:cubicBezTo>
                    <a:pt x="3724" y="2469"/>
                    <a:pt x="3936" y="2262"/>
                    <a:pt x="4196" y="2262"/>
                  </a:cubicBezTo>
                  <a:close/>
                  <a:moveTo>
                    <a:pt x="4668" y="4317"/>
                  </a:moveTo>
                  <a:lnTo>
                    <a:pt x="4668" y="4331"/>
                  </a:lnTo>
                  <a:cubicBezTo>
                    <a:pt x="4668" y="4432"/>
                    <a:pt x="4692" y="4538"/>
                    <a:pt x="4740" y="4630"/>
                  </a:cubicBezTo>
                  <a:lnTo>
                    <a:pt x="4437" y="4933"/>
                  </a:lnTo>
                  <a:cubicBezTo>
                    <a:pt x="4434" y="4935"/>
                    <a:pt x="4431" y="4936"/>
                    <a:pt x="4427" y="4936"/>
                  </a:cubicBezTo>
                  <a:cubicBezTo>
                    <a:pt x="4423" y="4936"/>
                    <a:pt x="4420" y="4935"/>
                    <a:pt x="4417" y="4933"/>
                  </a:cubicBezTo>
                  <a:lnTo>
                    <a:pt x="4124" y="4639"/>
                  </a:lnTo>
                  <a:cubicBezTo>
                    <a:pt x="4162" y="4572"/>
                    <a:pt x="4182" y="4495"/>
                    <a:pt x="4186" y="4418"/>
                  </a:cubicBezTo>
                  <a:lnTo>
                    <a:pt x="4186" y="4317"/>
                  </a:lnTo>
                  <a:close/>
                  <a:moveTo>
                    <a:pt x="7174" y="6497"/>
                  </a:moveTo>
                  <a:lnTo>
                    <a:pt x="7174" y="9239"/>
                  </a:lnTo>
                  <a:lnTo>
                    <a:pt x="7179" y="9244"/>
                  </a:lnTo>
                  <a:lnTo>
                    <a:pt x="5779" y="10235"/>
                  </a:lnTo>
                  <a:lnTo>
                    <a:pt x="5779" y="6805"/>
                  </a:lnTo>
                  <a:cubicBezTo>
                    <a:pt x="5899" y="6886"/>
                    <a:pt x="6039" y="6939"/>
                    <a:pt x="6183" y="6954"/>
                  </a:cubicBezTo>
                  <a:cubicBezTo>
                    <a:pt x="6212" y="6959"/>
                    <a:pt x="6241" y="6961"/>
                    <a:pt x="6270" y="6961"/>
                  </a:cubicBezTo>
                  <a:cubicBezTo>
                    <a:pt x="6300" y="6961"/>
                    <a:pt x="6330" y="6959"/>
                    <a:pt x="6361" y="6954"/>
                  </a:cubicBezTo>
                  <a:cubicBezTo>
                    <a:pt x="6539" y="6939"/>
                    <a:pt x="6708" y="6872"/>
                    <a:pt x="6847" y="6756"/>
                  </a:cubicBezTo>
                  <a:lnTo>
                    <a:pt x="7174" y="6497"/>
                  </a:lnTo>
                  <a:close/>
                  <a:moveTo>
                    <a:pt x="3773" y="4894"/>
                  </a:moveTo>
                  <a:lnTo>
                    <a:pt x="4114" y="5231"/>
                  </a:lnTo>
                  <a:cubicBezTo>
                    <a:pt x="4198" y="5318"/>
                    <a:pt x="4311" y="5361"/>
                    <a:pt x="4425" y="5361"/>
                  </a:cubicBezTo>
                  <a:cubicBezTo>
                    <a:pt x="4538" y="5361"/>
                    <a:pt x="4651" y="5318"/>
                    <a:pt x="4735" y="5231"/>
                  </a:cubicBezTo>
                  <a:lnTo>
                    <a:pt x="5038" y="4933"/>
                  </a:lnTo>
                  <a:cubicBezTo>
                    <a:pt x="5129" y="4976"/>
                    <a:pt x="5235" y="5000"/>
                    <a:pt x="5336" y="5000"/>
                  </a:cubicBezTo>
                  <a:cubicBezTo>
                    <a:pt x="5413" y="5000"/>
                    <a:pt x="5481" y="5034"/>
                    <a:pt x="5529" y="5092"/>
                  </a:cubicBezTo>
                  <a:lnTo>
                    <a:pt x="6154" y="5876"/>
                  </a:lnTo>
                  <a:cubicBezTo>
                    <a:pt x="6198" y="5928"/>
                    <a:pt x="6262" y="5955"/>
                    <a:pt x="6325" y="5955"/>
                  </a:cubicBezTo>
                  <a:cubicBezTo>
                    <a:pt x="6372" y="5955"/>
                    <a:pt x="6418" y="5940"/>
                    <a:pt x="6457" y="5910"/>
                  </a:cubicBezTo>
                  <a:lnTo>
                    <a:pt x="7223" y="5299"/>
                  </a:lnTo>
                  <a:cubicBezTo>
                    <a:pt x="7270" y="5256"/>
                    <a:pt x="7331" y="5234"/>
                    <a:pt x="7393" y="5234"/>
                  </a:cubicBezTo>
                  <a:cubicBezTo>
                    <a:pt x="7449" y="5234"/>
                    <a:pt x="7506" y="5252"/>
                    <a:pt x="7555" y="5289"/>
                  </a:cubicBezTo>
                  <a:cubicBezTo>
                    <a:pt x="7665" y="5385"/>
                    <a:pt x="7665" y="5568"/>
                    <a:pt x="7545" y="5659"/>
                  </a:cubicBezTo>
                  <a:lnTo>
                    <a:pt x="6583" y="6429"/>
                  </a:lnTo>
                  <a:cubicBezTo>
                    <a:pt x="6510" y="6487"/>
                    <a:pt x="6419" y="6526"/>
                    <a:pt x="6328" y="6530"/>
                  </a:cubicBezTo>
                  <a:cubicBezTo>
                    <a:pt x="6311" y="6533"/>
                    <a:pt x="6294" y="6534"/>
                    <a:pt x="6278" y="6534"/>
                  </a:cubicBezTo>
                  <a:cubicBezTo>
                    <a:pt x="6261" y="6534"/>
                    <a:pt x="6246" y="6533"/>
                    <a:pt x="6231" y="6530"/>
                  </a:cubicBezTo>
                  <a:cubicBezTo>
                    <a:pt x="6106" y="6521"/>
                    <a:pt x="5991" y="6458"/>
                    <a:pt x="5914" y="6357"/>
                  </a:cubicBezTo>
                  <a:lnTo>
                    <a:pt x="5731" y="6126"/>
                  </a:lnTo>
                  <a:cubicBezTo>
                    <a:pt x="5685" y="6070"/>
                    <a:pt x="5624" y="6045"/>
                    <a:pt x="5564" y="6045"/>
                  </a:cubicBezTo>
                  <a:cubicBezTo>
                    <a:pt x="5454" y="6045"/>
                    <a:pt x="5348" y="6130"/>
                    <a:pt x="5351" y="6261"/>
                  </a:cubicBezTo>
                  <a:lnTo>
                    <a:pt x="5351" y="10538"/>
                  </a:lnTo>
                  <a:lnTo>
                    <a:pt x="4865" y="10885"/>
                  </a:lnTo>
                  <a:lnTo>
                    <a:pt x="4865" y="8898"/>
                  </a:lnTo>
                  <a:cubicBezTo>
                    <a:pt x="4865" y="8756"/>
                    <a:pt x="4758" y="8685"/>
                    <a:pt x="4651" y="8685"/>
                  </a:cubicBezTo>
                  <a:cubicBezTo>
                    <a:pt x="4544" y="8685"/>
                    <a:pt x="4437" y="8756"/>
                    <a:pt x="4437" y="8898"/>
                  </a:cubicBezTo>
                  <a:lnTo>
                    <a:pt x="4437" y="11193"/>
                  </a:lnTo>
                  <a:lnTo>
                    <a:pt x="3720" y="11698"/>
                  </a:lnTo>
                  <a:lnTo>
                    <a:pt x="3720" y="8941"/>
                  </a:lnTo>
                  <a:cubicBezTo>
                    <a:pt x="3724" y="8729"/>
                    <a:pt x="3676" y="8522"/>
                    <a:pt x="3580" y="8330"/>
                  </a:cubicBezTo>
                  <a:lnTo>
                    <a:pt x="3368" y="7902"/>
                  </a:lnTo>
                  <a:cubicBezTo>
                    <a:pt x="3301" y="7772"/>
                    <a:pt x="3267" y="7627"/>
                    <a:pt x="3267" y="7488"/>
                  </a:cubicBezTo>
                  <a:lnTo>
                    <a:pt x="3267" y="5299"/>
                  </a:lnTo>
                  <a:cubicBezTo>
                    <a:pt x="3267" y="5202"/>
                    <a:pt x="3320" y="5120"/>
                    <a:pt x="3402" y="5077"/>
                  </a:cubicBezTo>
                  <a:lnTo>
                    <a:pt x="3773" y="4894"/>
                  </a:lnTo>
                  <a:close/>
                  <a:moveTo>
                    <a:pt x="7393" y="1"/>
                  </a:moveTo>
                  <a:cubicBezTo>
                    <a:pt x="7286" y="1"/>
                    <a:pt x="7179" y="73"/>
                    <a:pt x="7179" y="217"/>
                  </a:cubicBezTo>
                  <a:lnTo>
                    <a:pt x="7179" y="4837"/>
                  </a:lnTo>
                  <a:cubicBezTo>
                    <a:pt x="7097" y="4865"/>
                    <a:pt x="7020" y="4904"/>
                    <a:pt x="6958" y="4957"/>
                  </a:cubicBezTo>
                  <a:lnTo>
                    <a:pt x="6356" y="5438"/>
                  </a:lnTo>
                  <a:lnTo>
                    <a:pt x="5861" y="4822"/>
                  </a:lnTo>
                  <a:cubicBezTo>
                    <a:pt x="5731" y="4663"/>
                    <a:pt x="5538" y="4572"/>
                    <a:pt x="5336" y="4572"/>
                  </a:cubicBezTo>
                  <a:cubicBezTo>
                    <a:pt x="5202" y="4572"/>
                    <a:pt x="5096" y="4461"/>
                    <a:pt x="5096" y="4331"/>
                  </a:cubicBezTo>
                  <a:lnTo>
                    <a:pt x="5096" y="4096"/>
                  </a:lnTo>
                  <a:cubicBezTo>
                    <a:pt x="5384" y="3879"/>
                    <a:pt x="5553" y="3547"/>
                    <a:pt x="5553" y="3186"/>
                  </a:cubicBezTo>
                  <a:lnTo>
                    <a:pt x="5553" y="2734"/>
                  </a:lnTo>
                  <a:cubicBezTo>
                    <a:pt x="5548" y="2238"/>
                    <a:pt x="5149" y="1834"/>
                    <a:pt x="4653" y="1834"/>
                  </a:cubicBezTo>
                  <a:lnTo>
                    <a:pt x="4196" y="1834"/>
                  </a:lnTo>
                  <a:cubicBezTo>
                    <a:pt x="3700" y="1834"/>
                    <a:pt x="3301" y="2238"/>
                    <a:pt x="3301" y="2734"/>
                  </a:cubicBezTo>
                  <a:lnTo>
                    <a:pt x="3301" y="3186"/>
                  </a:lnTo>
                  <a:cubicBezTo>
                    <a:pt x="3301" y="3547"/>
                    <a:pt x="3469" y="3879"/>
                    <a:pt x="3753" y="4096"/>
                  </a:cubicBezTo>
                  <a:lnTo>
                    <a:pt x="3753" y="4418"/>
                  </a:lnTo>
                  <a:cubicBezTo>
                    <a:pt x="3753" y="4423"/>
                    <a:pt x="3753" y="4428"/>
                    <a:pt x="3748" y="4432"/>
                  </a:cubicBezTo>
                  <a:lnTo>
                    <a:pt x="3214" y="4697"/>
                  </a:lnTo>
                  <a:cubicBezTo>
                    <a:pt x="2983" y="4813"/>
                    <a:pt x="2839" y="5043"/>
                    <a:pt x="2844" y="5299"/>
                  </a:cubicBezTo>
                  <a:lnTo>
                    <a:pt x="2844" y="7488"/>
                  </a:lnTo>
                  <a:cubicBezTo>
                    <a:pt x="2844" y="7700"/>
                    <a:pt x="2892" y="7906"/>
                    <a:pt x="2983" y="8094"/>
                  </a:cubicBezTo>
                  <a:lnTo>
                    <a:pt x="3200" y="8527"/>
                  </a:lnTo>
                  <a:cubicBezTo>
                    <a:pt x="3262" y="8652"/>
                    <a:pt x="3296" y="8797"/>
                    <a:pt x="3301" y="8941"/>
                  </a:cubicBezTo>
                  <a:lnTo>
                    <a:pt x="3301" y="12001"/>
                  </a:lnTo>
                  <a:lnTo>
                    <a:pt x="193" y="14205"/>
                  </a:lnTo>
                  <a:cubicBezTo>
                    <a:pt x="0" y="14339"/>
                    <a:pt x="132" y="14594"/>
                    <a:pt x="312" y="14594"/>
                  </a:cubicBezTo>
                  <a:cubicBezTo>
                    <a:pt x="353" y="14594"/>
                    <a:pt x="396" y="14581"/>
                    <a:pt x="438" y="14551"/>
                  </a:cubicBezTo>
                  <a:lnTo>
                    <a:pt x="7391" y="9615"/>
                  </a:lnTo>
                  <a:lnTo>
                    <a:pt x="14349" y="14551"/>
                  </a:lnTo>
                  <a:cubicBezTo>
                    <a:pt x="14391" y="14581"/>
                    <a:pt x="14434" y="14594"/>
                    <a:pt x="14474" y="14594"/>
                  </a:cubicBezTo>
                  <a:cubicBezTo>
                    <a:pt x="14654" y="14594"/>
                    <a:pt x="14783" y="14339"/>
                    <a:pt x="14594" y="14205"/>
                  </a:cubicBezTo>
                  <a:lnTo>
                    <a:pt x="7607" y="9244"/>
                  </a:lnTo>
                  <a:lnTo>
                    <a:pt x="7607" y="6160"/>
                  </a:lnTo>
                  <a:lnTo>
                    <a:pt x="7810" y="5996"/>
                  </a:lnTo>
                  <a:cubicBezTo>
                    <a:pt x="8132" y="5736"/>
                    <a:pt x="8146" y="5246"/>
                    <a:pt x="7838" y="4971"/>
                  </a:cubicBezTo>
                  <a:cubicBezTo>
                    <a:pt x="7771" y="4909"/>
                    <a:pt x="7694" y="4865"/>
                    <a:pt x="7607" y="4841"/>
                  </a:cubicBezTo>
                  <a:lnTo>
                    <a:pt x="7607" y="891"/>
                  </a:lnTo>
                  <a:lnTo>
                    <a:pt x="10470" y="891"/>
                  </a:lnTo>
                  <a:lnTo>
                    <a:pt x="10172" y="1492"/>
                  </a:lnTo>
                  <a:cubicBezTo>
                    <a:pt x="10138" y="1550"/>
                    <a:pt x="10138" y="1622"/>
                    <a:pt x="10172" y="1680"/>
                  </a:cubicBezTo>
                  <a:lnTo>
                    <a:pt x="10470" y="2282"/>
                  </a:lnTo>
                  <a:lnTo>
                    <a:pt x="8305" y="2282"/>
                  </a:lnTo>
                  <a:cubicBezTo>
                    <a:pt x="8021" y="2282"/>
                    <a:pt x="8021" y="2710"/>
                    <a:pt x="8305" y="2710"/>
                  </a:cubicBezTo>
                  <a:lnTo>
                    <a:pt x="10817" y="2710"/>
                  </a:lnTo>
                  <a:cubicBezTo>
                    <a:pt x="10976" y="2710"/>
                    <a:pt x="11082" y="2541"/>
                    <a:pt x="11009" y="2402"/>
                  </a:cubicBezTo>
                  <a:lnTo>
                    <a:pt x="10600" y="1584"/>
                  </a:lnTo>
                  <a:lnTo>
                    <a:pt x="11009" y="766"/>
                  </a:lnTo>
                  <a:cubicBezTo>
                    <a:pt x="11082" y="622"/>
                    <a:pt x="10976" y="458"/>
                    <a:pt x="10817" y="458"/>
                  </a:cubicBezTo>
                  <a:lnTo>
                    <a:pt x="7607" y="458"/>
                  </a:lnTo>
                  <a:lnTo>
                    <a:pt x="7607" y="217"/>
                  </a:lnTo>
                  <a:cubicBezTo>
                    <a:pt x="7607" y="73"/>
                    <a:pt x="7500" y="1"/>
                    <a:pt x="7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2" name="Google Shape;14810;p90">
              <a:extLst>
                <a:ext uri="{FF2B5EF4-FFF2-40B4-BE49-F238E27FC236}">
                  <a16:creationId xmlns:a16="http://schemas.microsoft.com/office/drawing/2014/main" id="{C0CAA754-74F6-4D1C-B602-33677334D11E}"/>
                </a:ext>
              </a:extLst>
            </p:cNvPr>
            <p:cNvSpPr/>
            <p:nvPr/>
          </p:nvSpPr>
          <p:spPr>
            <a:xfrm>
              <a:off x="7299368" y="3188453"/>
              <a:ext cx="70893" cy="50095"/>
            </a:xfrm>
            <a:custGeom>
              <a:avLst/>
              <a:gdLst/>
              <a:ahLst/>
              <a:cxnLst/>
              <a:rect l="l" t="t" r="r" b="b"/>
              <a:pathLst>
                <a:path w="2703" h="1910" extrusionOk="0">
                  <a:moveTo>
                    <a:pt x="309" y="1"/>
                  </a:moveTo>
                  <a:cubicBezTo>
                    <a:pt x="130" y="1"/>
                    <a:pt x="0" y="256"/>
                    <a:pt x="189" y="390"/>
                  </a:cubicBezTo>
                  <a:lnTo>
                    <a:pt x="2263" y="1867"/>
                  </a:lnTo>
                  <a:cubicBezTo>
                    <a:pt x="2305" y="1897"/>
                    <a:pt x="2347" y="1909"/>
                    <a:pt x="2387" y="1909"/>
                  </a:cubicBezTo>
                  <a:cubicBezTo>
                    <a:pt x="2569" y="1909"/>
                    <a:pt x="2702" y="1650"/>
                    <a:pt x="2513" y="1516"/>
                  </a:cubicBezTo>
                  <a:lnTo>
                    <a:pt x="434" y="43"/>
                  </a:lnTo>
                  <a:cubicBezTo>
                    <a:pt x="392" y="13"/>
                    <a:pt x="349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3" name="Google Shape;14811;p90">
              <a:extLst>
                <a:ext uri="{FF2B5EF4-FFF2-40B4-BE49-F238E27FC236}">
                  <a16:creationId xmlns:a16="http://schemas.microsoft.com/office/drawing/2014/main" id="{B0E055E2-A030-42FB-BEB3-4DBA2527246B}"/>
                </a:ext>
              </a:extLst>
            </p:cNvPr>
            <p:cNvSpPr/>
            <p:nvPr/>
          </p:nvSpPr>
          <p:spPr>
            <a:xfrm>
              <a:off x="7269363" y="3167209"/>
              <a:ext cx="28431" cy="19854"/>
            </a:xfrm>
            <a:custGeom>
              <a:avLst/>
              <a:gdLst/>
              <a:ahLst/>
              <a:cxnLst/>
              <a:rect l="l" t="t" r="r" b="b"/>
              <a:pathLst>
                <a:path w="1084" h="757" extrusionOk="0">
                  <a:moveTo>
                    <a:pt x="311" y="0"/>
                  </a:moveTo>
                  <a:cubicBezTo>
                    <a:pt x="131" y="0"/>
                    <a:pt x="1" y="258"/>
                    <a:pt x="193" y="391"/>
                  </a:cubicBezTo>
                  <a:lnTo>
                    <a:pt x="645" y="714"/>
                  </a:lnTo>
                  <a:cubicBezTo>
                    <a:pt x="688" y="744"/>
                    <a:pt x="732" y="757"/>
                    <a:pt x="773" y="757"/>
                  </a:cubicBezTo>
                  <a:cubicBezTo>
                    <a:pt x="955" y="757"/>
                    <a:pt x="1084" y="501"/>
                    <a:pt x="895" y="367"/>
                  </a:cubicBezTo>
                  <a:lnTo>
                    <a:pt x="438" y="45"/>
                  </a:lnTo>
                  <a:cubicBezTo>
                    <a:pt x="395" y="14"/>
                    <a:pt x="352" y="0"/>
                    <a:pt x="3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14" name="Google Shape;14812;p90">
            <a:extLst>
              <a:ext uri="{FF2B5EF4-FFF2-40B4-BE49-F238E27FC236}">
                <a16:creationId xmlns:a16="http://schemas.microsoft.com/office/drawing/2014/main" id="{449795F5-6AEE-4DBA-9CCE-A8EE7BF47082}"/>
              </a:ext>
            </a:extLst>
          </p:cNvPr>
          <p:cNvGrpSpPr/>
          <p:nvPr/>
        </p:nvGrpSpPr>
        <p:grpSpPr>
          <a:xfrm>
            <a:off x="10053235" y="3630888"/>
            <a:ext cx="468668" cy="483635"/>
            <a:chOff x="7539926" y="2907741"/>
            <a:chExt cx="351501" cy="362726"/>
          </a:xfrm>
        </p:grpSpPr>
        <p:sp>
          <p:nvSpPr>
            <p:cNvPr id="2515" name="Google Shape;14813;p90">
              <a:extLst>
                <a:ext uri="{FF2B5EF4-FFF2-40B4-BE49-F238E27FC236}">
                  <a16:creationId xmlns:a16="http://schemas.microsoft.com/office/drawing/2014/main" id="{C8BC7C0B-12ED-4D19-9922-8B4711D7E3BB}"/>
                </a:ext>
              </a:extLst>
            </p:cNvPr>
            <p:cNvSpPr/>
            <p:nvPr/>
          </p:nvSpPr>
          <p:spPr>
            <a:xfrm>
              <a:off x="7545618" y="3185411"/>
              <a:ext cx="68034" cy="53294"/>
            </a:xfrm>
            <a:custGeom>
              <a:avLst/>
              <a:gdLst/>
              <a:ahLst/>
              <a:cxnLst/>
              <a:rect l="l" t="t" r="r" b="b"/>
              <a:pathLst>
                <a:path w="2594" h="2032" extrusionOk="0">
                  <a:moveTo>
                    <a:pt x="866" y="1"/>
                  </a:moveTo>
                  <a:lnTo>
                    <a:pt x="866" y="434"/>
                  </a:lnTo>
                  <a:cubicBezTo>
                    <a:pt x="866" y="515"/>
                    <a:pt x="818" y="588"/>
                    <a:pt x="746" y="626"/>
                  </a:cubicBezTo>
                  <a:lnTo>
                    <a:pt x="241" y="876"/>
                  </a:lnTo>
                  <a:cubicBezTo>
                    <a:pt x="92" y="948"/>
                    <a:pt x="0" y="1102"/>
                    <a:pt x="0" y="1266"/>
                  </a:cubicBezTo>
                  <a:lnTo>
                    <a:pt x="0" y="2031"/>
                  </a:lnTo>
                  <a:lnTo>
                    <a:pt x="2589" y="2031"/>
                  </a:lnTo>
                  <a:lnTo>
                    <a:pt x="2589" y="1266"/>
                  </a:lnTo>
                  <a:cubicBezTo>
                    <a:pt x="2594" y="1102"/>
                    <a:pt x="2502" y="953"/>
                    <a:pt x="2353" y="876"/>
                  </a:cubicBezTo>
                  <a:lnTo>
                    <a:pt x="1848" y="626"/>
                  </a:lnTo>
                  <a:cubicBezTo>
                    <a:pt x="1776" y="588"/>
                    <a:pt x="1728" y="515"/>
                    <a:pt x="1728" y="434"/>
                  </a:cubicBezTo>
                  <a:lnTo>
                    <a:pt x="172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6" name="Google Shape;14814;p90">
              <a:extLst>
                <a:ext uri="{FF2B5EF4-FFF2-40B4-BE49-F238E27FC236}">
                  <a16:creationId xmlns:a16="http://schemas.microsoft.com/office/drawing/2014/main" id="{113BA1C0-EA9E-4A3F-9241-2EAAB58681DC}"/>
                </a:ext>
              </a:extLst>
            </p:cNvPr>
            <p:cNvSpPr/>
            <p:nvPr/>
          </p:nvSpPr>
          <p:spPr>
            <a:xfrm>
              <a:off x="7545723" y="3203193"/>
              <a:ext cx="67929" cy="61635"/>
            </a:xfrm>
            <a:custGeom>
              <a:avLst/>
              <a:gdLst/>
              <a:ahLst/>
              <a:cxnLst/>
              <a:rect l="l" t="t" r="r" b="b"/>
              <a:pathLst>
                <a:path w="2590" h="2350" extrusionOk="0">
                  <a:moveTo>
                    <a:pt x="631" y="1"/>
                  </a:moveTo>
                  <a:lnTo>
                    <a:pt x="242" y="198"/>
                  </a:lnTo>
                  <a:cubicBezTo>
                    <a:pt x="92" y="270"/>
                    <a:pt x="1" y="424"/>
                    <a:pt x="1" y="588"/>
                  </a:cubicBezTo>
                  <a:lnTo>
                    <a:pt x="1" y="2349"/>
                  </a:lnTo>
                  <a:lnTo>
                    <a:pt x="2590" y="2349"/>
                  </a:lnTo>
                  <a:lnTo>
                    <a:pt x="2590" y="588"/>
                  </a:lnTo>
                  <a:cubicBezTo>
                    <a:pt x="2590" y="424"/>
                    <a:pt x="2498" y="270"/>
                    <a:pt x="2349" y="198"/>
                  </a:cubicBezTo>
                  <a:lnTo>
                    <a:pt x="1954" y="1"/>
                  </a:lnTo>
                  <a:cubicBezTo>
                    <a:pt x="1796" y="193"/>
                    <a:pt x="1560" y="617"/>
                    <a:pt x="1295" y="617"/>
                  </a:cubicBezTo>
                  <a:cubicBezTo>
                    <a:pt x="1031" y="617"/>
                    <a:pt x="790" y="198"/>
                    <a:pt x="631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7" name="Google Shape;14815;p90">
              <a:extLst>
                <a:ext uri="{FF2B5EF4-FFF2-40B4-BE49-F238E27FC236}">
                  <a16:creationId xmlns:a16="http://schemas.microsoft.com/office/drawing/2014/main" id="{716553C9-E64E-48F3-9520-DD9EDE4A0052}"/>
                </a:ext>
              </a:extLst>
            </p:cNvPr>
            <p:cNvSpPr/>
            <p:nvPr/>
          </p:nvSpPr>
          <p:spPr>
            <a:xfrm>
              <a:off x="7556974" y="3140116"/>
              <a:ext cx="45321" cy="51012"/>
            </a:xfrm>
            <a:custGeom>
              <a:avLst/>
              <a:gdLst/>
              <a:ahLst/>
              <a:cxnLst/>
              <a:rect l="l" t="t" r="r" b="b"/>
              <a:pathLst>
                <a:path w="1728" h="1945" extrusionOk="0">
                  <a:moveTo>
                    <a:pt x="641" y="0"/>
                  </a:moveTo>
                  <a:cubicBezTo>
                    <a:pt x="284" y="0"/>
                    <a:pt x="0" y="292"/>
                    <a:pt x="0" y="645"/>
                  </a:cubicBezTo>
                  <a:lnTo>
                    <a:pt x="0" y="1078"/>
                  </a:lnTo>
                  <a:cubicBezTo>
                    <a:pt x="0" y="1554"/>
                    <a:pt x="385" y="1944"/>
                    <a:pt x="866" y="1944"/>
                  </a:cubicBezTo>
                  <a:cubicBezTo>
                    <a:pt x="1343" y="1944"/>
                    <a:pt x="1728" y="1554"/>
                    <a:pt x="1728" y="1078"/>
                  </a:cubicBezTo>
                  <a:lnTo>
                    <a:pt x="1728" y="645"/>
                  </a:lnTo>
                  <a:cubicBezTo>
                    <a:pt x="1728" y="292"/>
                    <a:pt x="1444" y="0"/>
                    <a:pt x="1091" y="0"/>
                  </a:cubicBezTo>
                  <a:cubicBezTo>
                    <a:pt x="1089" y="0"/>
                    <a:pt x="1086" y="0"/>
                    <a:pt x="1083" y="0"/>
                  </a:cubicBezTo>
                  <a:lnTo>
                    <a:pt x="650" y="0"/>
                  </a:lnTo>
                  <a:cubicBezTo>
                    <a:pt x="647" y="0"/>
                    <a:pt x="644" y="0"/>
                    <a:pt x="64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8" name="Google Shape;14816;p90">
              <a:extLst>
                <a:ext uri="{FF2B5EF4-FFF2-40B4-BE49-F238E27FC236}">
                  <a16:creationId xmlns:a16="http://schemas.microsoft.com/office/drawing/2014/main" id="{6C3F3E11-1950-4BDD-BAB4-5BF2C601B39E}"/>
                </a:ext>
              </a:extLst>
            </p:cNvPr>
            <p:cNvSpPr/>
            <p:nvPr/>
          </p:nvSpPr>
          <p:spPr>
            <a:xfrm>
              <a:off x="7556974" y="3140116"/>
              <a:ext cx="31316" cy="50986"/>
            </a:xfrm>
            <a:custGeom>
              <a:avLst/>
              <a:gdLst/>
              <a:ahLst/>
              <a:cxnLst/>
              <a:rect l="l" t="t" r="r" b="b"/>
              <a:pathLst>
                <a:path w="1194" h="1944" extrusionOk="0">
                  <a:moveTo>
                    <a:pt x="650" y="0"/>
                  </a:moveTo>
                  <a:cubicBezTo>
                    <a:pt x="294" y="0"/>
                    <a:pt x="0" y="289"/>
                    <a:pt x="5" y="645"/>
                  </a:cubicBezTo>
                  <a:lnTo>
                    <a:pt x="5" y="1078"/>
                  </a:lnTo>
                  <a:cubicBezTo>
                    <a:pt x="1" y="1575"/>
                    <a:pt x="404" y="1943"/>
                    <a:pt x="861" y="1943"/>
                  </a:cubicBezTo>
                  <a:cubicBezTo>
                    <a:pt x="970" y="1943"/>
                    <a:pt x="1083" y="1922"/>
                    <a:pt x="1193" y="1877"/>
                  </a:cubicBezTo>
                  <a:cubicBezTo>
                    <a:pt x="861" y="1747"/>
                    <a:pt x="650" y="1429"/>
                    <a:pt x="650" y="1078"/>
                  </a:cubicBezTo>
                  <a:lnTo>
                    <a:pt x="650" y="645"/>
                  </a:lnTo>
                  <a:cubicBezTo>
                    <a:pt x="650" y="332"/>
                    <a:pt x="876" y="58"/>
                    <a:pt x="1189" y="10"/>
                  </a:cubicBezTo>
                  <a:cubicBezTo>
                    <a:pt x="1155" y="0"/>
                    <a:pt x="1116" y="0"/>
                    <a:pt x="1083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9" name="Google Shape;14817;p90">
              <a:extLst>
                <a:ext uri="{FF2B5EF4-FFF2-40B4-BE49-F238E27FC236}">
                  <a16:creationId xmlns:a16="http://schemas.microsoft.com/office/drawing/2014/main" id="{0C958F42-6F30-457B-9FED-BA17B629055A}"/>
                </a:ext>
              </a:extLst>
            </p:cNvPr>
            <p:cNvSpPr/>
            <p:nvPr/>
          </p:nvSpPr>
          <p:spPr>
            <a:xfrm>
              <a:off x="7556974" y="3140116"/>
              <a:ext cx="45452" cy="22608"/>
            </a:xfrm>
            <a:custGeom>
              <a:avLst/>
              <a:gdLst/>
              <a:ahLst/>
              <a:cxnLst/>
              <a:rect l="l" t="t" r="r" b="b"/>
              <a:pathLst>
                <a:path w="1733" h="862" extrusionOk="0">
                  <a:moveTo>
                    <a:pt x="1091" y="0"/>
                  </a:moveTo>
                  <a:cubicBezTo>
                    <a:pt x="1089" y="0"/>
                    <a:pt x="1086" y="0"/>
                    <a:pt x="1083" y="0"/>
                  </a:cubicBezTo>
                  <a:lnTo>
                    <a:pt x="650" y="0"/>
                  </a:lnTo>
                  <a:cubicBezTo>
                    <a:pt x="294" y="0"/>
                    <a:pt x="0" y="289"/>
                    <a:pt x="5" y="645"/>
                  </a:cubicBezTo>
                  <a:cubicBezTo>
                    <a:pt x="5" y="645"/>
                    <a:pt x="650" y="861"/>
                    <a:pt x="1732" y="861"/>
                  </a:cubicBezTo>
                  <a:lnTo>
                    <a:pt x="1732" y="645"/>
                  </a:lnTo>
                  <a:cubicBezTo>
                    <a:pt x="1732" y="292"/>
                    <a:pt x="1444" y="0"/>
                    <a:pt x="1091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0" name="Google Shape;14818;p90">
              <a:extLst>
                <a:ext uri="{FF2B5EF4-FFF2-40B4-BE49-F238E27FC236}">
                  <a16:creationId xmlns:a16="http://schemas.microsoft.com/office/drawing/2014/main" id="{61EB1E0F-BBF2-4DEF-9F2A-04E7D6C170B0}"/>
                </a:ext>
              </a:extLst>
            </p:cNvPr>
            <p:cNvSpPr/>
            <p:nvPr/>
          </p:nvSpPr>
          <p:spPr>
            <a:xfrm>
              <a:off x="7556974" y="3140116"/>
              <a:ext cx="31184" cy="20589"/>
            </a:xfrm>
            <a:custGeom>
              <a:avLst/>
              <a:gdLst/>
              <a:ahLst/>
              <a:cxnLst/>
              <a:rect l="l" t="t" r="r" b="b"/>
              <a:pathLst>
                <a:path w="1189" h="785" extrusionOk="0">
                  <a:moveTo>
                    <a:pt x="650" y="0"/>
                  </a:moveTo>
                  <a:cubicBezTo>
                    <a:pt x="294" y="0"/>
                    <a:pt x="0" y="289"/>
                    <a:pt x="5" y="645"/>
                  </a:cubicBezTo>
                  <a:cubicBezTo>
                    <a:pt x="217" y="707"/>
                    <a:pt x="433" y="756"/>
                    <a:pt x="650" y="784"/>
                  </a:cubicBezTo>
                  <a:lnTo>
                    <a:pt x="650" y="645"/>
                  </a:lnTo>
                  <a:cubicBezTo>
                    <a:pt x="650" y="332"/>
                    <a:pt x="876" y="58"/>
                    <a:pt x="1189" y="10"/>
                  </a:cubicBezTo>
                  <a:cubicBezTo>
                    <a:pt x="1155" y="0"/>
                    <a:pt x="1116" y="0"/>
                    <a:pt x="1083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1" name="Google Shape;14819;p90">
              <a:extLst>
                <a:ext uri="{FF2B5EF4-FFF2-40B4-BE49-F238E27FC236}">
                  <a16:creationId xmlns:a16="http://schemas.microsoft.com/office/drawing/2014/main" id="{E0A23A95-0ABE-4275-A42B-0E3A9B13A7A2}"/>
                </a:ext>
              </a:extLst>
            </p:cNvPr>
            <p:cNvSpPr/>
            <p:nvPr/>
          </p:nvSpPr>
          <p:spPr>
            <a:xfrm>
              <a:off x="7545723" y="3213291"/>
              <a:ext cx="16943" cy="51537"/>
            </a:xfrm>
            <a:custGeom>
              <a:avLst/>
              <a:gdLst/>
              <a:ahLst/>
              <a:cxnLst/>
              <a:rect l="l" t="t" r="r" b="b"/>
              <a:pathLst>
                <a:path w="646" h="1965" extrusionOk="0">
                  <a:moveTo>
                    <a:pt x="49" y="1"/>
                  </a:moveTo>
                  <a:cubicBezTo>
                    <a:pt x="15" y="63"/>
                    <a:pt x="1" y="131"/>
                    <a:pt x="1" y="203"/>
                  </a:cubicBezTo>
                  <a:lnTo>
                    <a:pt x="1" y="1964"/>
                  </a:lnTo>
                  <a:lnTo>
                    <a:pt x="646" y="1964"/>
                  </a:lnTo>
                  <a:lnTo>
                    <a:pt x="646" y="665"/>
                  </a:lnTo>
                  <a:cubicBezTo>
                    <a:pt x="646" y="530"/>
                    <a:pt x="583" y="400"/>
                    <a:pt x="472" y="319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2" name="Google Shape;14820;p90">
              <a:extLst>
                <a:ext uri="{FF2B5EF4-FFF2-40B4-BE49-F238E27FC236}">
                  <a16:creationId xmlns:a16="http://schemas.microsoft.com/office/drawing/2014/main" id="{42FCF006-161F-4E08-8331-5782ED741A55}"/>
                </a:ext>
              </a:extLst>
            </p:cNvPr>
            <p:cNvSpPr/>
            <p:nvPr/>
          </p:nvSpPr>
          <p:spPr>
            <a:xfrm>
              <a:off x="7596709" y="3213291"/>
              <a:ext cx="16943" cy="51537"/>
            </a:xfrm>
            <a:custGeom>
              <a:avLst/>
              <a:gdLst/>
              <a:ahLst/>
              <a:cxnLst/>
              <a:rect l="l" t="t" r="r" b="b"/>
              <a:pathLst>
                <a:path w="646" h="1965" extrusionOk="0">
                  <a:moveTo>
                    <a:pt x="598" y="1"/>
                  </a:moveTo>
                  <a:lnTo>
                    <a:pt x="174" y="319"/>
                  </a:lnTo>
                  <a:cubicBezTo>
                    <a:pt x="63" y="400"/>
                    <a:pt x="1" y="530"/>
                    <a:pt x="1" y="665"/>
                  </a:cubicBezTo>
                  <a:lnTo>
                    <a:pt x="1" y="1964"/>
                  </a:lnTo>
                  <a:lnTo>
                    <a:pt x="646" y="1964"/>
                  </a:lnTo>
                  <a:lnTo>
                    <a:pt x="646" y="203"/>
                  </a:lnTo>
                  <a:cubicBezTo>
                    <a:pt x="646" y="131"/>
                    <a:pt x="626" y="63"/>
                    <a:pt x="598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3" name="Google Shape;14821;p90">
              <a:extLst>
                <a:ext uri="{FF2B5EF4-FFF2-40B4-BE49-F238E27FC236}">
                  <a16:creationId xmlns:a16="http://schemas.microsoft.com/office/drawing/2014/main" id="{DDEC42A1-0C4E-427B-AC7B-01E8EFA079A1}"/>
                </a:ext>
              </a:extLst>
            </p:cNvPr>
            <p:cNvSpPr/>
            <p:nvPr/>
          </p:nvSpPr>
          <p:spPr>
            <a:xfrm>
              <a:off x="7636207" y="3185411"/>
              <a:ext cx="68060" cy="53294"/>
            </a:xfrm>
            <a:custGeom>
              <a:avLst/>
              <a:gdLst/>
              <a:ahLst/>
              <a:cxnLst/>
              <a:rect l="l" t="t" r="r" b="b"/>
              <a:pathLst>
                <a:path w="2595" h="2032" extrusionOk="0">
                  <a:moveTo>
                    <a:pt x="867" y="1"/>
                  </a:moveTo>
                  <a:lnTo>
                    <a:pt x="867" y="434"/>
                  </a:lnTo>
                  <a:cubicBezTo>
                    <a:pt x="867" y="515"/>
                    <a:pt x="819" y="588"/>
                    <a:pt x="747" y="626"/>
                  </a:cubicBezTo>
                  <a:lnTo>
                    <a:pt x="242" y="876"/>
                  </a:lnTo>
                  <a:cubicBezTo>
                    <a:pt x="92" y="948"/>
                    <a:pt x="1" y="1102"/>
                    <a:pt x="1" y="1266"/>
                  </a:cubicBezTo>
                  <a:lnTo>
                    <a:pt x="1" y="2031"/>
                  </a:lnTo>
                  <a:lnTo>
                    <a:pt x="2594" y="2031"/>
                  </a:lnTo>
                  <a:lnTo>
                    <a:pt x="2594" y="1266"/>
                  </a:lnTo>
                  <a:cubicBezTo>
                    <a:pt x="2594" y="1102"/>
                    <a:pt x="2503" y="953"/>
                    <a:pt x="2359" y="876"/>
                  </a:cubicBezTo>
                  <a:lnTo>
                    <a:pt x="1853" y="626"/>
                  </a:lnTo>
                  <a:cubicBezTo>
                    <a:pt x="1776" y="588"/>
                    <a:pt x="1733" y="515"/>
                    <a:pt x="1733" y="434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4" name="Google Shape;14822;p90">
              <a:extLst>
                <a:ext uri="{FF2B5EF4-FFF2-40B4-BE49-F238E27FC236}">
                  <a16:creationId xmlns:a16="http://schemas.microsoft.com/office/drawing/2014/main" id="{321F6FF3-B218-421D-8DDD-BB67517F0093}"/>
                </a:ext>
              </a:extLst>
            </p:cNvPr>
            <p:cNvSpPr/>
            <p:nvPr/>
          </p:nvSpPr>
          <p:spPr>
            <a:xfrm>
              <a:off x="7636339" y="3203193"/>
              <a:ext cx="68060" cy="61635"/>
            </a:xfrm>
            <a:custGeom>
              <a:avLst/>
              <a:gdLst/>
              <a:ahLst/>
              <a:cxnLst/>
              <a:rect l="l" t="t" r="r" b="b"/>
              <a:pathLst>
                <a:path w="2595" h="2350" extrusionOk="0">
                  <a:moveTo>
                    <a:pt x="636" y="1"/>
                  </a:moveTo>
                  <a:lnTo>
                    <a:pt x="241" y="198"/>
                  </a:lnTo>
                  <a:cubicBezTo>
                    <a:pt x="97" y="270"/>
                    <a:pt x="1" y="424"/>
                    <a:pt x="1" y="588"/>
                  </a:cubicBezTo>
                  <a:lnTo>
                    <a:pt x="1" y="2349"/>
                  </a:lnTo>
                  <a:lnTo>
                    <a:pt x="2594" y="2349"/>
                  </a:lnTo>
                  <a:lnTo>
                    <a:pt x="2594" y="588"/>
                  </a:lnTo>
                  <a:cubicBezTo>
                    <a:pt x="2594" y="424"/>
                    <a:pt x="2498" y="270"/>
                    <a:pt x="2354" y="198"/>
                  </a:cubicBezTo>
                  <a:lnTo>
                    <a:pt x="1959" y="1"/>
                  </a:lnTo>
                  <a:cubicBezTo>
                    <a:pt x="1800" y="193"/>
                    <a:pt x="1565" y="617"/>
                    <a:pt x="1300" y="617"/>
                  </a:cubicBezTo>
                  <a:cubicBezTo>
                    <a:pt x="1030" y="617"/>
                    <a:pt x="795" y="198"/>
                    <a:pt x="636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5" name="Google Shape;14823;p90">
              <a:extLst>
                <a:ext uri="{FF2B5EF4-FFF2-40B4-BE49-F238E27FC236}">
                  <a16:creationId xmlns:a16="http://schemas.microsoft.com/office/drawing/2014/main" id="{4ADFA70A-C2E4-4409-930E-C80F2B171211}"/>
                </a:ext>
              </a:extLst>
            </p:cNvPr>
            <p:cNvSpPr/>
            <p:nvPr/>
          </p:nvSpPr>
          <p:spPr>
            <a:xfrm>
              <a:off x="7647695" y="3140116"/>
              <a:ext cx="45347" cy="51012"/>
            </a:xfrm>
            <a:custGeom>
              <a:avLst/>
              <a:gdLst/>
              <a:ahLst/>
              <a:cxnLst/>
              <a:rect l="l" t="t" r="r" b="b"/>
              <a:pathLst>
                <a:path w="1729" h="1945" extrusionOk="0">
                  <a:moveTo>
                    <a:pt x="637" y="0"/>
                  </a:moveTo>
                  <a:cubicBezTo>
                    <a:pt x="285" y="0"/>
                    <a:pt x="1" y="292"/>
                    <a:pt x="1" y="645"/>
                  </a:cubicBezTo>
                  <a:lnTo>
                    <a:pt x="1" y="1078"/>
                  </a:lnTo>
                  <a:cubicBezTo>
                    <a:pt x="1" y="1554"/>
                    <a:pt x="386" y="1944"/>
                    <a:pt x="862" y="1944"/>
                  </a:cubicBezTo>
                  <a:cubicBezTo>
                    <a:pt x="1338" y="1944"/>
                    <a:pt x="1728" y="1554"/>
                    <a:pt x="1728" y="1078"/>
                  </a:cubicBezTo>
                  <a:lnTo>
                    <a:pt x="1728" y="645"/>
                  </a:lnTo>
                  <a:cubicBezTo>
                    <a:pt x="1728" y="289"/>
                    <a:pt x="1440" y="0"/>
                    <a:pt x="1079" y="0"/>
                  </a:cubicBezTo>
                  <a:lnTo>
                    <a:pt x="646" y="0"/>
                  </a:lnTo>
                  <a:cubicBezTo>
                    <a:pt x="643" y="0"/>
                    <a:pt x="640" y="0"/>
                    <a:pt x="637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6" name="Google Shape;14824;p90">
              <a:extLst>
                <a:ext uri="{FF2B5EF4-FFF2-40B4-BE49-F238E27FC236}">
                  <a16:creationId xmlns:a16="http://schemas.microsoft.com/office/drawing/2014/main" id="{A6C5F971-2BEE-48EC-B05F-BD57F0962944}"/>
                </a:ext>
              </a:extLst>
            </p:cNvPr>
            <p:cNvSpPr/>
            <p:nvPr/>
          </p:nvSpPr>
          <p:spPr>
            <a:xfrm>
              <a:off x="7647590" y="3140116"/>
              <a:ext cx="31316" cy="50986"/>
            </a:xfrm>
            <a:custGeom>
              <a:avLst/>
              <a:gdLst/>
              <a:ahLst/>
              <a:cxnLst/>
              <a:rect l="l" t="t" r="r" b="b"/>
              <a:pathLst>
                <a:path w="1194" h="1944" extrusionOk="0">
                  <a:moveTo>
                    <a:pt x="641" y="0"/>
                  </a:moveTo>
                  <a:cubicBezTo>
                    <a:pt x="289" y="0"/>
                    <a:pt x="5" y="292"/>
                    <a:pt x="5" y="645"/>
                  </a:cubicBezTo>
                  <a:lnTo>
                    <a:pt x="5" y="1078"/>
                  </a:lnTo>
                  <a:cubicBezTo>
                    <a:pt x="1" y="1575"/>
                    <a:pt x="404" y="1943"/>
                    <a:pt x="861" y="1943"/>
                  </a:cubicBezTo>
                  <a:cubicBezTo>
                    <a:pt x="970" y="1943"/>
                    <a:pt x="1083" y="1922"/>
                    <a:pt x="1193" y="1877"/>
                  </a:cubicBezTo>
                  <a:cubicBezTo>
                    <a:pt x="866" y="1747"/>
                    <a:pt x="650" y="1429"/>
                    <a:pt x="650" y="1078"/>
                  </a:cubicBezTo>
                  <a:lnTo>
                    <a:pt x="650" y="645"/>
                  </a:lnTo>
                  <a:cubicBezTo>
                    <a:pt x="650" y="332"/>
                    <a:pt x="881" y="58"/>
                    <a:pt x="1193" y="10"/>
                  </a:cubicBezTo>
                  <a:cubicBezTo>
                    <a:pt x="1155" y="0"/>
                    <a:pt x="1121" y="0"/>
                    <a:pt x="1083" y="0"/>
                  </a:cubicBezTo>
                  <a:lnTo>
                    <a:pt x="650" y="0"/>
                  </a:lnTo>
                  <a:cubicBezTo>
                    <a:pt x="647" y="0"/>
                    <a:pt x="644" y="0"/>
                    <a:pt x="641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7" name="Google Shape;14825;p90">
              <a:extLst>
                <a:ext uri="{FF2B5EF4-FFF2-40B4-BE49-F238E27FC236}">
                  <a16:creationId xmlns:a16="http://schemas.microsoft.com/office/drawing/2014/main" id="{8104AE5F-CB3D-4175-A736-85E7BA202FE2}"/>
                </a:ext>
              </a:extLst>
            </p:cNvPr>
            <p:cNvSpPr/>
            <p:nvPr/>
          </p:nvSpPr>
          <p:spPr>
            <a:xfrm>
              <a:off x="7647564" y="3140116"/>
              <a:ext cx="45478" cy="22608"/>
            </a:xfrm>
            <a:custGeom>
              <a:avLst/>
              <a:gdLst/>
              <a:ahLst/>
              <a:cxnLst/>
              <a:rect l="l" t="t" r="r" b="b"/>
              <a:pathLst>
                <a:path w="1734" h="862" extrusionOk="0">
                  <a:moveTo>
                    <a:pt x="642" y="0"/>
                  </a:moveTo>
                  <a:cubicBezTo>
                    <a:pt x="290" y="0"/>
                    <a:pt x="1" y="292"/>
                    <a:pt x="1" y="645"/>
                  </a:cubicBezTo>
                  <a:cubicBezTo>
                    <a:pt x="1" y="645"/>
                    <a:pt x="651" y="861"/>
                    <a:pt x="1733" y="861"/>
                  </a:cubicBezTo>
                  <a:lnTo>
                    <a:pt x="1733" y="645"/>
                  </a:lnTo>
                  <a:cubicBezTo>
                    <a:pt x="1733" y="292"/>
                    <a:pt x="1444" y="0"/>
                    <a:pt x="1092" y="0"/>
                  </a:cubicBezTo>
                  <a:cubicBezTo>
                    <a:pt x="1089" y="0"/>
                    <a:pt x="1087" y="0"/>
                    <a:pt x="1084" y="0"/>
                  </a:cubicBezTo>
                  <a:lnTo>
                    <a:pt x="651" y="0"/>
                  </a:lnTo>
                  <a:cubicBezTo>
                    <a:pt x="648" y="0"/>
                    <a:pt x="645" y="0"/>
                    <a:pt x="642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8" name="Google Shape;14826;p90">
              <a:extLst>
                <a:ext uri="{FF2B5EF4-FFF2-40B4-BE49-F238E27FC236}">
                  <a16:creationId xmlns:a16="http://schemas.microsoft.com/office/drawing/2014/main" id="{ADB9D7AA-6D86-4335-AF92-DA74534C388B}"/>
                </a:ext>
              </a:extLst>
            </p:cNvPr>
            <p:cNvSpPr/>
            <p:nvPr/>
          </p:nvSpPr>
          <p:spPr>
            <a:xfrm>
              <a:off x="7647695" y="3140116"/>
              <a:ext cx="31211" cy="20589"/>
            </a:xfrm>
            <a:custGeom>
              <a:avLst/>
              <a:gdLst/>
              <a:ahLst/>
              <a:cxnLst/>
              <a:rect l="l" t="t" r="r" b="b"/>
              <a:pathLst>
                <a:path w="1190" h="785" extrusionOk="0">
                  <a:moveTo>
                    <a:pt x="637" y="0"/>
                  </a:moveTo>
                  <a:cubicBezTo>
                    <a:pt x="285" y="0"/>
                    <a:pt x="1" y="292"/>
                    <a:pt x="1" y="645"/>
                  </a:cubicBezTo>
                  <a:cubicBezTo>
                    <a:pt x="213" y="707"/>
                    <a:pt x="429" y="756"/>
                    <a:pt x="646" y="784"/>
                  </a:cubicBezTo>
                  <a:lnTo>
                    <a:pt x="646" y="645"/>
                  </a:lnTo>
                  <a:cubicBezTo>
                    <a:pt x="646" y="332"/>
                    <a:pt x="877" y="58"/>
                    <a:pt x="1189" y="10"/>
                  </a:cubicBezTo>
                  <a:cubicBezTo>
                    <a:pt x="1151" y="0"/>
                    <a:pt x="1117" y="0"/>
                    <a:pt x="1079" y="0"/>
                  </a:cubicBezTo>
                  <a:lnTo>
                    <a:pt x="646" y="0"/>
                  </a:lnTo>
                  <a:cubicBezTo>
                    <a:pt x="643" y="0"/>
                    <a:pt x="640" y="0"/>
                    <a:pt x="637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9" name="Google Shape;14827;p90">
              <a:extLst>
                <a:ext uri="{FF2B5EF4-FFF2-40B4-BE49-F238E27FC236}">
                  <a16:creationId xmlns:a16="http://schemas.microsoft.com/office/drawing/2014/main" id="{7EC4EC9D-2B9D-4689-B8DA-5CCCADD7ABDF}"/>
                </a:ext>
              </a:extLst>
            </p:cNvPr>
            <p:cNvSpPr/>
            <p:nvPr/>
          </p:nvSpPr>
          <p:spPr>
            <a:xfrm>
              <a:off x="7636339" y="3213291"/>
              <a:ext cx="16943" cy="51537"/>
            </a:xfrm>
            <a:custGeom>
              <a:avLst/>
              <a:gdLst/>
              <a:ahLst/>
              <a:cxnLst/>
              <a:rect l="l" t="t" r="r" b="b"/>
              <a:pathLst>
                <a:path w="646" h="1965" extrusionOk="0">
                  <a:moveTo>
                    <a:pt x="54" y="1"/>
                  </a:moveTo>
                  <a:cubicBezTo>
                    <a:pt x="20" y="63"/>
                    <a:pt x="1" y="131"/>
                    <a:pt x="1" y="203"/>
                  </a:cubicBezTo>
                  <a:lnTo>
                    <a:pt x="1" y="1964"/>
                  </a:lnTo>
                  <a:lnTo>
                    <a:pt x="646" y="1964"/>
                  </a:lnTo>
                  <a:lnTo>
                    <a:pt x="646" y="665"/>
                  </a:lnTo>
                  <a:cubicBezTo>
                    <a:pt x="646" y="530"/>
                    <a:pt x="583" y="400"/>
                    <a:pt x="472" y="319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0" name="Google Shape;14828;p90">
              <a:extLst>
                <a:ext uri="{FF2B5EF4-FFF2-40B4-BE49-F238E27FC236}">
                  <a16:creationId xmlns:a16="http://schemas.microsoft.com/office/drawing/2014/main" id="{37E3A71E-2A1D-4F0B-9004-45F76E690755}"/>
                </a:ext>
              </a:extLst>
            </p:cNvPr>
            <p:cNvSpPr/>
            <p:nvPr/>
          </p:nvSpPr>
          <p:spPr>
            <a:xfrm>
              <a:off x="7687325" y="3213291"/>
              <a:ext cx="17074" cy="51537"/>
            </a:xfrm>
            <a:custGeom>
              <a:avLst/>
              <a:gdLst/>
              <a:ahLst/>
              <a:cxnLst/>
              <a:rect l="l" t="t" r="r" b="b"/>
              <a:pathLst>
                <a:path w="651" h="1965" extrusionOk="0">
                  <a:moveTo>
                    <a:pt x="597" y="1"/>
                  </a:moveTo>
                  <a:lnTo>
                    <a:pt x="174" y="319"/>
                  </a:lnTo>
                  <a:cubicBezTo>
                    <a:pt x="63" y="400"/>
                    <a:pt x="1" y="530"/>
                    <a:pt x="1" y="665"/>
                  </a:cubicBezTo>
                  <a:lnTo>
                    <a:pt x="1" y="1964"/>
                  </a:lnTo>
                  <a:lnTo>
                    <a:pt x="650" y="1964"/>
                  </a:lnTo>
                  <a:lnTo>
                    <a:pt x="650" y="203"/>
                  </a:lnTo>
                  <a:cubicBezTo>
                    <a:pt x="645" y="131"/>
                    <a:pt x="631" y="63"/>
                    <a:pt x="597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1" name="Google Shape;14829;p90">
              <a:extLst>
                <a:ext uri="{FF2B5EF4-FFF2-40B4-BE49-F238E27FC236}">
                  <a16:creationId xmlns:a16="http://schemas.microsoft.com/office/drawing/2014/main" id="{6F449431-52E3-4589-B10F-29D13C03CBC9}"/>
                </a:ext>
              </a:extLst>
            </p:cNvPr>
            <p:cNvSpPr/>
            <p:nvPr/>
          </p:nvSpPr>
          <p:spPr>
            <a:xfrm>
              <a:off x="7726955" y="3185411"/>
              <a:ext cx="68060" cy="53294"/>
            </a:xfrm>
            <a:custGeom>
              <a:avLst/>
              <a:gdLst/>
              <a:ahLst/>
              <a:cxnLst/>
              <a:rect l="l" t="t" r="r" b="b"/>
              <a:pathLst>
                <a:path w="2595" h="2032" extrusionOk="0">
                  <a:moveTo>
                    <a:pt x="867" y="1"/>
                  </a:moveTo>
                  <a:lnTo>
                    <a:pt x="867" y="434"/>
                  </a:lnTo>
                  <a:cubicBezTo>
                    <a:pt x="867" y="515"/>
                    <a:pt x="819" y="588"/>
                    <a:pt x="746" y="626"/>
                  </a:cubicBezTo>
                  <a:lnTo>
                    <a:pt x="241" y="876"/>
                  </a:lnTo>
                  <a:cubicBezTo>
                    <a:pt x="92" y="948"/>
                    <a:pt x="1" y="1102"/>
                    <a:pt x="1" y="1266"/>
                  </a:cubicBezTo>
                  <a:lnTo>
                    <a:pt x="1" y="2031"/>
                  </a:lnTo>
                  <a:lnTo>
                    <a:pt x="2594" y="2031"/>
                  </a:lnTo>
                  <a:lnTo>
                    <a:pt x="2594" y="1266"/>
                  </a:lnTo>
                  <a:cubicBezTo>
                    <a:pt x="2594" y="1102"/>
                    <a:pt x="2503" y="953"/>
                    <a:pt x="2354" y="876"/>
                  </a:cubicBezTo>
                  <a:lnTo>
                    <a:pt x="1848" y="626"/>
                  </a:lnTo>
                  <a:cubicBezTo>
                    <a:pt x="1776" y="588"/>
                    <a:pt x="1728" y="515"/>
                    <a:pt x="1728" y="434"/>
                  </a:cubicBezTo>
                  <a:lnTo>
                    <a:pt x="172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2" name="Google Shape;14830;p90">
              <a:extLst>
                <a:ext uri="{FF2B5EF4-FFF2-40B4-BE49-F238E27FC236}">
                  <a16:creationId xmlns:a16="http://schemas.microsoft.com/office/drawing/2014/main" id="{AAC067D2-88A3-4B05-A798-D3492ACE58CF}"/>
                </a:ext>
              </a:extLst>
            </p:cNvPr>
            <p:cNvSpPr/>
            <p:nvPr/>
          </p:nvSpPr>
          <p:spPr>
            <a:xfrm>
              <a:off x="7727086" y="3203193"/>
              <a:ext cx="67929" cy="61635"/>
            </a:xfrm>
            <a:custGeom>
              <a:avLst/>
              <a:gdLst/>
              <a:ahLst/>
              <a:cxnLst/>
              <a:rect l="l" t="t" r="r" b="b"/>
              <a:pathLst>
                <a:path w="2590" h="2350" extrusionOk="0">
                  <a:moveTo>
                    <a:pt x="636" y="1"/>
                  </a:moveTo>
                  <a:lnTo>
                    <a:pt x="241" y="198"/>
                  </a:lnTo>
                  <a:cubicBezTo>
                    <a:pt x="92" y="270"/>
                    <a:pt x="0" y="424"/>
                    <a:pt x="0" y="588"/>
                  </a:cubicBezTo>
                  <a:lnTo>
                    <a:pt x="0" y="2349"/>
                  </a:lnTo>
                  <a:lnTo>
                    <a:pt x="2589" y="2349"/>
                  </a:lnTo>
                  <a:lnTo>
                    <a:pt x="2589" y="588"/>
                  </a:lnTo>
                  <a:cubicBezTo>
                    <a:pt x="2589" y="424"/>
                    <a:pt x="2498" y="270"/>
                    <a:pt x="2349" y="198"/>
                  </a:cubicBezTo>
                  <a:lnTo>
                    <a:pt x="1959" y="1"/>
                  </a:lnTo>
                  <a:cubicBezTo>
                    <a:pt x="1795" y="193"/>
                    <a:pt x="1559" y="617"/>
                    <a:pt x="1295" y="617"/>
                  </a:cubicBezTo>
                  <a:cubicBezTo>
                    <a:pt x="1030" y="617"/>
                    <a:pt x="790" y="198"/>
                    <a:pt x="636" y="1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3" name="Google Shape;14831;p90">
              <a:extLst>
                <a:ext uri="{FF2B5EF4-FFF2-40B4-BE49-F238E27FC236}">
                  <a16:creationId xmlns:a16="http://schemas.microsoft.com/office/drawing/2014/main" id="{FD12E626-9D3E-4B1B-8403-3CE55F9F8151}"/>
                </a:ext>
              </a:extLst>
            </p:cNvPr>
            <p:cNvSpPr/>
            <p:nvPr/>
          </p:nvSpPr>
          <p:spPr>
            <a:xfrm>
              <a:off x="7738311" y="3140116"/>
              <a:ext cx="45347" cy="51012"/>
            </a:xfrm>
            <a:custGeom>
              <a:avLst/>
              <a:gdLst/>
              <a:ahLst/>
              <a:cxnLst/>
              <a:rect l="l" t="t" r="r" b="b"/>
              <a:pathLst>
                <a:path w="1729" h="1945" extrusionOk="0">
                  <a:moveTo>
                    <a:pt x="641" y="0"/>
                  </a:moveTo>
                  <a:cubicBezTo>
                    <a:pt x="285" y="0"/>
                    <a:pt x="1" y="292"/>
                    <a:pt x="1" y="645"/>
                  </a:cubicBezTo>
                  <a:lnTo>
                    <a:pt x="1" y="1078"/>
                  </a:lnTo>
                  <a:cubicBezTo>
                    <a:pt x="1" y="1554"/>
                    <a:pt x="386" y="1944"/>
                    <a:pt x="867" y="1944"/>
                  </a:cubicBezTo>
                  <a:cubicBezTo>
                    <a:pt x="1343" y="1944"/>
                    <a:pt x="1728" y="1554"/>
                    <a:pt x="1728" y="1078"/>
                  </a:cubicBezTo>
                  <a:lnTo>
                    <a:pt x="1728" y="645"/>
                  </a:lnTo>
                  <a:cubicBezTo>
                    <a:pt x="1728" y="289"/>
                    <a:pt x="1439" y="0"/>
                    <a:pt x="1083" y="0"/>
                  </a:cubicBezTo>
                  <a:lnTo>
                    <a:pt x="650" y="0"/>
                  </a:lnTo>
                  <a:cubicBezTo>
                    <a:pt x="647" y="0"/>
                    <a:pt x="644" y="0"/>
                    <a:pt x="64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4" name="Google Shape;14832;p90">
              <a:extLst>
                <a:ext uri="{FF2B5EF4-FFF2-40B4-BE49-F238E27FC236}">
                  <a16:creationId xmlns:a16="http://schemas.microsoft.com/office/drawing/2014/main" id="{38AED34A-E94A-4BCC-A01D-85B58170D05A}"/>
                </a:ext>
              </a:extLst>
            </p:cNvPr>
            <p:cNvSpPr/>
            <p:nvPr/>
          </p:nvSpPr>
          <p:spPr>
            <a:xfrm>
              <a:off x="7738311" y="3140116"/>
              <a:ext cx="31211" cy="50986"/>
            </a:xfrm>
            <a:custGeom>
              <a:avLst/>
              <a:gdLst/>
              <a:ahLst/>
              <a:cxnLst/>
              <a:rect l="l" t="t" r="r" b="b"/>
              <a:pathLst>
                <a:path w="1190" h="1944" extrusionOk="0">
                  <a:moveTo>
                    <a:pt x="641" y="0"/>
                  </a:moveTo>
                  <a:cubicBezTo>
                    <a:pt x="285" y="0"/>
                    <a:pt x="1" y="292"/>
                    <a:pt x="1" y="645"/>
                  </a:cubicBezTo>
                  <a:lnTo>
                    <a:pt x="1" y="1078"/>
                  </a:lnTo>
                  <a:cubicBezTo>
                    <a:pt x="1" y="1575"/>
                    <a:pt x="405" y="1943"/>
                    <a:pt x="859" y="1943"/>
                  </a:cubicBezTo>
                  <a:cubicBezTo>
                    <a:pt x="968" y="1943"/>
                    <a:pt x="1079" y="1922"/>
                    <a:pt x="1189" y="1877"/>
                  </a:cubicBezTo>
                  <a:cubicBezTo>
                    <a:pt x="862" y="1747"/>
                    <a:pt x="650" y="1429"/>
                    <a:pt x="650" y="1078"/>
                  </a:cubicBezTo>
                  <a:lnTo>
                    <a:pt x="650" y="645"/>
                  </a:lnTo>
                  <a:cubicBezTo>
                    <a:pt x="650" y="332"/>
                    <a:pt x="876" y="58"/>
                    <a:pt x="1189" y="10"/>
                  </a:cubicBezTo>
                  <a:cubicBezTo>
                    <a:pt x="1155" y="0"/>
                    <a:pt x="1117" y="0"/>
                    <a:pt x="1083" y="0"/>
                  </a:cubicBezTo>
                  <a:lnTo>
                    <a:pt x="650" y="0"/>
                  </a:lnTo>
                  <a:cubicBezTo>
                    <a:pt x="647" y="0"/>
                    <a:pt x="644" y="0"/>
                    <a:pt x="641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5" name="Google Shape;14833;p90">
              <a:extLst>
                <a:ext uri="{FF2B5EF4-FFF2-40B4-BE49-F238E27FC236}">
                  <a16:creationId xmlns:a16="http://schemas.microsoft.com/office/drawing/2014/main" id="{CAA75592-FB59-4254-8305-9D987651E594}"/>
                </a:ext>
              </a:extLst>
            </p:cNvPr>
            <p:cNvSpPr/>
            <p:nvPr/>
          </p:nvSpPr>
          <p:spPr>
            <a:xfrm>
              <a:off x="7738311" y="3140116"/>
              <a:ext cx="45347" cy="22608"/>
            </a:xfrm>
            <a:custGeom>
              <a:avLst/>
              <a:gdLst/>
              <a:ahLst/>
              <a:cxnLst/>
              <a:rect l="l" t="t" r="r" b="b"/>
              <a:pathLst>
                <a:path w="1729" h="862" extrusionOk="0">
                  <a:moveTo>
                    <a:pt x="1092" y="0"/>
                  </a:moveTo>
                  <a:cubicBezTo>
                    <a:pt x="1089" y="0"/>
                    <a:pt x="1086" y="0"/>
                    <a:pt x="1083" y="0"/>
                  </a:cubicBezTo>
                  <a:lnTo>
                    <a:pt x="650" y="0"/>
                  </a:lnTo>
                  <a:cubicBezTo>
                    <a:pt x="289" y="0"/>
                    <a:pt x="1" y="289"/>
                    <a:pt x="1" y="645"/>
                  </a:cubicBezTo>
                  <a:cubicBezTo>
                    <a:pt x="1" y="645"/>
                    <a:pt x="650" y="861"/>
                    <a:pt x="1728" y="861"/>
                  </a:cubicBezTo>
                  <a:lnTo>
                    <a:pt x="1728" y="645"/>
                  </a:lnTo>
                  <a:cubicBezTo>
                    <a:pt x="1728" y="292"/>
                    <a:pt x="1444" y="0"/>
                    <a:pt x="1092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6" name="Google Shape;14834;p90">
              <a:extLst>
                <a:ext uri="{FF2B5EF4-FFF2-40B4-BE49-F238E27FC236}">
                  <a16:creationId xmlns:a16="http://schemas.microsoft.com/office/drawing/2014/main" id="{2AB0E15C-505B-46C8-ABB8-7FB45477595D}"/>
                </a:ext>
              </a:extLst>
            </p:cNvPr>
            <p:cNvSpPr/>
            <p:nvPr/>
          </p:nvSpPr>
          <p:spPr>
            <a:xfrm>
              <a:off x="7738311" y="3140116"/>
              <a:ext cx="31211" cy="20589"/>
            </a:xfrm>
            <a:custGeom>
              <a:avLst/>
              <a:gdLst/>
              <a:ahLst/>
              <a:cxnLst/>
              <a:rect l="l" t="t" r="r" b="b"/>
              <a:pathLst>
                <a:path w="1190" h="785" extrusionOk="0">
                  <a:moveTo>
                    <a:pt x="641" y="0"/>
                  </a:moveTo>
                  <a:cubicBezTo>
                    <a:pt x="285" y="0"/>
                    <a:pt x="1" y="292"/>
                    <a:pt x="1" y="645"/>
                  </a:cubicBezTo>
                  <a:cubicBezTo>
                    <a:pt x="212" y="707"/>
                    <a:pt x="429" y="756"/>
                    <a:pt x="650" y="784"/>
                  </a:cubicBezTo>
                  <a:lnTo>
                    <a:pt x="650" y="645"/>
                  </a:lnTo>
                  <a:cubicBezTo>
                    <a:pt x="650" y="332"/>
                    <a:pt x="876" y="58"/>
                    <a:pt x="1189" y="10"/>
                  </a:cubicBezTo>
                  <a:cubicBezTo>
                    <a:pt x="1155" y="0"/>
                    <a:pt x="1117" y="0"/>
                    <a:pt x="1083" y="0"/>
                  </a:cubicBezTo>
                  <a:lnTo>
                    <a:pt x="650" y="0"/>
                  </a:lnTo>
                  <a:cubicBezTo>
                    <a:pt x="647" y="0"/>
                    <a:pt x="644" y="0"/>
                    <a:pt x="641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7" name="Google Shape;14835;p90">
              <a:extLst>
                <a:ext uri="{FF2B5EF4-FFF2-40B4-BE49-F238E27FC236}">
                  <a16:creationId xmlns:a16="http://schemas.microsoft.com/office/drawing/2014/main" id="{BA545107-72F7-4EAD-BF5B-991681F4BD61}"/>
                </a:ext>
              </a:extLst>
            </p:cNvPr>
            <p:cNvSpPr/>
            <p:nvPr/>
          </p:nvSpPr>
          <p:spPr>
            <a:xfrm>
              <a:off x="7727086" y="3213291"/>
              <a:ext cx="16943" cy="51537"/>
            </a:xfrm>
            <a:custGeom>
              <a:avLst/>
              <a:gdLst/>
              <a:ahLst/>
              <a:cxnLst/>
              <a:rect l="l" t="t" r="r" b="b"/>
              <a:pathLst>
                <a:path w="646" h="1965" extrusionOk="0">
                  <a:moveTo>
                    <a:pt x="53" y="1"/>
                  </a:moveTo>
                  <a:cubicBezTo>
                    <a:pt x="20" y="63"/>
                    <a:pt x="0" y="131"/>
                    <a:pt x="0" y="203"/>
                  </a:cubicBezTo>
                  <a:lnTo>
                    <a:pt x="0" y="1964"/>
                  </a:lnTo>
                  <a:lnTo>
                    <a:pt x="645" y="1964"/>
                  </a:lnTo>
                  <a:lnTo>
                    <a:pt x="645" y="665"/>
                  </a:lnTo>
                  <a:cubicBezTo>
                    <a:pt x="645" y="530"/>
                    <a:pt x="583" y="400"/>
                    <a:pt x="472" y="319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8" name="Google Shape;14836;p90">
              <a:extLst>
                <a:ext uri="{FF2B5EF4-FFF2-40B4-BE49-F238E27FC236}">
                  <a16:creationId xmlns:a16="http://schemas.microsoft.com/office/drawing/2014/main" id="{886EEA05-F8C7-4799-AD56-9BB193E174CC}"/>
                </a:ext>
              </a:extLst>
            </p:cNvPr>
            <p:cNvSpPr/>
            <p:nvPr/>
          </p:nvSpPr>
          <p:spPr>
            <a:xfrm>
              <a:off x="7777941" y="3213291"/>
              <a:ext cx="17074" cy="51537"/>
            </a:xfrm>
            <a:custGeom>
              <a:avLst/>
              <a:gdLst/>
              <a:ahLst/>
              <a:cxnLst/>
              <a:rect l="l" t="t" r="r" b="b"/>
              <a:pathLst>
                <a:path w="651" h="1965" extrusionOk="0">
                  <a:moveTo>
                    <a:pt x="597" y="1"/>
                  </a:moveTo>
                  <a:lnTo>
                    <a:pt x="174" y="319"/>
                  </a:lnTo>
                  <a:cubicBezTo>
                    <a:pt x="68" y="400"/>
                    <a:pt x="1" y="530"/>
                    <a:pt x="1" y="665"/>
                  </a:cubicBezTo>
                  <a:lnTo>
                    <a:pt x="1" y="1964"/>
                  </a:lnTo>
                  <a:lnTo>
                    <a:pt x="650" y="1964"/>
                  </a:lnTo>
                  <a:lnTo>
                    <a:pt x="650" y="203"/>
                  </a:lnTo>
                  <a:cubicBezTo>
                    <a:pt x="650" y="131"/>
                    <a:pt x="631" y="63"/>
                    <a:pt x="597" y="1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9" name="Google Shape;14837;p90">
              <a:extLst>
                <a:ext uri="{FF2B5EF4-FFF2-40B4-BE49-F238E27FC236}">
                  <a16:creationId xmlns:a16="http://schemas.microsoft.com/office/drawing/2014/main" id="{129764E7-869B-4193-BC1C-C2D8A5190803}"/>
                </a:ext>
              </a:extLst>
            </p:cNvPr>
            <p:cNvSpPr/>
            <p:nvPr/>
          </p:nvSpPr>
          <p:spPr>
            <a:xfrm>
              <a:off x="7817571" y="3185411"/>
              <a:ext cx="68034" cy="53294"/>
            </a:xfrm>
            <a:custGeom>
              <a:avLst/>
              <a:gdLst/>
              <a:ahLst/>
              <a:cxnLst/>
              <a:rect l="l" t="t" r="r" b="b"/>
              <a:pathLst>
                <a:path w="2594" h="2032" extrusionOk="0">
                  <a:moveTo>
                    <a:pt x="867" y="1"/>
                  </a:moveTo>
                  <a:lnTo>
                    <a:pt x="867" y="434"/>
                  </a:lnTo>
                  <a:cubicBezTo>
                    <a:pt x="867" y="515"/>
                    <a:pt x="818" y="588"/>
                    <a:pt x="746" y="626"/>
                  </a:cubicBezTo>
                  <a:lnTo>
                    <a:pt x="241" y="876"/>
                  </a:lnTo>
                  <a:cubicBezTo>
                    <a:pt x="92" y="948"/>
                    <a:pt x="0" y="1102"/>
                    <a:pt x="0" y="1266"/>
                  </a:cubicBezTo>
                  <a:lnTo>
                    <a:pt x="0" y="2031"/>
                  </a:lnTo>
                  <a:lnTo>
                    <a:pt x="2594" y="2031"/>
                  </a:lnTo>
                  <a:lnTo>
                    <a:pt x="2594" y="1266"/>
                  </a:lnTo>
                  <a:cubicBezTo>
                    <a:pt x="2594" y="1102"/>
                    <a:pt x="2503" y="953"/>
                    <a:pt x="2358" y="876"/>
                  </a:cubicBezTo>
                  <a:lnTo>
                    <a:pt x="1853" y="626"/>
                  </a:lnTo>
                  <a:cubicBezTo>
                    <a:pt x="1776" y="588"/>
                    <a:pt x="1733" y="515"/>
                    <a:pt x="1733" y="434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0" name="Google Shape;14838;p90">
              <a:extLst>
                <a:ext uri="{FF2B5EF4-FFF2-40B4-BE49-F238E27FC236}">
                  <a16:creationId xmlns:a16="http://schemas.microsoft.com/office/drawing/2014/main" id="{BFE6D613-A343-4F9F-B34D-12706D7ABCE3}"/>
                </a:ext>
              </a:extLst>
            </p:cNvPr>
            <p:cNvSpPr/>
            <p:nvPr/>
          </p:nvSpPr>
          <p:spPr>
            <a:xfrm>
              <a:off x="7817702" y="3203193"/>
              <a:ext cx="68034" cy="61635"/>
            </a:xfrm>
            <a:custGeom>
              <a:avLst/>
              <a:gdLst/>
              <a:ahLst/>
              <a:cxnLst/>
              <a:rect l="l" t="t" r="r" b="b"/>
              <a:pathLst>
                <a:path w="2594" h="2350" extrusionOk="0">
                  <a:moveTo>
                    <a:pt x="635" y="1"/>
                  </a:moveTo>
                  <a:lnTo>
                    <a:pt x="241" y="198"/>
                  </a:lnTo>
                  <a:cubicBezTo>
                    <a:pt x="96" y="270"/>
                    <a:pt x="0" y="424"/>
                    <a:pt x="0" y="588"/>
                  </a:cubicBezTo>
                  <a:lnTo>
                    <a:pt x="0" y="2349"/>
                  </a:lnTo>
                  <a:lnTo>
                    <a:pt x="2594" y="2349"/>
                  </a:lnTo>
                  <a:lnTo>
                    <a:pt x="2594" y="588"/>
                  </a:lnTo>
                  <a:cubicBezTo>
                    <a:pt x="2594" y="424"/>
                    <a:pt x="2498" y="270"/>
                    <a:pt x="2353" y="198"/>
                  </a:cubicBezTo>
                  <a:lnTo>
                    <a:pt x="1959" y="1"/>
                  </a:lnTo>
                  <a:cubicBezTo>
                    <a:pt x="1800" y="193"/>
                    <a:pt x="1564" y="617"/>
                    <a:pt x="1299" y="617"/>
                  </a:cubicBezTo>
                  <a:cubicBezTo>
                    <a:pt x="1030" y="617"/>
                    <a:pt x="794" y="198"/>
                    <a:pt x="635" y="1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1" name="Google Shape;14839;p90">
              <a:extLst>
                <a:ext uri="{FF2B5EF4-FFF2-40B4-BE49-F238E27FC236}">
                  <a16:creationId xmlns:a16="http://schemas.microsoft.com/office/drawing/2014/main" id="{26749947-FA62-4A8E-B9BB-07E07F281F9F}"/>
                </a:ext>
              </a:extLst>
            </p:cNvPr>
            <p:cNvSpPr/>
            <p:nvPr/>
          </p:nvSpPr>
          <p:spPr>
            <a:xfrm>
              <a:off x="7829058" y="3140116"/>
              <a:ext cx="45321" cy="51012"/>
            </a:xfrm>
            <a:custGeom>
              <a:avLst/>
              <a:gdLst/>
              <a:ahLst/>
              <a:cxnLst/>
              <a:rect l="l" t="t" r="r" b="b"/>
              <a:pathLst>
                <a:path w="1728" h="1945" extrusionOk="0">
                  <a:moveTo>
                    <a:pt x="636" y="0"/>
                  </a:moveTo>
                  <a:cubicBezTo>
                    <a:pt x="284" y="0"/>
                    <a:pt x="0" y="292"/>
                    <a:pt x="0" y="645"/>
                  </a:cubicBezTo>
                  <a:lnTo>
                    <a:pt x="0" y="1078"/>
                  </a:lnTo>
                  <a:cubicBezTo>
                    <a:pt x="0" y="1554"/>
                    <a:pt x="385" y="1944"/>
                    <a:pt x="862" y="1944"/>
                  </a:cubicBezTo>
                  <a:cubicBezTo>
                    <a:pt x="1338" y="1944"/>
                    <a:pt x="1728" y="1554"/>
                    <a:pt x="1728" y="1078"/>
                  </a:cubicBezTo>
                  <a:lnTo>
                    <a:pt x="1728" y="645"/>
                  </a:lnTo>
                  <a:cubicBezTo>
                    <a:pt x="1728" y="292"/>
                    <a:pt x="1444" y="0"/>
                    <a:pt x="1087" y="0"/>
                  </a:cubicBezTo>
                  <a:cubicBezTo>
                    <a:pt x="1084" y="0"/>
                    <a:pt x="1081" y="0"/>
                    <a:pt x="1078" y="0"/>
                  </a:cubicBezTo>
                  <a:lnTo>
                    <a:pt x="645" y="0"/>
                  </a:lnTo>
                  <a:cubicBezTo>
                    <a:pt x="642" y="0"/>
                    <a:pt x="639" y="0"/>
                    <a:pt x="636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2" name="Google Shape;14840;p90">
              <a:extLst>
                <a:ext uri="{FF2B5EF4-FFF2-40B4-BE49-F238E27FC236}">
                  <a16:creationId xmlns:a16="http://schemas.microsoft.com/office/drawing/2014/main" id="{3330B556-0A3E-43CA-BAFA-F5AD95B80037}"/>
                </a:ext>
              </a:extLst>
            </p:cNvPr>
            <p:cNvSpPr/>
            <p:nvPr/>
          </p:nvSpPr>
          <p:spPr>
            <a:xfrm>
              <a:off x="7828953" y="3140116"/>
              <a:ext cx="31289" cy="50986"/>
            </a:xfrm>
            <a:custGeom>
              <a:avLst/>
              <a:gdLst/>
              <a:ahLst/>
              <a:cxnLst/>
              <a:rect l="l" t="t" r="r" b="b"/>
              <a:pathLst>
                <a:path w="1193" h="1944" extrusionOk="0">
                  <a:moveTo>
                    <a:pt x="649" y="0"/>
                  </a:moveTo>
                  <a:cubicBezTo>
                    <a:pt x="293" y="0"/>
                    <a:pt x="4" y="289"/>
                    <a:pt x="4" y="645"/>
                  </a:cubicBezTo>
                  <a:lnTo>
                    <a:pt x="4" y="1078"/>
                  </a:lnTo>
                  <a:cubicBezTo>
                    <a:pt x="0" y="1575"/>
                    <a:pt x="407" y="1943"/>
                    <a:pt x="862" y="1943"/>
                  </a:cubicBezTo>
                  <a:cubicBezTo>
                    <a:pt x="971" y="1943"/>
                    <a:pt x="1083" y="1922"/>
                    <a:pt x="1193" y="1877"/>
                  </a:cubicBezTo>
                  <a:cubicBezTo>
                    <a:pt x="866" y="1747"/>
                    <a:pt x="649" y="1429"/>
                    <a:pt x="649" y="1078"/>
                  </a:cubicBezTo>
                  <a:lnTo>
                    <a:pt x="649" y="645"/>
                  </a:lnTo>
                  <a:cubicBezTo>
                    <a:pt x="649" y="332"/>
                    <a:pt x="880" y="58"/>
                    <a:pt x="1193" y="10"/>
                  </a:cubicBezTo>
                  <a:cubicBezTo>
                    <a:pt x="1154" y="0"/>
                    <a:pt x="1121" y="0"/>
                    <a:pt x="1082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3" name="Google Shape;14841;p90">
              <a:extLst>
                <a:ext uri="{FF2B5EF4-FFF2-40B4-BE49-F238E27FC236}">
                  <a16:creationId xmlns:a16="http://schemas.microsoft.com/office/drawing/2014/main" id="{589CA0D8-36A8-49D2-8108-77BD0829E503}"/>
                </a:ext>
              </a:extLst>
            </p:cNvPr>
            <p:cNvSpPr/>
            <p:nvPr/>
          </p:nvSpPr>
          <p:spPr>
            <a:xfrm>
              <a:off x="7828927" y="3140116"/>
              <a:ext cx="45452" cy="22608"/>
            </a:xfrm>
            <a:custGeom>
              <a:avLst/>
              <a:gdLst/>
              <a:ahLst/>
              <a:cxnLst/>
              <a:rect l="l" t="t" r="r" b="b"/>
              <a:pathLst>
                <a:path w="1733" h="862" extrusionOk="0">
                  <a:moveTo>
                    <a:pt x="1092" y="0"/>
                  </a:moveTo>
                  <a:cubicBezTo>
                    <a:pt x="1089" y="0"/>
                    <a:pt x="1086" y="0"/>
                    <a:pt x="1083" y="0"/>
                  </a:cubicBezTo>
                  <a:lnTo>
                    <a:pt x="650" y="0"/>
                  </a:lnTo>
                  <a:cubicBezTo>
                    <a:pt x="294" y="0"/>
                    <a:pt x="0" y="289"/>
                    <a:pt x="0" y="645"/>
                  </a:cubicBezTo>
                  <a:cubicBezTo>
                    <a:pt x="0" y="645"/>
                    <a:pt x="650" y="861"/>
                    <a:pt x="1733" y="861"/>
                  </a:cubicBezTo>
                  <a:lnTo>
                    <a:pt x="1733" y="645"/>
                  </a:lnTo>
                  <a:cubicBezTo>
                    <a:pt x="1733" y="292"/>
                    <a:pt x="1444" y="0"/>
                    <a:pt x="1092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4" name="Google Shape;14842;p90">
              <a:extLst>
                <a:ext uri="{FF2B5EF4-FFF2-40B4-BE49-F238E27FC236}">
                  <a16:creationId xmlns:a16="http://schemas.microsoft.com/office/drawing/2014/main" id="{FFCA7A77-7E8C-4DA1-A9BF-142CBD6DB286}"/>
                </a:ext>
              </a:extLst>
            </p:cNvPr>
            <p:cNvSpPr/>
            <p:nvPr/>
          </p:nvSpPr>
          <p:spPr>
            <a:xfrm>
              <a:off x="7829058" y="3140116"/>
              <a:ext cx="31184" cy="20589"/>
            </a:xfrm>
            <a:custGeom>
              <a:avLst/>
              <a:gdLst/>
              <a:ahLst/>
              <a:cxnLst/>
              <a:rect l="l" t="t" r="r" b="b"/>
              <a:pathLst>
                <a:path w="1189" h="785" extrusionOk="0">
                  <a:moveTo>
                    <a:pt x="645" y="0"/>
                  </a:moveTo>
                  <a:cubicBezTo>
                    <a:pt x="289" y="0"/>
                    <a:pt x="0" y="289"/>
                    <a:pt x="0" y="645"/>
                  </a:cubicBezTo>
                  <a:cubicBezTo>
                    <a:pt x="212" y="707"/>
                    <a:pt x="429" y="756"/>
                    <a:pt x="645" y="784"/>
                  </a:cubicBezTo>
                  <a:lnTo>
                    <a:pt x="645" y="645"/>
                  </a:lnTo>
                  <a:cubicBezTo>
                    <a:pt x="645" y="332"/>
                    <a:pt x="876" y="58"/>
                    <a:pt x="1189" y="10"/>
                  </a:cubicBezTo>
                  <a:cubicBezTo>
                    <a:pt x="1150" y="0"/>
                    <a:pt x="1117" y="0"/>
                    <a:pt x="1078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5" name="Google Shape;14843;p90">
              <a:extLst>
                <a:ext uri="{FF2B5EF4-FFF2-40B4-BE49-F238E27FC236}">
                  <a16:creationId xmlns:a16="http://schemas.microsoft.com/office/drawing/2014/main" id="{598188E9-A236-49D2-888B-A7C2D70E3E8D}"/>
                </a:ext>
              </a:extLst>
            </p:cNvPr>
            <p:cNvSpPr/>
            <p:nvPr/>
          </p:nvSpPr>
          <p:spPr>
            <a:xfrm>
              <a:off x="7817702" y="3213291"/>
              <a:ext cx="17048" cy="51537"/>
            </a:xfrm>
            <a:custGeom>
              <a:avLst/>
              <a:gdLst/>
              <a:ahLst/>
              <a:cxnLst/>
              <a:rect l="l" t="t" r="r" b="b"/>
              <a:pathLst>
                <a:path w="650" h="1965" extrusionOk="0">
                  <a:moveTo>
                    <a:pt x="53" y="1"/>
                  </a:moveTo>
                  <a:cubicBezTo>
                    <a:pt x="19" y="63"/>
                    <a:pt x="0" y="131"/>
                    <a:pt x="0" y="203"/>
                  </a:cubicBezTo>
                  <a:lnTo>
                    <a:pt x="0" y="1964"/>
                  </a:lnTo>
                  <a:lnTo>
                    <a:pt x="650" y="1964"/>
                  </a:lnTo>
                  <a:lnTo>
                    <a:pt x="650" y="665"/>
                  </a:lnTo>
                  <a:cubicBezTo>
                    <a:pt x="645" y="530"/>
                    <a:pt x="582" y="400"/>
                    <a:pt x="477" y="319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6" name="Google Shape;14844;p90">
              <a:extLst>
                <a:ext uri="{FF2B5EF4-FFF2-40B4-BE49-F238E27FC236}">
                  <a16:creationId xmlns:a16="http://schemas.microsoft.com/office/drawing/2014/main" id="{2DF2F7DD-8A85-499E-A37A-5C4779C3A249}"/>
                </a:ext>
              </a:extLst>
            </p:cNvPr>
            <p:cNvSpPr/>
            <p:nvPr/>
          </p:nvSpPr>
          <p:spPr>
            <a:xfrm>
              <a:off x="7868688" y="3213291"/>
              <a:ext cx="17048" cy="51537"/>
            </a:xfrm>
            <a:custGeom>
              <a:avLst/>
              <a:gdLst/>
              <a:ahLst/>
              <a:cxnLst/>
              <a:rect l="l" t="t" r="r" b="b"/>
              <a:pathLst>
                <a:path w="650" h="1965" extrusionOk="0">
                  <a:moveTo>
                    <a:pt x="597" y="1"/>
                  </a:moveTo>
                  <a:lnTo>
                    <a:pt x="173" y="319"/>
                  </a:lnTo>
                  <a:cubicBezTo>
                    <a:pt x="63" y="400"/>
                    <a:pt x="0" y="530"/>
                    <a:pt x="0" y="665"/>
                  </a:cubicBezTo>
                  <a:lnTo>
                    <a:pt x="0" y="1964"/>
                  </a:lnTo>
                  <a:lnTo>
                    <a:pt x="650" y="1964"/>
                  </a:lnTo>
                  <a:lnTo>
                    <a:pt x="650" y="203"/>
                  </a:lnTo>
                  <a:cubicBezTo>
                    <a:pt x="645" y="131"/>
                    <a:pt x="630" y="63"/>
                    <a:pt x="597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7" name="Google Shape;14845;p90">
              <a:extLst>
                <a:ext uri="{FF2B5EF4-FFF2-40B4-BE49-F238E27FC236}">
                  <a16:creationId xmlns:a16="http://schemas.microsoft.com/office/drawing/2014/main" id="{6808DACA-A8A9-483F-9384-0C20CD16D040}"/>
                </a:ext>
              </a:extLst>
            </p:cNvPr>
            <p:cNvSpPr/>
            <p:nvPr/>
          </p:nvSpPr>
          <p:spPr>
            <a:xfrm>
              <a:off x="7630805" y="3134818"/>
              <a:ext cx="78892" cy="135544"/>
            </a:xfrm>
            <a:custGeom>
              <a:avLst/>
              <a:gdLst/>
              <a:ahLst/>
              <a:cxnLst/>
              <a:rect l="l" t="t" r="r" b="b"/>
              <a:pathLst>
                <a:path w="3008" h="5168" extrusionOk="0">
                  <a:moveTo>
                    <a:pt x="1718" y="409"/>
                  </a:moveTo>
                  <a:cubicBezTo>
                    <a:pt x="1968" y="409"/>
                    <a:pt x="2165" y="606"/>
                    <a:pt x="2165" y="852"/>
                  </a:cubicBezTo>
                  <a:lnTo>
                    <a:pt x="2165" y="1285"/>
                  </a:lnTo>
                  <a:cubicBezTo>
                    <a:pt x="2165" y="1655"/>
                    <a:pt x="1867" y="1949"/>
                    <a:pt x="1501" y="1949"/>
                  </a:cubicBezTo>
                  <a:cubicBezTo>
                    <a:pt x="1136" y="1949"/>
                    <a:pt x="837" y="1655"/>
                    <a:pt x="837" y="1285"/>
                  </a:cubicBezTo>
                  <a:lnTo>
                    <a:pt x="837" y="852"/>
                  </a:lnTo>
                  <a:cubicBezTo>
                    <a:pt x="837" y="606"/>
                    <a:pt x="1039" y="409"/>
                    <a:pt x="1285" y="409"/>
                  </a:cubicBezTo>
                  <a:close/>
                  <a:moveTo>
                    <a:pt x="1732" y="2358"/>
                  </a:moveTo>
                  <a:lnTo>
                    <a:pt x="1732" y="2454"/>
                  </a:lnTo>
                  <a:cubicBezTo>
                    <a:pt x="1732" y="2526"/>
                    <a:pt x="1751" y="2598"/>
                    <a:pt x="1790" y="2666"/>
                  </a:cubicBezTo>
                  <a:lnTo>
                    <a:pt x="1511" y="2940"/>
                  </a:lnTo>
                  <a:cubicBezTo>
                    <a:pt x="1509" y="2942"/>
                    <a:pt x="1505" y="2944"/>
                    <a:pt x="1501" y="2944"/>
                  </a:cubicBezTo>
                  <a:cubicBezTo>
                    <a:pt x="1498" y="2944"/>
                    <a:pt x="1494" y="2942"/>
                    <a:pt x="1492" y="2940"/>
                  </a:cubicBezTo>
                  <a:lnTo>
                    <a:pt x="1217" y="2661"/>
                  </a:lnTo>
                  <a:cubicBezTo>
                    <a:pt x="1251" y="2598"/>
                    <a:pt x="1270" y="2526"/>
                    <a:pt x="1270" y="2454"/>
                  </a:cubicBezTo>
                  <a:lnTo>
                    <a:pt x="1270" y="2358"/>
                  </a:lnTo>
                  <a:close/>
                  <a:moveTo>
                    <a:pt x="1285" y="0"/>
                  </a:moveTo>
                  <a:cubicBezTo>
                    <a:pt x="813" y="0"/>
                    <a:pt x="433" y="385"/>
                    <a:pt x="433" y="852"/>
                  </a:cubicBezTo>
                  <a:lnTo>
                    <a:pt x="433" y="1285"/>
                  </a:lnTo>
                  <a:cubicBezTo>
                    <a:pt x="433" y="1626"/>
                    <a:pt x="597" y="1944"/>
                    <a:pt x="866" y="2146"/>
                  </a:cubicBezTo>
                  <a:lnTo>
                    <a:pt x="866" y="2454"/>
                  </a:lnTo>
                  <a:cubicBezTo>
                    <a:pt x="866" y="2459"/>
                    <a:pt x="866" y="2464"/>
                    <a:pt x="857" y="2464"/>
                  </a:cubicBezTo>
                  <a:lnTo>
                    <a:pt x="351" y="2719"/>
                  </a:lnTo>
                  <a:cubicBezTo>
                    <a:pt x="135" y="2825"/>
                    <a:pt x="0" y="3046"/>
                    <a:pt x="0" y="3286"/>
                  </a:cubicBezTo>
                  <a:lnTo>
                    <a:pt x="0" y="4966"/>
                  </a:lnTo>
                  <a:cubicBezTo>
                    <a:pt x="0" y="5100"/>
                    <a:pt x="101" y="5168"/>
                    <a:pt x="202" y="5168"/>
                  </a:cubicBezTo>
                  <a:cubicBezTo>
                    <a:pt x="303" y="5168"/>
                    <a:pt x="404" y="5100"/>
                    <a:pt x="404" y="4966"/>
                  </a:cubicBezTo>
                  <a:lnTo>
                    <a:pt x="404" y="3286"/>
                  </a:lnTo>
                  <a:cubicBezTo>
                    <a:pt x="404" y="3200"/>
                    <a:pt x="457" y="3118"/>
                    <a:pt x="534" y="3080"/>
                  </a:cubicBezTo>
                  <a:lnTo>
                    <a:pt x="885" y="2906"/>
                  </a:lnTo>
                  <a:lnTo>
                    <a:pt x="1208" y="3224"/>
                  </a:lnTo>
                  <a:cubicBezTo>
                    <a:pt x="1290" y="3306"/>
                    <a:pt x="1397" y="3347"/>
                    <a:pt x="1504" y="3347"/>
                  </a:cubicBezTo>
                  <a:cubicBezTo>
                    <a:pt x="1611" y="3347"/>
                    <a:pt x="1718" y="3306"/>
                    <a:pt x="1800" y="3224"/>
                  </a:cubicBezTo>
                  <a:lnTo>
                    <a:pt x="2122" y="2906"/>
                  </a:lnTo>
                  <a:lnTo>
                    <a:pt x="2473" y="3080"/>
                  </a:lnTo>
                  <a:cubicBezTo>
                    <a:pt x="2550" y="3118"/>
                    <a:pt x="2598" y="3200"/>
                    <a:pt x="2598" y="3286"/>
                  </a:cubicBezTo>
                  <a:lnTo>
                    <a:pt x="2598" y="4966"/>
                  </a:lnTo>
                  <a:cubicBezTo>
                    <a:pt x="2598" y="5100"/>
                    <a:pt x="2701" y="5168"/>
                    <a:pt x="2802" y="5168"/>
                  </a:cubicBezTo>
                  <a:cubicBezTo>
                    <a:pt x="2904" y="5168"/>
                    <a:pt x="3005" y="5100"/>
                    <a:pt x="3003" y="4966"/>
                  </a:cubicBezTo>
                  <a:lnTo>
                    <a:pt x="3003" y="3286"/>
                  </a:lnTo>
                  <a:cubicBezTo>
                    <a:pt x="3007" y="3046"/>
                    <a:pt x="2868" y="2825"/>
                    <a:pt x="2651" y="2719"/>
                  </a:cubicBezTo>
                  <a:lnTo>
                    <a:pt x="2146" y="2464"/>
                  </a:lnTo>
                  <a:cubicBezTo>
                    <a:pt x="2141" y="2464"/>
                    <a:pt x="2136" y="2459"/>
                    <a:pt x="2136" y="2454"/>
                  </a:cubicBezTo>
                  <a:lnTo>
                    <a:pt x="2136" y="2146"/>
                  </a:lnTo>
                  <a:cubicBezTo>
                    <a:pt x="2411" y="1944"/>
                    <a:pt x="2569" y="1626"/>
                    <a:pt x="2569" y="1285"/>
                  </a:cubicBezTo>
                  <a:lnTo>
                    <a:pt x="2569" y="852"/>
                  </a:lnTo>
                  <a:cubicBezTo>
                    <a:pt x="2569" y="385"/>
                    <a:pt x="2189" y="0"/>
                    <a:pt x="17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8" name="Google Shape;14846;p90">
              <a:extLst>
                <a:ext uri="{FF2B5EF4-FFF2-40B4-BE49-F238E27FC236}">
                  <a16:creationId xmlns:a16="http://schemas.microsoft.com/office/drawing/2014/main" id="{847B5337-0C48-4B40-9666-A39308E92810}"/>
                </a:ext>
              </a:extLst>
            </p:cNvPr>
            <p:cNvSpPr/>
            <p:nvPr/>
          </p:nvSpPr>
          <p:spPr>
            <a:xfrm>
              <a:off x="7721657" y="3134818"/>
              <a:ext cx="78892" cy="135649"/>
            </a:xfrm>
            <a:custGeom>
              <a:avLst/>
              <a:gdLst/>
              <a:ahLst/>
              <a:cxnLst/>
              <a:rect l="l" t="t" r="r" b="b"/>
              <a:pathLst>
                <a:path w="3008" h="5172" extrusionOk="0">
                  <a:moveTo>
                    <a:pt x="1718" y="409"/>
                  </a:moveTo>
                  <a:cubicBezTo>
                    <a:pt x="1968" y="409"/>
                    <a:pt x="2166" y="606"/>
                    <a:pt x="2166" y="852"/>
                  </a:cubicBezTo>
                  <a:lnTo>
                    <a:pt x="2166" y="1285"/>
                  </a:lnTo>
                  <a:cubicBezTo>
                    <a:pt x="2166" y="1655"/>
                    <a:pt x="1867" y="1949"/>
                    <a:pt x="1502" y="1949"/>
                  </a:cubicBezTo>
                  <a:cubicBezTo>
                    <a:pt x="1136" y="1949"/>
                    <a:pt x="838" y="1655"/>
                    <a:pt x="838" y="1285"/>
                  </a:cubicBezTo>
                  <a:lnTo>
                    <a:pt x="838" y="852"/>
                  </a:lnTo>
                  <a:cubicBezTo>
                    <a:pt x="838" y="606"/>
                    <a:pt x="1040" y="409"/>
                    <a:pt x="1285" y="409"/>
                  </a:cubicBezTo>
                  <a:close/>
                  <a:moveTo>
                    <a:pt x="1733" y="2358"/>
                  </a:moveTo>
                  <a:lnTo>
                    <a:pt x="1733" y="2454"/>
                  </a:lnTo>
                  <a:cubicBezTo>
                    <a:pt x="1733" y="2526"/>
                    <a:pt x="1752" y="2598"/>
                    <a:pt x="1790" y="2666"/>
                  </a:cubicBezTo>
                  <a:lnTo>
                    <a:pt x="1511" y="2940"/>
                  </a:lnTo>
                  <a:cubicBezTo>
                    <a:pt x="1509" y="2942"/>
                    <a:pt x="1505" y="2944"/>
                    <a:pt x="1502" y="2944"/>
                  </a:cubicBezTo>
                  <a:cubicBezTo>
                    <a:pt x="1498" y="2944"/>
                    <a:pt x="1495" y="2942"/>
                    <a:pt x="1492" y="2940"/>
                  </a:cubicBezTo>
                  <a:lnTo>
                    <a:pt x="1218" y="2661"/>
                  </a:lnTo>
                  <a:cubicBezTo>
                    <a:pt x="1252" y="2598"/>
                    <a:pt x="1271" y="2526"/>
                    <a:pt x="1271" y="2454"/>
                  </a:cubicBezTo>
                  <a:lnTo>
                    <a:pt x="1271" y="2358"/>
                  </a:lnTo>
                  <a:close/>
                  <a:moveTo>
                    <a:pt x="1285" y="0"/>
                  </a:moveTo>
                  <a:cubicBezTo>
                    <a:pt x="814" y="0"/>
                    <a:pt x="434" y="385"/>
                    <a:pt x="434" y="857"/>
                  </a:cubicBezTo>
                  <a:lnTo>
                    <a:pt x="434" y="1290"/>
                  </a:lnTo>
                  <a:cubicBezTo>
                    <a:pt x="434" y="1626"/>
                    <a:pt x="597" y="1944"/>
                    <a:pt x="867" y="2146"/>
                  </a:cubicBezTo>
                  <a:lnTo>
                    <a:pt x="867" y="2454"/>
                  </a:lnTo>
                  <a:cubicBezTo>
                    <a:pt x="867" y="2459"/>
                    <a:pt x="867" y="2464"/>
                    <a:pt x="857" y="2464"/>
                  </a:cubicBezTo>
                  <a:lnTo>
                    <a:pt x="352" y="2719"/>
                  </a:lnTo>
                  <a:cubicBezTo>
                    <a:pt x="135" y="2825"/>
                    <a:pt x="0" y="3046"/>
                    <a:pt x="0" y="3286"/>
                  </a:cubicBezTo>
                  <a:lnTo>
                    <a:pt x="0" y="4966"/>
                  </a:lnTo>
                  <a:cubicBezTo>
                    <a:pt x="0" y="5103"/>
                    <a:pt x="102" y="5171"/>
                    <a:pt x="203" y="5171"/>
                  </a:cubicBezTo>
                  <a:cubicBezTo>
                    <a:pt x="304" y="5171"/>
                    <a:pt x="405" y="5103"/>
                    <a:pt x="405" y="4966"/>
                  </a:cubicBezTo>
                  <a:lnTo>
                    <a:pt x="405" y="3286"/>
                  </a:lnTo>
                  <a:cubicBezTo>
                    <a:pt x="405" y="3200"/>
                    <a:pt x="458" y="3118"/>
                    <a:pt x="535" y="3080"/>
                  </a:cubicBezTo>
                  <a:lnTo>
                    <a:pt x="886" y="2906"/>
                  </a:lnTo>
                  <a:lnTo>
                    <a:pt x="1208" y="3224"/>
                  </a:lnTo>
                  <a:cubicBezTo>
                    <a:pt x="1290" y="3306"/>
                    <a:pt x="1397" y="3347"/>
                    <a:pt x="1504" y="3347"/>
                  </a:cubicBezTo>
                  <a:cubicBezTo>
                    <a:pt x="1611" y="3347"/>
                    <a:pt x="1718" y="3306"/>
                    <a:pt x="1800" y="3224"/>
                  </a:cubicBezTo>
                  <a:lnTo>
                    <a:pt x="2122" y="2906"/>
                  </a:lnTo>
                  <a:lnTo>
                    <a:pt x="2474" y="3080"/>
                  </a:lnTo>
                  <a:cubicBezTo>
                    <a:pt x="2551" y="3118"/>
                    <a:pt x="2599" y="3200"/>
                    <a:pt x="2599" y="3286"/>
                  </a:cubicBezTo>
                  <a:lnTo>
                    <a:pt x="2599" y="4966"/>
                  </a:lnTo>
                  <a:cubicBezTo>
                    <a:pt x="2599" y="5103"/>
                    <a:pt x="2700" y="5171"/>
                    <a:pt x="2802" y="5171"/>
                  </a:cubicBezTo>
                  <a:cubicBezTo>
                    <a:pt x="2903" y="5171"/>
                    <a:pt x="3005" y="5103"/>
                    <a:pt x="3008" y="4966"/>
                  </a:cubicBezTo>
                  <a:lnTo>
                    <a:pt x="3008" y="3286"/>
                  </a:lnTo>
                  <a:cubicBezTo>
                    <a:pt x="3008" y="3046"/>
                    <a:pt x="2868" y="2825"/>
                    <a:pt x="2652" y="2719"/>
                  </a:cubicBezTo>
                  <a:lnTo>
                    <a:pt x="2147" y="2464"/>
                  </a:lnTo>
                  <a:cubicBezTo>
                    <a:pt x="2142" y="2464"/>
                    <a:pt x="2137" y="2459"/>
                    <a:pt x="2137" y="2454"/>
                  </a:cubicBezTo>
                  <a:lnTo>
                    <a:pt x="2137" y="2146"/>
                  </a:lnTo>
                  <a:cubicBezTo>
                    <a:pt x="2411" y="1944"/>
                    <a:pt x="2570" y="1626"/>
                    <a:pt x="2570" y="1290"/>
                  </a:cubicBezTo>
                  <a:lnTo>
                    <a:pt x="2570" y="857"/>
                  </a:lnTo>
                  <a:cubicBezTo>
                    <a:pt x="2570" y="385"/>
                    <a:pt x="2190" y="0"/>
                    <a:pt x="17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9" name="Google Shape;14847;p90">
              <a:extLst>
                <a:ext uri="{FF2B5EF4-FFF2-40B4-BE49-F238E27FC236}">
                  <a16:creationId xmlns:a16="http://schemas.microsoft.com/office/drawing/2014/main" id="{B256F3D8-8826-4AA0-87BF-610334579152}"/>
                </a:ext>
              </a:extLst>
            </p:cNvPr>
            <p:cNvSpPr/>
            <p:nvPr/>
          </p:nvSpPr>
          <p:spPr>
            <a:xfrm>
              <a:off x="7812509" y="3134818"/>
              <a:ext cx="78919" cy="135544"/>
            </a:xfrm>
            <a:custGeom>
              <a:avLst/>
              <a:gdLst/>
              <a:ahLst/>
              <a:cxnLst/>
              <a:rect l="l" t="t" r="r" b="b"/>
              <a:pathLst>
                <a:path w="3009" h="5168" extrusionOk="0">
                  <a:moveTo>
                    <a:pt x="1719" y="409"/>
                  </a:moveTo>
                  <a:cubicBezTo>
                    <a:pt x="1969" y="409"/>
                    <a:pt x="2166" y="606"/>
                    <a:pt x="2166" y="852"/>
                  </a:cubicBezTo>
                  <a:lnTo>
                    <a:pt x="2166" y="1285"/>
                  </a:lnTo>
                  <a:cubicBezTo>
                    <a:pt x="2166" y="1655"/>
                    <a:pt x="1868" y="1949"/>
                    <a:pt x="1502" y="1949"/>
                  </a:cubicBezTo>
                  <a:cubicBezTo>
                    <a:pt x="1137" y="1949"/>
                    <a:pt x="838" y="1655"/>
                    <a:pt x="838" y="1285"/>
                  </a:cubicBezTo>
                  <a:lnTo>
                    <a:pt x="838" y="852"/>
                  </a:lnTo>
                  <a:cubicBezTo>
                    <a:pt x="838" y="606"/>
                    <a:pt x="1040" y="409"/>
                    <a:pt x="1286" y="409"/>
                  </a:cubicBezTo>
                  <a:close/>
                  <a:moveTo>
                    <a:pt x="1733" y="2358"/>
                  </a:moveTo>
                  <a:lnTo>
                    <a:pt x="1733" y="2454"/>
                  </a:lnTo>
                  <a:cubicBezTo>
                    <a:pt x="1733" y="2526"/>
                    <a:pt x="1752" y="2598"/>
                    <a:pt x="1791" y="2666"/>
                  </a:cubicBezTo>
                  <a:lnTo>
                    <a:pt x="1512" y="2940"/>
                  </a:lnTo>
                  <a:cubicBezTo>
                    <a:pt x="1509" y="2942"/>
                    <a:pt x="1506" y="2944"/>
                    <a:pt x="1502" y="2944"/>
                  </a:cubicBezTo>
                  <a:cubicBezTo>
                    <a:pt x="1499" y="2944"/>
                    <a:pt x="1495" y="2942"/>
                    <a:pt x="1493" y="2940"/>
                  </a:cubicBezTo>
                  <a:lnTo>
                    <a:pt x="1218" y="2661"/>
                  </a:lnTo>
                  <a:cubicBezTo>
                    <a:pt x="1252" y="2598"/>
                    <a:pt x="1271" y="2526"/>
                    <a:pt x="1271" y="2454"/>
                  </a:cubicBezTo>
                  <a:lnTo>
                    <a:pt x="1271" y="2358"/>
                  </a:lnTo>
                  <a:close/>
                  <a:moveTo>
                    <a:pt x="1286" y="0"/>
                  </a:moveTo>
                  <a:cubicBezTo>
                    <a:pt x="814" y="0"/>
                    <a:pt x="434" y="385"/>
                    <a:pt x="434" y="852"/>
                  </a:cubicBezTo>
                  <a:lnTo>
                    <a:pt x="434" y="1285"/>
                  </a:lnTo>
                  <a:cubicBezTo>
                    <a:pt x="434" y="1626"/>
                    <a:pt x="598" y="1944"/>
                    <a:pt x="867" y="2146"/>
                  </a:cubicBezTo>
                  <a:lnTo>
                    <a:pt x="867" y="2454"/>
                  </a:lnTo>
                  <a:cubicBezTo>
                    <a:pt x="867" y="2459"/>
                    <a:pt x="867" y="2464"/>
                    <a:pt x="857" y="2464"/>
                  </a:cubicBezTo>
                  <a:lnTo>
                    <a:pt x="352" y="2719"/>
                  </a:lnTo>
                  <a:cubicBezTo>
                    <a:pt x="136" y="2825"/>
                    <a:pt x="1" y="3046"/>
                    <a:pt x="1" y="3286"/>
                  </a:cubicBezTo>
                  <a:lnTo>
                    <a:pt x="1" y="4966"/>
                  </a:lnTo>
                  <a:cubicBezTo>
                    <a:pt x="1" y="5100"/>
                    <a:pt x="102" y="5168"/>
                    <a:pt x="203" y="5168"/>
                  </a:cubicBezTo>
                  <a:cubicBezTo>
                    <a:pt x="304" y="5168"/>
                    <a:pt x="405" y="5100"/>
                    <a:pt x="405" y="4966"/>
                  </a:cubicBezTo>
                  <a:lnTo>
                    <a:pt x="405" y="3286"/>
                  </a:lnTo>
                  <a:cubicBezTo>
                    <a:pt x="405" y="3200"/>
                    <a:pt x="458" y="3118"/>
                    <a:pt x="535" y="3080"/>
                  </a:cubicBezTo>
                  <a:lnTo>
                    <a:pt x="886" y="2906"/>
                  </a:lnTo>
                  <a:lnTo>
                    <a:pt x="1209" y="3224"/>
                  </a:lnTo>
                  <a:cubicBezTo>
                    <a:pt x="1290" y="3306"/>
                    <a:pt x="1398" y="3347"/>
                    <a:pt x="1505" y="3347"/>
                  </a:cubicBezTo>
                  <a:cubicBezTo>
                    <a:pt x="1612" y="3347"/>
                    <a:pt x="1719" y="3306"/>
                    <a:pt x="1801" y="3224"/>
                  </a:cubicBezTo>
                  <a:lnTo>
                    <a:pt x="2123" y="2906"/>
                  </a:lnTo>
                  <a:lnTo>
                    <a:pt x="2474" y="3080"/>
                  </a:lnTo>
                  <a:cubicBezTo>
                    <a:pt x="2551" y="3118"/>
                    <a:pt x="2599" y="3200"/>
                    <a:pt x="2599" y="3286"/>
                  </a:cubicBezTo>
                  <a:lnTo>
                    <a:pt x="2599" y="4966"/>
                  </a:lnTo>
                  <a:cubicBezTo>
                    <a:pt x="2599" y="5100"/>
                    <a:pt x="2702" y="5168"/>
                    <a:pt x="2803" y="5168"/>
                  </a:cubicBezTo>
                  <a:cubicBezTo>
                    <a:pt x="2905" y="5168"/>
                    <a:pt x="3006" y="5100"/>
                    <a:pt x="3003" y="4966"/>
                  </a:cubicBezTo>
                  <a:lnTo>
                    <a:pt x="3003" y="3286"/>
                  </a:lnTo>
                  <a:cubicBezTo>
                    <a:pt x="3008" y="3046"/>
                    <a:pt x="2869" y="2825"/>
                    <a:pt x="2652" y="2719"/>
                  </a:cubicBezTo>
                  <a:lnTo>
                    <a:pt x="2147" y="2464"/>
                  </a:lnTo>
                  <a:cubicBezTo>
                    <a:pt x="2142" y="2464"/>
                    <a:pt x="2137" y="2459"/>
                    <a:pt x="2137" y="2454"/>
                  </a:cubicBezTo>
                  <a:lnTo>
                    <a:pt x="2137" y="2146"/>
                  </a:lnTo>
                  <a:cubicBezTo>
                    <a:pt x="2412" y="1944"/>
                    <a:pt x="2570" y="1626"/>
                    <a:pt x="2570" y="1285"/>
                  </a:cubicBezTo>
                  <a:lnTo>
                    <a:pt x="2570" y="852"/>
                  </a:lnTo>
                  <a:cubicBezTo>
                    <a:pt x="2570" y="385"/>
                    <a:pt x="2190" y="0"/>
                    <a:pt x="17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0" name="Google Shape;14848;p90">
              <a:extLst>
                <a:ext uri="{FF2B5EF4-FFF2-40B4-BE49-F238E27FC236}">
                  <a16:creationId xmlns:a16="http://schemas.microsoft.com/office/drawing/2014/main" id="{DEE253F2-212D-4C1B-8D27-CF2E9155EB96}"/>
                </a:ext>
              </a:extLst>
            </p:cNvPr>
            <p:cNvSpPr/>
            <p:nvPr/>
          </p:nvSpPr>
          <p:spPr>
            <a:xfrm>
              <a:off x="7539926" y="3134818"/>
              <a:ext cx="78892" cy="135649"/>
            </a:xfrm>
            <a:custGeom>
              <a:avLst/>
              <a:gdLst/>
              <a:ahLst/>
              <a:cxnLst/>
              <a:rect l="l" t="t" r="r" b="b"/>
              <a:pathLst>
                <a:path w="3008" h="5172" extrusionOk="0">
                  <a:moveTo>
                    <a:pt x="1718" y="409"/>
                  </a:moveTo>
                  <a:cubicBezTo>
                    <a:pt x="1969" y="409"/>
                    <a:pt x="2166" y="606"/>
                    <a:pt x="2166" y="852"/>
                  </a:cubicBezTo>
                  <a:lnTo>
                    <a:pt x="2166" y="1285"/>
                  </a:lnTo>
                  <a:cubicBezTo>
                    <a:pt x="2166" y="1655"/>
                    <a:pt x="1872" y="1949"/>
                    <a:pt x="1502" y="1949"/>
                  </a:cubicBezTo>
                  <a:cubicBezTo>
                    <a:pt x="1136" y="1949"/>
                    <a:pt x="843" y="1655"/>
                    <a:pt x="843" y="1285"/>
                  </a:cubicBezTo>
                  <a:lnTo>
                    <a:pt x="843" y="852"/>
                  </a:lnTo>
                  <a:cubicBezTo>
                    <a:pt x="843" y="606"/>
                    <a:pt x="1040" y="409"/>
                    <a:pt x="1285" y="409"/>
                  </a:cubicBezTo>
                  <a:close/>
                  <a:moveTo>
                    <a:pt x="1738" y="2358"/>
                  </a:moveTo>
                  <a:lnTo>
                    <a:pt x="1738" y="2454"/>
                  </a:lnTo>
                  <a:cubicBezTo>
                    <a:pt x="1738" y="2526"/>
                    <a:pt x="1757" y="2598"/>
                    <a:pt x="1791" y="2666"/>
                  </a:cubicBezTo>
                  <a:lnTo>
                    <a:pt x="1516" y="2940"/>
                  </a:lnTo>
                  <a:cubicBezTo>
                    <a:pt x="1514" y="2942"/>
                    <a:pt x="1510" y="2944"/>
                    <a:pt x="1507" y="2944"/>
                  </a:cubicBezTo>
                  <a:cubicBezTo>
                    <a:pt x="1503" y="2944"/>
                    <a:pt x="1499" y="2942"/>
                    <a:pt x="1497" y="2940"/>
                  </a:cubicBezTo>
                  <a:lnTo>
                    <a:pt x="1492" y="2940"/>
                  </a:lnTo>
                  <a:lnTo>
                    <a:pt x="1218" y="2661"/>
                  </a:lnTo>
                  <a:cubicBezTo>
                    <a:pt x="1256" y="2598"/>
                    <a:pt x="1276" y="2526"/>
                    <a:pt x="1276" y="2454"/>
                  </a:cubicBezTo>
                  <a:lnTo>
                    <a:pt x="1276" y="2358"/>
                  </a:lnTo>
                  <a:close/>
                  <a:moveTo>
                    <a:pt x="1285" y="0"/>
                  </a:moveTo>
                  <a:cubicBezTo>
                    <a:pt x="819" y="0"/>
                    <a:pt x="434" y="385"/>
                    <a:pt x="434" y="857"/>
                  </a:cubicBezTo>
                  <a:lnTo>
                    <a:pt x="434" y="1290"/>
                  </a:lnTo>
                  <a:cubicBezTo>
                    <a:pt x="434" y="1626"/>
                    <a:pt x="597" y="1944"/>
                    <a:pt x="867" y="2146"/>
                  </a:cubicBezTo>
                  <a:lnTo>
                    <a:pt x="867" y="2454"/>
                  </a:lnTo>
                  <a:cubicBezTo>
                    <a:pt x="867" y="2459"/>
                    <a:pt x="867" y="2464"/>
                    <a:pt x="862" y="2464"/>
                  </a:cubicBezTo>
                  <a:lnTo>
                    <a:pt x="352" y="2719"/>
                  </a:lnTo>
                  <a:cubicBezTo>
                    <a:pt x="135" y="2825"/>
                    <a:pt x="1" y="3046"/>
                    <a:pt x="1" y="3286"/>
                  </a:cubicBezTo>
                  <a:lnTo>
                    <a:pt x="1" y="4966"/>
                  </a:lnTo>
                  <a:cubicBezTo>
                    <a:pt x="1" y="5103"/>
                    <a:pt x="102" y="5171"/>
                    <a:pt x="203" y="5171"/>
                  </a:cubicBezTo>
                  <a:cubicBezTo>
                    <a:pt x="304" y="5171"/>
                    <a:pt x="405" y="5103"/>
                    <a:pt x="405" y="4966"/>
                  </a:cubicBezTo>
                  <a:lnTo>
                    <a:pt x="405" y="3286"/>
                  </a:lnTo>
                  <a:cubicBezTo>
                    <a:pt x="405" y="3200"/>
                    <a:pt x="458" y="3118"/>
                    <a:pt x="535" y="3080"/>
                  </a:cubicBezTo>
                  <a:lnTo>
                    <a:pt x="886" y="2906"/>
                  </a:lnTo>
                  <a:lnTo>
                    <a:pt x="1208" y="3224"/>
                  </a:lnTo>
                  <a:cubicBezTo>
                    <a:pt x="1290" y="3306"/>
                    <a:pt x="1397" y="3347"/>
                    <a:pt x="1504" y="3347"/>
                  </a:cubicBezTo>
                  <a:cubicBezTo>
                    <a:pt x="1611" y="3347"/>
                    <a:pt x="1718" y="3306"/>
                    <a:pt x="1800" y="3224"/>
                  </a:cubicBezTo>
                  <a:lnTo>
                    <a:pt x="2123" y="2906"/>
                  </a:lnTo>
                  <a:lnTo>
                    <a:pt x="2474" y="3080"/>
                  </a:lnTo>
                  <a:cubicBezTo>
                    <a:pt x="2551" y="3118"/>
                    <a:pt x="2599" y="3200"/>
                    <a:pt x="2599" y="3286"/>
                  </a:cubicBezTo>
                  <a:lnTo>
                    <a:pt x="2599" y="4966"/>
                  </a:lnTo>
                  <a:cubicBezTo>
                    <a:pt x="2599" y="5103"/>
                    <a:pt x="2701" y="5171"/>
                    <a:pt x="2803" y="5171"/>
                  </a:cubicBezTo>
                  <a:cubicBezTo>
                    <a:pt x="2906" y="5171"/>
                    <a:pt x="3008" y="5103"/>
                    <a:pt x="3008" y="4966"/>
                  </a:cubicBezTo>
                  <a:lnTo>
                    <a:pt x="3008" y="3286"/>
                  </a:lnTo>
                  <a:cubicBezTo>
                    <a:pt x="3008" y="3046"/>
                    <a:pt x="2868" y="2825"/>
                    <a:pt x="2657" y="2719"/>
                  </a:cubicBezTo>
                  <a:lnTo>
                    <a:pt x="2147" y="2464"/>
                  </a:lnTo>
                  <a:cubicBezTo>
                    <a:pt x="2142" y="2464"/>
                    <a:pt x="2137" y="2459"/>
                    <a:pt x="2137" y="2454"/>
                  </a:cubicBezTo>
                  <a:lnTo>
                    <a:pt x="2137" y="2146"/>
                  </a:lnTo>
                  <a:cubicBezTo>
                    <a:pt x="2411" y="1944"/>
                    <a:pt x="2570" y="1626"/>
                    <a:pt x="2570" y="1290"/>
                  </a:cubicBezTo>
                  <a:lnTo>
                    <a:pt x="2570" y="857"/>
                  </a:lnTo>
                  <a:cubicBezTo>
                    <a:pt x="2570" y="385"/>
                    <a:pt x="2190" y="0"/>
                    <a:pt x="17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1" name="Google Shape;14849;p90">
              <a:extLst>
                <a:ext uri="{FF2B5EF4-FFF2-40B4-BE49-F238E27FC236}">
                  <a16:creationId xmlns:a16="http://schemas.microsoft.com/office/drawing/2014/main" id="{87D743B5-3F42-4119-9F1F-CB4373B181B6}"/>
                </a:ext>
              </a:extLst>
            </p:cNvPr>
            <p:cNvSpPr/>
            <p:nvPr/>
          </p:nvSpPr>
          <p:spPr>
            <a:xfrm>
              <a:off x="7574127" y="2907741"/>
              <a:ext cx="283231" cy="215065"/>
            </a:xfrm>
            <a:custGeom>
              <a:avLst/>
              <a:gdLst/>
              <a:ahLst/>
              <a:cxnLst/>
              <a:rect l="l" t="t" r="r" b="b"/>
              <a:pathLst>
                <a:path w="10799" h="8200" extrusionOk="0">
                  <a:moveTo>
                    <a:pt x="5395" y="1"/>
                  </a:moveTo>
                  <a:cubicBezTo>
                    <a:pt x="5324" y="1"/>
                    <a:pt x="5253" y="38"/>
                    <a:pt x="5216" y="112"/>
                  </a:cubicBezTo>
                  <a:lnTo>
                    <a:pt x="4567" y="1412"/>
                  </a:lnTo>
                  <a:cubicBezTo>
                    <a:pt x="4462" y="1577"/>
                    <a:pt x="4605" y="1723"/>
                    <a:pt x="4746" y="1723"/>
                  </a:cubicBezTo>
                  <a:cubicBezTo>
                    <a:pt x="4818" y="1723"/>
                    <a:pt x="4890" y="1684"/>
                    <a:pt x="4928" y="1590"/>
                  </a:cubicBezTo>
                  <a:lnTo>
                    <a:pt x="5192" y="1060"/>
                  </a:lnTo>
                  <a:lnTo>
                    <a:pt x="5192" y="4977"/>
                  </a:lnTo>
                  <a:lnTo>
                    <a:pt x="852" y="4977"/>
                  </a:lnTo>
                  <a:cubicBezTo>
                    <a:pt x="381" y="4977"/>
                    <a:pt x="1" y="5357"/>
                    <a:pt x="1" y="5829"/>
                  </a:cubicBezTo>
                  <a:lnTo>
                    <a:pt x="1" y="7994"/>
                  </a:lnTo>
                  <a:cubicBezTo>
                    <a:pt x="1" y="8129"/>
                    <a:pt x="102" y="8196"/>
                    <a:pt x="203" y="8196"/>
                  </a:cubicBezTo>
                  <a:cubicBezTo>
                    <a:pt x="304" y="8196"/>
                    <a:pt x="405" y="8129"/>
                    <a:pt x="405" y="7994"/>
                  </a:cubicBezTo>
                  <a:lnTo>
                    <a:pt x="405" y="5829"/>
                  </a:lnTo>
                  <a:cubicBezTo>
                    <a:pt x="405" y="5583"/>
                    <a:pt x="607" y="5381"/>
                    <a:pt x="852" y="5381"/>
                  </a:cubicBezTo>
                  <a:lnTo>
                    <a:pt x="3465" y="5381"/>
                  </a:lnTo>
                  <a:lnTo>
                    <a:pt x="3465" y="7994"/>
                  </a:lnTo>
                  <a:cubicBezTo>
                    <a:pt x="3465" y="8129"/>
                    <a:pt x="3566" y="8196"/>
                    <a:pt x="3667" y="8196"/>
                  </a:cubicBezTo>
                  <a:cubicBezTo>
                    <a:pt x="3768" y="8196"/>
                    <a:pt x="3869" y="8129"/>
                    <a:pt x="3869" y="7994"/>
                  </a:cubicBezTo>
                  <a:lnTo>
                    <a:pt x="3869" y="5386"/>
                  </a:lnTo>
                  <a:lnTo>
                    <a:pt x="6929" y="5386"/>
                  </a:lnTo>
                  <a:lnTo>
                    <a:pt x="6929" y="7994"/>
                  </a:lnTo>
                  <a:cubicBezTo>
                    <a:pt x="6929" y="8131"/>
                    <a:pt x="7031" y="8200"/>
                    <a:pt x="7132" y="8200"/>
                  </a:cubicBezTo>
                  <a:cubicBezTo>
                    <a:pt x="7233" y="8200"/>
                    <a:pt x="7334" y="8131"/>
                    <a:pt x="7334" y="7994"/>
                  </a:cubicBezTo>
                  <a:lnTo>
                    <a:pt x="7334" y="5386"/>
                  </a:lnTo>
                  <a:lnTo>
                    <a:pt x="9946" y="5386"/>
                  </a:lnTo>
                  <a:cubicBezTo>
                    <a:pt x="10192" y="5386"/>
                    <a:pt x="10389" y="5583"/>
                    <a:pt x="10394" y="5829"/>
                  </a:cubicBezTo>
                  <a:lnTo>
                    <a:pt x="10394" y="7994"/>
                  </a:lnTo>
                  <a:cubicBezTo>
                    <a:pt x="10394" y="8131"/>
                    <a:pt x="10495" y="8200"/>
                    <a:pt x="10596" y="8200"/>
                  </a:cubicBezTo>
                  <a:cubicBezTo>
                    <a:pt x="10697" y="8200"/>
                    <a:pt x="10798" y="8131"/>
                    <a:pt x="10798" y="7994"/>
                  </a:cubicBezTo>
                  <a:lnTo>
                    <a:pt x="10798" y="5829"/>
                  </a:lnTo>
                  <a:cubicBezTo>
                    <a:pt x="10798" y="5357"/>
                    <a:pt x="10413" y="4977"/>
                    <a:pt x="9942" y="4977"/>
                  </a:cubicBezTo>
                  <a:lnTo>
                    <a:pt x="5597" y="4977"/>
                  </a:lnTo>
                  <a:lnTo>
                    <a:pt x="5597" y="1060"/>
                  </a:lnTo>
                  <a:lnTo>
                    <a:pt x="5866" y="1590"/>
                  </a:lnTo>
                  <a:cubicBezTo>
                    <a:pt x="5908" y="1659"/>
                    <a:pt x="5971" y="1688"/>
                    <a:pt x="6033" y="1688"/>
                  </a:cubicBezTo>
                  <a:cubicBezTo>
                    <a:pt x="6160" y="1688"/>
                    <a:pt x="6285" y="1564"/>
                    <a:pt x="6227" y="1412"/>
                  </a:cubicBezTo>
                  <a:lnTo>
                    <a:pt x="5577" y="112"/>
                  </a:lnTo>
                  <a:cubicBezTo>
                    <a:pt x="5539" y="38"/>
                    <a:pt x="5467" y="1"/>
                    <a:pt x="53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552" name="Google Shape;14850;p90">
            <a:extLst>
              <a:ext uri="{FF2B5EF4-FFF2-40B4-BE49-F238E27FC236}">
                <a16:creationId xmlns:a16="http://schemas.microsoft.com/office/drawing/2014/main" id="{CA92E9D1-8776-40F2-9CDF-26A0B5756045}"/>
              </a:ext>
            </a:extLst>
          </p:cNvPr>
          <p:cNvSpPr txBox="1"/>
          <p:nvPr/>
        </p:nvSpPr>
        <p:spPr>
          <a:xfrm>
            <a:off x="1132900" y="954633"/>
            <a:ext cx="46428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 dirty="0">
                <a:solidFill>
                  <a:srgbClr val="E69138"/>
                </a:solidFill>
              </a:rPr>
              <a:t>Business Icons</a:t>
            </a:r>
            <a:endParaRPr sz="3200" dirty="0">
              <a:solidFill>
                <a:srgbClr val="E69138"/>
              </a:solidFill>
            </a:endParaRPr>
          </a:p>
        </p:txBody>
      </p:sp>
      <p:sp>
        <p:nvSpPr>
          <p:cNvPr id="2553" name="Google Shape;14851;p90">
            <a:extLst>
              <a:ext uri="{FF2B5EF4-FFF2-40B4-BE49-F238E27FC236}">
                <a16:creationId xmlns:a16="http://schemas.microsoft.com/office/drawing/2014/main" id="{2D47ECFD-E773-4347-8053-7E5433A75D75}"/>
              </a:ext>
            </a:extLst>
          </p:cNvPr>
          <p:cNvSpPr txBox="1"/>
          <p:nvPr/>
        </p:nvSpPr>
        <p:spPr>
          <a:xfrm>
            <a:off x="6477867" y="954633"/>
            <a:ext cx="46428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>
                <a:solidFill>
                  <a:srgbClr val="E69138"/>
                </a:solidFill>
              </a:rPr>
              <a:t>Teamwork Icons</a:t>
            </a:r>
            <a:endParaRPr sz="3200">
              <a:solidFill>
                <a:srgbClr val="E691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26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3" name="Google Shape;4253;p65"/>
          <p:cNvSpPr txBox="1">
            <a:spLocks noGrp="1"/>
          </p:cNvSpPr>
          <p:nvPr>
            <p:ph type="title"/>
          </p:nvPr>
        </p:nvSpPr>
        <p:spPr>
          <a:xfrm>
            <a:off x="1714367" y="1561100"/>
            <a:ext cx="2201600" cy="62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30%</a:t>
            </a:r>
            <a:endParaRPr/>
          </a:p>
        </p:txBody>
      </p:sp>
      <p:sp>
        <p:nvSpPr>
          <p:cNvPr id="4254" name="Google Shape;4254;p65"/>
          <p:cNvSpPr txBox="1">
            <a:spLocks noGrp="1"/>
          </p:cNvSpPr>
          <p:nvPr>
            <p:ph type="subTitle" idx="1"/>
          </p:nvPr>
        </p:nvSpPr>
        <p:spPr>
          <a:xfrm>
            <a:off x="1460767" y="4456067"/>
            <a:ext cx="2708800" cy="70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/>
              <a:t>Mercury is  the closest planet to the Sun</a:t>
            </a:r>
            <a:endParaRPr/>
          </a:p>
        </p:txBody>
      </p:sp>
      <p:sp>
        <p:nvSpPr>
          <p:cNvPr id="4255" name="Google Shape;4255;p65"/>
          <p:cNvSpPr txBox="1">
            <a:spLocks noGrp="1"/>
          </p:cNvSpPr>
          <p:nvPr>
            <p:ph type="title" idx="2"/>
          </p:nvPr>
        </p:nvSpPr>
        <p:spPr>
          <a:xfrm>
            <a:off x="4995200" y="1561100"/>
            <a:ext cx="2201600" cy="62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50%</a:t>
            </a:r>
            <a:endParaRPr/>
          </a:p>
        </p:txBody>
      </p:sp>
      <p:sp>
        <p:nvSpPr>
          <p:cNvPr id="4256" name="Google Shape;4256;p65"/>
          <p:cNvSpPr txBox="1">
            <a:spLocks noGrp="1"/>
          </p:cNvSpPr>
          <p:nvPr>
            <p:ph type="subTitle" idx="3"/>
          </p:nvPr>
        </p:nvSpPr>
        <p:spPr>
          <a:xfrm>
            <a:off x="4741600" y="4456067"/>
            <a:ext cx="2708800" cy="70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/>
              <a:t>Venus is the second planet from the Sun</a:t>
            </a:r>
            <a:endParaRPr/>
          </a:p>
        </p:txBody>
      </p:sp>
      <p:sp>
        <p:nvSpPr>
          <p:cNvPr id="4257" name="Google Shape;4257;p65"/>
          <p:cNvSpPr txBox="1">
            <a:spLocks noGrp="1"/>
          </p:cNvSpPr>
          <p:nvPr>
            <p:ph type="title" idx="4"/>
          </p:nvPr>
        </p:nvSpPr>
        <p:spPr>
          <a:xfrm>
            <a:off x="8276000" y="1561100"/>
            <a:ext cx="2201600" cy="62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20%</a:t>
            </a:r>
            <a:endParaRPr/>
          </a:p>
        </p:txBody>
      </p:sp>
      <p:sp>
        <p:nvSpPr>
          <p:cNvPr id="4258" name="Google Shape;4258;p65"/>
          <p:cNvSpPr txBox="1">
            <a:spLocks noGrp="1"/>
          </p:cNvSpPr>
          <p:nvPr>
            <p:ph type="subTitle" idx="5"/>
          </p:nvPr>
        </p:nvSpPr>
        <p:spPr>
          <a:xfrm>
            <a:off x="8022400" y="4456067"/>
            <a:ext cx="2708800" cy="70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4259" name="Google Shape;4259;p65"/>
          <p:cNvSpPr txBox="1">
            <a:spLocks noGrp="1"/>
          </p:cNvSpPr>
          <p:nvPr>
            <p:ph type="title" idx="6"/>
          </p:nvPr>
        </p:nvSpPr>
        <p:spPr>
          <a:xfrm>
            <a:off x="1460767" y="3881700"/>
            <a:ext cx="2708800" cy="62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/>
              <a:t>Mercury</a:t>
            </a:r>
            <a:endParaRPr/>
          </a:p>
        </p:txBody>
      </p:sp>
      <p:sp>
        <p:nvSpPr>
          <p:cNvPr id="4260" name="Google Shape;4260;p65"/>
          <p:cNvSpPr txBox="1">
            <a:spLocks noGrp="1"/>
          </p:cNvSpPr>
          <p:nvPr>
            <p:ph type="title" idx="7"/>
          </p:nvPr>
        </p:nvSpPr>
        <p:spPr>
          <a:xfrm>
            <a:off x="4741600" y="3881700"/>
            <a:ext cx="2708800" cy="62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/>
              <a:t>Venus</a:t>
            </a:r>
            <a:endParaRPr/>
          </a:p>
        </p:txBody>
      </p:sp>
      <p:sp>
        <p:nvSpPr>
          <p:cNvPr id="4261" name="Google Shape;4261;p65"/>
          <p:cNvSpPr txBox="1">
            <a:spLocks noGrp="1"/>
          </p:cNvSpPr>
          <p:nvPr>
            <p:ph type="title" idx="8"/>
          </p:nvPr>
        </p:nvSpPr>
        <p:spPr>
          <a:xfrm>
            <a:off x="8022400" y="3881700"/>
            <a:ext cx="2708800" cy="62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/>
              <a:t>Mars</a:t>
            </a:r>
            <a:endParaRPr/>
          </a:p>
        </p:txBody>
      </p:sp>
      <p:sp>
        <p:nvSpPr>
          <p:cNvPr id="4268" name="Google Shape;4268;p65"/>
          <p:cNvSpPr txBox="1">
            <a:spLocks noGrp="1"/>
          </p:cNvSpPr>
          <p:nvPr>
            <p:ph type="title" idx="9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/>
              <a:t>Use Of Non-Renewable Energy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729" y="5726243"/>
            <a:ext cx="2312721" cy="113175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89940" y="5734834"/>
            <a:ext cx="2317826" cy="1134255"/>
          </a:xfrm>
          <a:prstGeom prst="rect">
            <a:avLst/>
          </a:prstGeom>
        </p:spPr>
      </p:pic>
      <p:pic>
        <p:nvPicPr>
          <p:cNvPr id="27650" name="Picture 2" descr="Free Fire sigue rifándose con gran contenido. - NerdL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1" y="1961163"/>
            <a:ext cx="4937619" cy="223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5 armas que revolucionaron Free Fire de Gare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356" y="1561100"/>
            <a:ext cx="3391909" cy="339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Free Fire Armas - update free fire 20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1584" y="2153587"/>
            <a:ext cx="3468016" cy="195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6" name="Google Shape;876;p56"/>
          <p:cNvCxnSpPr/>
          <p:nvPr/>
        </p:nvCxnSpPr>
        <p:spPr>
          <a:xfrm>
            <a:off x="2573656" y="4009399"/>
            <a:ext cx="0" cy="1142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77" name="Google Shape;877;p56"/>
          <p:cNvCxnSpPr/>
          <p:nvPr/>
        </p:nvCxnSpPr>
        <p:spPr>
          <a:xfrm>
            <a:off x="5012123" y="4009399"/>
            <a:ext cx="0" cy="1142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78" name="Google Shape;878;p56"/>
          <p:cNvCxnSpPr/>
          <p:nvPr/>
        </p:nvCxnSpPr>
        <p:spPr>
          <a:xfrm>
            <a:off x="7441789" y="4009399"/>
            <a:ext cx="0" cy="1142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79" name="Google Shape;879;p56"/>
          <p:cNvCxnSpPr/>
          <p:nvPr/>
        </p:nvCxnSpPr>
        <p:spPr>
          <a:xfrm>
            <a:off x="9871456" y="4009399"/>
            <a:ext cx="0" cy="1142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80" name="Google Shape;880;p56"/>
          <p:cNvSpPr txBox="1">
            <a:spLocks noGrp="1"/>
          </p:cNvSpPr>
          <p:nvPr>
            <p:ph type="title"/>
          </p:nvPr>
        </p:nvSpPr>
        <p:spPr>
          <a:xfrm>
            <a:off x="4223974" y="304599"/>
            <a:ext cx="386814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b="1" dirty="0"/>
              <a:t>TIMING</a:t>
            </a:r>
            <a:endParaRPr b="1" dirty="0"/>
          </a:p>
        </p:txBody>
      </p:sp>
      <p:cxnSp>
        <p:nvCxnSpPr>
          <p:cNvPr id="882" name="Google Shape;882;p56"/>
          <p:cNvCxnSpPr/>
          <p:nvPr/>
        </p:nvCxnSpPr>
        <p:spPr>
          <a:xfrm>
            <a:off x="1406756" y="3428965"/>
            <a:ext cx="96404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83" name="Google Shape;883;p56"/>
          <p:cNvSpPr/>
          <p:nvPr/>
        </p:nvSpPr>
        <p:spPr>
          <a:xfrm rot="-403663">
            <a:off x="9643726" y="3793987"/>
            <a:ext cx="455460" cy="456351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4" name="Google Shape;884;p56"/>
          <p:cNvSpPr txBox="1"/>
          <p:nvPr/>
        </p:nvSpPr>
        <p:spPr>
          <a:xfrm>
            <a:off x="2096056" y="3000765"/>
            <a:ext cx="955200" cy="65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733">
                <a:latin typeface="Montserrat ExtraBold"/>
                <a:ea typeface="Montserrat ExtraBold"/>
                <a:cs typeface="Montserrat ExtraBold"/>
                <a:sym typeface="Montserrat ExtraBold"/>
              </a:rPr>
              <a:t>01</a:t>
            </a:r>
            <a:endParaRPr sz="3733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85" name="Google Shape;885;p56"/>
          <p:cNvSpPr txBox="1"/>
          <p:nvPr/>
        </p:nvSpPr>
        <p:spPr>
          <a:xfrm>
            <a:off x="1332723" y="5361532"/>
            <a:ext cx="2314000" cy="9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Venus has a beautiful name but it’s terribly hot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6" name="Google Shape;886;p56"/>
          <p:cNvSpPr txBox="1"/>
          <p:nvPr/>
        </p:nvSpPr>
        <p:spPr>
          <a:xfrm>
            <a:off x="4534523" y="3000765"/>
            <a:ext cx="955200" cy="65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733">
                <a:latin typeface="Montserrat ExtraBold"/>
                <a:ea typeface="Montserrat ExtraBold"/>
                <a:cs typeface="Montserrat ExtraBold"/>
                <a:sym typeface="Montserrat ExtraBold"/>
              </a:rPr>
              <a:t>02</a:t>
            </a:r>
            <a:endParaRPr sz="3733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87" name="Google Shape;887;p56"/>
          <p:cNvSpPr txBox="1"/>
          <p:nvPr/>
        </p:nvSpPr>
        <p:spPr>
          <a:xfrm>
            <a:off x="3844445" y="5361532"/>
            <a:ext cx="2313600" cy="9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>
                <a:latin typeface="Open Sans"/>
                <a:ea typeface="Open Sans"/>
                <a:cs typeface="Open Sans"/>
                <a:sym typeface="Open Sans"/>
              </a:rPr>
              <a:t>Neptune is the farthest planet from the Sun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8" name="Google Shape;888;p56"/>
          <p:cNvSpPr txBox="1"/>
          <p:nvPr/>
        </p:nvSpPr>
        <p:spPr>
          <a:xfrm>
            <a:off x="6964189" y="3000765"/>
            <a:ext cx="955200" cy="65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733">
                <a:latin typeface="Montserrat ExtraBold"/>
                <a:ea typeface="Montserrat ExtraBold"/>
                <a:cs typeface="Montserrat ExtraBold"/>
                <a:sym typeface="Montserrat ExtraBold"/>
              </a:rPr>
              <a:t>03</a:t>
            </a:r>
            <a:endParaRPr sz="3733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89" name="Google Shape;889;p56"/>
          <p:cNvSpPr txBox="1"/>
          <p:nvPr/>
        </p:nvSpPr>
        <p:spPr>
          <a:xfrm>
            <a:off x="6532040" y="5361532"/>
            <a:ext cx="1943200" cy="9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Mercury is the closest planet to the Sun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0" name="Google Shape;890;p56"/>
          <p:cNvSpPr txBox="1"/>
          <p:nvPr/>
        </p:nvSpPr>
        <p:spPr>
          <a:xfrm>
            <a:off x="9395056" y="3000765"/>
            <a:ext cx="952800" cy="65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733">
                <a:latin typeface="Montserrat ExtraBold"/>
                <a:ea typeface="Montserrat ExtraBold"/>
                <a:cs typeface="Montserrat ExtraBold"/>
                <a:sym typeface="Montserrat ExtraBold"/>
              </a:rPr>
              <a:t>04</a:t>
            </a:r>
            <a:endParaRPr sz="3733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91" name="Google Shape;891;p56"/>
          <p:cNvSpPr txBox="1"/>
          <p:nvPr/>
        </p:nvSpPr>
        <p:spPr>
          <a:xfrm>
            <a:off x="8849489" y="5361532"/>
            <a:ext cx="2313600" cy="9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>
                <a:latin typeface="Open Sans"/>
                <a:ea typeface="Open Sans"/>
                <a:cs typeface="Open Sans"/>
                <a:sym typeface="Open Sans"/>
              </a:rPr>
              <a:t>Despite being red, Mars is actually a cold place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2" name="Google Shape;892;p56"/>
          <p:cNvSpPr/>
          <p:nvPr/>
        </p:nvSpPr>
        <p:spPr>
          <a:xfrm rot="-403663">
            <a:off x="7214059" y="3793987"/>
            <a:ext cx="455460" cy="456351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3" name="Google Shape;893;p56"/>
          <p:cNvSpPr/>
          <p:nvPr/>
        </p:nvSpPr>
        <p:spPr>
          <a:xfrm rot="-403663">
            <a:off x="4784393" y="3793987"/>
            <a:ext cx="455460" cy="456351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4" name="Google Shape;894;p56"/>
          <p:cNvSpPr/>
          <p:nvPr/>
        </p:nvSpPr>
        <p:spPr>
          <a:xfrm rot="-403663">
            <a:off x="2345926" y="3793987"/>
            <a:ext cx="455460" cy="456351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028" name="Picture 4" descr="Conoce todos los vehículos de Free Fire! - Liga de Cra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723" y="1400857"/>
            <a:ext cx="26098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oce todos los vehículos de Free Fire! - Liga de Crac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351" y="1627656"/>
            <a:ext cx="1981788" cy="128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noce todos los vehículos de Free Fire! - Liga de Crac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46" y="1644205"/>
            <a:ext cx="1903067" cy="123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noce todos los vehículos de Free Fire! - Liga de Crack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621" y="1775977"/>
            <a:ext cx="1713669" cy="111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339" y="2183636"/>
            <a:ext cx="4633251" cy="3535527"/>
          </a:xfrm>
          <a:prstGeom prst="rect">
            <a:avLst/>
          </a:prstGeom>
        </p:spPr>
      </p:pic>
      <p:sp>
        <p:nvSpPr>
          <p:cNvPr id="1995" name="Google Shape;1995;p50"/>
          <p:cNvSpPr txBox="1">
            <a:spLocks noGrp="1"/>
          </p:cNvSpPr>
          <p:nvPr>
            <p:ph type="title"/>
          </p:nvPr>
        </p:nvSpPr>
        <p:spPr>
          <a:xfrm>
            <a:off x="1292509" y="317500"/>
            <a:ext cx="10272000" cy="763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r>
              <a:rPr lang="en" sz="3600" dirty="0"/>
              <a:t>INFOGRAPHICS MAKE YOUR IDEA UNDERSTANDABLE</a:t>
            </a:r>
            <a:endParaRPr sz="3600" dirty="0"/>
          </a:p>
        </p:txBody>
      </p:sp>
      <p:sp>
        <p:nvSpPr>
          <p:cNvPr id="1996" name="Google Shape;1996;p50"/>
          <p:cNvSpPr txBox="1"/>
          <p:nvPr/>
        </p:nvSpPr>
        <p:spPr>
          <a:xfrm>
            <a:off x="960001" y="2039000"/>
            <a:ext cx="18236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6000" bIns="0" anchor="ctr" anchorCtr="0">
            <a:noAutofit/>
          </a:bodyPr>
          <a:lstStyle/>
          <a:p>
            <a:pPr algn="r"/>
            <a:r>
              <a:rPr lang="en" sz="2400" dirty="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MERCURY</a:t>
            </a:r>
            <a:endParaRPr sz="2400" dirty="0">
              <a:solidFill>
                <a:schemeClr val="dk2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997" name="Google Shape;1997;p50"/>
          <p:cNvSpPr txBox="1"/>
          <p:nvPr/>
        </p:nvSpPr>
        <p:spPr>
          <a:xfrm>
            <a:off x="960000" y="2665400"/>
            <a:ext cx="1823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6000" bIns="0" anchor="ctr" anchorCtr="0">
            <a:noAutofit/>
          </a:bodyPr>
          <a:lstStyle/>
          <a:p>
            <a:pPr algn="r"/>
            <a:r>
              <a:rPr lang="en" sz="2133" dirty="0">
                <a:solidFill>
                  <a:schemeClr val="bg1">
                    <a:lumMod val="50000"/>
                  </a:schemeClr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Mercury is the smallest planet</a:t>
            </a:r>
            <a:endParaRPr sz="2133" dirty="0">
              <a:solidFill>
                <a:schemeClr val="bg1">
                  <a:lumMod val="50000"/>
                </a:schemeClr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1998" name="Google Shape;1998;p50"/>
          <p:cNvSpPr txBox="1"/>
          <p:nvPr/>
        </p:nvSpPr>
        <p:spPr>
          <a:xfrm>
            <a:off x="960001" y="4748000"/>
            <a:ext cx="18236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6000" bIns="0" anchor="ctr" anchorCtr="0">
            <a:noAutofit/>
          </a:bodyPr>
          <a:lstStyle/>
          <a:p>
            <a:pPr algn="r"/>
            <a:r>
              <a:rPr lang="en" sz="24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VENUS</a:t>
            </a:r>
            <a:endParaRPr sz="2400">
              <a:solidFill>
                <a:schemeClr val="dk2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999" name="Google Shape;1999;p50"/>
          <p:cNvSpPr txBox="1"/>
          <p:nvPr/>
        </p:nvSpPr>
        <p:spPr>
          <a:xfrm>
            <a:off x="960000" y="5374400"/>
            <a:ext cx="1823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6000" bIns="0" anchor="ctr" anchorCtr="0">
            <a:noAutofit/>
          </a:bodyPr>
          <a:lstStyle/>
          <a:p>
            <a:pPr algn="r"/>
            <a:r>
              <a:rPr lang="en" sz="2133">
                <a:solidFill>
                  <a:schemeClr val="bg1">
                    <a:lumMod val="50000"/>
                  </a:schemeClr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Venus has a beautiful name</a:t>
            </a:r>
            <a:endParaRPr sz="2133">
              <a:solidFill>
                <a:schemeClr val="bg1">
                  <a:lumMod val="50000"/>
                </a:schemeClr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000" name="Google Shape;2000;p50"/>
          <p:cNvSpPr txBox="1"/>
          <p:nvPr/>
        </p:nvSpPr>
        <p:spPr>
          <a:xfrm flipH="1">
            <a:off x="9408400" y="2039000"/>
            <a:ext cx="18236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00" tIns="0" rIns="0" bIns="0" anchor="ctr" anchorCtr="0">
            <a:noAutofit/>
          </a:bodyPr>
          <a:lstStyle/>
          <a:p>
            <a:r>
              <a:rPr lang="en" sz="24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SATURN</a:t>
            </a:r>
            <a:endParaRPr sz="2400">
              <a:solidFill>
                <a:schemeClr val="dk2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2001" name="Google Shape;2001;p50"/>
          <p:cNvSpPr txBox="1"/>
          <p:nvPr/>
        </p:nvSpPr>
        <p:spPr>
          <a:xfrm flipH="1">
            <a:off x="9408401" y="2665400"/>
            <a:ext cx="1823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00" tIns="0" rIns="0" bIns="0" anchor="ctr" anchorCtr="0">
            <a:noAutofit/>
          </a:bodyPr>
          <a:lstStyle/>
          <a:p>
            <a:r>
              <a:rPr lang="en" sz="2133">
                <a:solidFill>
                  <a:schemeClr val="bg1">
                    <a:lumMod val="50000"/>
                  </a:schemeClr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Saturn is the ringed one</a:t>
            </a:r>
            <a:endParaRPr sz="2133">
              <a:solidFill>
                <a:schemeClr val="bg1">
                  <a:lumMod val="50000"/>
                </a:schemeClr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002" name="Google Shape;2002;p50"/>
          <p:cNvSpPr txBox="1"/>
          <p:nvPr/>
        </p:nvSpPr>
        <p:spPr>
          <a:xfrm flipH="1">
            <a:off x="9408400" y="4748000"/>
            <a:ext cx="18236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00" tIns="0" rIns="0" bIns="0" anchor="ctr" anchorCtr="0">
            <a:noAutofit/>
          </a:bodyPr>
          <a:lstStyle/>
          <a:p>
            <a:r>
              <a:rPr lang="en" sz="24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JUPITER</a:t>
            </a:r>
            <a:endParaRPr sz="2400">
              <a:solidFill>
                <a:schemeClr val="dk2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2003" name="Google Shape;2003;p50"/>
          <p:cNvSpPr txBox="1"/>
          <p:nvPr/>
        </p:nvSpPr>
        <p:spPr>
          <a:xfrm flipH="1">
            <a:off x="9408401" y="5374400"/>
            <a:ext cx="1823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00" tIns="0" rIns="0" bIns="0" anchor="ctr" anchorCtr="0">
            <a:noAutofit/>
          </a:bodyPr>
          <a:lstStyle/>
          <a:p>
            <a:r>
              <a:rPr lang="en" sz="2133">
                <a:solidFill>
                  <a:schemeClr val="bg1">
                    <a:lumMod val="50000"/>
                  </a:schemeClr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Jupiter is the biggest planet</a:t>
            </a:r>
            <a:endParaRPr sz="2133">
              <a:solidFill>
                <a:schemeClr val="bg1">
                  <a:lumMod val="50000"/>
                </a:schemeClr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cxnSp>
        <p:nvCxnSpPr>
          <p:cNvPr id="2004" name="Google Shape;2004;p50"/>
          <p:cNvCxnSpPr>
            <a:stCxn id="1996" idx="3"/>
          </p:cNvCxnSpPr>
          <p:nvPr/>
        </p:nvCxnSpPr>
        <p:spPr>
          <a:xfrm>
            <a:off x="2783601" y="2352200"/>
            <a:ext cx="2537200" cy="1599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D55E0B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005" name="Google Shape;2005;p50"/>
          <p:cNvCxnSpPr>
            <a:stCxn id="1998" idx="3"/>
          </p:cNvCxnSpPr>
          <p:nvPr/>
        </p:nvCxnSpPr>
        <p:spPr>
          <a:xfrm>
            <a:off x="2783601" y="5061200"/>
            <a:ext cx="2452800" cy="499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D55E0B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006" name="Google Shape;2006;p50"/>
          <p:cNvCxnSpPr>
            <a:stCxn id="2000" idx="3"/>
          </p:cNvCxnSpPr>
          <p:nvPr/>
        </p:nvCxnSpPr>
        <p:spPr>
          <a:xfrm flipH="1">
            <a:off x="7134400" y="2352200"/>
            <a:ext cx="2274000" cy="950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D55E0B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007" name="Google Shape;2007;p50"/>
          <p:cNvCxnSpPr>
            <a:stCxn id="2002" idx="3"/>
          </p:cNvCxnSpPr>
          <p:nvPr/>
        </p:nvCxnSpPr>
        <p:spPr>
          <a:xfrm rot="10800000">
            <a:off x="7158400" y="4444000"/>
            <a:ext cx="2250000" cy="61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D55E0B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/>
          <a:srcRect l="28408" t="15229" r="30826" b="24397"/>
          <a:stretch/>
        </p:blipFill>
        <p:spPr>
          <a:xfrm>
            <a:off x="4033821" y="2252116"/>
            <a:ext cx="4518212" cy="328108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5533198"/>
            <a:ext cx="2165478" cy="13397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481" y="5591331"/>
            <a:ext cx="2071519" cy="1281659"/>
          </a:xfrm>
          <a:prstGeom prst="rect">
            <a:avLst/>
          </a:prstGeom>
        </p:spPr>
      </p:pic>
      <p:sp>
        <p:nvSpPr>
          <p:cNvPr id="326" name="Google Shape;326;p19"/>
          <p:cNvSpPr txBox="1">
            <a:spLocks noGrp="1"/>
          </p:cNvSpPr>
          <p:nvPr>
            <p:ph type="title"/>
          </p:nvPr>
        </p:nvSpPr>
        <p:spPr>
          <a:xfrm>
            <a:off x="2671607" y="175283"/>
            <a:ext cx="6520305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 dirty="0"/>
              <a:t>Real Estate Infographics</a:t>
            </a:r>
            <a:endParaRPr dirty="0"/>
          </a:p>
        </p:txBody>
      </p:sp>
      <p:grpSp>
        <p:nvGrpSpPr>
          <p:cNvPr id="327" name="Google Shape;327;p19"/>
          <p:cNvGrpSpPr/>
          <p:nvPr/>
        </p:nvGrpSpPr>
        <p:grpSpPr>
          <a:xfrm>
            <a:off x="3532863" y="2913066"/>
            <a:ext cx="5128896" cy="2237737"/>
            <a:chOff x="2812947" y="2184794"/>
            <a:chExt cx="3519693" cy="1678303"/>
          </a:xfrm>
          <a:solidFill>
            <a:srgbClr val="F29424"/>
          </a:solidFill>
        </p:grpSpPr>
        <p:sp>
          <p:nvSpPr>
            <p:cNvPr id="328" name="Google Shape;328;p19"/>
            <p:cNvSpPr/>
            <p:nvPr/>
          </p:nvSpPr>
          <p:spPr>
            <a:xfrm>
              <a:off x="2827571" y="2205870"/>
              <a:ext cx="1424072" cy="190989"/>
            </a:xfrm>
            <a:custGeom>
              <a:avLst/>
              <a:gdLst/>
              <a:ahLst/>
              <a:cxnLst/>
              <a:rect l="l" t="t" r="r" b="b"/>
              <a:pathLst>
                <a:path w="65815" h="11476" fill="none" extrusionOk="0">
                  <a:moveTo>
                    <a:pt x="1" y="1"/>
                  </a:moveTo>
                  <a:lnTo>
                    <a:pt x="55540" y="1"/>
                  </a:lnTo>
                  <a:lnTo>
                    <a:pt x="65814" y="11476"/>
                  </a:lnTo>
                </a:path>
              </a:pathLst>
            </a:custGeom>
            <a:grpFill/>
            <a:ln w="20850" cap="rnd" cmpd="sng">
              <a:solidFill>
                <a:srgbClr val="F294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2812947" y="218479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301" y="0"/>
                  </a:moveTo>
                  <a:cubicBezTo>
                    <a:pt x="567" y="0"/>
                    <a:pt x="0" y="567"/>
                    <a:pt x="0" y="1268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7"/>
                    <a:pt x="2002" y="0"/>
                    <a:pt x="130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294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5151712" y="2208475"/>
              <a:ext cx="1148670" cy="190973"/>
            </a:xfrm>
            <a:custGeom>
              <a:avLst/>
              <a:gdLst/>
              <a:ahLst/>
              <a:cxnLst/>
              <a:rect l="l" t="t" r="r" b="b"/>
              <a:pathLst>
                <a:path w="73187" h="11475" fill="none" extrusionOk="0">
                  <a:moveTo>
                    <a:pt x="73186" y="0"/>
                  </a:moveTo>
                  <a:lnTo>
                    <a:pt x="10241" y="0"/>
                  </a:lnTo>
                  <a:lnTo>
                    <a:pt x="0" y="11475"/>
                  </a:lnTo>
                </a:path>
              </a:pathLst>
            </a:custGeom>
            <a:grpFill/>
            <a:ln w="20850" cap="rnd" cmpd="sng">
              <a:solidFill>
                <a:srgbClr val="F294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6289606" y="218853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268" y="0"/>
                  </a:moveTo>
                  <a:cubicBezTo>
                    <a:pt x="568" y="0"/>
                    <a:pt x="1" y="568"/>
                    <a:pt x="1" y="1268"/>
                  </a:cubicBezTo>
                  <a:cubicBezTo>
                    <a:pt x="1" y="2002"/>
                    <a:pt x="568" y="2569"/>
                    <a:pt x="1268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8"/>
                    <a:pt x="2002" y="0"/>
                    <a:pt x="1268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294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2824681" y="3008826"/>
              <a:ext cx="1197514" cy="832175"/>
            </a:xfrm>
            <a:custGeom>
              <a:avLst/>
              <a:gdLst/>
              <a:ahLst/>
              <a:cxnLst/>
              <a:rect l="l" t="t" r="r" b="b"/>
              <a:pathLst>
                <a:path w="97004" h="50003" fill="none" extrusionOk="0">
                  <a:moveTo>
                    <a:pt x="1" y="50003"/>
                  </a:moveTo>
                  <a:lnTo>
                    <a:pt x="70218" y="50003"/>
                  </a:lnTo>
                  <a:lnTo>
                    <a:pt x="97003" y="0"/>
                  </a:lnTo>
                </a:path>
              </a:pathLst>
            </a:custGeom>
            <a:grpFill/>
            <a:ln w="20850" cap="rnd" cmpd="sng">
              <a:solidFill>
                <a:srgbClr val="F294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819748" y="3819295"/>
              <a:ext cx="42755" cy="42771"/>
            </a:xfrm>
            <a:custGeom>
              <a:avLst/>
              <a:gdLst/>
              <a:ahLst/>
              <a:cxnLst/>
              <a:rect l="l" t="t" r="r" b="b"/>
              <a:pathLst>
                <a:path w="2569" h="2570" extrusionOk="0">
                  <a:moveTo>
                    <a:pt x="1301" y="1"/>
                  </a:moveTo>
                  <a:cubicBezTo>
                    <a:pt x="567" y="1"/>
                    <a:pt x="0" y="568"/>
                    <a:pt x="0" y="1302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302"/>
                  </a:cubicBezTo>
                  <a:cubicBezTo>
                    <a:pt x="2569" y="568"/>
                    <a:pt x="2002" y="1"/>
                    <a:pt x="1301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294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5625216" y="3841988"/>
              <a:ext cx="682457" cy="17"/>
            </a:xfrm>
            <a:custGeom>
              <a:avLst/>
              <a:gdLst/>
              <a:ahLst/>
              <a:cxnLst/>
              <a:rect l="l" t="t" r="r" b="b"/>
              <a:pathLst>
                <a:path w="73620" h="1" fill="none" extrusionOk="0">
                  <a:moveTo>
                    <a:pt x="73619" y="1"/>
                  </a:moveTo>
                  <a:lnTo>
                    <a:pt x="0" y="1"/>
                  </a:lnTo>
                </a:path>
              </a:pathLst>
            </a:custGeom>
            <a:grpFill/>
            <a:ln w="20850" cap="rnd" cmpd="sng">
              <a:solidFill>
                <a:srgbClr val="F294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6289320" y="3820326"/>
              <a:ext cx="43320" cy="42771"/>
            </a:xfrm>
            <a:custGeom>
              <a:avLst/>
              <a:gdLst/>
              <a:ahLst/>
              <a:cxnLst/>
              <a:rect l="l" t="t" r="r" b="b"/>
              <a:pathLst>
                <a:path w="2603" h="2570" extrusionOk="0">
                  <a:moveTo>
                    <a:pt x="1301" y="1"/>
                  </a:moveTo>
                  <a:cubicBezTo>
                    <a:pt x="601" y="1"/>
                    <a:pt x="0" y="568"/>
                    <a:pt x="0" y="1302"/>
                  </a:cubicBezTo>
                  <a:cubicBezTo>
                    <a:pt x="0" y="2002"/>
                    <a:pt x="601" y="2569"/>
                    <a:pt x="1301" y="2569"/>
                  </a:cubicBezTo>
                  <a:cubicBezTo>
                    <a:pt x="2002" y="2569"/>
                    <a:pt x="2602" y="2002"/>
                    <a:pt x="2602" y="1302"/>
                  </a:cubicBezTo>
                  <a:cubicBezTo>
                    <a:pt x="2602" y="568"/>
                    <a:pt x="2002" y="1"/>
                    <a:pt x="1301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294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</p:grpSp>
      <p:sp>
        <p:nvSpPr>
          <p:cNvPr id="336" name="Google Shape;336;p19"/>
          <p:cNvSpPr txBox="1"/>
          <p:nvPr/>
        </p:nvSpPr>
        <p:spPr>
          <a:xfrm>
            <a:off x="9195712" y="4605417"/>
            <a:ext cx="1291200" cy="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333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15%</a:t>
            </a:r>
            <a:endParaRPr sz="3333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9195712" y="2429311"/>
            <a:ext cx="1291200" cy="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333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35%</a:t>
            </a:r>
            <a:endParaRPr sz="3333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1867413" y="2343539"/>
            <a:ext cx="1291200" cy="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3333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29%</a:t>
            </a:r>
            <a:endParaRPr sz="3333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19"/>
          <p:cNvSpPr txBox="1"/>
          <p:nvPr/>
        </p:nvSpPr>
        <p:spPr>
          <a:xfrm>
            <a:off x="1861680" y="4520685"/>
            <a:ext cx="1291200" cy="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3333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21%</a:t>
            </a:r>
            <a:endParaRPr sz="3333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591647" y="2937700"/>
            <a:ext cx="25872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595447" y="5121341"/>
            <a:ext cx="25872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600">
                <a:latin typeface="Roboto"/>
                <a:ea typeface="Roboto"/>
                <a:cs typeface="Roboto"/>
                <a:sym typeface="Roboto"/>
              </a:rPr>
              <a:t>Venus</a:t>
            </a: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has a beautiful name and it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second planet from the Sun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19"/>
          <p:cNvSpPr/>
          <p:nvPr/>
        </p:nvSpPr>
        <p:spPr>
          <a:xfrm>
            <a:off x="9191912" y="3022389"/>
            <a:ext cx="25908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This planet is full of iron oxide dust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19"/>
          <p:cNvSpPr/>
          <p:nvPr/>
        </p:nvSpPr>
        <p:spPr>
          <a:xfrm>
            <a:off x="9195713" y="5206064"/>
            <a:ext cx="25908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5540" y="378485"/>
            <a:ext cx="3631600" cy="9264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sz="426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E113E9-8B7B-4E99-BA7F-558DEDA315DF}"/>
              </a:ext>
            </a:extLst>
          </p:cNvPr>
          <p:cNvGrpSpPr/>
          <p:nvPr/>
        </p:nvGrpSpPr>
        <p:grpSpPr>
          <a:xfrm>
            <a:off x="8405427" y="3296191"/>
            <a:ext cx="3348000" cy="889744"/>
            <a:chOff x="5076057" y="1240057"/>
            <a:chExt cx="2137127" cy="38475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6E6BB9-5E13-4FCF-975C-49FF63029D2F}"/>
              </a:ext>
            </a:extLst>
          </p:cNvPr>
          <p:cNvGrpSpPr/>
          <p:nvPr/>
        </p:nvGrpSpPr>
        <p:grpSpPr>
          <a:xfrm>
            <a:off x="8484135" y="4909439"/>
            <a:ext cx="3348000" cy="889744"/>
            <a:chOff x="5076057" y="1240057"/>
            <a:chExt cx="2137127" cy="38475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BD4201-F9F3-4B3D-879B-811FD91BB449}"/>
              </a:ext>
            </a:extLst>
          </p:cNvPr>
          <p:cNvGrpSpPr/>
          <p:nvPr/>
        </p:nvGrpSpPr>
        <p:grpSpPr>
          <a:xfrm>
            <a:off x="397531" y="4909439"/>
            <a:ext cx="3348000" cy="889744"/>
            <a:chOff x="5076057" y="1240057"/>
            <a:chExt cx="2137127" cy="3847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954C91-B58F-4B4C-912B-E56B6876FF1E}"/>
              </a:ext>
            </a:extLst>
          </p:cNvPr>
          <p:cNvGrpSpPr/>
          <p:nvPr/>
        </p:nvGrpSpPr>
        <p:grpSpPr>
          <a:xfrm>
            <a:off x="344931" y="3296191"/>
            <a:ext cx="3348000" cy="889744"/>
            <a:chOff x="5076057" y="1240057"/>
            <a:chExt cx="2137127" cy="3847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89B050C-BC53-4435-B89D-B3212CB42893}"/>
              </a:ext>
            </a:extLst>
          </p:cNvPr>
          <p:cNvSpPr txBox="1"/>
          <p:nvPr/>
        </p:nvSpPr>
        <p:spPr>
          <a:xfrm>
            <a:off x="344931" y="1781680"/>
            <a:ext cx="3806287" cy="73866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400" dirty="0">
                <a:solidFill>
                  <a:srgbClr val="787878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rgbClr val="787878"/>
                </a:solidFill>
                <a:cs typeface="Arial" pitchFamily="34" charset="0"/>
              </a:rPr>
              <a:t>Professional Presentation</a:t>
            </a:r>
            <a:endParaRPr lang="ko-KR" altLang="en-US" sz="2400" dirty="0">
              <a:solidFill>
                <a:srgbClr val="787878"/>
              </a:solidFill>
              <a:cs typeface="Arial" pitchFamily="34" charset="0"/>
            </a:endParaRP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489B050C-BC53-4435-B89D-B3212CB42893}"/>
              </a:ext>
            </a:extLst>
          </p:cNvPr>
          <p:cNvSpPr txBox="1"/>
          <p:nvPr/>
        </p:nvSpPr>
        <p:spPr>
          <a:xfrm>
            <a:off x="7947141" y="1781680"/>
            <a:ext cx="3806287" cy="73866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400" dirty="0">
                <a:solidFill>
                  <a:srgbClr val="787878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400" dirty="0">
                <a:solidFill>
                  <a:srgbClr val="787878"/>
                </a:solidFill>
                <a:cs typeface="Arial" pitchFamily="34" charset="0"/>
              </a:rPr>
              <a:t>Professional Presentation</a:t>
            </a:r>
            <a:endParaRPr lang="ko-KR" altLang="en-US" sz="2400" dirty="0">
              <a:solidFill>
                <a:srgbClr val="787878"/>
              </a:solidFill>
              <a:cs typeface="Arial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729" y="5726243"/>
            <a:ext cx="2312721" cy="113175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89940" y="5734834"/>
            <a:ext cx="2317826" cy="113425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834" y="1130401"/>
            <a:ext cx="2020296" cy="546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z="3200" b="1" dirty="0">
                <a:solidFill>
                  <a:srgbClr val="E69138"/>
                </a:solidFill>
              </a:rPr>
              <a:t>Infographic Style</a:t>
            </a:r>
            <a:endParaRPr lang="ko-KR" altLang="en-US" sz="3200" b="1" dirty="0">
              <a:solidFill>
                <a:srgbClr val="E6913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327772" y="936843"/>
            <a:ext cx="5750984" cy="414867"/>
          </a:xfrm>
        </p:spPr>
        <p:txBody>
          <a:bodyPr>
            <a:noAutofit/>
          </a:bodyPr>
          <a:lstStyle/>
          <a:p>
            <a:pPr marL="203195" indent="0">
              <a:buNone/>
            </a:pPr>
            <a:r>
              <a:rPr lang="en-US" altLang="ko-KR" sz="2400" dirty="0">
                <a:solidFill>
                  <a:schemeClr val="bg2">
                    <a:lumMod val="7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92011" y="1624404"/>
            <a:ext cx="316835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33" b="1" dirty="0">
                <a:solidFill>
                  <a:srgbClr val="BE4626"/>
                </a:solidFill>
                <a:cs typeface="Arial" pitchFamily="34" charset="0"/>
              </a:rPr>
              <a:t>Modern  PowerPoint  Presentation</a:t>
            </a:r>
            <a:endParaRPr lang="ko-KR" altLang="en-US" sz="2133" b="1" dirty="0">
              <a:solidFill>
                <a:srgbClr val="BE4626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2011" y="3046074"/>
            <a:ext cx="5472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8D8D8D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</a:t>
            </a:r>
          </a:p>
          <a:p>
            <a:endParaRPr lang="en-US" altLang="ko-KR" sz="1600" dirty="0">
              <a:solidFill>
                <a:srgbClr val="8D8D8D"/>
              </a:solidFill>
              <a:cs typeface="Arial" pitchFamily="34" charset="0"/>
            </a:endParaRPr>
          </a:p>
          <a:p>
            <a:r>
              <a:rPr lang="en-US" altLang="ko-KR" sz="1600" dirty="0">
                <a:solidFill>
                  <a:srgbClr val="8D8D8D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92011" y="2561508"/>
            <a:ext cx="54726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67" b="1" dirty="0">
                <a:solidFill>
                  <a:srgbClr val="EEB245"/>
                </a:solidFill>
                <a:cs typeface="Arial" pitchFamily="34" charset="0"/>
              </a:rPr>
              <a:t>Your Text Here</a:t>
            </a:r>
            <a:endParaRPr lang="ko-KR" altLang="en-US" sz="1867" b="1" dirty="0">
              <a:solidFill>
                <a:srgbClr val="EEB245"/>
              </a:solidFill>
              <a:cs typeface="Arial" pitchFamily="34" charset="0"/>
            </a:endParaRPr>
          </a:p>
        </p:txBody>
      </p:sp>
      <p:pic>
        <p:nvPicPr>
          <p:cNvPr id="8" name="Picture 4" descr="New Black Ops 4 and Modern Warfare figures coming later this year - Charlie  INTEL">
            <a:extLst>
              <a:ext uri="{FF2B5EF4-FFF2-40B4-BE49-F238E27FC236}">
                <a16:creationId xmlns:a16="http://schemas.microsoft.com/office/drawing/2014/main" id="{D85B75DD-E836-46AB-963F-C080EEAE4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1" b="99401" l="9681" r="89965">
                        <a14:foregroundMark x1="45691" y1="81437" x2="46163" y2="98403"/>
                        <a14:foregroundMark x1="66942" y1="99002" x2="67296" y2="99401"/>
                        <a14:foregroundMark x1="65289" y1="94212" x2="65880" y2="99401"/>
                        <a14:foregroundMark x1="32349" y1="92216" x2="31287" y2="99202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3269" y="978864"/>
            <a:ext cx="9844009" cy="587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160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1920</Words>
  <Application>Microsoft Office PowerPoint</Application>
  <PresentationFormat>Panorámica</PresentationFormat>
  <Paragraphs>247</Paragraphs>
  <Slides>32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49" baseType="lpstr">
      <vt:lpstr>Abel</vt:lpstr>
      <vt:lpstr>Arial</vt:lpstr>
      <vt:lpstr>Arial Rounded MT Bold</vt:lpstr>
      <vt:lpstr>Assistant Light</vt:lpstr>
      <vt:lpstr>Calibri</vt:lpstr>
      <vt:lpstr>Calibri Light</vt:lpstr>
      <vt:lpstr>Changa One</vt:lpstr>
      <vt:lpstr>Do Hyeon</vt:lpstr>
      <vt:lpstr>Karla ExtraBold</vt:lpstr>
      <vt:lpstr>Kirang Haerang</vt:lpstr>
      <vt:lpstr>Microsoft Sans Serif</vt:lpstr>
      <vt:lpstr>Montserrat ExtraBold</vt:lpstr>
      <vt:lpstr>Muli</vt:lpstr>
      <vt:lpstr>Open Sans</vt:lpstr>
      <vt:lpstr>Roboto</vt:lpstr>
      <vt:lpstr>Office Theme</vt:lpstr>
      <vt:lpstr>Diseño personalizado</vt:lpstr>
      <vt:lpstr>FREE FIRE</vt:lpstr>
      <vt:lpstr>Presentación de PowerPoint</vt:lpstr>
      <vt:lpstr>Real Estate Infographics</vt:lpstr>
      <vt:lpstr>30%</vt:lpstr>
      <vt:lpstr>TIMING</vt:lpstr>
      <vt:lpstr>INFOGRAPHICS MAKE YOUR IDEA UNDERSTANDABLE</vt:lpstr>
      <vt:lpstr>Real Estate Infographics</vt:lpstr>
      <vt:lpstr>Presentación de PowerPoint</vt:lpstr>
      <vt:lpstr>Presentación de PowerPoint</vt:lpstr>
      <vt:lpstr>PHYSICAL EXAMINATION</vt:lpstr>
      <vt:lpstr>Presentación de PowerPoint</vt:lpstr>
      <vt:lpstr>Presentación de PowerPoint</vt:lpstr>
      <vt:lpstr>DOG’S BODY LANGUAGE</vt:lpstr>
      <vt:lpstr>Presentación de PowerPoint</vt:lpstr>
      <vt:lpstr>Presentación de PowerPoint</vt:lpstr>
      <vt:lpstr>PETS!</vt:lpstr>
      <vt:lpstr>OUR COMPANY</vt:lpstr>
      <vt:lpstr>Real Estate Infographics</vt:lpstr>
      <vt:lpstr>Real Estate Infographics</vt:lpstr>
      <vt:lpstr>Real Estate Infographics</vt:lpstr>
      <vt:lpstr>Real Estate Infographics</vt:lpstr>
      <vt:lpstr>Desktop Software</vt:lpstr>
      <vt:lpstr>Real Estate Infographics</vt:lpstr>
      <vt:lpstr>Presentación de PowerPoint</vt:lpstr>
      <vt:lpstr>Presentación de PowerPoint</vt:lpstr>
      <vt:lpstr>Presentación de PowerPoint</vt:lpstr>
      <vt:lpstr>Thanks!</vt:lpstr>
      <vt:lpstr>www.plantillaspower-point.com</vt:lpstr>
      <vt:lpstr>Alternative Resources</vt:lpstr>
      <vt:lpstr>Alternative Resources</vt:lpstr>
      <vt:lpstr>Alternative Resources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grym</dc:creator>
  <cp:lastModifiedBy>i201701069 (Sucasaca Mamani, Jean Carlo)</cp:lastModifiedBy>
  <cp:revision>44</cp:revision>
  <dcterms:created xsi:type="dcterms:W3CDTF">2021-08-30T06:28:59Z</dcterms:created>
  <dcterms:modified xsi:type="dcterms:W3CDTF">2022-04-03T02:40:57Z</dcterms:modified>
</cp:coreProperties>
</file>